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67" r:id="rId4"/>
    <p:sldId id="268" r:id="rId5"/>
    <p:sldId id="277" r:id="rId6"/>
    <p:sldId id="279" r:id="rId7"/>
    <p:sldId id="280" r:id="rId8"/>
    <p:sldId id="284" r:id="rId9"/>
    <p:sldId id="291" r:id="rId10"/>
    <p:sldId id="294" r:id="rId11"/>
    <p:sldId id="296" r:id="rId12"/>
    <p:sldId id="295" r:id="rId13"/>
    <p:sldId id="290" r:id="rId14"/>
    <p:sldId id="287" r:id="rId15"/>
    <p:sldId id="281" r:id="rId16"/>
    <p:sldId id="293" r:id="rId17"/>
    <p:sldId id="292" r:id="rId18"/>
    <p:sldId id="282" r:id="rId19"/>
    <p:sldId id="286" r:id="rId20"/>
    <p:sldId id="283" r:id="rId21"/>
    <p:sldId id="288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AA0"/>
    <a:srgbClr val="25D9D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39" d="100"/>
          <a:sy n="39" d="100"/>
        </p:scale>
        <p:origin x="1860" y="516"/>
      </p:cViewPr>
      <p:guideLst>
        <p:guide orient="horz" pos="238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3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19564191166752"/>
          <c:y val="0.330577466157962"/>
          <c:w val="0.917396098868936"/>
          <c:h val="0.5476853080423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here 1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1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</c:numCache>
                  </c:numRef>
                </c15:cat>
              </c15:filteredCategoryTitle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here 2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chemeClr val="accent4"/>
                  </a:gs>
                  <a:gs pos="100000">
                    <a:schemeClr val="accent4">
                      <a:lumMod val="83000"/>
                      <a:lumOff val="17000"/>
                    </a:schemeClr>
                  </a:gs>
                </a:gsLst>
                <a:lin ang="19800000" scaled="0"/>
              </a:gra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chemeClr val="accent3">
                      <a:lumMod val="83000"/>
                      <a:lumOff val="17000"/>
                    </a:schemeClr>
                  </a:gs>
                  <a:gs pos="100000">
                    <a:schemeClr val="accent3"/>
                  </a:gs>
                </a:gsLst>
                <a:lin ang="19800000" scaled="0"/>
              </a:gra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EA76A8"/>
                  </a:gs>
                  <a:gs pos="100000">
                    <a:srgbClr val="EA76A8">
                      <a:lumMod val="83000"/>
                      <a:lumOff val="17000"/>
                    </a:srgbClr>
                  </a:gs>
                </a:gsLst>
                <a:lin ang="19800000" scaled="0"/>
              </a:gra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gradFill>
                <a:gsLst>
                  <a:gs pos="0">
                    <a:srgbClr val="133DD1"/>
                  </a:gs>
                  <a:gs pos="100000">
                    <a:srgbClr val="133DD1">
                      <a:lumMod val="83000"/>
                      <a:lumOff val="17000"/>
                    </a:srgbClr>
                  </a:gs>
                </a:gsLst>
                <a:lin ang="19800000" scaled="0"/>
              </a:gradFill>
              <a:ln>
                <a:noFill/>
              </a:ln>
              <a:effectLst/>
            </c:spPr>
          </c:dPt>
          <c:dLbls>
            <c:dLbl>
              <c:idx val="0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195" b="1" i="0" u="none" strike="noStrike" kern="1200" baseline="0">
                      <a:solidFill>
                        <a:schemeClr val="accent4"/>
                      </a:solidFill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195" b="1" i="0" u="none" strike="noStrike" kern="1200" baseline="0">
                      <a:solidFill>
                        <a:srgbClr val="36DDD7"/>
                      </a:solidFill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195" b="1" i="0" u="none" strike="noStrike" kern="1200" baseline="0">
                      <a:solidFill>
                        <a:srgbClr val="EA76A8"/>
                      </a:solidFill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195" b="1" i="0" u="none" strike="noStrike" kern="1200" baseline="0">
                      <a:solidFill>
                        <a:srgbClr val="133DD1"/>
                      </a:solidFill>
                      <a:latin typeface="思源黑体 CN Heavy" panose="020B0A00000000000000" charset="-122"/>
                      <a:ea typeface="思源黑体 CN Heavy" panose="020B0A00000000000000" charset="-122"/>
                      <a:cs typeface="思源黑体 CN Heavy" panose="020B0A00000000000000" charset="-122"/>
                      <a:sym typeface="思源黑体 CN Heavy" panose="020B0A00000000000000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1" i="0" u="none" strike="noStrike" kern="1200" baseline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Sheet1!$C$2:$C$5</c:f>
              <c:numCache>
                <c:formatCode>0%</c:formatCode>
                <c:ptCount val="4"/>
                <c:pt idx="0">
                  <c:v>0.24</c:v>
                </c:pt>
                <c:pt idx="1">
                  <c:v>0.55</c:v>
                </c:pt>
                <c:pt idx="2">
                  <c:v>0.32</c:v>
                </c:pt>
                <c:pt idx="3">
                  <c:v>0.77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</c:numCache>
                  </c:num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100"/>
        <c:axId val="1011643672"/>
        <c:axId val="1011644064"/>
      </c:barChart>
      <c:catAx>
        <c:axId val="1011643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011644064"/>
        <c:crosses val="autoZero"/>
        <c:auto val="1"/>
        <c:lblAlgn val="ctr"/>
        <c:lblOffset val="100"/>
        <c:noMultiLvlLbl val="0"/>
      </c:catAx>
      <c:valAx>
        <c:axId val="101164406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011643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60000">
                  <a:schemeClr val="accent1"/>
                </a:gs>
              </a:gsLst>
              <a:lin ang="2700000" scaled="1"/>
            </a:gradFill>
            <a:ln w="19050">
              <a:solidFill>
                <a:schemeClr val="bg1"/>
              </a:solidFill>
            </a:ln>
          </c:spPr>
          <c:explosion val="0"/>
          <c:dPt>
            <c:idx val="0"/>
            <c:bubble3D val="0"/>
            <c:spPr>
              <a:gradFill>
                <a:gsLst>
                  <a:gs pos="1000">
                    <a:srgbClr val="133DD1"/>
                  </a:gs>
                  <a:gs pos="60000">
                    <a:srgbClr val="133DD1"/>
                  </a:gs>
                </a:gsLst>
                <a:lin ang="2700000" scaled="1"/>
              </a:gradFill>
              <a:ln w="190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EA76A8"/>
              </a:solidFill>
              <a:ln w="190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6DDD7"/>
              </a:solidFill>
              <a:ln w="19050"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gradFill>
                <a:gsLst>
                  <a:gs pos="51000">
                    <a:schemeClr val="accent1">
                      <a:lumMod val="60000"/>
                      <a:lumOff val="40000"/>
                    </a:schemeClr>
                  </a:gs>
                  <a:gs pos="100000">
                    <a:srgbClr val="EA76A8"/>
                  </a:gs>
                </a:gsLst>
                <a:lin ang="1800000" scaled="0"/>
              </a:gradFill>
              <a:ln w="19050">
                <a:solidFill>
                  <a:schemeClr val="bg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rgbClr val="FFFFFF"/>
                    </a:solidFill>
                    <a:latin typeface="思源黑体 CN Heavy" panose="020B0A00000000000000" charset="-122"/>
                    <a:ea typeface="思源黑体 CN Heavy" panose="020B0A00000000000000" charset="-122"/>
                    <a:cs typeface="思源黑体 CN Heavy" panose="020B0A00000000000000" charset="-122"/>
                    <a:sym typeface="思源黑体 CN Heavy" panose="020B0A00000000000000" charset="-122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500</c:v>
                </c:pt>
                <c:pt idx="1">
                  <c:v>320</c:v>
                </c:pt>
                <c:pt idx="2">
                  <c:v>140</c:v>
                </c:pt>
                <c:pt idx="3">
                  <c:v>400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49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EEC5D6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/>
        </p:nvGrpSpPr>
        <p:grpSpPr>
          <a:xfrm>
            <a:off x="516294" y="180340"/>
            <a:ext cx="11159412" cy="799634"/>
            <a:chOff x="516294" y="180340"/>
            <a:chExt cx="11159412" cy="799634"/>
          </a:xfrm>
          <a:effectLst>
            <a:outerShdw blurRad="381000" dist="76200" dir="5400000" sx="90000" sy="90000" algn="t" rotWithShape="0">
              <a:schemeClr val="accent1">
                <a:alpha val="10000"/>
              </a:schemeClr>
            </a:outerShdw>
          </a:effectLst>
        </p:grpSpPr>
        <p:sp>
          <p:nvSpPr>
            <p:cNvPr id="7" name="矩形: 圆角 6"/>
            <p:cNvSpPr/>
            <p:nvPr/>
          </p:nvSpPr>
          <p:spPr>
            <a:xfrm>
              <a:off x="516294" y="284310"/>
              <a:ext cx="11159412" cy="59169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63500" dir="540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zh-CN" altLang="en-US" sz="3200" b="1">
                <a:solidFill>
                  <a:srgbClr val="133DD1"/>
                </a:solidFill>
                <a:latin typeface="+mj-lt"/>
              </a:endParaRPr>
            </a:p>
          </p:txBody>
        </p:sp>
        <p:sp>
          <p:nvSpPr>
            <p:cNvPr id="8" name="矩形: 圆角 7"/>
            <p:cNvSpPr/>
            <p:nvPr userDrawn="1"/>
          </p:nvSpPr>
          <p:spPr>
            <a:xfrm>
              <a:off x="10496017" y="180340"/>
              <a:ext cx="640081" cy="79963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540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 dirty="0">
                <a:solidFill>
                  <a:srgbClr val="133DD1"/>
                </a:solidFill>
                <a:latin typeface="+mj-lt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1167269" y="396706"/>
            <a:ext cx="9328748" cy="385148"/>
          </a:xfrm>
          <a:effectLst/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8E183509-1382-4C70-A43B-30C1A2262B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46AC39A2-4832-49CE-9D49-1E3F1F4D7F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83509-1382-4C70-A43B-30C1A2262B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C39A2-4832-49CE-9D49-1E3F1F4D7F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83509-1382-4C70-A43B-30C1A2262B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C39A2-4832-49CE-9D49-1E3F1F4D7F0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腾讯体" panose="02010600010101010101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image6.wdp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microsoft.com/office/2007/relationships/hdphoto" Target="../media/image25.wdp"/><Relationship Id="rId3" Type="http://schemas.openxmlformats.org/officeDocument/2006/relationships/image" Target="../media/image24.png"/><Relationship Id="rId2" Type="http://schemas.microsoft.com/office/2007/relationships/hdphoto" Target="../media/image23.wdp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microsoft.com/office/2007/relationships/hdphoto" Target="../media/image17.wdp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6.wdp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52266" y="459656"/>
            <a:ext cx="11287469" cy="5938688"/>
          </a:xfrm>
          <a:prstGeom prst="roundRect">
            <a:avLst>
              <a:gd name="adj" fmla="val 8652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900308" y="812377"/>
            <a:ext cx="10391384" cy="5233247"/>
          </a:xfrm>
          <a:prstGeom prst="roundRect">
            <a:avLst>
              <a:gd name="adj" fmla="val 8652"/>
            </a:avLst>
          </a:prstGeom>
          <a:solidFill>
            <a:schemeClr val="bg1">
              <a:alpha val="4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 rot="18211074">
            <a:off x="208241" y="1181072"/>
            <a:ext cx="7611709" cy="282240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2909" y="1052723"/>
            <a:ext cx="3878605" cy="7592013"/>
          </a:xfrm>
          <a:prstGeom prst="rect">
            <a:avLst/>
          </a:prstGeom>
          <a:noFill/>
          <a:ln>
            <a:noFill/>
          </a:ln>
          <a:effectLst>
            <a:glow rad="25400">
              <a:schemeClr val="bg1"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 rot="18211074">
            <a:off x="7388246" y="159201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5" name="矩形: 圆角 4"/>
          <p:cNvSpPr/>
          <p:nvPr/>
        </p:nvSpPr>
        <p:spPr>
          <a:xfrm rot="18211074">
            <a:off x="-13168" y="3289761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38275" y="2044726"/>
            <a:ext cx="154178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20XX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41607" y="2768830"/>
            <a:ext cx="38442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商務彙報方案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9762720" y="1206324"/>
            <a:ext cx="1135862" cy="331589"/>
            <a:chOff x="8366983" y="1324158"/>
            <a:chExt cx="3132290" cy="914400"/>
          </a:xfrm>
        </p:grpSpPr>
        <p:sp>
          <p:nvSpPr>
            <p:cNvPr id="8" name="矩形 7"/>
            <p:cNvSpPr/>
            <p:nvPr/>
          </p:nvSpPr>
          <p:spPr>
            <a:xfrm>
              <a:off x="10584873" y="1324158"/>
              <a:ext cx="914400" cy="91440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8366983" y="1324158"/>
              <a:ext cx="2217890" cy="914400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 flipH="1">
              <a:off x="10584873" y="1324158"/>
              <a:ext cx="914400" cy="914400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/>
        </p:nvSpPr>
        <p:spPr>
          <a:xfrm>
            <a:off x="9679599" y="1202841"/>
            <a:ext cx="101207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LOGO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65704" y="3628116"/>
            <a:ext cx="38724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Aharoni" panose="02010803020104030203" pitchFamily="2" charset="-79"/>
              </a:rPr>
              <a:t>Business Report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Aharoni" panose="02010803020104030203" pitchFamily="2" charset="-79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6665670" y="4822364"/>
            <a:ext cx="1902910" cy="37095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彙報人：</a:t>
            </a:r>
            <a:r>
              <a:rPr lang="en-US" altLang="zh-CN" sz="1600" dirty="0">
                <a:solidFill>
                  <a:prstClr val="whit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565704" y="4174147"/>
            <a:ext cx="3872445" cy="79622"/>
            <a:chOff x="6565704" y="4174147"/>
            <a:chExt cx="3872445" cy="79622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6665670" y="4213958"/>
              <a:ext cx="3772479" cy="0"/>
            </a:xfrm>
            <a:prstGeom prst="line">
              <a:avLst/>
            </a:prstGeom>
            <a:ln>
              <a:solidFill>
                <a:schemeClr val="accent5"/>
              </a:solidFill>
              <a:prstDash val="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椭圆 6"/>
            <p:cNvSpPr/>
            <p:nvPr/>
          </p:nvSpPr>
          <p:spPr>
            <a:xfrm>
              <a:off x="6565704" y="4174147"/>
              <a:ext cx="79622" cy="79622"/>
            </a:xfrm>
            <a:prstGeom prst="ellipse">
              <a:avLst/>
            </a:prstGeom>
            <a:noFill/>
            <a:ln>
              <a:solidFill>
                <a:schemeClr val="accent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23" name="矩形: 圆角 22"/>
          <p:cNvSpPr/>
          <p:nvPr/>
        </p:nvSpPr>
        <p:spPr>
          <a:xfrm rot="18211074">
            <a:off x="8965115" y="5921190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3399367" y="4902083"/>
            <a:ext cx="2641600" cy="11662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37" name="文本框 36"/>
          <p:cNvSpPr txBox="1"/>
          <p:nvPr/>
        </p:nvSpPr>
        <p:spPr>
          <a:xfrm>
            <a:off x="4334251" y="5391385"/>
            <a:ext cx="100076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1,134</a:t>
            </a:r>
            <a:endParaRPr lang="en-US" altLang="zh-CN" sz="24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3668655" y="5147644"/>
            <a:ext cx="675088" cy="675085"/>
            <a:chOff x="3866383" y="3619774"/>
            <a:chExt cx="444222" cy="444220"/>
          </a:xfrm>
        </p:grpSpPr>
        <p:sp>
          <p:nvSpPr>
            <p:cNvPr id="40" name="î$ḷïďê"/>
            <p:cNvSpPr/>
            <p:nvPr/>
          </p:nvSpPr>
          <p:spPr>
            <a:xfrm>
              <a:off x="3866383" y="3619774"/>
              <a:ext cx="444222" cy="4442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41" name="Freeform 47"/>
            <p:cNvSpPr/>
            <p:nvPr/>
          </p:nvSpPr>
          <p:spPr bwMode="auto">
            <a:xfrm>
              <a:off x="3985714" y="3764798"/>
              <a:ext cx="205561" cy="154170"/>
            </a:xfrm>
            <a:custGeom>
              <a:avLst/>
              <a:gdLst>
                <a:gd name="connsiteX0" fmla="*/ 534008 w 533400"/>
                <a:gd name="connsiteY0" fmla="*/ 621 h 400050"/>
                <a:gd name="connsiteX1" fmla="*/ 534008 w 533400"/>
                <a:gd name="connsiteY1" fmla="*/ 400671 h 400050"/>
                <a:gd name="connsiteX2" fmla="*/ 608 w 533400"/>
                <a:gd name="connsiteY2" fmla="*/ 400671 h 400050"/>
                <a:gd name="connsiteX3" fmla="*/ 608 w 533400"/>
                <a:gd name="connsiteY3" fmla="*/ 621 h 400050"/>
                <a:gd name="connsiteX4" fmla="*/ 534008 w 533400"/>
                <a:gd name="connsiteY4" fmla="*/ 621 h 400050"/>
                <a:gd name="connsiteX5" fmla="*/ 375607 w 533400"/>
                <a:gd name="connsiteY5" fmla="*/ 172071 h 400050"/>
                <a:gd name="connsiteX6" fmla="*/ 247401 w 533400"/>
                <a:gd name="connsiteY6" fmla="*/ 341616 h 400050"/>
                <a:gd name="connsiteX7" fmla="*/ 139768 w 533400"/>
                <a:gd name="connsiteY7" fmla="*/ 235317 h 400050"/>
                <a:gd name="connsiteX8" fmla="*/ 19658 w 533400"/>
                <a:gd name="connsiteY8" fmla="*/ 381621 h 400050"/>
                <a:gd name="connsiteX9" fmla="*/ 514958 w 533400"/>
                <a:gd name="connsiteY9" fmla="*/ 381621 h 400050"/>
                <a:gd name="connsiteX10" fmla="*/ 375607 w 533400"/>
                <a:gd name="connsiteY10" fmla="*/ 172071 h 400050"/>
                <a:gd name="connsiteX11" fmla="*/ 95858 w 533400"/>
                <a:gd name="connsiteY11" fmla="*/ 57771 h 400050"/>
                <a:gd name="connsiteX12" fmla="*/ 57758 w 533400"/>
                <a:gd name="connsiteY12" fmla="*/ 95871 h 400050"/>
                <a:gd name="connsiteX13" fmla="*/ 95858 w 533400"/>
                <a:gd name="connsiteY13" fmla="*/ 133971 h 400050"/>
                <a:gd name="connsiteX14" fmla="*/ 133958 w 533400"/>
                <a:gd name="connsiteY14" fmla="*/ 95871 h 400050"/>
                <a:gd name="connsiteX15" fmla="*/ 95858 w 533400"/>
                <a:gd name="connsiteY15" fmla="*/ 57771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3400" h="400050">
                  <a:moveTo>
                    <a:pt x="534008" y="621"/>
                  </a:moveTo>
                  <a:lnTo>
                    <a:pt x="534008" y="400671"/>
                  </a:lnTo>
                  <a:lnTo>
                    <a:pt x="608" y="400671"/>
                  </a:lnTo>
                  <a:lnTo>
                    <a:pt x="608" y="621"/>
                  </a:lnTo>
                  <a:lnTo>
                    <a:pt x="534008" y="621"/>
                  </a:lnTo>
                  <a:close/>
                  <a:moveTo>
                    <a:pt x="375607" y="172071"/>
                  </a:moveTo>
                  <a:lnTo>
                    <a:pt x="247401" y="341616"/>
                  </a:lnTo>
                  <a:lnTo>
                    <a:pt x="139768" y="235317"/>
                  </a:lnTo>
                  <a:lnTo>
                    <a:pt x="19658" y="381621"/>
                  </a:lnTo>
                  <a:lnTo>
                    <a:pt x="514958" y="381621"/>
                  </a:lnTo>
                  <a:lnTo>
                    <a:pt x="375607" y="172071"/>
                  </a:lnTo>
                  <a:close/>
                  <a:moveTo>
                    <a:pt x="95858" y="57771"/>
                  </a:moveTo>
                  <a:cubicBezTo>
                    <a:pt x="74808" y="57771"/>
                    <a:pt x="57758" y="74821"/>
                    <a:pt x="57758" y="95871"/>
                  </a:cubicBezTo>
                  <a:cubicBezTo>
                    <a:pt x="57758" y="116921"/>
                    <a:pt x="74808" y="133971"/>
                    <a:pt x="95858" y="133971"/>
                  </a:cubicBezTo>
                  <a:cubicBezTo>
                    <a:pt x="116908" y="133971"/>
                    <a:pt x="133958" y="116921"/>
                    <a:pt x="133958" y="95871"/>
                  </a:cubicBezTo>
                  <a:cubicBezTo>
                    <a:pt x="133958" y="74821"/>
                    <a:pt x="116908" y="57771"/>
                    <a:pt x="95858" y="577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4334251" y="5140670"/>
            <a:ext cx="140589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思源黑体 CN Bold" panose="020B0800000000000000" charset="-122"/>
                <a:ea typeface="思源黑体 CN Heavy" panose="020B0A00000000000000" charset="-122"/>
              </a:rPr>
              <a:t>一個數據總結</a:t>
            </a:r>
            <a:endParaRPr lang="zh-CN" altLang="en-US" sz="16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8877300" y="4902083"/>
            <a:ext cx="2641600" cy="11662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31" name="文本框 30"/>
          <p:cNvSpPr txBox="1"/>
          <p:nvPr/>
        </p:nvSpPr>
        <p:spPr>
          <a:xfrm>
            <a:off x="9812184" y="5391385"/>
            <a:ext cx="100076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altLang="zh-CN" sz="24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2,134</a:t>
            </a:r>
            <a:endParaRPr lang="en-GB" altLang="zh-CN" sz="24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812184" y="5140670"/>
            <a:ext cx="140589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思源黑体 CN Bold" panose="020B0800000000000000" charset="-122"/>
                <a:ea typeface="思源黑体 CN Heavy" panose="020B0A00000000000000" charset="-122"/>
              </a:rPr>
              <a:t>一個數據總結</a:t>
            </a:r>
            <a:endParaRPr lang="zh-CN" altLang="en-US" sz="16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9146588" y="5147644"/>
            <a:ext cx="675088" cy="675085"/>
            <a:chOff x="4669386" y="3619774"/>
            <a:chExt cx="444222" cy="444220"/>
          </a:xfrm>
        </p:grpSpPr>
        <p:sp>
          <p:nvSpPr>
            <p:cNvPr id="34" name="îş1íḑé"/>
            <p:cNvSpPr/>
            <p:nvPr/>
          </p:nvSpPr>
          <p:spPr>
            <a:xfrm>
              <a:off x="4669386" y="3619774"/>
              <a:ext cx="444222" cy="4442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35" name="Freeform 47"/>
            <p:cNvSpPr/>
            <p:nvPr/>
          </p:nvSpPr>
          <p:spPr bwMode="auto">
            <a:xfrm>
              <a:off x="4788717" y="3757457"/>
              <a:ext cx="205561" cy="168853"/>
            </a:xfrm>
            <a:custGeom>
              <a:avLst/>
              <a:gdLst>
                <a:gd name="connsiteX0" fmla="*/ 96626 w 533400"/>
                <a:gd name="connsiteY0" fmla="*/ 133971 h 438150"/>
                <a:gd name="connsiteX1" fmla="*/ 125201 w 533400"/>
                <a:gd name="connsiteY1" fmla="*/ 286371 h 438150"/>
                <a:gd name="connsiteX2" fmla="*/ 410951 w 533400"/>
                <a:gd name="connsiteY2" fmla="*/ 286371 h 438150"/>
                <a:gd name="connsiteX3" fmla="*/ 439526 w 533400"/>
                <a:gd name="connsiteY3" fmla="*/ 133971 h 438150"/>
                <a:gd name="connsiteX4" fmla="*/ 534776 w 533400"/>
                <a:gd name="connsiteY4" fmla="*/ 133971 h 438150"/>
                <a:gd name="connsiteX5" fmla="*/ 515726 w 533400"/>
                <a:gd name="connsiteY5" fmla="*/ 381621 h 438150"/>
                <a:gd name="connsiteX6" fmla="*/ 458576 w 533400"/>
                <a:gd name="connsiteY6" fmla="*/ 381621 h 438150"/>
                <a:gd name="connsiteX7" fmla="*/ 458576 w 533400"/>
                <a:gd name="connsiteY7" fmla="*/ 438771 h 438150"/>
                <a:gd name="connsiteX8" fmla="*/ 439526 w 533400"/>
                <a:gd name="connsiteY8" fmla="*/ 438771 h 438150"/>
                <a:gd name="connsiteX9" fmla="*/ 439526 w 533400"/>
                <a:gd name="connsiteY9" fmla="*/ 381621 h 438150"/>
                <a:gd name="connsiteX10" fmla="*/ 96626 w 533400"/>
                <a:gd name="connsiteY10" fmla="*/ 381621 h 438150"/>
                <a:gd name="connsiteX11" fmla="*/ 96626 w 533400"/>
                <a:gd name="connsiteY11" fmla="*/ 438771 h 438150"/>
                <a:gd name="connsiteX12" fmla="*/ 77576 w 533400"/>
                <a:gd name="connsiteY12" fmla="*/ 438771 h 438150"/>
                <a:gd name="connsiteX13" fmla="*/ 77576 w 533400"/>
                <a:gd name="connsiteY13" fmla="*/ 381621 h 438150"/>
                <a:gd name="connsiteX14" fmla="*/ 20426 w 533400"/>
                <a:gd name="connsiteY14" fmla="*/ 381621 h 438150"/>
                <a:gd name="connsiteX15" fmla="*/ 1376 w 533400"/>
                <a:gd name="connsiteY15" fmla="*/ 133971 h 438150"/>
                <a:gd name="connsiteX16" fmla="*/ 96626 w 533400"/>
                <a:gd name="connsiteY16" fmla="*/ 133971 h 438150"/>
                <a:gd name="connsiteX17" fmla="*/ 487151 w 533400"/>
                <a:gd name="connsiteY17" fmla="*/ 621 h 438150"/>
                <a:gd name="connsiteX18" fmla="*/ 487151 w 533400"/>
                <a:gd name="connsiteY18" fmla="*/ 114921 h 438150"/>
                <a:gd name="connsiteX19" fmla="*/ 425239 w 533400"/>
                <a:gd name="connsiteY19" fmla="*/ 114921 h 438150"/>
                <a:gd name="connsiteX20" fmla="*/ 396664 w 533400"/>
                <a:gd name="connsiteY20" fmla="*/ 267321 h 438150"/>
                <a:gd name="connsiteX21" fmla="*/ 139489 w 533400"/>
                <a:gd name="connsiteY21" fmla="*/ 267321 h 438150"/>
                <a:gd name="connsiteX22" fmla="*/ 110914 w 533400"/>
                <a:gd name="connsiteY22" fmla="*/ 114921 h 438150"/>
                <a:gd name="connsiteX23" fmla="*/ 58526 w 533400"/>
                <a:gd name="connsiteY23" fmla="*/ 114921 h 438150"/>
                <a:gd name="connsiteX24" fmla="*/ 58526 w 533400"/>
                <a:gd name="connsiteY24" fmla="*/ 621 h 438150"/>
                <a:gd name="connsiteX25" fmla="*/ 487151 w 533400"/>
                <a:gd name="connsiteY25" fmla="*/ 621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400" h="438150">
                  <a:moveTo>
                    <a:pt x="96626" y="133971"/>
                  </a:moveTo>
                  <a:lnTo>
                    <a:pt x="125201" y="286371"/>
                  </a:lnTo>
                  <a:lnTo>
                    <a:pt x="410951" y="286371"/>
                  </a:lnTo>
                  <a:lnTo>
                    <a:pt x="439526" y="133971"/>
                  </a:lnTo>
                  <a:lnTo>
                    <a:pt x="534776" y="133971"/>
                  </a:lnTo>
                  <a:lnTo>
                    <a:pt x="515726" y="381621"/>
                  </a:lnTo>
                  <a:lnTo>
                    <a:pt x="458576" y="381621"/>
                  </a:lnTo>
                  <a:lnTo>
                    <a:pt x="458576" y="438771"/>
                  </a:lnTo>
                  <a:lnTo>
                    <a:pt x="439526" y="438771"/>
                  </a:lnTo>
                  <a:lnTo>
                    <a:pt x="439526" y="381621"/>
                  </a:lnTo>
                  <a:lnTo>
                    <a:pt x="96626" y="381621"/>
                  </a:lnTo>
                  <a:lnTo>
                    <a:pt x="96626" y="438771"/>
                  </a:lnTo>
                  <a:lnTo>
                    <a:pt x="77576" y="438771"/>
                  </a:lnTo>
                  <a:lnTo>
                    <a:pt x="77576" y="381621"/>
                  </a:lnTo>
                  <a:lnTo>
                    <a:pt x="20426" y="381621"/>
                  </a:lnTo>
                  <a:lnTo>
                    <a:pt x="1376" y="133971"/>
                  </a:lnTo>
                  <a:lnTo>
                    <a:pt x="96626" y="133971"/>
                  </a:lnTo>
                  <a:close/>
                  <a:moveTo>
                    <a:pt x="487151" y="621"/>
                  </a:moveTo>
                  <a:lnTo>
                    <a:pt x="487151" y="114921"/>
                  </a:lnTo>
                  <a:lnTo>
                    <a:pt x="425239" y="114921"/>
                  </a:lnTo>
                  <a:lnTo>
                    <a:pt x="396664" y="267321"/>
                  </a:lnTo>
                  <a:lnTo>
                    <a:pt x="139489" y="267321"/>
                  </a:lnTo>
                  <a:lnTo>
                    <a:pt x="110914" y="114921"/>
                  </a:lnTo>
                  <a:lnTo>
                    <a:pt x="58526" y="114921"/>
                  </a:lnTo>
                  <a:lnTo>
                    <a:pt x="58526" y="621"/>
                  </a:lnTo>
                  <a:lnTo>
                    <a:pt x="487151" y="6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sp>
        <p:nvSpPr>
          <p:cNvPr id="24" name="矩形: 圆角 23"/>
          <p:cNvSpPr/>
          <p:nvPr/>
        </p:nvSpPr>
        <p:spPr>
          <a:xfrm>
            <a:off x="6138334" y="4902083"/>
            <a:ext cx="2641600" cy="1166207"/>
          </a:xfrm>
          <a:prstGeom prst="round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25" name="文本框 24"/>
          <p:cNvSpPr txBox="1"/>
          <p:nvPr/>
        </p:nvSpPr>
        <p:spPr>
          <a:xfrm>
            <a:off x="7073218" y="5391385"/>
            <a:ext cx="100076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altLang="zh-CN" sz="2400" b="1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4,835</a:t>
            </a:r>
            <a:endParaRPr lang="en-GB" altLang="zh-CN" sz="2400" b="1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073218" y="5140670"/>
            <a:ext cx="140589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思源黑体 CN Bold" panose="020B0800000000000000" charset="-122"/>
                <a:ea typeface="思源黑体 CN Heavy" panose="020B0A00000000000000" charset="-122"/>
              </a:rPr>
              <a:t>一個數據總結</a:t>
            </a:r>
            <a:endParaRPr lang="zh-CN" altLang="en-US" sz="16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6407622" y="5147644"/>
            <a:ext cx="675088" cy="675085"/>
            <a:chOff x="6275392" y="3619774"/>
            <a:chExt cx="444222" cy="444220"/>
          </a:xfrm>
        </p:grpSpPr>
        <p:sp>
          <p:nvSpPr>
            <p:cNvPr id="28" name="î$ḷïďê"/>
            <p:cNvSpPr/>
            <p:nvPr/>
          </p:nvSpPr>
          <p:spPr>
            <a:xfrm>
              <a:off x="6275392" y="3619774"/>
              <a:ext cx="444222" cy="44422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9" name="Freeform 47"/>
            <p:cNvSpPr/>
            <p:nvPr/>
          </p:nvSpPr>
          <p:spPr bwMode="auto">
            <a:xfrm>
              <a:off x="6394722" y="3771800"/>
              <a:ext cx="205561" cy="163687"/>
            </a:xfrm>
            <a:custGeom>
              <a:avLst/>
              <a:gdLst>
                <a:gd name="connsiteX0" fmla="*/ 515342 w 514350"/>
                <a:gd name="connsiteY0" fmla="*/ 621 h 409575"/>
                <a:gd name="connsiteX1" fmla="*/ 515342 w 514350"/>
                <a:gd name="connsiteY1" fmla="*/ 353046 h 409575"/>
                <a:gd name="connsiteX2" fmla="*/ 192159 w 514350"/>
                <a:gd name="connsiteY2" fmla="*/ 353046 h 409575"/>
                <a:gd name="connsiteX3" fmla="*/ 115387 w 514350"/>
                <a:gd name="connsiteY3" fmla="*/ 410196 h 409575"/>
                <a:gd name="connsiteX4" fmla="*/ 115387 w 514350"/>
                <a:gd name="connsiteY4" fmla="*/ 353046 h 409575"/>
                <a:gd name="connsiteX5" fmla="*/ 992 w 514350"/>
                <a:gd name="connsiteY5" fmla="*/ 353046 h 409575"/>
                <a:gd name="connsiteX6" fmla="*/ 992 w 514350"/>
                <a:gd name="connsiteY6" fmla="*/ 621 h 409575"/>
                <a:gd name="connsiteX7" fmla="*/ 515342 w 514350"/>
                <a:gd name="connsiteY7" fmla="*/ 621 h 409575"/>
                <a:gd name="connsiteX8" fmla="*/ 124817 w 514350"/>
                <a:gd name="connsiteY8" fmla="*/ 143496 h 409575"/>
                <a:gd name="connsiteX9" fmla="*/ 91480 w 514350"/>
                <a:gd name="connsiteY9" fmla="*/ 176834 h 409575"/>
                <a:gd name="connsiteX10" fmla="*/ 124817 w 514350"/>
                <a:gd name="connsiteY10" fmla="*/ 210171 h 409575"/>
                <a:gd name="connsiteX11" fmla="*/ 158155 w 514350"/>
                <a:gd name="connsiteY11" fmla="*/ 176834 h 409575"/>
                <a:gd name="connsiteX12" fmla="*/ 124817 w 514350"/>
                <a:gd name="connsiteY12" fmla="*/ 143496 h 409575"/>
                <a:gd name="connsiteX13" fmla="*/ 258167 w 514350"/>
                <a:gd name="connsiteY13" fmla="*/ 143496 h 409575"/>
                <a:gd name="connsiteX14" fmla="*/ 224830 w 514350"/>
                <a:gd name="connsiteY14" fmla="*/ 176834 h 409575"/>
                <a:gd name="connsiteX15" fmla="*/ 258167 w 514350"/>
                <a:gd name="connsiteY15" fmla="*/ 210171 h 409575"/>
                <a:gd name="connsiteX16" fmla="*/ 291505 w 514350"/>
                <a:gd name="connsiteY16" fmla="*/ 176834 h 409575"/>
                <a:gd name="connsiteX17" fmla="*/ 258167 w 514350"/>
                <a:gd name="connsiteY17" fmla="*/ 143496 h 409575"/>
                <a:gd name="connsiteX18" fmla="*/ 391517 w 514350"/>
                <a:gd name="connsiteY18" fmla="*/ 143496 h 409575"/>
                <a:gd name="connsiteX19" fmla="*/ 358180 w 514350"/>
                <a:gd name="connsiteY19" fmla="*/ 176834 h 409575"/>
                <a:gd name="connsiteX20" fmla="*/ 391517 w 514350"/>
                <a:gd name="connsiteY20" fmla="*/ 210171 h 409575"/>
                <a:gd name="connsiteX21" fmla="*/ 424855 w 514350"/>
                <a:gd name="connsiteY21" fmla="*/ 176834 h 409575"/>
                <a:gd name="connsiteX22" fmla="*/ 391517 w 514350"/>
                <a:gd name="connsiteY22" fmla="*/ 143496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14350" h="409575">
                  <a:moveTo>
                    <a:pt x="515342" y="621"/>
                  </a:moveTo>
                  <a:lnTo>
                    <a:pt x="515342" y="353046"/>
                  </a:lnTo>
                  <a:lnTo>
                    <a:pt x="192159" y="353046"/>
                  </a:lnTo>
                  <a:lnTo>
                    <a:pt x="115387" y="410196"/>
                  </a:lnTo>
                  <a:lnTo>
                    <a:pt x="115387" y="353046"/>
                  </a:lnTo>
                  <a:lnTo>
                    <a:pt x="992" y="353046"/>
                  </a:lnTo>
                  <a:lnTo>
                    <a:pt x="992" y="621"/>
                  </a:lnTo>
                  <a:lnTo>
                    <a:pt x="515342" y="621"/>
                  </a:lnTo>
                  <a:close/>
                  <a:moveTo>
                    <a:pt x="124817" y="143496"/>
                  </a:moveTo>
                  <a:cubicBezTo>
                    <a:pt x="106434" y="143496"/>
                    <a:pt x="91480" y="158450"/>
                    <a:pt x="91480" y="176834"/>
                  </a:cubicBezTo>
                  <a:cubicBezTo>
                    <a:pt x="91480" y="195217"/>
                    <a:pt x="106434" y="210171"/>
                    <a:pt x="124817" y="210171"/>
                  </a:cubicBezTo>
                  <a:cubicBezTo>
                    <a:pt x="143200" y="210171"/>
                    <a:pt x="158155" y="195217"/>
                    <a:pt x="158155" y="176834"/>
                  </a:cubicBezTo>
                  <a:cubicBezTo>
                    <a:pt x="158155" y="158450"/>
                    <a:pt x="143200" y="143496"/>
                    <a:pt x="124817" y="143496"/>
                  </a:cubicBezTo>
                  <a:close/>
                  <a:moveTo>
                    <a:pt x="258167" y="143496"/>
                  </a:moveTo>
                  <a:cubicBezTo>
                    <a:pt x="239784" y="143496"/>
                    <a:pt x="224830" y="158450"/>
                    <a:pt x="224830" y="176834"/>
                  </a:cubicBezTo>
                  <a:cubicBezTo>
                    <a:pt x="224830" y="195217"/>
                    <a:pt x="239784" y="210171"/>
                    <a:pt x="258167" y="210171"/>
                  </a:cubicBezTo>
                  <a:cubicBezTo>
                    <a:pt x="276550" y="210171"/>
                    <a:pt x="291505" y="195217"/>
                    <a:pt x="291505" y="176834"/>
                  </a:cubicBezTo>
                  <a:cubicBezTo>
                    <a:pt x="291505" y="158450"/>
                    <a:pt x="276550" y="143496"/>
                    <a:pt x="258167" y="143496"/>
                  </a:cubicBezTo>
                  <a:close/>
                  <a:moveTo>
                    <a:pt x="391517" y="143496"/>
                  </a:moveTo>
                  <a:cubicBezTo>
                    <a:pt x="373134" y="143496"/>
                    <a:pt x="358180" y="158450"/>
                    <a:pt x="358180" y="176834"/>
                  </a:cubicBezTo>
                  <a:cubicBezTo>
                    <a:pt x="358180" y="195217"/>
                    <a:pt x="373134" y="210171"/>
                    <a:pt x="391517" y="210171"/>
                  </a:cubicBezTo>
                  <a:cubicBezTo>
                    <a:pt x="409900" y="210171"/>
                    <a:pt x="424855" y="195217"/>
                    <a:pt x="424855" y="176834"/>
                  </a:cubicBezTo>
                  <a:cubicBezTo>
                    <a:pt x="424855" y="158450"/>
                    <a:pt x="409900" y="143496"/>
                    <a:pt x="391517" y="1434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sp>
        <p:nvSpPr>
          <p:cNvPr id="18" name="矩形: 圆角 17"/>
          <p:cNvSpPr/>
          <p:nvPr/>
        </p:nvSpPr>
        <p:spPr>
          <a:xfrm>
            <a:off x="660400" y="4902083"/>
            <a:ext cx="2641600" cy="1166207"/>
          </a:xfrm>
          <a:prstGeom prst="roundRect">
            <a:avLst/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</a:p>
        </p:txBody>
      </p:sp>
      <p:sp>
        <p:nvSpPr>
          <p:cNvPr id="19" name="文本框 18"/>
          <p:cNvSpPr txBox="1"/>
          <p:nvPr/>
        </p:nvSpPr>
        <p:spPr>
          <a:xfrm>
            <a:off x="1595284" y="5391385"/>
            <a:ext cx="100076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2,314</a:t>
            </a:r>
            <a:endParaRPr lang="en-US" altLang="zh-CN" sz="2400" b="1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595284" y="5140670"/>
            <a:ext cx="1405890" cy="3371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1600" b="1" dirty="0">
                <a:latin typeface="思源黑体 CN Bold" panose="020B0800000000000000" charset="-122"/>
                <a:ea typeface="思源黑体 CN Heavy" panose="020B0A00000000000000" charset="-122"/>
              </a:rPr>
              <a:t>一個數據總結</a:t>
            </a:r>
            <a:endParaRPr lang="zh-CN" altLang="en-US" sz="1600" b="1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929688" y="5147644"/>
            <a:ext cx="675088" cy="675085"/>
            <a:chOff x="7078395" y="3619774"/>
            <a:chExt cx="444222" cy="444220"/>
          </a:xfrm>
        </p:grpSpPr>
        <p:sp>
          <p:nvSpPr>
            <p:cNvPr id="22" name="î$ḷïďê"/>
            <p:cNvSpPr/>
            <p:nvPr/>
          </p:nvSpPr>
          <p:spPr>
            <a:xfrm>
              <a:off x="7078395" y="3619774"/>
              <a:ext cx="444222" cy="44422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</a:p>
          </p:txBody>
        </p:sp>
        <p:sp>
          <p:nvSpPr>
            <p:cNvPr id="23" name="Freeform 47"/>
            <p:cNvSpPr/>
            <p:nvPr/>
          </p:nvSpPr>
          <p:spPr bwMode="auto">
            <a:xfrm>
              <a:off x="7206740" y="3739104"/>
              <a:ext cx="187529" cy="205561"/>
            </a:xfrm>
            <a:custGeom>
              <a:avLst/>
              <a:gdLst>
                <a:gd name="connsiteX0" fmla="*/ 248770 w 495300"/>
                <a:gd name="connsiteY0" fmla="*/ 621 h 542925"/>
                <a:gd name="connsiteX1" fmla="*/ 496420 w 495300"/>
                <a:gd name="connsiteY1" fmla="*/ 248271 h 542925"/>
                <a:gd name="connsiteX2" fmla="*/ 323827 w 495300"/>
                <a:gd name="connsiteY2" fmla="*/ 484396 h 542925"/>
                <a:gd name="connsiteX3" fmla="*/ 346973 w 495300"/>
                <a:gd name="connsiteY3" fmla="*/ 524496 h 542925"/>
                <a:gd name="connsiteX4" fmla="*/ 420220 w 495300"/>
                <a:gd name="connsiteY4" fmla="*/ 524496 h 542925"/>
                <a:gd name="connsiteX5" fmla="*/ 420220 w 495300"/>
                <a:gd name="connsiteY5" fmla="*/ 543546 h 542925"/>
                <a:gd name="connsiteX6" fmla="*/ 77320 w 495300"/>
                <a:gd name="connsiteY6" fmla="*/ 543546 h 542925"/>
                <a:gd name="connsiteX7" fmla="*/ 77320 w 495300"/>
                <a:gd name="connsiteY7" fmla="*/ 524496 h 542925"/>
                <a:gd name="connsiteX8" fmla="*/ 150567 w 495300"/>
                <a:gd name="connsiteY8" fmla="*/ 524496 h 542925"/>
                <a:gd name="connsiteX9" fmla="*/ 173713 w 495300"/>
                <a:gd name="connsiteY9" fmla="*/ 484396 h 542925"/>
                <a:gd name="connsiteX10" fmla="*/ 1120 w 495300"/>
                <a:gd name="connsiteY10" fmla="*/ 248271 h 542925"/>
                <a:gd name="connsiteX11" fmla="*/ 248770 w 495300"/>
                <a:gd name="connsiteY11" fmla="*/ 621 h 542925"/>
                <a:gd name="connsiteX12" fmla="*/ 192763 w 495300"/>
                <a:gd name="connsiteY12" fmla="*/ 489539 h 542925"/>
                <a:gd name="connsiteX13" fmla="*/ 172570 w 495300"/>
                <a:gd name="connsiteY13" fmla="*/ 524496 h 542925"/>
                <a:gd name="connsiteX14" fmla="*/ 324970 w 495300"/>
                <a:gd name="connsiteY14" fmla="*/ 524496 h 542925"/>
                <a:gd name="connsiteX15" fmla="*/ 304777 w 495300"/>
                <a:gd name="connsiteY15" fmla="*/ 489539 h 542925"/>
                <a:gd name="connsiteX16" fmla="*/ 248770 w 495300"/>
                <a:gd name="connsiteY16" fmla="*/ 495921 h 542925"/>
                <a:gd name="connsiteX17" fmla="*/ 192763 w 495300"/>
                <a:gd name="connsiteY17" fmla="*/ 489539 h 542925"/>
                <a:gd name="connsiteX18" fmla="*/ 248770 w 495300"/>
                <a:gd name="connsiteY18" fmla="*/ 143496 h 542925"/>
                <a:gd name="connsiteX19" fmla="*/ 143995 w 495300"/>
                <a:gd name="connsiteY19" fmla="*/ 248271 h 542925"/>
                <a:gd name="connsiteX20" fmla="*/ 248770 w 495300"/>
                <a:gd name="connsiteY20" fmla="*/ 353046 h 542925"/>
                <a:gd name="connsiteX21" fmla="*/ 353545 w 495300"/>
                <a:gd name="connsiteY21" fmla="*/ 248271 h 542925"/>
                <a:gd name="connsiteX22" fmla="*/ 248770 w 495300"/>
                <a:gd name="connsiteY22" fmla="*/ 143496 h 542925"/>
                <a:gd name="connsiteX23" fmla="*/ 367833 w 495300"/>
                <a:gd name="connsiteY23" fmla="*/ 114921 h 542925"/>
                <a:gd name="connsiteX24" fmla="*/ 353545 w 495300"/>
                <a:gd name="connsiteY24" fmla="*/ 129209 h 542925"/>
                <a:gd name="connsiteX25" fmla="*/ 367833 w 495300"/>
                <a:gd name="connsiteY25" fmla="*/ 143496 h 542925"/>
                <a:gd name="connsiteX26" fmla="*/ 382120 w 495300"/>
                <a:gd name="connsiteY26" fmla="*/ 129209 h 542925"/>
                <a:gd name="connsiteX27" fmla="*/ 367833 w 495300"/>
                <a:gd name="connsiteY27" fmla="*/ 1149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300" h="542925">
                  <a:moveTo>
                    <a:pt x="248770" y="621"/>
                  </a:moveTo>
                  <a:cubicBezTo>
                    <a:pt x="385549" y="621"/>
                    <a:pt x="496420" y="111492"/>
                    <a:pt x="496420" y="248271"/>
                  </a:cubicBezTo>
                  <a:cubicBezTo>
                    <a:pt x="496420" y="358856"/>
                    <a:pt x="423935" y="452582"/>
                    <a:pt x="323827" y="484396"/>
                  </a:cubicBezTo>
                  <a:lnTo>
                    <a:pt x="346973" y="524496"/>
                  </a:lnTo>
                  <a:lnTo>
                    <a:pt x="420220" y="524496"/>
                  </a:lnTo>
                  <a:lnTo>
                    <a:pt x="420220" y="543546"/>
                  </a:lnTo>
                  <a:lnTo>
                    <a:pt x="77320" y="543546"/>
                  </a:lnTo>
                  <a:lnTo>
                    <a:pt x="77320" y="524496"/>
                  </a:lnTo>
                  <a:lnTo>
                    <a:pt x="150567" y="524496"/>
                  </a:lnTo>
                  <a:lnTo>
                    <a:pt x="173713" y="484396"/>
                  </a:lnTo>
                  <a:cubicBezTo>
                    <a:pt x="73605" y="452582"/>
                    <a:pt x="1120" y="358856"/>
                    <a:pt x="1120" y="248271"/>
                  </a:cubicBezTo>
                  <a:cubicBezTo>
                    <a:pt x="1120" y="111492"/>
                    <a:pt x="111991" y="621"/>
                    <a:pt x="248770" y="621"/>
                  </a:cubicBezTo>
                  <a:close/>
                  <a:moveTo>
                    <a:pt x="192763" y="489539"/>
                  </a:moveTo>
                  <a:lnTo>
                    <a:pt x="172570" y="524496"/>
                  </a:lnTo>
                  <a:lnTo>
                    <a:pt x="324970" y="524496"/>
                  </a:lnTo>
                  <a:lnTo>
                    <a:pt x="304777" y="489539"/>
                  </a:lnTo>
                  <a:cubicBezTo>
                    <a:pt x="286775" y="493730"/>
                    <a:pt x="268010" y="495921"/>
                    <a:pt x="248770" y="495921"/>
                  </a:cubicBezTo>
                  <a:cubicBezTo>
                    <a:pt x="229530" y="495921"/>
                    <a:pt x="210765" y="493730"/>
                    <a:pt x="192763" y="489539"/>
                  </a:cubicBezTo>
                  <a:close/>
                  <a:moveTo>
                    <a:pt x="248770" y="143496"/>
                  </a:moveTo>
                  <a:cubicBezTo>
                    <a:pt x="190858" y="143496"/>
                    <a:pt x="143995" y="190359"/>
                    <a:pt x="143995" y="248271"/>
                  </a:cubicBezTo>
                  <a:cubicBezTo>
                    <a:pt x="143995" y="306183"/>
                    <a:pt x="190858" y="353046"/>
                    <a:pt x="248770" y="353046"/>
                  </a:cubicBezTo>
                  <a:cubicBezTo>
                    <a:pt x="306682" y="353046"/>
                    <a:pt x="353545" y="306183"/>
                    <a:pt x="353545" y="248271"/>
                  </a:cubicBezTo>
                  <a:cubicBezTo>
                    <a:pt x="353545" y="190359"/>
                    <a:pt x="306682" y="143496"/>
                    <a:pt x="248770" y="143496"/>
                  </a:cubicBezTo>
                  <a:close/>
                  <a:moveTo>
                    <a:pt x="367833" y="114921"/>
                  </a:moveTo>
                  <a:cubicBezTo>
                    <a:pt x="359927" y="114921"/>
                    <a:pt x="353545" y="121303"/>
                    <a:pt x="353545" y="129209"/>
                  </a:cubicBezTo>
                  <a:cubicBezTo>
                    <a:pt x="353545" y="137114"/>
                    <a:pt x="359927" y="143496"/>
                    <a:pt x="367833" y="143496"/>
                  </a:cubicBezTo>
                  <a:cubicBezTo>
                    <a:pt x="375738" y="143496"/>
                    <a:pt x="382120" y="137114"/>
                    <a:pt x="382120" y="129209"/>
                  </a:cubicBezTo>
                  <a:cubicBezTo>
                    <a:pt x="382120" y="121303"/>
                    <a:pt x="375738" y="114921"/>
                    <a:pt x="367833" y="1149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="ctr"/>
            <a:lstStyle/>
            <a:p>
              <a:pPr algn="ctr"/>
            </a:p>
          </p:txBody>
        </p:sp>
      </p:grpSp>
      <p:graphicFrame>
        <p:nvGraphicFramePr>
          <p:cNvPr id="43" name="表格 43"/>
          <p:cNvGraphicFramePr>
            <a:graphicFrameLocks noGrp="1"/>
          </p:cNvGraphicFramePr>
          <p:nvPr/>
        </p:nvGraphicFramePr>
        <p:xfrm>
          <a:off x="666750" y="1424563"/>
          <a:ext cx="10858500" cy="3073398"/>
        </p:xfrm>
        <a:graphic>
          <a:graphicData uri="http://schemas.openxmlformats.org/drawingml/2006/table">
            <a:tbl>
              <a:tblPr firstRow="1" bandRow="1">
                <a:effectLst>
                  <a:outerShdw blurRad="190500" dist="63500" dir="5400000" sx="90000" sy="90000" algn="t" rotWithShape="0">
                    <a:schemeClr val="accent1">
                      <a:alpha val="0"/>
                    </a:schemeClr>
                  </a:outerShdw>
                </a:effectLst>
                <a:tableStyleId>{5C22544A-7EE6-4342-B048-85BDC9FD1C3A}</a:tableStyleId>
              </a:tblPr>
              <a:tblGrid>
                <a:gridCol w="2714625"/>
                <a:gridCol w="2714625"/>
                <a:gridCol w="2714625"/>
                <a:gridCol w="2714625"/>
              </a:tblGrid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數列一</a:t>
                      </a:r>
                      <a:endParaRPr lang="zh-CN" altLang="en-US" dirty="0"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數列二</a:t>
                      </a:r>
                      <a:endParaRPr lang="zh-CN" altLang="en-US" dirty="0"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數列三</a:t>
                      </a:r>
                      <a:endParaRPr lang="zh-CN" altLang="en-US" dirty="0"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數列四</a:t>
                      </a:r>
                      <a:endParaRPr lang="zh-CN" altLang="en-US" dirty="0"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</a:tr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14.56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34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26.2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21.22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16.32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21.22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21.89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14.76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20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14.89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13.21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14.89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23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41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1223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32.11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19.99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41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26.53</a:t>
                      </a:r>
                      <a:endParaRPr lang="en-US" altLang="zh-CN" dirty="0">
                        <a:solidFill>
                          <a:schemeClr val="bg2">
                            <a:lumMod val="25000"/>
                          </a:schemeClr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6" name="文本框 45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10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PA-圆角矩形 38"/>
          <p:cNvSpPr/>
          <p:nvPr>
            <p:custDataLst>
              <p:tags r:id="rId1"/>
            </p:custDataLst>
          </p:nvPr>
        </p:nvSpPr>
        <p:spPr>
          <a:xfrm>
            <a:off x="4750630" y="3128736"/>
            <a:ext cx="2729669" cy="128919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accent1"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84254" y="1598752"/>
            <a:ext cx="2138045" cy="3587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這是一個小標題</a:t>
            </a:r>
            <a:endParaRPr lang="zh-CN" altLang="en-US" sz="2400" b="1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31" name="Freeform 10"/>
          <p:cNvSpPr/>
          <p:nvPr/>
        </p:nvSpPr>
        <p:spPr>
          <a:xfrm>
            <a:off x="597077" y="2054654"/>
            <a:ext cx="4588127" cy="3437355"/>
          </a:xfrm>
          <a:custGeom>
            <a:avLst/>
            <a:gdLst/>
            <a:ahLst/>
            <a:cxnLst/>
            <a:rect l="0" t="0" r="0" b="0"/>
            <a:pathLst>
              <a:path w="4588127" h="3437355">
                <a:moveTo>
                  <a:pt x="0" y="0"/>
                </a:moveTo>
                <a:lnTo>
                  <a:pt x="4408126" y="0"/>
                </a:lnTo>
                <a:cubicBezTo>
                  <a:pt x="4507486" y="0"/>
                  <a:pt x="4588126" y="80640"/>
                  <a:pt x="4588126" y="180000"/>
                </a:cubicBezTo>
                <a:lnTo>
                  <a:pt x="4588126" y="773111"/>
                </a:lnTo>
                <a:cubicBezTo>
                  <a:pt x="4588126" y="855319"/>
                  <a:pt x="4532569" y="926968"/>
                  <a:pt x="4452951" y="947440"/>
                </a:cubicBezTo>
                <a:lnTo>
                  <a:pt x="4515687" y="931309"/>
                </a:lnTo>
                <a:cubicBezTo>
                  <a:pt x="4183766" y="1034547"/>
                  <a:pt x="3942766" y="1344152"/>
                  <a:pt x="3942766" y="1710045"/>
                </a:cubicBezTo>
                <a:cubicBezTo>
                  <a:pt x="3942766" y="2075938"/>
                  <a:pt x="4183766" y="2385542"/>
                  <a:pt x="4515687" y="2488780"/>
                </a:cubicBezTo>
                <a:lnTo>
                  <a:pt x="4452951" y="2472649"/>
                </a:lnTo>
                <a:cubicBezTo>
                  <a:pt x="4532569" y="2493121"/>
                  <a:pt x="4588126" y="2564770"/>
                  <a:pt x="4588126" y="2646978"/>
                </a:cubicBezTo>
                <a:lnTo>
                  <a:pt x="4588126" y="3257354"/>
                </a:lnTo>
                <a:cubicBezTo>
                  <a:pt x="4588126" y="3356714"/>
                  <a:pt x="4507486" y="3437354"/>
                  <a:pt x="4408126" y="3437354"/>
                </a:cubicBezTo>
                <a:lnTo>
                  <a:pt x="0" y="3437354"/>
                </a:lnTo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 lim="800000"/>
          </a:ln>
          <a:effectLst>
            <a:outerShdw blurRad="241300" dist="50800" dir="5400000" algn="ctr" rotWithShape="0">
              <a:schemeClr val="accent1">
                <a:alpha val="24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prstClr val="black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34" name="Freeform 10"/>
          <p:cNvSpPr/>
          <p:nvPr/>
        </p:nvSpPr>
        <p:spPr>
          <a:xfrm flipH="1">
            <a:off x="7024754" y="2054654"/>
            <a:ext cx="4588127" cy="3437355"/>
          </a:xfrm>
          <a:custGeom>
            <a:avLst/>
            <a:gdLst/>
            <a:ahLst/>
            <a:cxnLst/>
            <a:rect l="0" t="0" r="0" b="0"/>
            <a:pathLst>
              <a:path w="4588127" h="3437355">
                <a:moveTo>
                  <a:pt x="0" y="0"/>
                </a:moveTo>
                <a:lnTo>
                  <a:pt x="4408126" y="0"/>
                </a:lnTo>
                <a:cubicBezTo>
                  <a:pt x="4507486" y="0"/>
                  <a:pt x="4588126" y="80640"/>
                  <a:pt x="4588126" y="180000"/>
                </a:cubicBezTo>
                <a:lnTo>
                  <a:pt x="4588126" y="773111"/>
                </a:lnTo>
                <a:cubicBezTo>
                  <a:pt x="4588126" y="855319"/>
                  <a:pt x="4532569" y="926968"/>
                  <a:pt x="4452951" y="947440"/>
                </a:cubicBezTo>
                <a:lnTo>
                  <a:pt x="4515687" y="931309"/>
                </a:lnTo>
                <a:cubicBezTo>
                  <a:pt x="4183766" y="1034547"/>
                  <a:pt x="3942766" y="1344152"/>
                  <a:pt x="3942766" y="1710045"/>
                </a:cubicBezTo>
                <a:cubicBezTo>
                  <a:pt x="3942766" y="2075938"/>
                  <a:pt x="4183766" y="2385542"/>
                  <a:pt x="4515687" y="2488780"/>
                </a:cubicBezTo>
                <a:lnTo>
                  <a:pt x="4452951" y="2472649"/>
                </a:lnTo>
                <a:cubicBezTo>
                  <a:pt x="4532569" y="2493121"/>
                  <a:pt x="4588126" y="2564770"/>
                  <a:pt x="4588126" y="2646978"/>
                </a:cubicBezTo>
                <a:lnTo>
                  <a:pt x="4588126" y="3257354"/>
                </a:lnTo>
                <a:cubicBezTo>
                  <a:pt x="4588126" y="3356714"/>
                  <a:pt x="4507486" y="3437354"/>
                  <a:pt x="4408126" y="3437354"/>
                </a:cubicBezTo>
                <a:lnTo>
                  <a:pt x="0" y="3437354"/>
                </a:lnTo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 lim="800000"/>
          </a:ln>
          <a:effectLst>
            <a:outerShdw blurRad="241300" dist="50800" dir="5400000" algn="ctr" rotWithShape="0">
              <a:schemeClr val="accent1">
                <a:alpha val="24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solidFill>
                <a:prstClr val="black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86857" y="1598752"/>
            <a:ext cx="2210768" cy="358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這是一個小標題</a:t>
            </a:r>
            <a:endParaRPr lang="zh-CN" altLang="en-US" sz="24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15" name="任意多边形: 形状 14"/>
          <p:cNvSpPr/>
          <p:nvPr/>
        </p:nvSpPr>
        <p:spPr>
          <a:xfrm>
            <a:off x="5798786" y="3468374"/>
            <a:ext cx="345684" cy="549774"/>
          </a:xfrm>
          <a:custGeom>
            <a:avLst/>
            <a:gdLst>
              <a:gd name="connsiteX0" fmla="*/ 120463 w 298125"/>
              <a:gd name="connsiteY0" fmla="*/ 0 h 474137"/>
              <a:gd name="connsiteX1" fmla="*/ 156988 w 298125"/>
              <a:gd name="connsiteY1" fmla="*/ 36526 h 474137"/>
              <a:gd name="connsiteX2" fmla="*/ 156988 w 298125"/>
              <a:gd name="connsiteY2" fmla="*/ 36526 h 474137"/>
              <a:gd name="connsiteX3" fmla="*/ 168256 w 298125"/>
              <a:gd name="connsiteY3" fmla="*/ 47794 h 474137"/>
              <a:gd name="connsiteX4" fmla="*/ 168447 w 298125"/>
              <a:gd name="connsiteY4" fmla="*/ 47985 h 474137"/>
              <a:gd name="connsiteX5" fmla="*/ 229037 w 298125"/>
              <a:gd name="connsiteY5" fmla="*/ 108478 h 474137"/>
              <a:gd name="connsiteX6" fmla="*/ 234766 w 298125"/>
              <a:gd name="connsiteY6" fmla="*/ 111248 h 474137"/>
              <a:gd name="connsiteX7" fmla="*/ 246225 w 298125"/>
              <a:gd name="connsiteY7" fmla="*/ 112441 h 474137"/>
              <a:gd name="connsiteX8" fmla="*/ 279600 w 298125"/>
              <a:gd name="connsiteY8" fmla="*/ 119269 h 474137"/>
              <a:gd name="connsiteX9" fmla="*/ 285902 w 298125"/>
              <a:gd name="connsiteY9" fmla="*/ 141948 h 474137"/>
              <a:gd name="connsiteX10" fmla="*/ 289674 w 298125"/>
              <a:gd name="connsiteY10" fmla="*/ 162479 h 474137"/>
              <a:gd name="connsiteX11" fmla="*/ 266995 w 298125"/>
              <a:gd name="connsiteY11" fmla="*/ 156750 h 474137"/>
              <a:gd name="connsiteX12" fmla="*/ 194182 w 298125"/>
              <a:gd name="connsiteY12" fmla="*/ 140086 h 474137"/>
              <a:gd name="connsiteX13" fmla="*/ 194182 w 298125"/>
              <a:gd name="connsiteY13" fmla="*/ 140086 h 474137"/>
              <a:gd name="connsiteX14" fmla="*/ 143429 w 298125"/>
              <a:gd name="connsiteY14" fmla="*/ 173652 h 474137"/>
              <a:gd name="connsiteX15" fmla="*/ 181148 w 298125"/>
              <a:gd name="connsiteY15" fmla="*/ 230087 h 474137"/>
              <a:gd name="connsiteX16" fmla="*/ 242501 w 298125"/>
              <a:gd name="connsiteY16" fmla="*/ 252480 h 474137"/>
              <a:gd name="connsiteX17" fmla="*/ 259069 w 298125"/>
              <a:gd name="connsiteY17" fmla="*/ 279122 h 474137"/>
              <a:gd name="connsiteX18" fmla="*/ 284517 w 298125"/>
              <a:gd name="connsiteY18" fmla="*/ 317987 h 474137"/>
              <a:gd name="connsiteX19" fmla="*/ 298125 w 298125"/>
              <a:gd name="connsiteY19" fmla="*/ 447283 h 474137"/>
              <a:gd name="connsiteX20" fmla="*/ 276592 w 298125"/>
              <a:gd name="connsiteY20" fmla="*/ 462084 h 474137"/>
              <a:gd name="connsiteX21" fmla="*/ 254867 w 298125"/>
              <a:gd name="connsiteY21" fmla="*/ 454110 h 474137"/>
              <a:gd name="connsiteX22" fmla="*/ 254485 w 298125"/>
              <a:gd name="connsiteY22" fmla="*/ 454110 h 474137"/>
              <a:gd name="connsiteX23" fmla="*/ 254485 w 298125"/>
              <a:gd name="connsiteY23" fmla="*/ 453824 h 474137"/>
              <a:gd name="connsiteX24" fmla="*/ 248374 w 298125"/>
              <a:gd name="connsiteY24" fmla="*/ 403404 h 474137"/>
              <a:gd name="connsiteX25" fmla="*/ 237727 w 298125"/>
              <a:gd name="connsiteY25" fmla="*/ 395097 h 474137"/>
              <a:gd name="connsiteX26" fmla="*/ 229228 w 298125"/>
              <a:gd name="connsiteY26" fmla="*/ 405744 h 474137"/>
              <a:gd name="connsiteX27" fmla="*/ 235339 w 298125"/>
              <a:gd name="connsiteY27" fmla="*/ 456068 h 474137"/>
              <a:gd name="connsiteX28" fmla="*/ 235530 w 298125"/>
              <a:gd name="connsiteY28" fmla="*/ 456641 h 474137"/>
              <a:gd name="connsiteX29" fmla="*/ 210082 w 298125"/>
              <a:gd name="connsiteY29" fmla="*/ 473829 h 474137"/>
              <a:gd name="connsiteX30" fmla="*/ 194278 w 298125"/>
              <a:gd name="connsiteY30" fmla="*/ 446185 h 474137"/>
              <a:gd name="connsiteX31" fmla="*/ 194278 w 298125"/>
              <a:gd name="connsiteY31" fmla="*/ 446185 h 474137"/>
              <a:gd name="connsiteX32" fmla="*/ 191318 w 298125"/>
              <a:gd name="connsiteY32" fmla="*/ 391898 h 474137"/>
              <a:gd name="connsiteX33" fmla="*/ 181243 w 298125"/>
              <a:gd name="connsiteY33" fmla="*/ 382826 h 474137"/>
              <a:gd name="connsiteX34" fmla="*/ 172171 w 298125"/>
              <a:gd name="connsiteY34" fmla="*/ 392996 h 474137"/>
              <a:gd name="connsiteX35" fmla="*/ 174941 w 298125"/>
              <a:gd name="connsiteY35" fmla="*/ 446376 h 474137"/>
              <a:gd name="connsiteX36" fmla="*/ 150065 w 298125"/>
              <a:gd name="connsiteY36" fmla="*/ 467479 h 474137"/>
              <a:gd name="connsiteX37" fmla="*/ 130919 w 298125"/>
              <a:gd name="connsiteY37" fmla="*/ 437972 h 474137"/>
              <a:gd name="connsiteX38" fmla="*/ 130919 w 298125"/>
              <a:gd name="connsiteY38" fmla="*/ 437972 h 474137"/>
              <a:gd name="connsiteX39" fmla="*/ 130919 w 298125"/>
              <a:gd name="connsiteY39" fmla="*/ 436779 h 474137"/>
              <a:gd name="connsiteX40" fmla="*/ 129153 w 298125"/>
              <a:gd name="connsiteY40" fmla="*/ 405983 h 474137"/>
              <a:gd name="connsiteX41" fmla="*/ 119078 w 298125"/>
              <a:gd name="connsiteY41" fmla="*/ 396911 h 474137"/>
              <a:gd name="connsiteX42" fmla="*/ 110006 w 298125"/>
              <a:gd name="connsiteY42" fmla="*/ 407081 h 474137"/>
              <a:gd name="connsiteX43" fmla="*/ 111773 w 298125"/>
              <a:gd name="connsiteY43" fmla="*/ 435585 h 474137"/>
              <a:gd name="connsiteX44" fmla="*/ 89476 w 298125"/>
              <a:gd name="connsiteY44" fmla="*/ 445277 h 474137"/>
              <a:gd name="connsiteX45" fmla="*/ 74866 w 298125"/>
              <a:gd name="connsiteY45" fmla="*/ 423362 h 474137"/>
              <a:gd name="connsiteX46" fmla="*/ 74866 w 298125"/>
              <a:gd name="connsiteY46" fmla="*/ 421596 h 474137"/>
              <a:gd name="connsiteX47" fmla="*/ 72478 w 298125"/>
              <a:gd name="connsiteY47" fmla="*/ 401065 h 474137"/>
              <a:gd name="connsiteX48" fmla="*/ 85131 w 298125"/>
              <a:gd name="connsiteY48" fmla="*/ 401781 h 474137"/>
              <a:gd name="connsiteX49" fmla="*/ 109004 w 298125"/>
              <a:gd name="connsiteY49" fmla="*/ 393282 h 474137"/>
              <a:gd name="connsiteX50" fmla="*/ 119842 w 298125"/>
              <a:gd name="connsiteY50" fmla="*/ 370508 h 474137"/>
              <a:gd name="connsiteX51" fmla="*/ 111343 w 298125"/>
              <a:gd name="connsiteY51" fmla="*/ 346730 h 474137"/>
              <a:gd name="connsiteX52" fmla="*/ 110341 w 298125"/>
              <a:gd name="connsiteY52" fmla="*/ 345727 h 474137"/>
              <a:gd name="connsiteX53" fmla="*/ 113301 w 298125"/>
              <a:gd name="connsiteY53" fmla="*/ 343340 h 474137"/>
              <a:gd name="connsiteX54" fmla="*/ 126144 w 298125"/>
              <a:gd name="connsiteY54" fmla="*/ 316507 h 474137"/>
              <a:gd name="connsiteX55" fmla="*/ 116261 w 298125"/>
              <a:gd name="connsiteY55" fmla="*/ 288385 h 474137"/>
              <a:gd name="connsiteX56" fmla="*/ 112107 w 298125"/>
              <a:gd name="connsiteY56" fmla="*/ 284422 h 474137"/>
              <a:gd name="connsiteX57" fmla="*/ 124521 w 298125"/>
              <a:gd name="connsiteY57" fmla="*/ 257875 h 474137"/>
              <a:gd name="connsiteX58" fmla="*/ 114447 w 298125"/>
              <a:gd name="connsiteY58" fmla="*/ 229848 h 474137"/>
              <a:gd name="connsiteX59" fmla="*/ 103799 w 298125"/>
              <a:gd name="connsiteY59" fmla="*/ 221445 h 474137"/>
              <a:gd name="connsiteX60" fmla="*/ 109338 w 298125"/>
              <a:gd name="connsiteY60" fmla="*/ 205164 h 474137"/>
              <a:gd name="connsiteX61" fmla="*/ 109338 w 298125"/>
              <a:gd name="connsiteY61" fmla="*/ 204686 h 474137"/>
              <a:gd name="connsiteX62" fmla="*/ 101030 w 298125"/>
              <a:gd name="connsiteY62" fmla="*/ 182007 h 474137"/>
              <a:gd name="connsiteX63" fmla="*/ 78924 w 298125"/>
              <a:gd name="connsiteY63" fmla="*/ 171455 h 474137"/>
              <a:gd name="connsiteX64" fmla="*/ 45550 w 298125"/>
              <a:gd name="connsiteY64" fmla="*/ 169689 h 474137"/>
              <a:gd name="connsiteX65" fmla="*/ 45550 w 298125"/>
              <a:gd name="connsiteY65" fmla="*/ 168877 h 474137"/>
              <a:gd name="connsiteX66" fmla="*/ 42589 w 298125"/>
              <a:gd name="connsiteY66" fmla="*/ 163052 h 474137"/>
              <a:gd name="connsiteX67" fmla="*/ 39629 w 298125"/>
              <a:gd name="connsiteY67" fmla="*/ 159996 h 474137"/>
              <a:gd name="connsiteX68" fmla="*/ 19719 w 298125"/>
              <a:gd name="connsiteY68" fmla="*/ 140182 h 474137"/>
              <a:gd name="connsiteX69" fmla="*/ 0 w 298125"/>
              <a:gd name="connsiteY69" fmla="*/ 120558 h 474137"/>
              <a:gd name="connsiteX70" fmla="*/ 120463 w 298125"/>
              <a:gd name="connsiteY70" fmla="*/ 0 h 47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98125" h="474137">
                <a:moveTo>
                  <a:pt x="120463" y="0"/>
                </a:moveTo>
                <a:lnTo>
                  <a:pt x="156988" y="36526"/>
                </a:lnTo>
                <a:lnTo>
                  <a:pt x="156988" y="36526"/>
                </a:lnTo>
                <a:lnTo>
                  <a:pt x="168256" y="47794"/>
                </a:lnTo>
                <a:lnTo>
                  <a:pt x="168447" y="47985"/>
                </a:lnTo>
                <a:lnTo>
                  <a:pt x="229037" y="108478"/>
                </a:lnTo>
                <a:lnTo>
                  <a:pt x="234766" y="111248"/>
                </a:lnTo>
                <a:lnTo>
                  <a:pt x="246225" y="112441"/>
                </a:lnTo>
                <a:cubicBezTo>
                  <a:pt x="266947" y="114829"/>
                  <a:pt x="276448" y="115784"/>
                  <a:pt x="279600" y="119269"/>
                </a:cubicBezTo>
                <a:cubicBezTo>
                  <a:pt x="282369" y="122038"/>
                  <a:pt x="283563" y="129152"/>
                  <a:pt x="285902" y="141948"/>
                </a:cubicBezTo>
                <a:cubicBezTo>
                  <a:pt x="286905" y="147773"/>
                  <a:pt x="288051" y="154601"/>
                  <a:pt x="289674" y="162479"/>
                </a:cubicBezTo>
                <a:cubicBezTo>
                  <a:pt x="282178" y="160617"/>
                  <a:pt x="274491" y="158612"/>
                  <a:pt x="266995" y="156750"/>
                </a:cubicBezTo>
                <a:cubicBezTo>
                  <a:pt x="241928" y="150352"/>
                  <a:pt x="217053" y="144001"/>
                  <a:pt x="194182" y="140086"/>
                </a:cubicBezTo>
                <a:lnTo>
                  <a:pt x="194182" y="140086"/>
                </a:lnTo>
                <a:cubicBezTo>
                  <a:pt x="193991" y="140086"/>
                  <a:pt x="157275" y="133975"/>
                  <a:pt x="143429" y="173652"/>
                </a:cubicBezTo>
                <a:cubicBezTo>
                  <a:pt x="129439" y="213519"/>
                  <a:pt x="176994" y="228798"/>
                  <a:pt x="181148" y="230087"/>
                </a:cubicBezTo>
                <a:lnTo>
                  <a:pt x="242501" y="252480"/>
                </a:lnTo>
                <a:cubicBezTo>
                  <a:pt x="252003" y="258305"/>
                  <a:pt x="255536" y="268570"/>
                  <a:pt x="259069" y="279122"/>
                </a:cubicBezTo>
                <a:cubicBezTo>
                  <a:pt x="263796" y="292921"/>
                  <a:pt x="268761" y="307244"/>
                  <a:pt x="284517" y="317987"/>
                </a:cubicBezTo>
                <a:lnTo>
                  <a:pt x="298125" y="447283"/>
                </a:lnTo>
                <a:cubicBezTo>
                  <a:pt x="297122" y="450530"/>
                  <a:pt x="292587" y="460031"/>
                  <a:pt x="276592" y="462084"/>
                </a:cubicBezTo>
                <a:cubicBezTo>
                  <a:pt x="258257" y="464471"/>
                  <a:pt x="254867" y="454110"/>
                  <a:pt x="254867" y="454110"/>
                </a:cubicBezTo>
                <a:lnTo>
                  <a:pt x="254485" y="454110"/>
                </a:lnTo>
                <a:cubicBezTo>
                  <a:pt x="254485" y="453919"/>
                  <a:pt x="254485" y="453919"/>
                  <a:pt x="254485" y="453824"/>
                </a:cubicBezTo>
                <a:lnTo>
                  <a:pt x="248374" y="403404"/>
                </a:lnTo>
                <a:cubicBezTo>
                  <a:pt x="247610" y="398248"/>
                  <a:pt x="242835" y="394428"/>
                  <a:pt x="237727" y="395097"/>
                </a:cubicBezTo>
                <a:cubicBezTo>
                  <a:pt x="232379" y="395670"/>
                  <a:pt x="228655" y="400540"/>
                  <a:pt x="229228" y="405744"/>
                </a:cubicBezTo>
                <a:lnTo>
                  <a:pt x="235339" y="456068"/>
                </a:lnTo>
                <a:cubicBezTo>
                  <a:pt x="235530" y="456259"/>
                  <a:pt x="235530" y="456450"/>
                  <a:pt x="235530" y="456641"/>
                </a:cubicBezTo>
                <a:cubicBezTo>
                  <a:pt x="232570" y="462657"/>
                  <a:pt x="224262" y="476360"/>
                  <a:pt x="210082" y="473829"/>
                </a:cubicBezTo>
                <a:cubicBezTo>
                  <a:pt x="192320" y="470583"/>
                  <a:pt x="194278" y="446280"/>
                  <a:pt x="194278" y="446185"/>
                </a:cubicBezTo>
                <a:lnTo>
                  <a:pt x="194278" y="446185"/>
                </a:lnTo>
                <a:lnTo>
                  <a:pt x="191318" y="391898"/>
                </a:lnTo>
                <a:cubicBezTo>
                  <a:pt x="191127" y="386646"/>
                  <a:pt x="186591" y="382635"/>
                  <a:pt x="181243" y="382826"/>
                </a:cubicBezTo>
                <a:cubicBezTo>
                  <a:pt x="175896" y="383112"/>
                  <a:pt x="171981" y="387648"/>
                  <a:pt x="172171" y="392996"/>
                </a:cubicBezTo>
                <a:lnTo>
                  <a:pt x="174941" y="446376"/>
                </a:lnTo>
                <a:cubicBezTo>
                  <a:pt x="173938" y="451628"/>
                  <a:pt x="169402" y="466429"/>
                  <a:pt x="150065" y="467479"/>
                </a:cubicBezTo>
                <a:cubicBezTo>
                  <a:pt x="129725" y="468673"/>
                  <a:pt x="130919" y="440121"/>
                  <a:pt x="130919" y="437972"/>
                </a:cubicBezTo>
                <a:lnTo>
                  <a:pt x="130919" y="437972"/>
                </a:lnTo>
                <a:cubicBezTo>
                  <a:pt x="130919" y="437590"/>
                  <a:pt x="130919" y="437208"/>
                  <a:pt x="130919" y="436779"/>
                </a:cubicBezTo>
                <a:lnTo>
                  <a:pt x="129153" y="405983"/>
                </a:lnTo>
                <a:cubicBezTo>
                  <a:pt x="128962" y="400731"/>
                  <a:pt x="124426" y="396624"/>
                  <a:pt x="119078" y="396911"/>
                </a:cubicBezTo>
                <a:cubicBezTo>
                  <a:pt x="113731" y="397197"/>
                  <a:pt x="109815" y="401733"/>
                  <a:pt x="110006" y="407081"/>
                </a:cubicBezTo>
                <a:lnTo>
                  <a:pt x="111773" y="435585"/>
                </a:lnTo>
                <a:cubicBezTo>
                  <a:pt x="109815" y="438832"/>
                  <a:pt x="104277" y="446328"/>
                  <a:pt x="89476" y="445277"/>
                </a:cubicBezTo>
                <a:cubicBezTo>
                  <a:pt x="73099" y="444084"/>
                  <a:pt x="74866" y="423458"/>
                  <a:pt x="74866" y="423362"/>
                </a:cubicBezTo>
                <a:lnTo>
                  <a:pt x="74866" y="421596"/>
                </a:lnTo>
                <a:lnTo>
                  <a:pt x="72478" y="401065"/>
                </a:lnTo>
                <a:lnTo>
                  <a:pt x="85131" y="401781"/>
                </a:lnTo>
                <a:cubicBezTo>
                  <a:pt x="94203" y="402163"/>
                  <a:pt x="102701" y="398916"/>
                  <a:pt x="109004" y="393282"/>
                </a:cubicBezTo>
                <a:cubicBezTo>
                  <a:pt x="115306" y="387553"/>
                  <a:pt x="119460" y="379579"/>
                  <a:pt x="119842" y="370508"/>
                </a:cubicBezTo>
                <a:cubicBezTo>
                  <a:pt x="120224" y="361436"/>
                  <a:pt x="117073" y="353033"/>
                  <a:pt x="111343" y="346730"/>
                </a:cubicBezTo>
                <a:cubicBezTo>
                  <a:pt x="111152" y="346444"/>
                  <a:pt x="110723" y="346062"/>
                  <a:pt x="110341" y="345727"/>
                </a:cubicBezTo>
                <a:cubicBezTo>
                  <a:pt x="111534" y="344916"/>
                  <a:pt x="112537" y="344152"/>
                  <a:pt x="113301" y="343340"/>
                </a:cubicBezTo>
                <a:cubicBezTo>
                  <a:pt x="120797" y="336608"/>
                  <a:pt x="125524" y="327154"/>
                  <a:pt x="126144" y="316507"/>
                </a:cubicBezTo>
                <a:cubicBezTo>
                  <a:pt x="126717" y="305764"/>
                  <a:pt x="122802" y="295881"/>
                  <a:pt x="116261" y="288385"/>
                </a:cubicBezTo>
                <a:cubicBezTo>
                  <a:pt x="114876" y="287000"/>
                  <a:pt x="113492" y="285615"/>
                  <a:pt x="112107" y="284422"/>
                </a:cubicBezTo>
                <a:cubicBezTo>
                  <a:pt x="119221" y="277833"/>
                  <a:pt x="123948" y="268427"/>
                  <a:pt x="124521" y="257875"/>
                </a:cubicBezTo>
                <a:cubicBezTo>
                  <a:pt x="125142" y="247228"/>
                  <a:pt x="121179" y="237249"/>
                  <a:pt x="114447" y="229848"/>
                </a:cubicBezTo>
                <a:cubicBezTo>
                  <a:pt x="111487" y="226506"/>
                  <a:pt x="107953" y="223641"/>
                  <a:pt x="103799" y="221445"/>
                </a:cubicBezTo>
                <a:cubicBezTo>
                  <a:pt x="107142" y="216814"/>
                  <a:pt x="108956" y="211180"/>
                  <a:pt x="109338" y="205164"/>
                </a:cubicBezTo>
                <a:lnTo>
                  <a:pt x="109338" y="204686"/>
                </a:lnTo>
                <a:cubicBezTo>
                  <a:pt x="109720" y="195997"/>
                  <a:pt x="106569" y="188023"/>
                  <a:pt x="101030" y="182007"/>
                </a:cubicBezTo>
                <a:cubicBezTo>
                  <a:pt x="95492" y="175896"/>
                  <a:pt x="87805" y="171837"/>
                  <a:pt x="78924" y="171455"/>
                </a:cubicBezTo>
                <a:lnTo>
                  <a:pt x="45550" y="169689"/>
                </a:lnTo>
                <a:lnTo>
                  <a:pt x="45550" y="168877"/>
                </a:lnTo>
                <a:lnTo>
                  <a:pt x="42589" y="163052"/>
                </a:lnTo>
                <a:lnTo>
                  <a:pt x="39629" y="159996"/>
                </a:lnTo>
                <a:lnTo>
                  <a:pt x="19719" y="140182"/>
                </a:lnTo>
                <a:lnTo>
                  <a:pt x="0" y="120558"/>
                </a:lnTo>
                <a:lnTo>
                  <a:pt x="120463" y="0"/>
                </a:lnTo>
                <a:close/>
              </a:path>
            </a:pathLst>
          </a:custGeom>
          <a:solidFill>
            <a:schemeClr val="bg1"/>
          </a:solidFill>
          <a:ln w="4763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6" name="任意多边形: 形状 15"/>
          <p:cNvSpPr/>
          <p:nvPr/>
        </p:nvSpPr>
        <p:spPr>
          <a:xfrm>
            <a:off x="5813054" y="3652642"/>
            <a:ext cx="545059" cy="377384"/>
          </a:xfrm>
          <a:custGeom>
            <a:avLst/>
            <a:gdLst>
              <a:gd name="connsiteX0" fmla="*/ 88390 w 470070"/>
              <a:gd name="connsiteY0" fmla="*/ 210588 h 325464"/>
              <a:gd name="connsiteX1" fmla="*/ 84809 w 470070"/>
              <a:gd name="connsiteY1" fmla="*/ 200705 h 325464"/>
              <a:gd name="connsiteX2" fmla="*/ 75356 w 470070"/>
              <a:gd name="connsiteY2" fmla="*/ 196073 h 325464"/>
              <a:gd name="connsiteX3" fmla="*/ 32528 w 470070"/>
              <a:gd name="connsiteY3" fmla="*/ 193925 h 325464"/>
              <a:gd name="connsiteX4" fmla="*/ 22644 w 470070"/>
              <a:gd name="connsiteY4" fmla="*/ 197458 h 325464"/>
              <a:gd name="connsiteX5" fmla="*/ 18108 w 470070"/>
              <a:gd name="connsiteY5" fmla="*/ 206816 h 325464"/>
              <a:gd name="connsiteX6" fmla="*/ 18108 w 470070"/>
              <a:gd name="connsiteY6" fmla="*/ 206912 h 325464"/>
              <a:gd name="connsiteX7" fmla="*/ 21642 w 470070"/>
              <a:gd name="connsiteY7" fmla="*/ 216795 h 325464"/>
              <a:gd name="connsiteX8" fmla="*/ 30904 w 470070"/>
              <a:gd name="connsiteY8" fmla="*/ 221331 h 325464"/>
              <a:gd name="connsiteX9" fmla="*/ 73923 w 470070"/>
              <a:gd name="connsiteY9" fmla="*/ 223623 h 325464"/>
              <a:gd name="connsiteX10" fmla="*/ 83807 w 470070"/>
              <a:gd name="connsiteY10" fmla="*/ 220089 h 325464"/>
              <a:gd name="connsiteX11" fmla="*/ 88390 w 470070"/>
              <a:gd name="connsiteY11" fmla="*/ 210588 h 325464"/>
              <a:gd name="connsiteX12" fmla="*/ 88390 w 470070"/>
              <a:gd name="connsiteY12" fmla="*/ 210588 h 325464"/>
              <a:gd name="connsiteX13" fmla="*/ 470071 w 470070"/>
              <a:gd name="connsiteY13" fmla="*/ 200705 h 325464"/>
              <a:gd name="connsiteX14" fmla="*/ 470071 w 470070"/>
              <a:gd name="connsiteY14" fmla="*/ 200705 h 325464"/>
              <a:gd name="connsiteX15" fmla="*/ 345549 w 470070"/>
              <a:gd name="connsiteY15" fmla="*/ 325464 h 325464"/>
              <a:gd name="connsiteX16" fmla="*/ 322631 w 470070"/>
              <a:gd name="connsiteY16" fmla="*/ 302785 h 325464"/>
              <a:gd name="connsiteX17" fmla="*/ 308833 w 470070"/>
              <a:gd name="connsiteY17" fmla="*/ 289082 h 325464"/>
              <a:gd name="connsiteX18" fmla="*/ 308833 w 470070"/>
              <a:gd name="connsiteY18" fmla="*/ 289082 h 325464"/>
              <a:gd name="connsiteX19" fmla="*/ 304679 w 470070"/>
              <a:gd name="connsiteY19" fmla="*/ 284833 h 325464"/>
              <a:gd name="connsiteX20" fmla="*/ 290689 w 470070"/>
              <a:gd name="connsiteY20" fmla="*/ 152386 h 325464"/>
              <a:gd name="connsiteX21" fmla="*/ 290069 w 470070"/>
              <a:gd name="connsiteY21" fmla="*/ 147659 h 325464"/>
              <a:gd name="connsiteX22" fmla="*/ 285915 w 470070"/>
              <a:gd name="connsiteY22" fmla="*/ 145176 h 325464"/>
              <a:gd name="connsiteX23" fmla="*/ 264811 w 470070"/>
              <a:gd name="connsiteY23" fmla="*/ 113903 h 325464"/>
              <a:gd name="connsiteX24" fmla="*/ 239172 w 470070"/>
              <a:gd name="connsiteY24" fmla="*/ 76518 h 325464"/>
              <a:gd name="connsiteX25" fmla="*/ 237596 w 470070"/>
              <a:gd name="connsiteY25" fmla="*/ 75849 h 325464"/>
              <a:gd name="connsiteX26" fmla="*/ 175240 w 470070"/>
              <a:gd name="connsiteY26" fmla="*/ 53074 h 325464"/>
              <a:gd name="connsiteX27" fmla="*/ 174476 w 470070"/>
              <a:gd name="connsiteY27" fmla="*/ 52884 h 325464"/>
              <a:gd name="connsiteX28" fmla="*/ 149219 w 470070"/>
              <a:gd name="connsiteY28" fmla="*/ 21085 h 325464"/>
              <a:gd name="connsiteX29" fmla="*/ 178821 w 470070"/>
              <a:gd name="connsiteY29" fmla="*/ 172 h 325464"/>
              <a:gd name="connsiteX30" fmla="*/ 249676 w 470070"/>
              <a:gd name="connsiteY30" fmla="*/ 16453 h 325464"/>
              <a:gd name="connsiteX31" fmla="*/ 322488 w 470070"/>
              <a:gd name="connsiteY31" fmla="*/ 33117 h 325464"/>
              <a:gd name="connsiteX32" fmla="*/ 324685 w 470070"/>
              <a:gd name="connsiteY32" fmla="*/ 33499 h 325464"/>
              <a:gd name="connsiteX33" fmla="*/ 340059 w 470070"/>
              <a:gd name="connsiteY33" fmla="*/ 36841 h 325464"/>
              <a:gd name="connsiteX34" fmla="*/ 343592 w 470070"/>
              <a:gd name="connsiteY34" fmla="*/ 44814 h 325464"/>
              <a:gd name="connsiteX35" fmla="*/ 348748 w 470070"/>
              <a:gd name="connsiteY35" fmla="*/ 58136 h 325464"/>
              <a:gd name="connsiteX36" fmla="*/ 363741 w 470070"/>
              <a:gd name="connsiteY36" fmla="*/ 93372 h 325464"/>
              <a:gd name="connsiteX37" fmla="*/ 365937 w 470070"/>
              <a:gd name="connsiteY37" fmla="*/ 96428 h 325464"/>
              <a:gd name="connsiteX38" fmla="*/ 434595 w 470070"/>
              <a:gd name="connsiteY38" fmla="*/ 165134 h 325464"/>
              <a:gd name="connsiteX39" fmla="*/ 470071 w 470070"/>
              <a:gd name="connsiteY39" fmla="*/ 200705 h 325464"/>
              <a:gd name="connsiteX40" fmla="*/ 470071 w 470070"/>
              <a:gd name="connsiteY40" fmla="*/ 200705 h 325464"/>
              <a:gd name="connsiteX41" fmla="*/ 73589 w 470070"/>
              <a:gd name="connsiteY41" fmla="*/ 54173 h 325464"/>
              <a:gd name="connsiteX42" fmla="*/ 73589 w 470070"/>
              <a:gd name="connsiteY42" fmla="*/ 54173 h 325464"/>
              <a:gd name="connsiteX43" fmla="*/ 77934 w 470070"/>
              <a:gd name="connsiteY43" fmla="*/ 45292 h 325464"/>
              <a:gd name="connsiteX44" fmla="*/ 77934 w 470070"/>
              <a:gd name="connsiteY44" fmla="*/ 45292 h 325464"/>
              <a:gd name="connsiteX45" fmla="*/ 74592 w 470070"/>
              <a:gd name="connsiteY45" fmla="*/ 36029 h 325464"/>
              <a:gd name="connsiteX46" fmla="*/ 65711 w 470070"/>
              <a:gd name="connsiteY46" fmla="*/ 31684 h 325464"/>
              <a:gd name="connsiteX47" fmla="*/ 24459 w 470070"/>
              <a:gd name="connsiteY47" fmla="*/ 29631 h 325464"/>
              <a:gd name="connsiteX48" fmla="*/ 15005 w 470070"/>
              <a:gd name="connsiteY48" fmla="*/ 32878 h 325464"/>
              <a:gd name="connsiteX49" fmla="*/ 10851 w 470070"/>
              <a:gd name="connsiteY49" fmla="*/ 41759 h 325464"/>
              <a:gd name="connsiteX50" fmla="*/ 14193 w 470070"/>
              <a:gd name="connsiteY50" fmla="*/ 51021 h 325464"/>
              <a:gd name="connsiteX51" fmla="*/ 23074 w 470070"/>
              <a:gd name="connsiteY51" fmla="*/ 55366 h 325464"/>
              <a:gd name="connsiteX52" fmla="*/ 64326 w 470070"/>
              <a:gd name="connsiteY52" fmla="*/ 57563 h 325464"/>
              <a:gd name="connsiteX53" fmla="*/ 73589 w 470070"/>
              <a:gd name="connsiteY53" fmla="*/ 54173 h 325464"/>
              <a:gd name="connsiteX54" fmla="*/ 73589 w 470070"/>
              <a:gd name="connsiteY54" fmla="*/ 54173 h 325464"/>
              <a:gd name="connsiteX55" fmla="*/ 86624 w 470070"/>
              <a:gd name="connsiteY55" fmla="*/ 111611 h 325464"/>
              <a:gd name="connsiteX56" fmla="*/ 86624 w 470070"/>
              <a:gd name="connsiteY56" fmla="*/ 111611 h 325464"/>
              <a:gd name="connsiteX57" fmla="*/ 93117 w 470070"/>
              <a:gd name="connsiteY57" fmla="*/ 98003 h 325464"/>
              <a:gd name="connsiteX58" fmla="*/ 88008 w 470070"/>
              <a:gd name="connsiteY58" fmla="*/ 83871 h 325464"/>
              <a:gd name="connsiteX59" fmla="*/ 74401 w 470070"/>
              <a:gd name="connsiteY59" fmla="*/ 77282 h 325464"/>
              <a:gd name="connsiteX60" fmla="*/ 20734 w 470070"/>
              <a:gd name="connsiteY60" fmla="*/ 74512 h 325464"/>
              <a:gd name="connsiteX61" fmla="*/ 6506 w 470070"/>
              <a:gd name="connsiteY61" fmla="*/ 79526 h 325464"/>
              <a:gd name="connsiteX62" fmla="*/ 13 w 470070"/>
              <a:gd name="connsiteY62" fmla="*/ 93133 h 325464"/>
              <a:gd name="connsiteX63" fmla="*/ 13 w 470070"/>
              <a:gd name="connsiteY63" fmla="*/ 93133 h 325464"/>
              <a:gd name="connsiteX64" fmla="*/ 5122 w 470070"/>
              <a:gd name="connsiteY64" fmla="*/ 107361 h 325464"/>
              <a:gd name="connsiteX65" fmla="*/ 18729 w 470070"/>
              <a:gd name="connsiteY65" fmla="*/ 113759 h 325464"/>
              <a:gd name="connsiteX66" fmla="*/ 72396 w 470070"/>
              <a:gd name="connsiteY66" fmla="*/ 116624 h 325464"/>
              <a:gd name="connsiteX67" fmla="*/ 86624 w 470070"/>
              <a:gd name="connsiteY67" fmla="*/ 111611 h 325464"/>
              <a:gd name="connsiteX68" fmla="*/ 86624 w 470070"/>
              <a:gd name="connsiteY68" fmla="*/ 111611 h 325464"/>
              <a:gd name="connsiteX69" fmla="*/ 88199 w 470070"/>
              <a:gd name="connsiteY69" fmla="*/ 170147 h 325464"/>
              <a:gd name="connsiteX70" fmla="*/ 88199 w 470070"/>
              <a:gd name="connsiteY70" fmla="*/ 170147 h 325464"/>
              <a:gd name="connsiteX71" fmla="*/ 94693 w 470070"/>
              <a:gd name="connsiteY71" fmla="*/ 156540 h 325464"/>
              <a:gd name="connsiteX72" fmla="*/ 89536 w 470070"/>
              <a:gd name="connsiteY72" fmla="*/ 142407 h 325464"/>
              <a:gd name="connsiteX73" fmla="*/ 76120 w 470070"/>
              <a:gd name="connsiteY73" fmla="*/ 135913 h 325464"/>
              <a:gd name="connsiteX74" fmla="*/ 22262 w 470070"/>
              <a:gd name="connsiteY74" fmla="*/ 133049 h 325464"/>
              <a:gd name="connsiteX75" fmla="*/ 8225 w 470070"/>
              <a:gd name="connsiteY75" fmla="*/ 138062 h 325464"/>
              <a:gd name="connsiteX76" fmla="*/ 1732 w 470070"/>
              <a:gd name="connsiteY76" fmla="*/ 151670 h 325464"/>
              <a:gd name="connsiteX77" fmla="*/ 6649 w 470070"/>
              <a:gd name="connsiteY77" fmla="*/ 165898 h 325464"/>
              <a:gd name="connsiteX78" fmla="*/ 20257 w 470070"/>
              <a:gd name="connsiteY78" fmla="*/ 172391 h 325464"/>
              <a:gd name="connsiteX79" fmla="*/ 73923 w 470070"/>
              <a:gd name="connsiteY79" fmla="*/ 175161 h 325464"/>
              <a:gd name="connsiteX80" fmla="*/ 88199 w 470070"/>
              <a:gd name="connsiteY80" fmla="*/ 170147 h 325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470070" h="325464">
                <a:moveTo>
                  <a:pt x="88390" y="210588"/>
                </a:moveTo>
                <a:cubicBezTo>
                  <a:pt x="88581" y="206816"/>
                  <a:pt x="87197" y="203283"/>
                  <a:pt x="84809" y="200705"/>
                </a:cubicBezTo>
                <a:cubicBezTo>
                  <a:pt x="82422" y="198031"/>
                  <a:pt x="79080" y="196360"/>
                  <a:pt x="75356" y="196073"/>
                </a:cubicBezTo>
                <a:lnTo>
                  <a:pt x="32528" y="193925"/>
                </a:lnTo>
                <a:cubicBezTo>
                  <a:pt x="28756" y="193734"/>
                  <a:pt x="25223" y="195118"/>
                  <a:pt x="22644" y="197458"/>
                </a:cubicBezTo>
                <a:cubicBezTo>
                  <a:pt x="19875" y="199845"/>
                  <a:pt x="18299" y="203092"/>
                  <a:pt x="18108" y="206816"/>
                </a:cubicBezTo>
                <a:lnTo>
                  <a:pt x="18108" y="206912"/>
                </a:lnTo>
                <a:cubicBezTo>
                  <a:pt x="17917" y="210683"/>
                  <a:pt x="19111" y="214217"/>
                  <a:pt x="21642" y="216795"/>
                </a:cubicBezTo>
                <a:cubicBezTo>
                  <a:pt x="24029" y="219469"/>
                  <a:pt x="27180" y="221140"/>
                  <a:pt x="30904" y="221331"/>
                </a:cubicBezTo>
                <a:lnTo>
                  <a:pt x="73923" y="223623"/>
                </a:lnTo>
                <a:cubicBezTo>
                  <a:pt x="77695" y="223814"/>
                  <a:pt x="81228" y="222429"/>
                  <a:pt x="83807" y="220089"/>
                </a:cubicBezTo>
                <a:cubicBezTo>
                  <a:pt x="86433" y="217702"/>
                  <a:pt x="88199" y="214360"/>
                  <a:pt x="88390" y="210588"/>
                </a:cubicBezTo>
                <a:lnTo>
                  <a:pt x="88390" y="210588"/>
                </a:lnTo>
                <a:close/>
                <a:moveTo>
                  <a:pt x="470071" y="200705"/>
                </a:moveTo>
                <a:lnTo>
                  <a:pt x="470071" y="200705"/>
                </a:lnTo>
                <a:lnTo>
                  <a:pt x="345549" y="325464"/>
                </a:lnTo>
                <a:lnTo>
                  <a:pt x="322631" y="302785"/>
                </a:lnTo>
                <a:lnTo>
                  <a:pt x="308833" y="289082"/>
                </a:lnTo>
                <a:lnTo>
                  <a:pt x="308833" y="289082"/>
                </a:lnTo>
                <a:lnTo>
                  <a:pt x="304679" y="284833"/>
                </a:lnTo>
                <a:lnTo>
                  <a:pt x="290689" y="152386"/>
                </a:lnTo>
                <a:lnTo>
                  <a:pt x="290069" y="147659"/>
                </a:lnTo>
                <a:lnTo>
                  <a:pt x="285915" y="145176"/>
                </a:lnTo>
                <a:cubicBezTo>
                  <a:pt x="273071" y="137680"/>
                  <a:pt x="268917" y="125648"/>
                  <a:pt x="264811" y="113903"/>
                </a:cubicBezTo>
                <a:cubicBezTo>
                  <a:pt x="260084" y="99674"/>
                  <a:pt x="255358" y="85876"/>
                  <a:pt x="239172" y="76518"/>
                </a:cubicBezTo>
                <a:lnTo>
                  <a:pt x="237596" y="75849"/>
                </a:lnTo>
                <a:lnTo>
                  <a:pt x="175240" y="53074"/>
                </a:lnTo>
                <a:lnTo>
                  <a:pt x="174476" y="52884"/>
                </a:lnTo>
                <a:cubicBezTo>
                  <a:pt x="174476" y="52884"/>
                  <a:pt x="141341" y="43430"/>
                  <a:pt x="149219" y="21085"/>
                </a:cubicBezTo>
                <a:cubicBezTo>
                  <a:pt x="157717" y="-3313"/>
                  <a:pt x="178821" y="172"/>
                  <a:pt x="178821" y="172"/>
                </a:cubicBezTo>
                <a:cubicBezTo>
                  <a:pt x="200545" y="3944"/>
                  <a:pt x="225182" y="10151"/>
                  <a:pt x="249676" y="16453"/>
                </a:cubicBezTo>
                <a:cubicBezTo>
                  <a:pt x="274742" y="22851"/>
                  <a:pt x="299618" y="29297"/>
                  <a:pt x="322488" y="33117"/>
                </a:cubicBezTo>
                <a:lnTo>
                  <a:pt x="324685" y="33499"/>
                </a:lnTo>
                <a:cubicBezTo>
                  <a:pt x="334759" y="35074"/>
                  <a:pt x="338913" y="35886"/>
                  <a:pt x="340059" y="36841"/>
                </a:cubicBezTo>
                <a:cubicBezTo>
                  <a:pt x="340870" y="37509"/>
                  <a:pt x="341825" y="40183"/>
                  <a:pt x="343592" y="44814"/>
                </a:cubicBezTo>
                <a:cubicBezTo>
                  <a:pt x="344786" y="48348"/>
                  <a:pt x="346552" y="52788"/>
                  <a:pt x="348748" y="58136"/>
                </a:cubicBezTo>
                <a:lnTo>
                  <a:pt x="363741" y="93372"/>
                </a:lnTo>
                <a:lnTo>
                  <a:pt x="365937" y="96428"/>
                </a:lnTo>
                <a:lnTo>
                  <a:pt x="434595" y="165134"/>
                </a:lnTo>
                <a:lnTo>
                  <a:pt x="470071" y="200705"/>
                </a:lnTo>
                <a:lnTo>
                  <a:pt x="470071" y="200705"/>
                </a:lnTo>
                <a:close/>
                <a:moveTo>
                  <a:pt x="73589" y="54173"/>
                </a:moveTo>
                <a:lnTo>
                  <a:pt x="73589" y="54173"/>
                </a:lnTo>
                <a:cubicBezTo>
                  <a:pt x="76167" y="52024"/>
                  <a:pt x="77743" y="48825"/>
                  <a:pt x="77934" y="45292"/>
                </a:cubicBezTo>
                <a:lnTo>
                  <a:pt x="77934" y="45292"/>
                </a:lnTo>
                <a:cubicBezTo>
                  <a:pt x="78125" y="41759"/>
                  <a:pt x="76740" y="38464"/>
                  <a:pt x="74592" y="36029"/>
                </a:cubicBezTo>
                <a:cubicBezTo>
                  <a:pt x="72443" y="33546"/>
                  <a:pt x="69244" y="31875"/>
                  <a:pt x="65711" y="31684"/>
                </a:cubicBezTo>
                <a:lnTo>
                  <a:pt x="24459" y="29631"/>
                </a:lnTo>
                <a:cubicBezTo>
                  <a:pt x="20925" y="29345"/>
                  <a:pt x="17536" y="30729"/>
                  <a:pt x="15005" y="32878"/>
                </a:cubicBezTo>
                <a:cubicBezTo>
                  <a:pt x="12618" y="35027"/>
                  <a:pt x="11042" y="38226"/>
                  <a:pt x="10851" y="41759"/>
                </a:cubicBezTo>
                <a:cubicBezTo>
                  <a:pt x="10660" y="45292"/>
                  <a:pt x="11854" y="48586"/>
                  <a:pt x="14193" y="51021"/>
                </a:cubicBezTo>
                <a:cubicBezTo>
                  <a:pt x="16342" y="53504"/>
                  <a:pt x="19541" y="55175"/>
                  <a:pt x="23074" y="55366"/>
                </a:cubicBezTo>
                <a:lnTo>
                  <a:pt x="64326" y="57563"/>
                </a:lnTo>
                <a:cubicBezTo>
                  <a:pt x="67860" y="57706"/>
                  <a:pt x="71250" y="56321"/>
                  <a:pt x="73589" y="54173"/>
                </a:cubicBezTo>
                <a:lnTo>
                  <a:pt x="73589" y="54173"/>
                </a:lnTo>
                <a:close/>
                <a:moveTo>
                  <a:pt x="86624" y="111611"/>
                </a:moveTo>
                <a:lnTo>
                  <a:pt x="86624" y="111611"/>
                </a:lnTo>
                <a:cubicBezTo>
                  <a:pt x="90348" y="108173"/>
                  <a:pt x="92735" y="103303"/>
                  <a:pt x="93117" y="98003"/>
                </a:cubicBezTo>
                <a:cubicBezTo>
                  <a:pt x="93308" y="92560"/>
                  <a:pt x="91351" y="87547"/>
                  <a:pt x="88008" y="83871"/>
                </a:cubicBezTo>
                <a:cubicBezTo>
                  <a:pt x="84666" y="80003"/>
                  <a:pt x="79892" y="77568"/>
                  <a:pt x="74401" y="77282"/>
                </a:cubicBezTo>
                <a:lnTo>
                  <a:pt x="20734" y="74512"/>
                </a:lnTo>
                <a:cubicBezTo>
                  <a:pt x="15387" y="74226"/>
                  <a:pt x="10278" y="76183"/>
                  <a:pt x="6506" y="79526"/>
                </a:cubicBezTo>
                <a:cubicBezTo>
                  <a:pt x="2734" y="82868"/>
                  <a:pt x="395" y="87738"/>
                  <a:pt x="13" y="93133"/>
                </a:cubicBezTo>
                <a:lnTo>
                  <a:pt x="13" y="93133"/>
                </a:lnTo>
                <a:cubicBezTo>
                  <a:pt x="-178" y="98576"/>
                  <a:pt x="1779" y="103494"/>
                  <a:pt x="5122" y="107361"/>
                </a:cubicBezTo>
                <a:cubicBezTo>
                  <a:pt x="8464" y="111038"/>
                  <a:pt x="13429" y="113473"/>
                  <a:pt x="18729" y="113759"/>
                </a:cubicBezTo>
                <a:lnTo>
                  <a:pt x="72396" y="116624"/>
                </a:lnTo>
                <a:cubicBezTo>
                  <a:pt x="77743" y="116863"/>
                  <a:pt x="82852" y="114953"/>
                  <a:pt x="86624" y="111611"/>
                </a:cubicBezTo>
                <a:lnTo>
                  <a:pt x="86624" y="111611"/>
                </a:lnTo>
                <a:close/>
                <a:moveTo>
                  <a:pt x="88199" y="170147"/>
                </a:moveTo>
                <a:lnTo>
                  <a:pt x="88199" y="170147"/>
                </a:lnTo>
                <a:cubicBezTo>
                  <a:pt x="91971" y="166805"/>
                  <a:pt x="94311" y="161935"/>
                  <a:pt x="94693" y="156540"/>
                </a:cubicBezTo>
                <a:cubicBezTo>
                  <a:pt x="94884" y="151192"/>
                  <a:pt x="93117" y="146179"/>
                  <a:pt x="89536" y="142407"/>
                </a:cubicBezTo>
                <a:cubicBezTo>
                  <a:pt x="86194" y="138635"/>
                  <a:pt x="81467" y="136200"/>
                  <a:pt x="76120" y="135913"/>
                </a:cubicBezTo>
                <a:lnTo>
                  <a:pt x="22262" y="133049"/>
                </a:lnTo>
                <a:cubicBezTo>
                  <a:pt x="16915" y="132858"/>
                  <a:pt x="11997" y="134815"/>
                  <a:pt x="8225" y="138062"/>
                </a:cubicBezTo>
                <a:cubicBezTo>
                  <a:pt x="4501" y="141404"/>
                  <a:pt x="1923" y="146274"/>
                  <a:pt x="1732" y="151670"/>
                </a:cubicBezTo>
                <a:cubicBezTo>
                  <a:pt x="1350" y="157113"/>
                  <a:pt x="3307" y="162126"/>
                  <a:pt x="6649" y="165898"/>
                </a:cubicBezTo>
                <a:cubicBezTo>
                  <a:pt x="9992" y="169670"/>
                  <a:pt x="14957" y="172105"/>
                  <a:pt x="20257" y="172391"/>
                </a:cubicBezTo>
                <a:lnTo>
                  <a:pt x="73923" y="175161"/>
                </a:lnTo>
                <a:cubicBezTo>
                  <a:pt x="79510" y="175447"/>
                  <a:pt x="84475" y="173489"/>
                  <a:pt x="88199" y="170147"/>
                </a:cubicBezTo>
                <a:close/>
              </a:path>
            </a:pathLst>
          </a:custGeom>
          <a:solidFill>
            <a:schemeClr val="bg1"/>
          </a:solidFill>
          <a:ln w="4763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6145799" y="3290661"/>
            <a:ext cx="975766" cy="954394"/>
          </a:xfrm>
          <a:custGeom>
            <a:avLst/>
            <a:gdLst>
              <a:gd name="connsiteX0" fmla="*/ 192416 w 841520"/>
              <a:gd name="connsiteY0" fmla="*/ 537379 h 823090"/>
              <a:gd name="connsiteX1" fmla="*/ 82887 w 841520"/>
              <a:gd name="connsiteY1" fmla="*/ 646813 h 823090"/>
              <a:gd name="connsiteX2" fmla="*/ 138940 w 841520"/>
              <a:gd name="connsiteY2" fmla="*/ 702771 h 823090"/>
              <a:gd name="connsiteX3" fmla="*/ 430238 w 841520"/>
              <a:gd name="connsiteY3" fmla="*/ 823090 h 823090"/>
              <a:gd name="connsiteX4" fmla="*/ 721344 w 841520"/>
              <a:gd name="connsiteY4" fmla="*/ 702771 h 823090"/>
              <a:gd name="connsiteX5" fmla="*/ 841520 w 841520"/>
              <a:gd name="connsiteY5" fmla="*/ 411521 h 823090"/>
              <a:gd name="connsiteX6" fmla="*/ 721344 w 841520"/>
              <a:gd name="connsiteY6" fmla="*/ 120176 h 823090"/>
              <a:gd name="connsiteX7" fmla="*/ 430238 w 841520"/>
              <a:gd name="connsiteY7" fmla="*/ 0 h 823090"/>
              <a:gd name="connsiteX8" fmla="*/ 138940 w 841520"/>
              <a:gd name="connsiteY8" fmla="*/ 120224 h 823090"/>
              <a:gd name="connsiteX9" fmla="*/ 0 w 841520"/>
              <a:gd name="connsiteY9" fmla="*/ 259164 h 823090"/>
              <a:gd name="connsiteX10" fmla="*/ 9883 w 841520"/>
              <a:gd name="connsiteY10" fmla="*/ 291058 h 823090"/>
              <a:gd name="connsiteX11" fmla="*/ 13608 w 841520"/>
              <a:gd name="connsiteY11" fmla="*/ 311016 h 823090"/>
              <a:gd name="connsiteX12" fmla="*/ 14801 w 841520"/>
              <a:gd name="connsiteY12" fmla="*/ 316937 h 823090"/>
              <a:gd name="connsiteX13" fmla="*/ 39486 w 841520"/>
              <a:gd name="connsiteY13" fmla="*/ 321855 h 823090"/>
              <a:gd name="connsiteX14" fmla="*/ 41634 w 841520"/>
              <a:gd name="connsiteY14" fmla="*/ 322141 h 823090"/>
              <a:gd name="connsiteX15" fmla="*/ 69088 w 841520"/>
              <a:gd name="connsiteY15" fmla="*/ 331499 h 823090"/>
              <a:gd name="connsiteX16" fmla="*/ 78781 w 841520"/>
              <a:gd name="connsiteY16" fmla="*/ 348688 h 823090"/>
              <a:gd name="connsiteX17" fmla="*/ 83698 w 841520"/>
              <a:gd name="connsiteY17" fmla="*/ 360911 h 823090"/>
              <a:gd name="connsiteX18" fmla="*/ 93582 w 841520"/>
              <a:gd name="connsiteY18" fmla="*/ 384497 h 823090"/>
              <a:gd name="connsiteX19" fmla="*/ 248326 w 841520"/>
              <a:gd name="connsiteY19" fmla="*/ 229753 h 823090"/>
              <a:gd name="connsiteX20" fmla="*/ 430285 w 841520"/>
              <a:gd name="connsiteY20" fmla="*/ 154840 h 823090"/>
              <a:gd name="connsiteX21" fmla="*/ 612054 w 841520"/>
              <a:gd name="connsiteY21" fmla="*/ 229753 h 823090"/>
              <a:gd name="connsiteX22" fmla="*/ 686872 w 841520"/>
              <a:gd name="connsiteY22" fmla="*/ 411569 h 823090"/>
              <a:gd name="connsiteX23" fmla="*/ 612054 w 841520"/>
              <a:gd name="connsiteY23" fmla="*/ 593385 h 823090"/>
              <a:gd name="connsiteX24" fmla="*/ 430285 w 841520"/>
              <a:gd name="connsiteY24" fmla="*/ 668298 h 823090"/>
              <a:gd name="connsiteX25" fmla="*/ 248326 w 841520"/>
              <a:gd name="connsiteY25" fmla="*/ 593385 h 823090"/>
              <a:gd name="connsiteX26" fmla="*/ 192416 w 841520"/>
              <a:gd name="connsiteY26" fmla="*/ 537379 h 82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41520" h="823090">
                <a:moveTo>
                  <a:pt x="192416" y="537379"/>
                </a:moveTo>
                <a:lnTo>
                  <a:pt x="82887" y="646813"/>
                </a:lnTo>
                <a:lnTo>
                  <a:pt x="138940" y="702771"/>
                </a:lnTo>
                <a:cubicBezTo>
                  <a:pt x="219058" y="782888"/>
                  <a:pt x="324672" y="823090"/>
                  <a:pt x="430238" y="823090"/>
                </a:cubicBezTo>
                <a:cubicBezTo>
                  <a:pt x="535613" y="823090"/>
                  <a:pt x="641227" y="782936"/>
                  <a:pt x="721344" y="702771"/>
                </a:cubicBezTo>
                <a:cubicBezTo>
                  <a:pt x="801653" y="622653"/>
                  <a:pt x="841520" y="517039"/>
                  <a:pt x="841520" y="411521"/>
                </a:cubicBezTo>
                <a:cubicBezTo>
                  <a:pt x="841520" y="305907"/>
                  <a:pt x="801653" y="200437"/>
                  <a:pt x="721344" y="120176"/>
                </a:cubicBezTo>
                <a:cubicBezTo>
                  <a:pt x="641227" y="40059"/>
                  <a:pt x="535613" y="0"/>
                  <a:pt x="430238" y="0"/>
                </a:cubicBezTo>
                <a:cubicBezTo>
                  <a:pt x="324624" y="0"/>
                  <a:pt x="219058" y="40059"/>
                  <a:pt x="138940" y="120224"/>
                </a:cubicBezTo>
                <a:lnTo>
                  <a:pt x="0" y="259164"/>
                </a:lnTo>
                <a:cubicBezTo>
                  <a:pt x="6493" y="268141"/>
                  <a:pt x="8117" y="280554"/>
                  <a:pt x="9883" y="291058"/>
                </a:cubicBezTo>
                <a:cubicBezTo>
                  <a:pt x="11077" y="297791"/>
                  <a:pt x="12271" y="304380"/>
                  <a:pt x="13608" y="311016"/>
                </a:cubicBezTo>
                <a:lnTo>
                  <a:pt x="14801" y="316937"/>
                </a:lnTo>
                <a:cubicBezTo>
                  <a:pt x="22870" y="318703"/>
                  <a:pt x="31178" y="320374"/>
                  <a:pt x="39486" y="321855"/>
                </a:cubicBezTo>
                <a:lnTo>
                  <a:pt x="41634" y="322141"/>
                </a:lnTo>
                <a:cubicBezTo>
                  <a:pt x="51088" y="323717"/>
                  <a:pt x="61783" y="324815"/>
                  <a:pt x="69088" y="331499"/>
                </a:cubicBezTo>
                <a:cubicBezTo>
                  <a:pt x="74436" y="336322"/>
                  <a:pt x="76393" y="342242"/>
                  <a:pt x="78781" y="348688"/>
                </a:cubicBezTo>
                <a:cubicBezTo>
                  <a:pt x="80356" y="352842"/>
                  <a:pt x="81932" y="356900"/>
                  <a:pt x="83698" y="360911"/>
                </a:cubicBezTo>
                <a:lnTo>
                  <a:pt x="93582" y="384497"/>
                </a:lnTo>
                <a:lnTo>
                  <a:pt x="248326" y="229753"/>
                </a:lnTo>
                <a:cubicBezTo>
                  <a:pt x="298459" y="179811"/>
                  <a:pt x="364158" y="154840"/>
                  <a:pt x="430285" y="154840"/>
                </a:cubicBezTo>
                <a:cubicBezTo>
                  <a:pt x="496175" y="154840"/>
                  <a:pt x="562112" y="179811"/>
                  <a:pt x="612054" y="229753"/>
                </a:cubicBezTo>
                <a:cubicBezTo>
                  <a:pt x="661996" y="279600"/>
                  <a:pt x="686872" y="345632"/>
                  <a:pt x="686872" y="411569"/>
                </a:cubicBezTo>
                <a:cubicBezTo>
                  <a:pt x="686872" y="477506"/>
                  <a:pt x="661996" y="543443"/>
                  <a:pt x="612054" y="593385"/>
                </a:cubicBezTo>
                <a:cubicBezTo>
                  <a:pt x="562112" y="643327"/>
                  <a:pt x="496223" y="668298"/>
                  <a:pt x="430285" y="668298"/>
                </a:cubicBezTo>
                <a:cubicBezTo>
                  <a:pt x="364158" y="668298"/>
                  <a:pt x="298459" y="643327"/>
                  <a:pt x="248326" y="593385"/>
                </a:cubicBezTo>
                <a:lnTo>
                  <a:pt x="192416" y="537379"/>
                </a:ln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5070435" y="3290661"/>
            <a:ext cx="884916" cy="954448"/>
          </a:xfrm>
          <a:custGeom>
            <a:avLst/>
            <a:gdLst>
              <a:gd name="connsiteX0" fmla="*/ 702819 w 763169"/>
              <a:gd name="connsiteY0" fmla="*/ 120224 h 823137"/>
              <a:gd name="connsiteX1" fmla="*/ 411521 w 763169"/>
              <a:gd name="connsiteY1" fmla="*/ 0 h 823137"/>
              <a:gd name="connsiteX2" fmla="*/ 120176 w 763169"/>
              <a:gd name="connsiteY2" fmla="*/ 120224 h 823137"/>
              <a:gd name="connsiteX3" fmla="*/ 0 w 763169"/>
              <a:gd name="connsiteY3" fmla="*/ 411569 h 823137"/>
              <a:gd name="connsiteX4" fmla="*/ 120367 w 763169"/>
              <a:gd name="connsiteY4" fmla="*/ 702818 h 823137"/>
              <a:gd name="connsiteX5" fmla="*/ 411474 w 763169"/>
              <a:gd name="connsiteY5" fmla="*/ 823138 h 823137"/>
              <a:gd name="connsiteX6" fmla="*/ 702771 w 763169"/>
              <a:gd name="connsiteY6" fmla="*/ 702818 h 823137"/>
              <a:gd name="connsiteX7" fmla="*/ 763169 w 763169"/>
              <a:gd name="connsiteY7" fmla="*/ 642324 h 823137"/>
              <a:gd name="connsiteX8" fmla="*/ 739870 w 763169"/>
              <a:gd name="connsiteY8" fmla="*/ 618643 h 823137"/>
              <a:gd name="connsiteX9" fmla="*/ 715806 w 763169"/>
              <a:gd name="connsiteY9" fmla="*/ 622271 h 823137"/>
              <a:gd name="connsiteX10" fmla="*/ 679089 w 763169"/>
              <a:gd name="connsiteY10" fmla="*/ 576197 h 823137"/>
              <a:gd name="connsiteX11" fmla="*/ 676893 w 763169"/>
              <a:gd name="connsiteY11" fmla="*/ 557623 h 823137"/>
              <a:gd name="connsiteX12" fmla="*/ 670161 w 763169"/>
              <a:gd name="connsiteY12" fmla="*/ 557241 h 823137"/>
              <a:gd name="connsiteX13" fmla="*/ 644282 w 763169"/>
              <a:gd name="connsiteY13" fmla="*/ 544923 h 823137"/>
              <a:gd name="connsiteX14" fmla="*/ 643089 w 763169"/>
              <a:gd name="connsiteY14" fmla="*/ 543538 h 823137"/>
              <a:gd name="connsiteX15" fmla="*/ 593147 w 763169"/>
              <a:gd name="connsiteY15" fmla="*/ 593385 h 823137"/>
              <a:gd name="connsiteX16" fmla="*/ 411378 w 763169"/>
              <a:gd name="connsiteY16" fmla="*/ 668298 h 823137"/>
              <a:gd name="connsiteX17" fmla="*/ 229610 w 763169"/>
              <a:gd name="connsiteY17" fmla="*/ 593385 h 823137"/>
              <a:gd name="connsiteX18" fmla="*/ 154935 w 763169"/>
              <a:gd name="connsiteY18" fmla="*/ 411569 h 823137"/>
              <a:gd name="connsiteX19" fmla="*/ 229753 w 763169"/>
              <a:gd name="connsiteY19" fmla="*/ 229753 h 823137"/>
              <a:gd name="connsiteX20" fmla="*/ 411521 w 763169"/>
              <a:gd name="connsiteY20" fmla="*/ 154840 h 823137"/>
              <a:gd name="connsiteX21" fmla="*/ 593290 w 763169"/>
              <a:gd name="connsiteY21" fmla="*/ 229753 h 823137"/>
              <a:gd name="connsiteX22" fmla="*/ 615969 w 763169"/>
              <a:gd name="connsiteY22" fmla="*/ 252337 h 823137"/>
              <a:gd name="connsiteX23" fmla="*/ 725498 w 763169"/>
              <a:gd name="connsiteY23" fmla="*/ 142903 h 823137"/>
              <a:gd name="connsiteX24" fmla="*/ 702819 w 763169"/>
              <a:gd name="connsiteY24" fmla="*/ 120224 h 823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63169" h="823137">
                <a:moveTo>
                  <a:pt x="702819" y="120224"/>
                </a:moveTo>
                <a:cubicBezTo>
                  <a:pt x="622654" y="40059"/>
                  <a:pt x="517087" y="0"/>
                  <a:pt x="411521" y="0"/>
                </a:cubicBezTo>
                <a:cubicBezTo>
                  <a:pt x="306099" y="0"/>
                  <a:pt x="200533" y="40059"/>
                  <a:pt x="120176" y="120224"/>
                </a:cubicBezTo>
                <a:cubicBezTo>
                  <a:pt x="40059" y="200437"/>
                  <a:pt x="0" y="305955"/>
                  <a:pt x="0" y="411569"/>
                </a:cubicBezTo>
                <a:cubicBezTo>
                  <a:pt x="0" y="517087"/>
                  <a:pt x="40059" y="622653"/>
                  <a:pt x="120367" y="702818"/>
                </a:cubicBezTo>
                <a:cubicBezTo>
                  <a:pt x="200485" y="782936"/>
                  <a:pt x="306099" y="823138"/>
                  <a:pt x="411474" y="823138"/>
                </a:cubicBezTo>
                <a:cubicBezTo>
                  <a:pt x="517040" y="823138"/>
                  <a:pt x="622654" y="782984"/>
                  <a:pt x="702771" y="702818"/>
                </a:cubicBezTo>
                <a:lnTo>
                  <a:pt x="763169" y="642324"/>
                </a:lnTo>
                <a:cubicBezTo>
                  <a:pt x="752140" y="638362"/>
                  <a:pt x="744405" y="629481"/>
                  <a:pt x="739870" y="618643"/>
                </a:cubicBezTo>
                <a:cubicBezTo>
                  <a:pt x="732564" y="621698"/>
                  <a:pt x="724257" y="622892"/>
                  <a:pt x="715806" y="622271"/>
                </a:cubicBezTo>
                <a:cubicBezTo>
                  <a:pt x="691551" y="620409"/>
                  <a:pt x="677704" y="598685"/>
                  <a:pt x="679089" y="576197"/>
                </a:cubicBezTo>
                <a:lnTo>
                  <a:pt x="676893" y="557623"/>
                </a:lnTo>
                <a:lnTo>
                  <a:pt x="670161" y="557241"/>
                </a:lnTo>
                <a:cubicBezTo>
                  <a:pt x="660277" y="556764"/>
                  <a:pt x="651015" y="552324"/>
                  <a:pt x="644282" y="544923"/>
                </a:cubicBezTo>
                <a:cubicBezTo>
                  <a:pt x="643900" y="544541"/>
                  <a:pt x="643471" y="544016"/>
                  <a:pt x="643089" y="543538"/>
                </a:cubicBezTo>
                <a:lnTo>
                  <a:pt x="593147" y="593385"/>
                </a:lnTo>
                <a:cubicBezTo>
                  <a:pt x="543204" y="643327"/>
                  <a:pt x="477315" y="668298"/>
                  <a:pt x="411378" y="668298"/>
                </a:cubicBezTo>
                <a:cubicBezTo>
                  <a:pt x="345441" y="668298"/>
                  <a:pt x="279552" y="643327"/>
                  <a:pt x="229610" y="593385"/>
                </a:cubicBezTo>
                <a:cubicBezTo>
                  <a:pt x="179811" y="543395"/>
                  <a:pt x="154935" y="477458"/>
                  <a:pt x="154935" y="411569"/>
                </a:cubicBezTo>
                <a:cubicBezTo>
                  <a:pt x="154935" y="345680"/>
                  <a:pt x="179811" y="279600"/>
                  <a:pt x="229753" y="229753"/>
                </a:cubicBezTo>
                <a:cubicBezTo>
                  <a:pt x="279695" y="179811"/>
                  <a:pt x="345584" y="154840"/>
                  <a:pt x="411521" y="154840"/>
                </a:cubicBezTo>
                <a:cubicBezTo>
                  <a:pt x="477458" y="154840"/>
                  <a:pt x="543348" y="179811"/>
                  <a:pt x="593290" y="229753"/>
                </a:cubicBezTo>
                <a:lnTo>
                  <a:pt x="615969" y="252337"/>
                </a:lnTo>
                <a:lnTo>
                  <a:pt x="725498" y="142903"/>
                </a:lnTo>
                <a:lnTo>
                  <a:pt x="702819" y="120224"/>
                </a:ln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986857" y="2469329"/>
            <a:ext cx="3285746" cy="2549160"/>
            <a:chOff x="986857" y="2534594"/>
            <a:chExt cx="3285746" cy="2549160"/>
          </a:xfrm>
        </p:grpSpPr>
        <p:sp>
          <p:nvSpPr>
            <p:cNvPr id="20" name="文本框 19"/>
            <p:cNvSpPr txBox="1"/>
            <p:nvPr/>
          </p:nvSpPr>
          <p:spPr>
            <a:xfrm>
              <a:off x="986857" y="2534594"/>
              <a:ext cx="3285746" cy="969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這是一份風格較新穎的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PPT</a:t>
              </a: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範本，嘗試追隨設計潮流，滿足你的定制級需求，幫助你在工作彙報中脫穎而出，謝謝喜歡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~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986857" y="4114744"/>
              <a:ext cx="3285746" cy="969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這是一份風格較新穎的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PPT</a:t>
              </a: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範本，嘗試追隨設計潮流，滿足你的定制級需求，幫助你在工作彙報中脫穎而出，謝謝喜歡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~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996950" y="3795054"/>
              <a:ext cx="32702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7941956" y="2469329"/>
            <a:ext cx="3285746" cy="2549160"/>
            <a:chOff x="986857" y="2534594"/>
            <a:chExt cx="3285746" cy="2549160"/>
          </a:xfrm>
        </p:grpSpPr>
        <p:sp>
          <p:nvSpPr>
            <p:cNvPr id="24" name="文本框 23"/>
            <p:cNvSpPr txBox="1"/>
            <p:nvPr/>
          </p:nvSpPr>
          <p:spPr>
            <a:xfrm>
              <a:off x="986857" y="2534594"/>
              <a:ext cx="3285746" cy="969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這是一份風格較新穎的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PPT</a:t>
              </a: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範本，嘗試追隨設計潮流，滿足你的定制級需求，幫助你在工作彙報中脫穎而出，謝謝喜歡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~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986857" y="4114744"/>
              <a:ext cx="3285746" cy="969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這是一份風格較新穎的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PPT</a:t>
              </a: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範本，嘗試追隨設計潮流，滿足你的定制級需求，幫助你在工作彙報中脫穎而出，謝謝喜歡</a:t>
              </a:r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~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996950" y="3795054"/>
              <a:ext cx="32702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5714492" y="2424421"/>
            <a:ext cx="763016" cy="2697821"/>
            <a:chOff x="5714492" y="2404061"/>
            <a:chExt cx="763016" cy="2697821"/>
          </a:xfrm>
        </p:grpSpPr>
        <p:sp>
          <p:nvSpPr>
            <p:cNvPr id="28" name="箭头: 右 27"/>
            <p:cNvSpPr/>
            <p:nvPr/>
          </p:nvSpPr>
          <p:spPr>
            <a:xfrm>
              <a:off x="5714492" y="4722302"/>
              <a:ext cx="763016" cy="379580"/>
            </a:xfrm>
            <a:prstGeom prst="rightArrow">
              <a:avLst>
                <a:gd name="adj1" fmla="val 50000"/>
                <a:gd name="adj2" fmla="val 73212"/>
              </a:avLst>
            </a:prstGeom>
            <a:gradFill>
              <a:gsLst>
                <a:gs pos="100000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 w="9667" cap="flat">
              <a:gradFill>
                <a:gsLst>
                  <a:gs pos="0">
                    <a:schemeClr val="accent1">
                      <a:alpha val="0"/>
                    </a:schemeClr>
                  </a:gs>
                  <a:gs pos="33600">
                    <a:schemeClr val="accent1">
                      <a:alpha val="30000"/>
                    </a:schemeClr>
                  </a:gs>
                  <a:gs pos="100000">
                    <a:schemeClr val="accent1"/>
                  </a:gs>
                </a:gsLst>
                <a:lin ang="0" scaled="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endParaRPr>
            </a:p>
          </p:txBody>
        </p:sp>
        <p:sp>
          <p:nvSpPr>
            <p:cNvPr id="29" name="箭头: 右 28"/>
            <p:cNvSpPr/>
            <p:nvPr/>
          </p:nvSpPr>
          <p:spPr>
            <a:xfrm flipH="1">
              <a:off x="5714492" y="2404061"/>
              <a:ext cx="763016" cy="379580"/>
            </a:xfrm>
            <a:prstGeom prst="rightArrow">
              <a:avLst>
                <a:gd name="adj1" fmla="val 50000"/>
                <a:gd name="adj2" fmla="val 73212"/>
              </a:avLst>
            </a:prstGeom>
            <a:gradFill>
              <a:gsLst>
                <a:gs pos="100000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0"/>
            </a:gradFill>
            <a:ln w="9667" cap="flat">
              <a:gradFill>
                <a:gsLst>
                  <a:gs pos="0">
                    <a:schemeClr val="accent2">
                      <a:alpha val="0"/>
                    </a:schemeClr>
                  </a:gs>
                  <a:gs pos="33600">
                    <a:schemeClr val="accent2">
                      <a:alpha val="30000"/>
                    </a:schemeClr>
                  </a:gs>
                  <a:gs pos="100000">
                    <a:schemeClr val="accent2"/>
                  </a:gs>
                </a:gsLst>
                <a:lin ang="0" scaled="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endParaRPr>
            </a:p>
          </p:txBody>
        </p:sp>
      </p:grpSp>
      <p:sp>
        <p:nvSpPr>
          <p:cNvPr id="35" name="矩形: 圆角 34"/>
          <p:cNvSpPr/>
          <p:nvPr/>
        </p:nvSpPr>
        <p:spPr>
          <a:xfrm>
            <a:off x="597077" y="5395027"/>
            <a:ext cx="4473358" cy="969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: 圆角 36"/>
          <p:cNvSpPr/>
          <p:nvPr/>
        </p:nvSpPr>
        <p:spPr>
          <a:xfrm>
            <a:off x="7139523" y="5395027"/>
            <a:ext cx="4473358" cy="969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5291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2054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  <a14:imgEffect>
                      <a14:colorTemperature colorTemp="6300"/>
                    </a14:imgEffect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9408">
            <a:off x="9021712" y="145573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-1764891" y="2830965"/>
            <a:ext cx="12836014" cy="3097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2" name="任意多边形: 形状 11"/>
          <p:cNvSpPr/>
          <p:nvPr/>
        </p:nvSpPr>
        <p:spPr>
          <a:xfrm>
            <a:off x="-1103192" y="5647770"/>
            <a:ext cx="11518307" cy="280358"/>
          </a:xfrm>
          <a:custGeom>
            <a:avLst/>
            <a:gdLst>
              <a:gd name="connsiteX0" fmla="*/ 0 w 11512616"/>
              <a:gd name="connsiteY0" fmla="*/ 0 h 280219"/>
              <a:gd name="connsiteX1" fmla="*/ 11512616 w 11512616"/>
              <a:gd name="connsiteY1" fmla="*/ 0 h 280219"/>
              <a:gd name="connsiteX2" fmla="*/ 11491559 w 11512616"/>
              <a:gd name="connsiteY2" fmla="*/ 15746 h 280219"/>
              <a:gd name="connsiteX3" fmla="*/ 10625733 w 11512616"/>
              <a:gd name="connsiteY3" fmla="*/ 280219 h 280219"/>
              <a:gd name="connsiteX4" fmla="*/ 886881 w 11512616"/>
              <a:gd name="connsiteY4" fmla="*/ 280218 h 280219"/>
              <a:gd name="connsiteX5" fmla="*/ 21055 w 11512616"/>
              <a:gd name="connsiteY5" fmla="*/ 15745 h 28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12616" h="280219">
                <a:moveTo>
                  <a:pt x="0" y="0"/>
                </a:moveTo>
                <a:lnTo>
                  <a:pt x="11512616" y="0"/>
                </a:lnTo>
                <a:lnTo>
                  <a:pt x="11491559" y="15746"/>
                </a:lnTo>
                <a:cubicBezTo>
                  <a:pt x="11244404" y="182721"/>
                  <a:pt x="10946455" y="280219"/>
                  <a:pt x="10625733" y="280219"/>
                </a:cubicBezTo>
                <a:lnTo>
                  <a:pt x="886881" y="280218"/>
                </a:lnTo>
                <a:cubicBezTo>
                  <a:pt x="566159" y="280218"/>
                  <a:pt x="268210" y="182720"/>
                  <a:pt x="21055" y="15745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71168" y="1787516"/>
            <a:ext cx="3622683" cy="3622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13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03123" y="0"/>
            <a:ext cx="4800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圆角 17"/>
          <p:cNvSpPr/>
          <p:nvPr/>
        </p:nvSpPr>
        <p:spPr>
          <a:xfrm rot="18211074">
            <a:off x="4405146" y="2085338"/>
            <a:ext cx="688348" cy="283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74338" y="2013822"/>
            <a:ext cx="387667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807DFD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PART THREE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807DFD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02256" y="3519307"/>
            <a:ext cx="497742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33DD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46860" y="4487202"/>
            <a:ext cx="5037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請在這裏輸入相關的副標題內容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205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3" b="85394"/>
          <a:stretch>
            <a:fillRect/>
          </a:stretch>
        </p:blipFill>
        <p:spPr bwMode="auto">
          <a:xfrm>
            <a:off x="9418970" y="2589434"/>
            <a:ext cx="831835" cy="6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查看图片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93" t="-1" b="83400"/>
          <a:stretch>
            <a:fillRect/>
          </a:stretch>
        </p:blipFill>
        <p:spPr bwMode="auto">
          <a:xfrm>
            <a:off x="8149814" y="5068963"/>
            <a:ext cx="1359589" cy="11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t="82135"/>
          <a:stretch>
            <a:fillRect/>
          </a:stretch>
        </p:blipFill>
        <p:spPr bwMode="auto">
          <a:xfrm>
            <a:off x="10250805" y="4532636"/>
            <a:ext cx="872707" cy="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928554" y="1160444"/>
            <a:ext cx="10334893" cy="2497156"/>
            <a:chOff x="1053336" y="1160444"/>
            <a:chExt cx="8467714" cy="2497156"/>
          </a:xfrm>
        </p:grpSpPr>
        <p:sp>
          <p:nvSpPr>
            <p:cNvPr id="8" name="矩形: 圆角 7"/>
            <p:cNvSpPr/>
            <p:nvPr/>
          </p:nvSpPr>
          <p:spPr>
            <a:xfrm>
              <a:off x="1053336" y="1160444"/>
              <a:ext cx="8467714" cy="2497156"/>
            </a:xfrm>
            <a:prstGeom prst="roundRect">
              <a:avLst>
                <a:gd name="adj" fmla="val 70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1763486" y="1991127"/>
              <a:ext cx="2465614" cy="506186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矩形: 圆角 10"/>
            <p:cNvSpPr/>
            <p:nvPr/>
          </p:nvSpPr>
          <p:spPr>
            <a:xfrm>
              <a:off x="6335486" y="2775546"/>
              <a:ext cx="2364198" cy="50618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5231269" y="1831288"/>
              <a:ext cx="0" cy="1597712"/>
            </a:xfrm>
            <a:prstGeom prst="line">
              <a:avLst/>
            </a:prstGeom>
            <a:ln w="12700" cap="rnd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矩形: 圆角 8"/>
            <p:cNvSpPr/>
            <p:nvPr/>
          </p:nvSpPr>
          <p:spPr>
            <a:xfrm>
              <a:off x="5117337" y="1991127"/>
              <a:ext cx="2364196" cy="50618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矩形: 圆角 9"/>
            <p:cNvSpPr/>
            <p:nvPr/>
          </p:nvSpPr>
          <p:spPr>
            <a:xfrm>
              <a:off x="2670950" y="2775546"/>
              <a:ext cx="2619507" cy="50618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959429" y="2059554"/>
              <a:ext cx="16061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輸入你的內容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261159" y="2059554"/>
              <a:ext cx="16061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輸入你的內容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555734" y="2843973"/>
              <a:ext cx="16061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輸入你的內容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2984095" y="2843973"/>
              <a:ext cx="16061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輸入你的內容</a:t>
              </a:r>
              <a:endParaRPr lang="zh-CN" altLang="en-US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aphicFrame>
        <p:nvGraphicFramePr>
          <p:cNvPr id="6" name="表格 6"/>
          <p:cNvGraphicFramePr>
            <a:graphicFrameLocks noGrp="1"/>
          </p:cNvGraphicFramePr>
          <p:nvPr/>
        </p:nvGraphicFramePr>
        <p:xfrm>
          <a:off x="928553" y="1313180"/>
          <a:ext cx="1033489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413"/>
                <a:gridCol w="1476413"/>
                <a:gridCol w="1476413"/>
                <a:gridCol w="1476413"/>
                <a:gridCol w="1476413"/>
                <a:gridCol w="1476413"/>
                <a:gridCol w="147641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MON.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TUE.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WEN.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THU.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FRI.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SAT.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SUN.</a:t>
                      </a:r>
                      <a:endParaRPr lang="en-US" altLang="zh-CN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iconfont-117-337985"/>
          <p:cNvSpPr/>
          <p:nvPr/>
        </p:nvSpPr>
        <p:spPr>
          <a:xfrm>
            <a:off x="4166332" y="2071489"/>
            <a:ext cx="425170" cy="345463"/>
          </a:xfrm>
          <a:custGeom>
            <a:avLst/>
            <a:gdLst>
              <a:gd name="T0" fmla="*/ 9600 w 12800"/>
              <a:gd name="T1" fmla="*/ 3200 h 10400"/>
              <a:gd name="T2" fmla="*/ 8800 w 12800"/>
              <a:gd name="T3" fmla="*/ 3600 h 10400"/>
              <a:gd name="T4" fmla="*/ 9200 w 12800"/>
              <a:gd name="T5" fmla="*/ 6400 h 10400"/>
              <a:gd name="T6" fmla="*/ 11200 w 12800"/>
              <a:gd name="T7" fmla="*/ 6000 h 10400"/>
              <a:gd name="T8" fmla="*/ 11133 w 12800"/>
              <a:gd name="T9" fmla="*/ 5178 h 10400"/>
              <a:gd name="T10" fmla="*/ 10800 w 12800"/>
              <a:gd name="T11" fmla="*/ 6000 h 10400"/>
              <a:gd name="T12" fmla="*/ 9200 w 12800"/>
              <a:gd name="T13" fmla="*/ 3600 h 10400"/>
              <a:gd name="T14" fmla="*/ 10800 w 12800"/>
              <a:gd name="T15" fmla="*/ 5400 h 10400"/>
              <a:gd name="T16" fmla="*/ 12598 w 12800"/>
              <a:gd name="T17" fmla="*/ 4934 h 10400"/>
              <a:gd name="T18" fmla="*/ 10000 w 12800"/>
              <a:gd name="T19" fmla="*/ 2000 h 10400"/>
              <a:gd name="T20" fmla="*/ 8400 w 12800"/>
              <a:gd name="T21" fmla="*/ 1200 h 10400"/>
              <a:gd name="T22" fmla="*/ 1200 w 12800"/>
              <a:gd name="T23" fmla="*/ 0 h 10400"/>
              <a:gd name="T24" fmla="*/ 0 w 12800"/>
              <a:gd name="T25" fmla="*/ 5600 h 10400"/>
              <a:gd name="T26" fmla="*/ 1200 w 12800"/>
              <a:gd name="T27" fmla="*/ 6800 h 10400"/>
              <a:gd name="T28" fmla="*/ 2400 w 12800"/>
              <a:gd name="T29" fmla="*/ 9200 h 10400"/>
              <a:gd name="T30" fmla="*/ 4400 w 12800"/>
              <a:gd name="T31" fmla="*/ 10400 h 10400"/>
              <a:gd name="T32" fmla="*/ 8056 w 12800"/>
              <a:gd name="T33" fmla="*/ 9200 h 10400"/>
              <a:gd name="T34" fmla="*/ 11142 w 12800"/>
              <a:gd name="T35" fmla="*/ 9200 h 10400"/>
              <a:gd name="T36" fmla="*/ 12800 w 12800"/>
              <a:gd name="T37" fmla="*/ 8000 h 10400"/>
              <a:gd name="T38" fmla="*/ 12598 w 12800"/>
              <a:gd name="T39" fmla="*/ 4934 h 10400"/>
              <a:gd name="T40" fmla="*/ 800 w 12800"/>
              <a:gd name="T41" fmla="*/ 5600 h 10400"/>
              <a:gd name="T42" fmla="*/ 1200 w 12800"/>
              <a:gd name="T43" fmla="*/ 800 h 10400"/>
              <a:gd name="T44" fmla="*/ 7600 w 12800"/>
              <a:gd name="T45" fmla="*/ 1200 h 10400"/>
              <a:gd name="T46" fmla="*/ 7600 w 12800"/>
              <a:gd name="T47" fmla="*/ 2800 h 10400"/>
              <a:gd name="T48" fmla="*/ 7200 w 12800"/>
              <a:gd name="T49" fmla="*/ 6000 h 10400"/>
              <a:gd name="T50" fmla="*/ 4400 w 12800"/>
              <a:gd name="T51" fmla="*/ 9600 h 10400"/>
              <a:gd name="T52" fmla="*/ 4400 w 12800"/>
              <a:gd name="T53" fmla="*/ 8000 h 10400"/>
              <a:gd name="T54" fmla="*/ 4400 w 12800"/>
              <a:gd name="T55" fmla="*/ 9600 h 10400"/>
              <a:gd name="T56" fmla="*/ 8800 w 12800"/>
              <a:gd name="T57" fmla="*/ 8800 h 10400"/>
              <a:gd name="T58" fmla="*/ 10400 w 12800"/>
              <a:gd name="T59" fmla="*/ 8800 h 10400"/>
              <a:gd name="T60" fmla="*/ 12000 w 12800"/>
              <a:gd name="T61" fmla="*/ 8000 h 10400"/>
              <a:gd name="T62" fmla="*/ 11143 w 12800"/>
              <a:gd name="T63" fmla="*/ 8400 h 10400"/>
              <a:gd name="T64" fmla="*/ 8056 w 12800"/>
              <a:gd name="T65" fmla="*/ 8400 h 10400"/>
              <a:gd name="T66" fmla="*/ 4401 w 12800"/>
              <a:gd name="T67" fmla="*/ 7200 h 10400"/>
              <a:gd name="T68" fmla="*/ 2400 w 12800"/>
              <a:gd name="T69" fmla="*/ 8400 h 10400"/>
              <a:gd name="T70" fmla="*/ 2000 w 12800"/>
              <a:gd name="T71" fmla="*/ 6800 h 10400"/>
              <a:gd name="T72" fmla="*/ 8400 w 12800"/>
              <a:gd name="T73" fmla="*/ 5600 h 10400"/>
              <a:gd name="T74" fmla="*/ 10000 w 12800"/>
              <a:gd name="T75" fmla="*/ 2800 h 10400"/>
              <a:gd name="T76" fmla="*/ 11933 w 12800"/>
              <a:gd name="T77" fmla="*/ 5378 h 10400"/>
              <a:gd name="T78" fmla="*/ 12000 w 12800"/>
              <a:gd name="T79" fmla="*/ 8000 h 10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00" h="10400">
                <a:moveTo>
                  <a:pt x="9933" y="3378"/>
                </a:moveTo>
                <a:cubicBezTo>
                  <a:pt x="9858" y="3267"/>
                  <a:pt x="9734" y="3200"/>
                  <a:pt x="9600" y="3200"/>
                </a:cubicBezTo>
                <a:lnTo>
                  <a:pt x="9200" y="3200"/>
                </a:lnTo>
                <a:cubicBezTo>
                  <a:pt x="8979" y="3200"/>
                  <a:pt x="8800" y="3379"/>
                  <a:pt x="8800" y="3600"/>
                </a:cubicBezTo>
                <a:lnTo>
                  <a:pt x="8800" y="6000"/>
                </a:lnTo>
                <a:cubicBezTo>
                  <a:pt x="8800" y="6221"/>
                  <a:pt x="8979" y="6400"/>
                  <a:pt x="9200" y="6400"/>
                </a:cubicBezTo>
                <a:lnTo>
                  <a:pt x="10800" y="6400"/>
                </a:lnTo>
                <a:cubicBezTo>
                  <a:pt x="11021" y="6400"/>
                  <a:pt x="11200" y="6221"/>
                  <a:pt x="11200" y="6000"/>
                </a:cubicBezTo>
                <a:lnTo>
                  <a:pt x="11200" y="5400"/>
                </a:lnTo>
                <a:cubicBezTo>
                  <a:pt x="11200" y="5321"/>
                  <a:pt x="11176" y="5244"/>
                  <a:pt x="11133" y="5178"/>
                </a:cubicBezTo>
                <a:lnTo>
                  <a:pt x="9933" y="3378"/>
                </a:lnTo>
                <a:close/>
                <a:moveTo>
                  <a:pt x="10800" y="6000"/>
                </a:moveTo>
                <a:lnTo>
                  <a:pt x="9200" y="6000"/>
                </a:lnTo>
                <a:lnTo>
                  <a:pt x="9200" y="3600"/>
                </a:lnTo>
                <a:lnTo>
                  <a:pt x="9600" y="3600"/>
                </a:lnTo>
                <a:lnTo>
                  <a:pt x="10800" y="5400"/>
                </a:lnTo>
                <a:lnTo>
                  <a:pt x="10800" y="6000"/>
                </a:lnTo>
                <a:close/>
                <a:moveTo>
                  <a:pt x="12598" y="4934"/>
                </a:moveTo>
                <a:lnTo>
                  <a:pt x="10998" y="2534"/>
                </a:lnTo>
                <a:cubicBezTo>
                  <a:pt x="10775" y="2200"/>
                  <a:pt x="10402" y="2000"/>
                  <a:pt x="10000" y="2000"/>
                </a:cubicBezTo>
                <a:lnTo>
                  <a:pt x="8400" y="2000"/>
                </a:lnTo>
                <a:lnTo>
                  <a:pt x="8400" y="1200"/>
                </a:lnTo>
                <a:cubicBezTo>
                  <a:pt x="8400" y="538"/>
                  <a:pt x="7862" y="0"/>
                  <a:pt x="7200" y="0"/>
                </a:cubicBezTo>
                <a:lnTo>
                  <a:pt x="1200" y="0"/>
                </a:lnTo>
                <a:cubicBezTo>
                  <a:pt x="538" y="0"/>
                  <a:pt x="0" y="538"/>
                  <a:pt x="0" y="1200"/>
                </a:cubicBezTo>
                <a:lnTo>
                  <a:pt x="0" y="5600"/>
                </a:lnTo>
                <a:cubicBezTo>
                  <a:pt x="0" y="6262"/>
                  <a:pt x="538" y="6800"/>
                  <a:pt x="1200" y="6800"/>
                </a:cubicBezTo>
                <a:lnTo>
                  <a:pt x="1200" y="6800"/>
                </a:lnTo>
                <a:lnTo>
                  <a:pt x="1200" y="8000"/>
                </a:lnTo>
                <a:cubicBezTo>
                  <a:pt x="1200" y="8662"/>
                  <a:pt x="1738" y="9200"/>
                  <a:pt x="2400" y="9200"/>
                </a:cubicBezTo>
                <a:lnTo>
                  <a:pt x="2857" y="9200"/>
                </a:lnTo>
                <a:cubicBezTo>
                  <a:pt x="3036" y="9888"/>
                  <a:pt x="3657" y="10400"/>
                  <a:pt x="4400" y="10400"/>
                </a:cubicBezTo>
                <a:cubicBezTo>
                  <a:pt x="5143" y="10400"/>
                  <a:pt x="5764" y="9888"/>
                  <a:pt x="5943" y="9200"/>
                </a:cubicBezTo>
                <a:lnTo>
                  <a:pt x="8056" y="9200"/>
                </a:lnTo>
                <a:cubicBezTo>
                  <a:pt x="8235" y="9888"/>
                  <a:pt x="8856" y="10400"/>
                  <a:pt x="9600" y="10400"/>
                </a:cubicBezTo>
                <a:cubicBezTo>
                  <a:pt x="10342" y="10400"/>
                  <a:pt x="10964" y="9888"/>
                  <a:pt x="11142" y="9200"/>
                </a:cubicBezTo>
                <a:lnTo>
                  <a:pt x="11600" y="9200"/>
                </a:lnTo>
                <a:cubicBezTo>
                  <a:pt x="12262" y="9200"/>
                  <a:pt x="12800" y="8662"/>
                  <a:pt x="12800" y="8000"/>
                </a:cubicBezTo>
                <a:lnTo>
                  <a:pt x="12800" y="5600"/>
                </a:lnTo>
                <a:cubicBezTo>
                  <a:pt x="12800" y="5362"/>
                  <a:pt x="12730" y="5132"/>
                  <a:pt x="12598" y="4934"/>
                </a:cubicBezTo>
                <a:close/>
                <a:moveTo>
                  <a:pt x="1200" y="6000"/>
                </a:moveTo>
                <a:cubicBezTo>
                  <a:pt x="979" y="6000"/>
                  <a:pt x="800" y="5821"/>
                  <a:pt x="800" y="5600"/>
                </a:cubicBezTo>
                <a:lnTo>
                  <a:pt x="800" y="1200"/>
                </a:lnTo>
                <a:cubicBezTo>
                  <a:pt x="800" y="979"/>
                  <a:pt x="979" y="800"/>
                  <a:pt x="1200" y="800"/>
                </a:cubicBezTo>
                <a:lnTo>
                  <a:pt x="7200" y="800"/>
                </a:lnTo>
                <a:cubicBezTo>
                  <a:pt x="7421" y="800"/>
                  <a:pt x="7600" y="979"/>
                  <a:pt x="7600" y="1200"/>
                </a:cubicBezTo>
                <a:lnTo>
                  <a:pt x="7600" y="2000"/>
                </a:lnTo>
                <a:lnTo>
                  <a:pt x="7600" y="2800"/>
                </a:lnTo>
                <a:lnTo>
                  <a:pt x="7600" y="5600"/>
                </a:lnTo>
                <a:cubicBezTo>
                  <a:pt x="7600" y="5821"/>
                  <a:pt x="7421" y="6000"/>
                  <a:pt x="7200" y="6000"/>
                </a:cubicBezTo>
                <a:lnTo>
                  <a:pt x="1200" y="6000"/>
                </a:lnTo>
                <a:close/>
                <a:moveTo>
                  <a:pt x="4400" y="9600"/>
                </a:moveTo>
                <a:cubicBezTo>
                  <a:pt x="3958" y="9600"/>
                  <a:pt x="3600" y="9242"/>
                  <a:pt x="3600" y="8800"/>
                </a:cubicBezTo>
                <a:cubicBezTo>
                  <a:pt x="3600" y="8358"/>
                  <a:pt x="3958" y="8000"/>
                  <a:pt x="4400" y="8000"/>
                </a:cubicBezTo>
                <a:cubicBezTo>
                  <a:pt x="4842" y="8000"/>
                  <a:pt x="5200" y="8358"/>
                  <a:pt x="5200" y="8800"/>
                </a:cubicBezTo>
                <a:cubicBezTo>
                  <a:pt x="5200" y="9242"/>
                  <a:pt x="4842" y="9600"/>
                  <a:pt x="4400" y="9600"/>
                </a:cubicBezTo>
                <a:close/>
                <a:moveTo>
                  <a:pt x="9600" y="9600"/>
                </a:moveTo>
                <a:cubicBezTo>
                  <a:pt x="9158" y="9600"/>
                  <a:pt x="8800" y="9242"/>
                  <a:pt x="8800" y="8800"/>
                </a:cubicBezTo>
                <a:cubicBezTo>
                  <a:pt x="8800" y="8358"/>
                  <a:pt x="9158" y="8000"/>
                  <a:pt x="9600" y="8000"/>
                </a:cubicBezTo>
                <a:cubicBezTo>
                  <a:pt x="10042" y="8000"/>
                  <a:pt x="10400" y="8358"/>
                  <a:pt x="10400" y="8800"/>
                </a:cubicBezTo>
                <a:cubicBezTo>
                  <a:pt x="10400" y="9242"/>
                  <a:pt x="10042" y="9600"/>
                  <a:pt x="9600" y="9600"/>
                </a:cubicBezTo>
                <a:close/>
                <a:moveTo>
                  <a:pt x="12000" y="8000"/>
                </a:moveTo>
                <a:cubicBezTo>
                  <a:pt x="12000" y="8221"/>
                  <a:pt x="11821" y="8400"/>
                  <a:pt x="11600" y="8400"/>
                </a:cubicBezTo>
                <a:lnTo>
                  <a:pt x="11143" y="8400"/>
                </a:lnTo>
                <a:cubicBezTo>
                  <a:pt x="10964" y="7712"/>
                  <a:pt x="10343" y="7200"/>
                  <a:pt x="9600" y="7200"/>
                </a:cubicBezTo>
                <a:cubicBezTo>
                  <a:pt x="8856" y="7200"/>
                  <a:pt x="8235" y="7712"/>
                  <a:pt x="8056" y="8400"/>
                </a:cubicBezTo>
                <a:lnTo>
                  <a:pt x="5944" y="8400"/>
                </a:lnTo>
                <a:cubicBezTo>
                  <a:pt x="5765" y="7712"/>
                  <a:pt x="5144" y="7200"/>
                  <a:pt x="4401" y="7200"/>
                </a:cubicBezTo>
                <a:cubicBezTo>
                  <a:pt x="3657" y="7200"/>
                  <a:pt x="3036" y="7712"/>
                  <a:pt x="2857" y="8400"/>
                </a:cubicBezTo>
                <a:lnTo>
                  <a:pt x="2400" y="8400"/>
                </a:lnTo>
                <a:cubicBezTo>
                  <a:pt x="2179" y="8400"/>
                  <a:pt x="2000" y="8221"/>
                  <a:pt x="2000" y="8000"/>
                </a:cubicBezTo>
                <a:lnTo>
                  <a:pt x="2000" y="6800"/>
                </a:lnTo>
                <a:lnTo>
                  <a:pt x="7200" y="6800"/>
                </a:lnTo>
                <a:cubicBezTo>
                  <a:pt x="7862" y="6800"/>
                  <a:pt x="8400" y="6262"/>
                  <a:pt x="8400" y="5600"/>
                </a:cubicBezTo>
                <a:lnTo>
                  <a:pt x="8400" y="2800"/>
                </a:lnTo>
                <a:lnTo>
                  <a:pt x="10000" y="2800"/>
                </a:lnTo>
                <a:cubicBezTo>
                  <a:pt x="10134" y="2800"/>
                  <a:pt x="10258" y="2867"/>
                  <a:pt x="10333" y="2978"/>
                </a:cubicBezTo>
                <a:lnTo>
                  <a:pt x="11933" y="5378"/>
                </a:lnTo>
                <a:cubicBezTo>
                  <a:pt x="11976" y="5444"/>
                  <a:pt x="12000" y="5521"/>
                  <a:pt x="12000" y="5600"/>
                </a:cubicBezTo>
                <a:lnTo>
                  <a:pt x="12000" y="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confont-10774-5755529"/>
          <p:cNvSpPr/>
          <p:nvPr/>
        </p:nvSpPr>
        <p:spPr>
          <a:xfrm>
            <a:off x="9728327" y="2862793"/>
            <a:ext cx="290237" cy="331692"/>
          </a:xfrm>
          <a:custGeom>
            <a:avLst/>
            <a:gdLst>
              <a:gd name="T0" fmla="*/ 7893 w 11200"/>
              <a:gd name="T1" fmla="*/ 12800 h 12800"/>
              <a:gd name="T2" fmla="*/ 3307 w 11200"/>
              <a:gd name="T3" fmla="*/ 12800 h 12800"/>
              <a:gd name="T4" fmla="*/ 0 w 11200"/>
              <a:gd name="T5" fmla="*/ 9493 h 12800"/>
              <a:gd name="T6" fmla="*/ 0 w 11200"/>
              <a:gd name="T7" fmla="*/ 4373 h 12800"/>
              <a:gd name="T8" fmla="*/ 3307 w 11200"/>
              <a:gd name="T9" fmla="*/ 1067 h 12800"/>
              <a:gd name="T10" fmla="*/ 7893 w 11200"/>
              <a:gd name="T11" fmla="*/ 1067 h 12800"/>
              <a:gd name="T12" fmla="*/ 11200 w 11200"/>
              <a:gd name="T13" fmla="*/ 4373 h 12800"/>
              <a:gd name="T14" fmla="*/ 11200 w 11200"/>
              <a:gd name="T15" fmla="*/ 9493 h 12800"/>
              <a:gd name="T16" fmla="*/ 7893 w 11200"/>
              <a:gd name="T17" fmla="*/ 12800 h 12800"/>
              <a:gd name="T18" fmla="*/ 3307 w 11200"/>
              <a:gd name="T19" fmla="*/ 2133 h 12800"/>
              <a:gd name="T20" fmla="*/ 1067 w 11200"/>
              <a:gd name="T21" fmla="*/ 4373 h 12800"/>
              <a:gd name="T22" fmla="*/ 1067 w 11200"/>
              <a:gd name="T23" fmla="*/ 9493 h 12800"/>
              <a:gd name="T24" fmla="*/ 3307 w 11200"/>
              <a:gd name="T25" fmla="*/ 11733 h 12800"/>
              <a:gd name="T26" fmla="*/ 7893 w 11200"/>
              <a:gd name="T27" fmla="*/ 11733 h 12800"/>
              <a:gd name="T28" fmla="*/ 10133 w 11200"/>
              <a:gd name="T29" fmla="*/ 9493 h 12800"/>
              <a:gd name="T30" fmla="*/ 10133 w 11200"/>
              <a:gd name="T31" fmla="*/ 4373 h 12800"/>
              <a:gd name="T32" fmla="*/ 7893 w 11200"/>
              <a:gd name="T33" fmla="*/ 2133 h 12800"/>
              <a:gd name="T34" fmla="*/ 3307 w 11200"/>
              <a:gd name="T35" fmla="*/ 2133 h 12800"/>
              <a:gd name="T36" fmla="*/ 8293 w 11200"/>
              <a:gd name="T37" fmla="*/ 3733 h 12800"/>
              <a:gd name="T38" fmla="*/ 2907 w 11200"/>
              <a:gd name="T39" fmla="*/ 3733 h 12800"/>
              <a:gd name="T40" fmla="*/ 2400 w 11200"/>
              <a:gd name="T41" fmla="*/ 3227 h 12800"/>
              <a:gd name="T42" fmla="*/ 2400 w 11200"/>
              <a:gd name="T43" fmla="*/ 3173 h 12800"/>
              <a:gd name="T44" fmla="*/ 2907 w 11200"/>
              <a:gd name="T45" fmla="*/ 2667 h 12800"/>
              <a:gd name="T46" fmla="*/ 8293 w 11200"/>
              <a:gd name="T47" fmla="*/ 2667 h 12800"/>
              <a:gd name="T48" fmla="*/ 8800 w 11200"/>
              <a:gd name="T49" fmla="*/ 3173 h 12800"/>
              <a:gd name="T50" fmla="*/ 8800 w 11200"/>
              <a:gd name="T51" fmla="*/ 3227 h 12800"/>
              <a:gd name="T52" fmla="*/ 8293 w 11200"/>
              <a:gd name="T53" fmla="*/ 3733 h 12800"/>
              <a:gd name="T54" fmla="*/ 6320 w 11200"/>
              <a:gd name="T55" fmla="*/ 3733 h 12800"/>
              <a:gd name="T56" fmla="*/ 4907 w 11200"/>
              <a:gd name="T57" fmla="*/ 3733 h 12800"/>
              <a:gd name="T58" fmla="*/ 3627 w 11200"/>
              <a:gd name="T59" fmla="*/ 2453 h 12800"/>
              <a:gd name="T60" fmla="*/ 3627 w 11200"/>
              <a:gd name="T61" fmla="*/ 1280 h 12800"/>
              <a:gd name="T62" fmla="*/ 4907 w 11200"/>
              <a:gd name="T63" fmla="*/ 0 h 12800"/>
              <a:gd name="T64" fmla="*/ 6320 w 11200"/>
              <a:gd name="T65" fmla="*/ 0 h 12800"/>
              <a:gd name="T66" fmla="*/ 7600 w 11200"/>
              <a:gd name="T67" fmla="*/ 1280 h 12800"/>
              <a:gd name="T68" fmla="*/ 7600 w 11200"/>
              <a:gd name="T69" fmla="*/ 2427 h 12800"/>
              <a:gd name="T70" fmla="*/ 6320 w 11200"/>
              <a:gd name="T71" fmla="*/ 3733 h 12800"/>
              <a:gd name="T72" fmla="*/ 8053 w 11200"/>
              <a:gd name="T73" fmla="*/ 6000 h 12800"/>
              <a:gd name="T74" fmla="*/ 7307 w 11200"/>
              <a:gd name="T75" fmla="*/ 6000 h 12800"/>
              <a:gd name="T76" fmla="*/ 5040 w 11200"/>
              <a:gd name="T77" fmla="*/ 8267 h 12800"/>
              <a:gd name="T78" fmla="*/ 3893 w 11200"/>
              <a:gd name="T79" fmla="*/ 7120 h 12800"/>
              <a:gd name="T80" fmla="*/ 3200 w 11200"/>
              <a:gd name="T81" fmla="*/ 7120 h 12800"/>
              <a:gd name="T82" fmla="*/ 3147 w 11200"/>
              <a:gd name="T83" fmla="*/ 7173 h 12800"/>
              <a:gd name="T84" fmla="*/ 3147 w 11200"/>
              <a:gd name="T85" fmla="*/ 7867 h 12800"/>
              <a:gd name="T86" fmla="*/ 4720 w 11200"/>
              <a:gd name="T87" fmla="*/ 9440 h 12800"/>
              <a:gd name="T88" fmla="*/ 5413 w 11200"/>
              <a:gd name="T89" fmla="*/ 9440 h 12800"/>
              <a:gd name="T90" fmla="*/ 5467 w 11200"/>
              <a:gd name="T91" fmla="*/ 9387 h 12800"/>
              <a:gd name="T92" fmla="*/ 8080 w 11200"/>
              <a:gd name="T93" fmla="*/ 6773 h 12800"/>
              <a:gd name="T94" fmla="*/ 8053 w 11200"/>
              <a:gd name="T95" fmla="*/ 60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200" h="12800">
                <a:moveTo>
                  <a:pt x="7893" y="12800"/>
                </a:moveTo>
                <a:lnTo>
                  <a:pt x="3307" y="12800"/>
                </a:lnTo>
                <a:cubicBezTo>
                  <a:pt x="1493" y="12800"/>
                  <a:pt x="0" y="11307"/>
                  <a:pt x="0" y="9493"/>
                </a:cubicBezTo>
                <a:lnTo>
                  <a:pt x="0" y="4373"/>
                </a:lnTo>
                <a:cubicBezTo>
                  <a:pt x="0" y="2560"/>
                  <a:pt x="1493" y="1067"/>
                  <a:pt x="3307" y="1067"/>
                </a:cubicBezTo>
                <a:lnTo>
                  <a:pt x="7893" y="1067"/>
                </a:lnTo>
                <a:cubicBezTo>
                  <a:pt x="9707" y="1067"/>
                  <a:pt x="11200" y="2560"/>
                  <a:pt x="11200" y="4373"/>
                </a:cubicBezTo>
                <a:lnTo>
                  <a:pt x="11200" y="9493"/>
                </a:lnTo>
                <a:cubicBezTo>
                  <a:pt x="11200" y="11307"/>
                  <a:pt x="9707" y="12800"/>
                  <a:pt x="7893" y="12800"/>
                </a:cubicBezTo>
                <a:close/>
                <a:moveTo>
                  <a:pt x="3307" y="2133"/>
                </a:moveTo>
                <a:cubicBezTo>
                  <a:pt x="2080" y="2133"/>
                  <a:pt x="1067" y="3147"/>
                  <a:pt x="1067" y="4373"/>
                </a:cubicBezTo>
                <a:lnTo>
                  <a:pt x="1067" y="9493"/>
                </a:lnTo>
                <a:cubicBezTo>
                  <a:pt x="1067" y="10720"/>
                  <a:pt x="2080" y="11733"/>
                  <a:pt x="3307" y="11733"/>
                </a:cubicBezTo>
                <a:lnTo>
                  <a:pt x="7893" y="11733"/>
                </a:lnTo>
                <a:cubicBezTo>
                  <a:pt x="9120" y="11733"/>
                  <a:pt x="10133" y="10720"/>
                  <a:pt x="10133" y="9493"/>
                </a:cubicBezTo>
                <a:lnTo>
                  <a:pt x="10133" y="4373"/>
                </a:lnTo>
                <a:cubicBezTo>
                  <a:pt x="10133" y="3147"/>
                  <a:pt x="9120" y="2133"/>
                  <a:pt x="7893" y="2133"/>
                </a:cubicBezTo>
                <a:lnTo>
                  <a:pt x="3307" y="2133"/>
                </a:lnTo>
                <a:close/>
                <a:moveTo>
                  <a:pt x="8293" y="3733"/>
                </a:moveTo>
                <a:lnTo>
                  <a:pt x="2907" y="3733"/>
                </a:lnTo>
                <a:cubicBezTo>
                  <a:pt x="2613" y="3733"/>
                  <a:pt x="2400" y="3493"/>
                  <a:pt x="2400" y="3227"/>
                </a:cubicBezTo>
                <a:lnTo>
                  <a:pt x="2400" y="3173"/>
                </a:lnTo>
                <a:cubicBezTo>
                  <a:pt x="2400" y="2880"/>
                  <a:pt x="2640" y="2667"/>
                  <a:pt x="2907" y="2667"/>
                </a:cubicBezTo>
                <a:lnTo>
                  <a:pt x="8293" y="2667"/>
                </a:lnTo>
                <a:cubicBezTo>
                  <a:pt x="8587" y="2667"/>
                  <a:pt x="8800" y="2907"/>
                  <a:pt x="8800" y="3173"/>
                </a:cubicBezTo>
                <a:lnTo>
                  <a:pt x="8800" y="3227"/>
                </a:lnTo>
                <a:cubicBezTo>
                  <a:pt x="8800" y="3493"/>
                  <a:pt x="8560" y="3733"/>
                  <a:pt x="8293" y="3733"/>
                </a:cubicBezTo>
                <a:close/>
                <a:moveTo>
                  <a:pt x="6320" y="3733"/>
                </a:moveTo>
                <a:lnTo>
                  <a:pt x="4907" y="3733"/>
                </a:lnTo>
                <a:cubicBezTo>
                  <a:pt x="4187" y="3733"/>
                  <a:pt x="3627" y="3147"/>
                  <a:pt x="3627" y="2453"/>
                </a:cubicBezTo>
                <a:lnTo>
                  <a:pt x="3627" y="1280"/>
                </a:lnTo>
                <a:cubicBezTo>
                  <a:pt x="3627" y="560"/>
                  <a:pt x="4213" y="0"/>
                  <a:pt x="4907" y="0"/>
                </a:cubicBezTo>
                <a:lnTo>
                  <a:pt x="6320" y="0"/>
                </a:lnTo>
                <a:cubicBezTo>
                  <a:pt x="7040" y="0"/>
                  <a:pt x="7600" y="587"/>
                  <a:pt x="7600" y="1280"/>
                </a:cubicBezTo>
                <a:lnTo>
                  <a:pt x="7600" y="2427"/>
                </a:lnTo>
                <a:cubicBezTo>
                  <a:pt x="7600" y="3147"/>
                  <a:pt x="7013" y="3733"/>
                  <a:pt x="6320" y="3733"/>
                </a:cubicBezTo>
                <a:close/>
                <a:moveTo>
                  <a:pt x="8053" y="6000"/>
                </a:moveTo>
                <a:cubicBezTo>
                  <a:pt x="7840" y="5787"/>
                  <a:pt x="7493" y="5787"/>
                  <a:pt x="7307" y="6000"/>
                </a:cubicBezTo>
                <a:lnTo>
                  <a:pt x="5040" y="8267"/>
                </a:lnTo>
                <a:lnTo>
                  <a:pt x="3893" y="7120"/>
                </a:lnTo>
                <a:cubicBezTo>
                  <a:pt x="3707" y="6933"/>
                  <a:pt x="3387" y="6933"/>
                  <a:pt x="3200" y="7120"/>
                </a:cubicBezTo>
                <a:lnTo>
                  <a:pt x="3147" y="7173"/>
                </a:lnTo>
                <a:cubicBezTo>
                  <a:pt x="2960" y="7360"/>
                  <a:pt x="2960" y="7680"/>
                  <a:pt x="3147" y="7867"/>
                </a:cubicBezTo>
                <a:lnTo>
                  <a:pt x="4720" y="9440"/>
                </a:lnTo>
                <a:cubicBezTo>
                  <a:pt x="4907" y="9627"/>
                  <a:pt x="5227" y="9627"/>
                  <a:pt x="5413" y="9440"/>
                </a:cubicBezTo>
                <a:lnTo>
                  <a:pt x="5467" y="9387"/>
                </a:lnTo>
                <a:lnTo>
                  <a:pt x="8080" y="6773"/>
                </a:lnTo>
                <a:cubicBezTo>
                  <a:pt x="8267" y="6533"/>
                  <a:pt x="8267" y="6187"/>
                  <a:pt x="8053" y="60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confont-117-337958"/>
          <p:cNvSpPr/>
          <p:nvPr/>
        </p:nvSpPr>
        <p:spPr>
          <a:xfrm>
            <a:off x="8206373" y="2051193"/>
            <a:ext cx="386054" cy="386054"/>
          </a:xfrm>
          <a:custGeom>
            <a:avLst/>
            <a:gdLst>
              <a:gd name="T0" fmla="*/ 8070 w 12800"/>
              <a:gd name="T1" fmla="*/ 1434 h 12800"/>
              <a:gd name="T2" fmla="*/ 5290 w 12800"/>
              <a:gd name="T3" fmla="*/ 3600 h 12800"/>
              <a:gd name="T4" fmla="*/ 3262 w 12800"/>
              <a:gd name="T5" fmla="*/ 3600 h 12800"/>
              <a:gd name="T6" fmla="*/ 0 w 12800"/>
              <a:gd name="T7" fmla="*/ 5600 h 12800"/>
              <a:gd name="T8" fmla="*/ 2398 w 12800"/>
              <a:gd name="T9" fmla="*/ 8400 h 12800"/>
              <a:gd name="T10" fmla="*/ 3198 w 12800"/>
              <a:gd name="T11" fmla="*/ 12800 h 12800"/>
              <a:gd name="T12" fmla="*/ 5598 w 12800"/>
              <a:gd name="T13" fmla="*/ 12000 h 12800"/>
              <a:gd name="T14" fmla="*/ 5198 w 12800"/>
              <a:gd name="T15" fmla="*/ 10800 h 12800"/>
              <a:gd name="T16" fmla="*/ 5205 w 12800"/>
              <a:gd name="T17" fmla="*/ 7975 h 12800"/>
              <a:gd name="T18" fmla="*/ 5274 w 12800"/>
              <a:gd name="T19" fmla="*/ 7782 h 12800"/>
              <a:gd name="T20" fmla="*/ 5401 w 12800"/>
              <a:gd name="T21" fmla="*/ 7659 h 12800"/>
              <a:gd name="T22" fmla="*/ 5512 w 12800"/>
              <a:gd name="T23" fmla="*/ 7626 h 12800"/>
              <a:gd name="T24" fmla="*/ 8072 w 12800"/>
              <a:gd name="T25" fmla="*/ 9770 h 12800"/>
              <a:gd name="T26" fmla="*/ 12800 w 12800"/>
              <a:gd name="T27" fmla="*/ 5600 h 12800"/>
              <a:gd name="T28" fmla="*/ 8000 w 12800"/>
              <a:gd name="T29" fmla="*/ 5600 h 12800"/>
              <a:gd name="T30" fmla="*/ 9200 w 12800"/>
              <a:gd name="T31" fmla="*/ 4400 h 12800"/>
              <a:gd name="T32" fmla="*/ 9200 w 12800"/>
              <a:gd name="T33" fmla="*/ 6800 h 12800"/>
              <a:gd name="T34" fmla="*/ 8000 w 12800"/>
              <a:gd name="T35" fmla="*/ 5600 h 12800"/>
              <a:gd name="T36" fmla="*/ 1600 w 12800"/>
              <a:gd name="T37" fmla="*/ 4400 h 12800"/>
              <a:gd name="T38" fmla="*/ 3600 w 12800"/>
              <a:gd name="T39" fmla="*/ 4400 h 12800"/>
              <a:gd name="T40" fmla="*/ 4000 w 12800"/>
              <a:gd name="T41" fmla="*/ 5600 h 12800"/>
              <a:gd name="T42" fmla="*/ 3600 w 12800"/>
              <a:gd name="T43" fmla="*/ 6800 h 12800"/>
              <a:gd name="T44" fmla="*/ 800 w 12800"/>
              <a:gd name="T45" fmla="*/ 5600 h 12800"/>
              <a:gd name="T46" fmla="*/ 3198 w 12800"/>
              <a:gd name="T47" fmla="*/ 12000 h 12800"/>
              <a:gd name="T48" fmla="*/ 2983 w 12800"/>
              <a:gd name="T49" fmla="*/ 7600 h 12800"/>
              <a:gd name="T50" fmla="*/ 3262 w 12800"/>
              <a:gd name="T51" fmla="*/ 7605 h 12800"/>
              <a:gd name="T52" fmla="*/ 4398 w 12800"/>
              <a:gd name="T53" fmla="*/ 8000 h 12800"/>
              <a:gd name="T54" fmla="*/ 4742 w 12800"/>
              <a:gd name="T55" fmla="*/ 11594 h 12800"/>
              <a:gd name="T56" fmla="*/ 4798 w 12800"/>
              <a:gd name="T57" fmla="*/ 12000 h 12800"/>
              <a:gd name="T58" fmla="*/ 5200 w 12800"/>
              <a:gd name="T59" fmla="*/ 6805 h 12800"/>
              <a:gd name="T60" fmla="*/ 4400 w 12800"/>
              <a:gd name="T61" fmla="*/ 5600 h 12800"/>
              <a:gd name="T62" fmla="*/ 5290 w 12800"/>
              <a:gd name="T63" fmla="*/ 4400 h 12800"/>
              <a:gd name="T64" fmla="*/ 7200 w 12800"/>
              <a:gd name="T65" fmla="*/ 5600 h 12800"/>
              <a:gd name="T66" fmla="*/ 5290 w 12800"/>
              <a:gd name="T67" fmla="*/ 6805 h 12800"/>
              <a:gd name="T68" fmla="*/ 8184 w 12800"/>
              <a:gd name="T69" fmla="*/ 7600 h 12800"/>
              <a:gd name="T70" fmla="*/ 10800 w 12800"/>
              <a:gd name="T71" fmla="*/ 5600 h 12800"/>
              <a:gd name="T72" fmla="*/ 8184 w 12800"/>
              <a:gd name="T73" fmla="*/ 3600 h 12800"/>
              <a:gd name="T74" fmla="*/ 12000 w 12800"/>
              <a:gd name="T75" fmla="*/ 56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00" h="12800">
                <a:moveTo>
                  <a:pt x="10000" y="0"/>
                </a:moveTo>
                <a:cubicBezTo>
                  <a:pt x="9179" y="0"/>
                  <a:pt x="8534" y="564"/>
                  <a:pt x="8070" y="1434"/>
                </a:cubicBezTo>
                <a:lnTo>
                  <a:pt x="8062" y="1430"/>
                </a:lnTo>
                <a:cubicBezTo>
                  <a:pt x="7389" y="2747"/>
                  <a:pt x="6388" y="3600"/>
                  <a:pt x="5290" y="3600"/>
                </a:cubicBezTo>
                <a:lnTo>
                  <a:pt x="5025" y="3600"/>
                </a:lnTo>
                <a:lnTo>
                  <a:pt x="3262" y="3600"/>
                </a:lnTo>
                <a:lnTo>
                  <a:pt x="1600" y="3600"/>
                </a:lnTo>
                <a:cubicBezTo>
                  <a:pt x="703" y="3600"/>
                  <a:pt x="0" y="4479"/>
                  <a:pt x="0" y="5600"/>
                </a:cubicBezTo>
                <a:cubicBezTo>
                  <a:pt x="0" y="6722"/>
                  <a:pt x="703" y="7600"/>
                  <a:pt x="1600" y="7600"/>
                </a:cubicBezTo>
                <a:cubicBezTo>
                  <a:pt x="2041" y="7602"/>
                  <a:pt x="2398" y="7958"/>
                  <a:pt x="2398" y="8400"/>
                </a:cubicBezTo>
                <a:lnTo>
                  <a:pt x="2398" y="12000"/>
                </a:lnTo>
                <a:cubicBezTo>
                  <a:pt x="2398" y="12442"/>
                  <a:pt x="2756" y="12800"/>
                  <a:pt x="3198" y="12800"/>
                </a:cubicBezTo>
                <a:lnTo>
                  <a:pt x="4798" y="12800"/>
                </a:lnTo>
                <a:cubicBezTo>
                  <a:pt x="5240" y="12800"/>
                  <a:pt x="5598" y="12442"/>
                  <a:pt x="5598" y="12000"/>
                </a:cubicBezTo>
                <a:lnTo>
                  <a:pt x="5598" y="11600"/>
                </a:lnTo>
                <a:cubicBezTo>
                  <a:pt x="5598" y="11200"/>
                  <a:pt x="5198" y="11021"/>
                  <a:pt x="5198" y="10800"/>
                </a:cubicBezTo>
                <a:lnTo>
                  <a:pt x="5198" y="8000"/>
                </a:lnTo>
                <a:cubicBezTo>
                  <a:pt x="5198" y="7991"/>
                  <a:pt x="5204" y="7984"/>
                  <a:pt x="5205" y="7975"/>
                </a:cubicBezTo>
                <a:cubicBezTo>
                  <a:pt x="5209" y="7918"/>
                  <a:pt x="5225" y="7865"/>
                  <a:pt x="5250" y="7817"/>
                </a:cubicBezTo>
                <a:cubicBezTo>
                  <a:pt x="5257" y="7804"/>
                  <a:pt x="5265" y="7794"/>
                  <a:pt x="5274" y="7782"/>
                </a:cubicBezTo>
                <a:cubicBezTo>
                  <a:pt x="5306" y="7734"/>
                  <a:pt x="5346" y="7695"/>
                  <a:pt x="5395" y="7665"/>
                </a:cubicBezTo>
                <a:cubicBezTo>
                  <a:pt x="5398" y="7663"/>
                  <a:pt x="5398" y="7661"/>
                  <a:pt x="5401" y="7659"/>
                </a:cubicBezTo>
                <a:cubicBezTo>
                  <a:pt x="5402" y="7659"/>
                  <a:pt x="5404" y="7658"/>
                  <a:pt x="5405" y="7658"/>
                </a:cubicBezTo>
                <a:cubicBezTo>
                  <a:pt x="5437" y="7640"/>
                  <a:pt x="5476" y="7636"/>
                  <a:pt x="5512" y="7626"/>
                </a:cubicBezTo>
                <a:cubicBezTo>
                  <a:pt x="6521" y="7733"/>
                  <a:pt x="7435" y="8548"/>
                  <a:pt x="8062" y="9775"/>
                </a:cubicBezTo>
                <a:lnTo>
                  <a:pt x="8072" y="9770"/>
                </a:lnTo>
                <a:cubicBezTo>
                  <a:pt x="8536" y="10638"/>
                  <a:pt x="9180" y="11200"/>
                  <a:pt x="10000" y="11200"/>
                </a:cubicBezTo>
                <a:cubicBezTo>
                  <a:pt x="11838" y="11200"/>
                  <a:pt x="12800" y="8383"/>
                  <a:pt x="12800" y="5600"/>
                </a:cubicBezTo>
                <a:cubicBezTo>
                  <a:pt x="12800" y="2817"/>
                  <a:pt x="11838" y="0"/>
                  <a:pt x="10000" y="0"/>
                </a:cubicBezTo>
                <a:close/>
                <a:moveTo>
                  <a:pt x="8000" y="5600"/>
                </a:moveTo>
                <a:cubicBezTo>
                  <a:pt x="8000" y="5185"/>
                  <a:pt x="8024" y="4784"/>
                  <a:pt x="8066" y="4400"/>
                </a:cubicBezTo>
                <a:lnTo>
                  <a:pt x="9200" y="4400"/>
                </a:lnTo>
                <a:cubicBezTo>
                  <a:pt x="9642" y="4400"/>
                  <a:pt x="10000" y="4938"/>
                  <a:pt x="10000" y="5600"/>
                </a:cubicBezTo>
                <a:cubicBezTo>
                  <a:pt x="10000" y="6263"/>
                  <a:pt x="9642" y="6800"/>
                  <a:pt x="9200" y="6800"/>
                </a:cubicBezTo>
                <a:lnTo>
                  <a:pt x="8066" y="6800"/>
                </a:lnTo>
                <a:cubicBezTo>
                  <a:pt x="8024" y="6416"/>
                  <a:pt x="8000" y="6016"/>
                  <a:pt x="8000" y="5600"/>
                </a:cubicBezTo>
                <a:close/>
                <a:moveTo>
                  <a:pt x="800" y="5600"/>
                </a:moveTo>
                <a:cubicBezTo>
                  <a:pt x="800" y="4938"/>
                  <a:pt x="1158" y="4400"/>
                  <a:pt x="1600" y="4400"/>
                </a:cubicBezTo>
                <a:lnTo>
                  <a:pt x="3262" y="4400"/>
                </a:lnTo>
                <a:lnTo>
                  <a:pt x="3600" y="4400"/>
                </a:lnTo>
                <a:lnTo>
                  <a:pt x="4406" y="4400"/>
                </a:lnTo>
                <a:cubicBezTo>
                  <a:pt x="4158" y="4692"/>
                  <a:pt x="4000" y="5115"/>
                  <a:pt x="4000" y="5600"/>
                </a:cubicBezTo>
                <a:cubicBezTo>
                  <a:pt x="4000" y="6086"/>
                  <a:pt x="4158" y="6509"/>
                  <a:pt x="4406" y="6800"/>
                </a:cubicBezTo>
                <a:lnTo>
                  <a:pt x="3600" y="6800"/>
                </a:lnTo>
                <a:lnTo>
                  <a:pt x="1600" y="6800"/>
                </a:lnTo>
                <a:cubicBezTo>
                  <a:pt x="1158" y="6800"/>
                  <a:pt x="800" y="6263"/>
                  <a:pt x="800" y="5600"/>
                </a:cubicBezTo>
                <a:close/>
                <a:moveTo>
                  <a:pt x="4798" y="12000"/>
                </a:moveTo>
                <a:lnTo>
                  <a:pt x="3198" y="12000"/>
                </a:lnTo>
                <a:lnTo>
                  <a:pt x="3198" y="8400"/>
                </a:lnTo>
                <a:cubicBezTo>
                  <a:pt x="3198" y="8108"/>
                  <a:pt x="3120" y="7836"/>
                  <a:pt x="2983" y="7600"/>
                </a:cubicBezTo>
                <a:lnTo>
                  <a:pt x="3262" y="7600"/>
                </a:lnTo>
                <a:lnTo>
                  <a:pt x="3262" y="7605"/>
                </a:lnTo>
                <a:lnTo>
                  <a:pt x="4466" y="7605"/>
                </a:lnTo>
                <a:cubicBezTo>
                  <a:pt x="4423" y="7729"/>
                  <a:pt x="4398" y="7861"/>
                  <a:pt x="4398" y="8000"/>
                </a:cubicBezTo>
                <a:lnTo>
                  <a:pt x="4398" y="10800"/>
                </a:lnTo>
                <a:cubicBezTo>
                  <a:pt x="4398" y="11185"/>
                  <a:pt x="4613" y="11442"/>
                  <a:pt x="4742" y="11594"/>
                </a:cubicBezTo>
                <a:cubicBezTo>
                  <a:pt x="4759" y="11616"/>
                  <a:pt x="4780" y="11637"/>
                  <a:pt x="4798" y="11661"/>
                </a:cubicBezTo>
                <a:lnTo>
                  <a:pt x="4798" y="12000"/>
                </a:lnTo>
                <a:close/>
                <a:moveTo>
                  <a:pt x="5290" y="6805"/>
                </a:moveTo>
                <a:lnTo>
                  <a:pt x="5200" y="6805"/>
                </a:lnTo>
                <a:lnTo>
                  <a:pt x="5200" y="6800"/>
                </a:lnTo>
                <a:cubicBezTo>
                  <a:pt x="4758" y="6800"/>
                  <a:pt x="4400" y="6263"/>
                  <a:pt x="4400" y="5600"/>
                </a:cubicBezTo>
                <a:cubicBezTo>
                  <a:pt x="4400" y="4938"/>
                  <a:pt x="4758" y="4400"/>
                  <a:pt x="5200" y="4400"/>
                </a:cubicBezTo>
                <a:lnTo>
                  <a:pt x="5290" y="4400"/>
                </a:lnTo>
                <a:cubicBezTo>
                  <a:pt x="6045" y="4400"/>
                  <a:pt x="6751" y="4103"/>
                  <a:pt x="7373" y="3593"/>
                </a:cubicBezTo>
                <a:cubicBezTo>
                  <a:pt x="7258" y="4237"/>
                  <a:pt x="7200" y="4919"/>
                  <a:pt x="7200" y="5600"/>
                </a:cubicBezTo>
                <a:cubicBezTo>
                  <a:pt x="7200" y="6284"/>
                  <a:pt x="7258" y="6968"/>
                  <a:pt x="7374" y="7612"/>
                </a:cubicBezTo>
                <a:cubicBezTo>
                  <a:pt x="6752" y="7102"/>
                  <a:pt x="6045" y="6805"/>
                  <a:pt x="5290" y="6805"/>
                </a:cubicBezTo>
                <a:close/>
                <a:moveTo>
                  <a:pt x="10000" y="10400"/>
                </a:moveTo>
                <a:cubicBezTo>
                  <a:pt x="9193" y="10400"/>
                  <a:pt x="8500" y="9252"/>
                  <a:pt x="8184" y="7600"/>
                </a:cubicBezTo>
                <a:lnTo>
                  <a:pt x="9200" y="7600"/>
                </a:lnTo>
                <a:cubicBezTo>
                  <a:pt x="10097" y="7600"/>
                  <a:pt x="10800" y="6722"/>
                  <a:pt x="10800" y="5600"/>
                </a:cubicBezTo>
                <a:cubicBezTo>
                  <a:pt x="10800" y="4479"/>
                  <a:pt x="10097" y="3600"/>
                  <a:pt x="9200" y="3600"/>
                </a:cubicBezTo>
                <a:lnTo>
                  <a:pt x="8184" y="3600"/>
                </a:lnTo>
                <a:cubicBezTo>
                  <a:pt x="8500" y="1949"/>
                  <a:pt x="9193" y="800"/>
                  <a:pt x="10000" y="800"/>
                </a:cubicBezTo>
                <a:cubicBezTo>
                  <a:pt x="11105" y="800"/>
                  <a:pt x="12000" y="2949"/>
                  <a:pt x="12000" y="5600"/>
                </a:cubicBezTo>
                <a:cubicBezTo>
                  <a:pt x="12000" y="8251"/>
                  <a:pt x="11105" y="10400"/>
                  <a:pt x="10000" y="104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confont-117-337963"/>
          <p:cNvSpPr/>
          <p:nvPr/>
        </p:nvSpPr>
        <p:spPr>
          <a:xfrm>
            <a:off x="5558212" y="2872387"/>
            <a:ext cx="312505" cy="312505"/>
          </a:xfrm>
          <a:custGeom>
            <a:avLst/>
            <a:gdLst>
              <a:gd name="T0" fmla="*/ 2000 w 12800"/>
              <a:gd name="T1" fmla="*/ 0 h 12800"/>
              <a:gd name="T2" fmla="*/ 0 w 12800"/>
              <a:gd name="T3" fmla="*/ 4000 h 12800"/>
              <a:gd name="T4" fmla="*/ 2000 w 12800"/>
              <a:gd name="T5" fmla="*/ 12800 h 12800"/>
              <a:gd name="T6" fmla="*/ 4000 w 12800"/>
              <a:gd name="T7" fmla="*/ 4000 h 12800"/>
              <a:gd name="T8" fmla="*/ 2000 w 12800"/>
              <a:gd name="T9" fmla="*/ 800 h 12800"/>
              <a:gd name="T10" fmla="*/ 2000 w 12800"/>
              <a:gd name="T11" fmla="*/ 2000 h 12800"/>
              <a:gd name="T12" fmla="*/ 2400 w 12800"/>
              <a:gd name="T13" fmla="*/ 11600 h 12800"/>
              <a:gd name="T14" fmla="*/ 1600 w 12800"/>
              <a:gd name="T15" fmla="*/ 5959 h 12800"/>
              <a:gd name="T16" fmla="*/ 2400 w 12800"/>
              <a:gd name="T17" fmla="*/ 11600 h 12800"/>
              <a:gd name="T18" fmla="*/ 2975 w 12800"/>
              <a:gd name="T19" fmla="*/ 4694 h 12800"/>
              <a:gd name="T20" fmla="*/ 2719 w 12800"/>
              <a:gd name="T21" fmla="*/ 4954 h 12800"/>
              <a:gd name="T22" fmla="*/ 1600 w 12800"/>
              <a:gd name="T23" fmla="*/ 5126 h 12800"/>
              <a:gd name="T24" fmla="*/ 1030 w 12800"/>
              <a:gd name="T25" fmla="*/ 4700 h 12800"/>
              <a:gd name="T26" fmla="*/ 854 w 12800"/>
              <a:gd name="T27" fmla="*/ 4336 h 12800"/>
              <a:gd name="T28" fmla="*/ 874 w 12800"/>
              <a:gd name="T29" fmla="*/ 3601 h 12800"/>
              <a:gd name="T30" fmla="*/ 1277 w 12800"/>
              <a:gd name="T31" fmla="*/ 3048 h 12800"/>
              <a:gd name="T32" fmla="*/ 2000 w 12800"/>
              <a:gd name="T33" fmla="*/ 2800 h 12800"/>
              <a:gd name="T34" fmla="*/ 2724 w 12800"/>
              <a:gd name="T35" fmla="*/ 3049 h 12800"/>
              <a:gd name="T36" fmla="*/ 3126 w 12800"/>
              <a:gd name="T37" fmla="*/ 3601 h 12800"/>
              <a:gd name="T38" fmla="*/ 3146 w 12800"/>
              <a:gd name="T39" fmla="*/ 4336 h 12800"/>
              <a:gd name="T40" fmla="*/ 10800 w 12800"/>
              <a:gd name="T41" fmla="*/ 0 h 12800"/>
              <a:gd name="T42" fmla="*/ 8800 w 12800"/>
              <a:gd name="T43" fmla="*/ 4000 h 12800"/>
              <a:gd name="T44" fmla="*/ 10800 w 12800"/>
              <a:gd name="T45" fmla="*/ 12800 h 12800"/>
              <a:gd name="T46" fmla="*/ 12800 w 12800"/>
              <a:gd name="T47" fmla="*/ 4000 h 12800"/>
              <a:gd name="T48" fmla="*/ 10800 w 12800"/>
              <a:gd name="T49" fmla="*/ 800 h 12800"/>
              <a:gd name="T50" fmla="*/ 10800 w 12800"/>
              <a:gd name="T51" fmla="*/ 2000 h 12800"/>
              <a:gd name="T52" fmla="*/ 11200 w 12800"/>
              <a:gd name="T53" fmla="*/ 11600 h 12800"/>
              <a:gd name="T54" fmla="*/ 10400 w 12800"/>
              <a:gd name="T55" fmla="*/ 5959 h 12800"/>
              <a:gd name="T56" fmla="*/ 11200 w 12800"/>
              <a:gd name="T57" fmla="*/ 11600 h 12800"/>
              <a:gd name="T58" fmla="*/ 11775 w 12800"/>
              <a:gd name="T59" fmla="*/ 4694 h 12800"/>
              <a:gd name="T60" fmla="*/ 11519 w 12800"/>
              <a:gd name="T61" fmla="*/ 4954 h 12800"/>
              <a:gd name="T62" fmla="*/ 10400 w 12800"/>
              <a:gd name="T63" fmla="*/ 5126 h 12800"/>
              <a:gd name="T64" fmla="*/ 9830 w 12800"/>
              <a:gd name="T65" fmla="*/ 4700 h 12800"/>
              <a:gd name="T66" fmla="*/ 9654 w 12800"/>
              <a:gd name="T67" fmla="*/ 4336 h 12800"/>
              <a:gd name="T68" fmla="*/ 9674 w 12800"/>
              <a:gd name="T69" fmla="*/ 3601 h 12800"/>
              <a:gd name="T70" fmla="*/ 10077 w 12800"/>
              <a:gd name="T71" fmla="*/ 3048 h 12800"/>
              <a:gd name="T72" fmla="*/ 10800 w 12800"/>
              <a:gd name="T73" fmla="*/ 2800 h 12800"/>
              <a:gd name="T74" fmla="*/ 11524 w 12800"/>
              <a:gd name="T75" fmla="*/ 3049 h 12800"/>
              <a:gd name="T76" fmla="*/ 11927 w 12800"/>
              <a:gd name="T77" fmla="*/ 3601 h 12800"/>
              <a:gd name="T78" fmla="*/ 11946 w 12800"/>
              <a:gd name="T79" fmla="*/ 4336 h 12800"/>
              <a:gd name="T80" fmla="*/ 6400 w 12800"/>
              <a:gd name="T81" fmla="*/ 0 h 12800"/>
              <a:gd name="T82" fmla="*/ 4400 w 12800"/>
              <a:gd name="T83" fmla="*/ 8800 h 12800"/>
              <a:gd name="T84" fmla="*/ 6400 w 12800"/>
              <a:gd name="T85" fmla="*/ 12800 h 12800"/>
              <a:gd name="T86" fmla="*/ 8400 w 12800"/>
              <a:gd name="T87" fmla="*/ 8800 h 12800"/>
              <a:gd name="T88" fmla="*/ 6400 w 12800"/>
              <a:gd name="T89" fmla="*/ 800 h 12800"/>
              <a:gd name="T90" fmla="*/ 6400 w 12800"/>
              <a:gd name="T91" fmla="*/ 6800 h 12800"/>
              <a:gd name="T92" fmla="*/ 6800 w 12800"/>
              <a:gd name="T93" fmla="*/ 11600 h 12800"/>
              <a:gd name="T94" fmla="*/ 6000 w 12800"/>
              <a:gd name="T95" fmla="*/ 10759 h 12800"/>
              <a:gd name="T96" fmla="*/ 6800 w 12800"/>
              <a:gd name="T97" fmla="*/ 11600 h 12800"/>
              <a:gd name="T98" fmla="*/ 7375 w 12800"/>
              <a:gd name="T99" fmla="*/ 9494 h 12800"/>
              <a:gd name="T100" fmla="*/ 7119 w 12800"/>
              <a:gd name="T101" fmla="*/ 9754 h 12800"/>
              <a:gd name="T102" fmla="*/ 6000 w 12800"/>
              <a:gd name="T103" fmla="*/ 9926 h 12800"/>
              <a:gd name="T104" fmla="*/ 5430 w 12800"/>
              <a:gd name="T105" fmla="*/ 9500 h 12800"/>
              <a:gd name="T106" fmla="*/ 5254 w 12800"/>
              <a:gd name="T107" fmla="*/ 9136 h 12800"/>
              <a:gd name="T108" fmla="*/ 5274 w 12800"/>
              <a:gd name="T109" fmla="*/ 8401 h 12800"/>
              <a:gd name="T110" fmla="*/ 5677 w 12800"/>
              <a:gd name="T111" fmla="*/ 7848 h 12800"/>
              <a:gd name="T112" fmla="*/ 6400 w 12800"/>
              <a:gd name="T113" fmla="*/ 7600 h 12800"/>
              <a:gd name="T114" fmla="*/ 7124 w 12800"/>
              <a:gd name="T115" fmla="*/ 7849 h 12800"/>
              <a:gd name="T116" fmla="*/ 7527 w 12800"/>
              <a:gd name="T117" fmla="*/ 8401 h 12800"/>
              <a:gd name="T118" fmla="*/ 7546 w 12800"/>
              <a:gd name="T119" fmla="*/ 9136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800" h="12800">
                <a:moveTo>
                  <a:pt x="3200" y="2408"/>
                </a:moveTo>
                <a:lnTo>
                  <a:pt x="3200" y="1200"/>
                </a:lnTo>
                <a:cubicBezTo>
                  <a:pt x="3200" y="538"/>
                  <a:pt x="2662" y="0"/>
                  <a:pt x="2000" y="0"/>
                </a:cubicBezTo>
                <a:cubicBezTo>
                  <a:pt x="1338" y="0"/>
                  <a:pt x="800" y="538"/>
                  <a:pt x="800" y="1200"/>
                </a:cubicBezTo>
                <a:lnTo>
                  <a:pt x="800" y="2408"/>
                </a:lnTo>
                <a:cubicBezTo>
                  <a:pt x="317" y="2774"/>
                  <a:pt x="0" y="3348"/>
                  <a:pt x="0" y="4000"/>
                </a:cubicBezTo>
                <a:cubicBezTo>
                  <a:pt x="0" y="4652"/>
                  <a:pt x="317" y="5226"/>
                  <a:pt x="800" y="5591"/>
                </a:cubicBezTo>
                <a:lnTo>
                  <a:pt x="800" y="11600"/>
                </a:lnTo>
                <a:cubicBezTo>
                  <a:pt x="800" y="12262"/>
                  <a:pt x="1338" y="12800"/>
                  <a:pt x="2000" y="12800"/>
                </a:cubicBezTo>
                <a:cubicBezTo>
                  <a:pt x="2662" y="12800"/>
                  <a:pt x="3200" y="12262"/>
                  <a:pt x="3200" y="11600"/>
                </a:cubicBezTo>
                <a:lnTo>
                  <a:pt x="3200" y="5591"/>
                </a:lnTo>
                <a:cubicBezTo>
                  <a:pt x="3683" y="5226"/>
                  <a:pt x="4000" y="4652"/>
                  <a:pt x="4000" y="4000"/>
                </a:cubicBezTo>
                <a:cubicBezTo>
                  <a:pt x="4000" y="3348"/>
                  <a:pt x="3683" y="2774"/>
                  <a:pt x="3200" y="2408"/>
                </a:cubicBezTo>
                <a:close/>
                <a:moveTo>
                  <a:pt x="1600" y="1200"/>
                </a:moveTo>
                <a:cubicBezTo>
                  <a:pt x="1600" y="979"/>
                  <a:pt x="1779" y="800"/>
                  <a:pt x="2000" y="800"/>
                </a:cubicBezTo>
                <a:cubicBezTo>
                  <a:pt x="2221" y="800"/>
                  <a:pt x="2400" y="979"/>
                  <a:pt x="2400" y="1200"/>
                </a:cubicBezTo>
                <a:lnTo>
                  <a:pt x="2400" y="2040"/>
                </a:lnTo>
                <a:cubicBezTo>
                  <a:pt x="2271" y="2014"/>
                  <a:pt x="2137" y="2000"/>
                  <a:pt x="2000" y="2000"/>
                </a:cubicBezTo>
                <a:cubicBezTo>
                  <a:pt x="1863" y="2000"/>
                  <a:pt x="1729" y="2014"/>
                  <a:pt x="1600" y="2040"/>
                </a:cubicBezTo>
                <a:lnTo>
                  <a:pt x="1600" y="1200"/>
                </a:lnTo>
                <a:close/>
                <a:moveTo>
                  <a:pt x="2400" y="11600"/>
                </a:moveTo>
                <a:cubicBezTo>
                  <a:pt x="2400" y="11821"/>
                  <a:pt x="2221" y="12000"/>
                  <a:pt x="2000" y="12000"/>
                </a:cubicBezTo>
                <a:cubicBezTo>
                  <a:pt x="1779" y="12000"/>
                  <a:pt x="1600" y="11821"/>
                  <a:pt x="1600" y="11600"/>
                </a:cubicBezTo>
                <a:lnTo>
                  <a:pt x="1600" y="5959"/>
                </a:lnTo>
                <a:cubicBezTo>
                  <a:pt x="1729" y="5986"/>
                  <a:pt x="1863" y="6000"/>
                  <a:pt x="2000" y="6000"/>
                </a:cubicBezTo>
                <a:cubicBezTo>
                  <a:pt x="2137" y="6000"/>
                  <a:pt x="2271" y="5986"/>
                  <a:pt x="2400" y="5959"/>
                </a:cubicBezTo>
                <a:lnTo>
                  <a:pt x="2400" y="11600"/>
                </a:lnTo>
                <a:close/>
                <a:moveTo>
                  <a:pt x="3146" y="4336"/>
                </a:moveTo>
                <a:cubicBezTo>
                  <a:pt x="3140" y="4357"/>
                  <a:pt x="3134" y="4378"/>
                  <a:pt x="3126" y="4399"/>
                </a:cubicBezTo>
                <a:cubicBezTo>
                  <a:pt x="3088" y="4505"/>
                  <a:pt x="3040" y="4605"/>
                  <a:pt x="2975" y="4694"/>
                </a:cubicBezTo>
                <a:cubicBezTo>
                  <a:pt x="2974" y="4696"/>
                  <a:pt x="2971" y="4698"/>
                  <a:pt x="2970" y="4700"/>
                </a:cubicBezTo>
                <a:cubicBezTo>
                  <a:pt x="2900" y="4795"/>
                  <a:pt x="2817" y="4880"/>
                  <a:pt x="2723" y="4951"/>
                </a:cubicBezTo>
                <a:cubicBezTo>
                  <a:pt x="2722" y="4952"/>
                  <a:pt x="2720" y="4953"/>
                  <a:pt x="2719" y="4954"/>
                </a:cubicBezTo>
                <a:cubicBezTo>
                  <a:pt x="2623" y="5027"/>
                  <a:pt x="2515" y="5085"/>
                  <a:pt x="2400" y="5126"/>
                </a:cubicBezTo>
                <a:cubicBezTo>
                  <a:pt x="2274" y="5171"/>
                  <a:pt x="2141" y="5200"/>
                  <a:pt x="2000" y="5200"/>
                </a:cubicBezTo>
                <a:cubicBezTo>
                  <a:pt x="1859" y="5200"/>
                  <a:pt x="1726" y="5171"/>
                  <a:pt x="1600" y="5126"/>
                </a:cubicBezTo>
                <a:cubicBezTo>
                  <a:pt x="1484" y="5085"/>
                  <a:pt x="1377" y="5026"/>
                  <a:pt x="1280" y="4954"/>
                </a:cubicBezTo>
                <a:cubicBezTo>
                  <a:pt x="1279" y="4953"/>
                  <a:pt x="1278" y="4952"/>
                  <a:pt x="1276" y="4950"/>
                </a:cubicBezTo>
                <a:cubicBezTo>
                  <a:pt x="1182" y="4879"/>
                  <a:pt x="1100" y="4795"/>
                  <a:pt x="1030" y="4700"/>
                </a:cubicBezTo>
                <a:cubicBezTo>
                  <a:pt x="1028" y="4697"/>
                  <a:pt x="1026" y="4696"/>
                  <a:pt x="1024" y="4693"/>
                </a:cubicBezTo>
                <a:cubicBezTo>
                  <a:pt x="960" y="4604"/>
                  <a:pt x="911" y="4504"/>
                  <a:pt x="873" y="4399"/>
                </a:cubicBezTo>
                <a:cubicBezTo>
                  <a:pt x="866" y="4378"/>
                  <a:pt x="860" y="4357"/>
                  <a:pt x="854" y="4336"/>
                </a:cubicBezTo>
                <a:cubicBezTo>
                  <a:pt x="822" y="4229"/>
                  <a:pt x="800" y="4117"/>
                  <a:pt x="800" y="4000"/>
                </a:cubicBezTo>
                <a:cubicBezTo>
                  <a:pt x="800" y="3882"/>
                  <a:pt x="822" y="3770"/>
                  <a:pt x="854" y="3663"/>
                </a:cubicBezTo>
                <a:cubicBezTo>
                  <a:pt x="860" y="3642"/>
                  <a:pt x="866" y="3621"/>
                  <a:pt x="874" y="3601"/>
                </a:cubicBezTo>
                <a:cubicBezTo>
                  <a:pt x="911" y="3495"/>
                  <a:pt x="960" y="3395"/>
                  <a:pt x="1025" y="3306"/>
                </a:cubicBezTo>
                <a:cubicBezTo>
                  <a:pt x="1026" y="3303"/>
                  <a:pt x="1029" y="3302"/>
                  <a:pt x="1030" y="3299"/>
                </a:cubicBezTo>
                <a:cubicBezTo>
                  <a:pt x="1100" y="3205"/>
                  <a:pt x="1183" y="3120"/>
                  <a:pt x="1277" y="3048"/>
                </a:cubicBezTo>
                <a:cubicBezTo>
                  <a:pt x="1278" y="3048"/>
                  <a:pt x="1280" y="3046"/>
                  <a:pt x="1281" y="3045"/>
                </a:cubicBezTo>
                <a:cubicBezTo>
                  <a:pt x="1377" y="2974"/>
                  <a:pt x="1484" y="2915"/>
                  <a:pt x="1600" y="2874"/>
                </a:cubicBezTo>
                <a:cubicBezTo>
                  <a:pt x="1726" y="2829"/>
                  <a:pt x="1859" y="2800"/>
                  <a:pt x="2000" y="2800"/>
                </a:cubicBezTo>
                <a:cubicBezTo>
                  <a:pt x="2141" y="2800"/>
                  <a:pt x="2274" y="2829"/>
                  <a:pt x="2400" y="2874"/>
                </a:cubicBezTo>
                <a:cubicBezTo>
                  <a:pt x="2516" y="2915"/>
                  <a:pt x="2623" y="2974"/>
                  <a:pt x="2720" y="3046"/>
                </a:cubicBezTo>
                <a:cubicBezTo>
                  <a:pt x="2721" y="3046"/>
                  <a:pt x="2722" y="3048"/>
                  <a:pt x="2724" y="3049"/>
                </a:cubicBezTo>
                <a:cubicBezTo>
                  <a:pt x="2818" y="3120"/>
                  <a:pt x="2900" y="3205"/>
                  <a:pt x="2970" y="3300"/>
                </a:cubicBezTo>
                <a:cubicBezTo>
                  <a:pt x="2972" y="3302"/>
                  <a:pt x="2974" y="3304"/>
                  <a:pt x="2976" y="3306"/>
                </a:cubicBezTo>
                <a:cubicBezTo>
                  <a:pt x="3040" y="3395"/>
                  <a:pt x="3089" y="3495"/>
                  <a:pt x="3126" y="3601"/>
                </a:cubicBezTo>
                <a:cubicBezTo>
                  <a:pt x="3134" y="3621"/>
                  <a:pt x="3140" y="3642"/>
                  <a:pt x="3146" y="3663"/>
                </a:cubicBezTo>
                <a:cubicBezTo>
                  <a:pt x="3178" y="3770"/>
                  <a:pt x="3200" y="3882"/>
                  <a:pt x="3200" y="4000"/>
                </a:cubicBezTo>
                <a:cubicBezTo>
                  <a:pt x="3200" y="4117"/>
                  <a:pt x="3178" y="4229"/>
                  <a:pt x="3146" y="4336"/>
                </a:cubicBezTo>
                <a:close/>
                <a:moveTo>
                  <a:pt x="12000" y="2408"/>
                </a:moveTo>
                <a:lnTo>
                  <a:pt x="12000" y="1200"/>
                </a:lnTo>
                <a:cubicBezTo>
                  <a:pt x="12000" y="538"/>
                  <a:pt x="11462" y="0"/>
                  <a:pt x="10800" y="0"/>
                </a:cubicBezTo>
                <a:cubicBezTo>
                  <a:pt x="10138" y="0"/>
                  <a:pt x="9600" y="538"/>
                  <a:pt x="9600" y="1200"/>
                </a:cubicBezTo>
                <a:lnTo>
                  <a:pt x="9600" y="2408"/>
                </a:lnTo>
                <a:cubicBezTo>
                  <a:pt x="9116" y="2774"/>
                  <a:pt x="8800" y="3348"/>
                  <a:pt x="8800" y="4000"/>
                </a:cubicBezTo>
                <a:cubicBezTo>
                  <a:pt x="8800" y="4652"/>
                  <a:pt x="9116" y="5226"/>
                  <a:pt x="9600" y="5591"/>
                </a:cubicBezTo>
                <a:lnTo>
                  <a:pt x="9600" y="11600"/>
                </a:lnTo>
                <a:cubicBezTo>
                  <a:pt x="9600" y="12262"/>
                  <a:pt x="10138" y="12800"/>
                  <a:pt x="10800" y="12800"/>
                </a:cubicBezTo>
                <a:cubicBezTo>
                  <a:pt x="11462" y="12800"/>
                  <a:pt x="12000" y="12262"/>
                  <a:pt x="12000" y="11600"/>
                </a:cubicBezTo>
                <a:lnTo>
                  <a:pt x="12000" y="5591"/>
                </a:lnTo>
                <a:cubicBezTo>
                  <a:pt x="12483" y="5226"/>
                  <a:pt x="12800" y="4652"/>
                  <a:pt x="12800" y="4000"/>
                </a:cubicBezTo>
                <a:cubicBezTo>
                  <a:pt x="12800" y="3348"/>
                  <a:pt x="12483" y="2774"/>
                  <a:pt x="12000" y="2408"/>
                </a:cubicBezTo>
                <a:close/>
                <a:moveTo>
                  <a:pt x="10400" y="1200"/>
                </a:moveTo>
                <a:cubicBezTo>
                  <a:pt x="10400" y="979"/>
                  <a:pt x="10579" y="800"/>
                  <a:pt x="10800" y="800"/>
                </a:cubicBezTo>
                <a:cubicBezTo>
                  <a:pt x="11021" y="800"/>
                  <a:pt x="11200" y="979"/>
                  <a:pt x="11200" y="1200"/>
                </a:cubicBezTo>
                <a:lnTo>
                  <a:pt x="11200" y="2040"/>
                </a:lnTo>
                <a:cubicBezTo>
                  <a:pt x="11070" y="2014"/>
                  <a:pt x="10937" y="2000"/>
                  <a:pt x="10800" y="2000"/>
                </a:cubicBezTo>
                <a:cubicBezTo>
                  <a:pt x="10662" y="2000"/>
                  <a:pt x="10529" y="2014"/>
                  <a:pt x="10400" y="2040"/>
                </a:cubicBezTo>
                <a:lnTo>
                  <a:pt x="10400" y="1200"/>
                </a:lnTo>
                <a:close/>
                <a:moveTo>
                  <a:pt x="11200" y="11600"/>
                </a:moveTo>
                <a:cubicBezTo>
                  <a:pt x="11200" y="11821"/>
                  <a:pt x="11021" y="12000"/>
                  <a:pt x="10800" y="12000"/>
                </a:cubicBezTo>
                <a:cubicBezTo>
                  <a:pt x="10579" y="12000"/>
                  <a:pt x="10400" y="11821"/>
                  <a:pt x="10400" y="11600"/>
                </a:cubicBezTo>
                <a:lnTo>
                  <a:pt x="10400" y="5959"/>
                </a:lnTo>
                <a:cubicBezTo>
                  <a:pt x="10529" y="5986"/>
                  <a:pt x="10662" y="6000"/>
                  <a:pt x="10800" y="6000"/>
                </a:cubicBezTo>
                <a:cubicBezTo>
                  <a:pt x="10937" y="6000"/>
                  <a:pt x="11070" y="5986"/>
                  <a:pt x="11200" y="5959"/>
                </a:cubicBezTo>
                <a:lnTo>
                  <a:pt x="11200" y="11600"/>
                </a:lnTo>
                <a:close/>
                <a:moveTo>
                  <a:pt x="11946" y="4336"/>
                </a:moveTo>
                <a:cubicBezTo>
                  <a:pt x="11940" y="4357"/>
                  <a:pt x="11934" y="4378"/>
                  <a:pt x="11926" y="4399"/>
                </a:cubicBezTo>
                <a:cubicBezTo>
                  <a:pt x="11888" y="4505"/>
                  <a:pt x="11840" y="4605"/>
                  <a:pt x="11775" y="4694"/>
                </a:cubicBezTo>
                <a:cubicBezTo>
                  <a:pt x="11773" y="4696"/>
                  <a:pt x="11771" y="4698"/>
                  <a:pt x="11769" y="4700"/>
                </a:cubicBezTo>
                <a:cubicBezTo>
                  <a:pt x="11700" y="4795"/>
                  <a:pt x="11617" y="4880"/>
                  <a:pt x="11523" y="4951"/>
                </a:cubicBezTo>
                <a:cubicBezTo>
                  <a:pt x="11522" y="4952"/>
                  <a:pt x="11520" y="4953"/>
                  <a:pt x="11519" y="4954"/>
                </a:cubicBezTo>
                <a:cubicBezTo>
                  <a:pt x="11422" y="5027"/>
                  <a:pt x="11315" y="5085"/>
                  <a:pt x="11200" y="5126"/>
                </a:cubicBezTo>
                <a:cubicBezTo>
                  <a:pt x="11074" y="5171"/>
                  <a:pt x="10941" y="5200"/>
                  <a:pt x="10800" y="5200"/>
                </a:cubicBezTo>
                <a:cubicBezTo>
                  <a:pt x="10658" y="5200"/>
                  <a:pt x="10526" y="5171"/>
                  <a:pt x="10400" y="5126"/>
                </a:cubicBezTo>
                <a:cubicBezTo>
                  <a:pt x="10284" y="5085"/>
                  <a:pt x="10176" y="5026"/>
                  <a:pt x="10080" y="4954"/>
                </a:cubicBezTo>
                <a:cubicBezTo>
                  <a:pt x="10079" y="4953"/>
                  <a:pt x="10078" y="4952"/>
                  <a:pt x="10076" y="4950"/>
                </a:cubicBezTo>
                <a:cubicBezTo>
                  <a:pt x="9982" y="4879"/>
                  <a:pt x="9899" y="4795"/>
                  <a:pt x="9830" y="4700"/>
                </a:cubicBezTo>
                <a:cubicBezTo>
                  <a:pt x="9828" y="4697"/>
                  <a:pt x="9826" y="4696"/>
                  <a:pt x="9824" y="4693"/>
                </a:cubicBezTo>
                <a:cubicBezTo>
                  <a:pt x="9760" y="4604"/>
                  <a:pt x="9711" y="4504"/>
                  <a:pt x="9673" y="4399"/>
                </a:cubicBezTo>
                <a:cubicBezTo>
                  <a:pt x="9665" y="4378"/>
                  <a:pt x="9660" y="4357"/>
                  <a:pt x="9654" y="4336"/>
                </a:cubicBezTo>
                <a:cubicBezTo>
                  <a:pt x="9622" y="4229"/>
                  <a:pt x="9600" y="4117"/>
                  <a:pt x="9600" y="4000"/>
                </a:cubicBezTo>
                <a:cubicBezTo>
                  <a:pt x="9600" y="3882"/>
                  <a:pt x="9622" y="3770"/>
                  <a:pt x="9654" y="3663"/>
                </a:cubicBezTo>
                <a:cubicBezTo>
                  <a:pt x="9660" y="3642"/>
                  <a:pt x="9666" y="3621"/>
                  <a:pt x="9674" y="3601"/>
                </a:cubicBezTo>
                <a:cubicBezTo>
                  <a:pt x="9711" y="3495"/>
                  <a:pt x="9760" y="3395"/>
                  <a:pt x="9824" y="3306"/>
                </a:cubicBezTo>
                <a:cubicBezTo>
                  <a:pt x="9826" y="3303"/>
                  <a:pt x="9828" y="3302"/>
                  <a:pt x="9830" y="3299"/>
                </a:cubicBezTo>
                <a:cubicBezTo>
                  <a:pt x="9900" y="3205"/>
                  <a:pt x="9982" y="3120"/>
                  <a:pt x="10077" y="3048"/>
                </a:cubicBezTo>
                <a:cubicBezTo>
                  <a:pt x="10078" y="3048"/>
                  <a:pt x="10079" y="3046"/>
                  <a:pt x="10081" y="3045"/>
                </a:cubicBezTo>
                <a:cubicBezTo>
                  <a:pt x="10177" y="2973"/>
                  <a:pt x="10285" y="2915"/>
                  <a:pt x="10400" y="2873"/>
                </a:cubicBezTo>
                <a:cubicBezTo>
                  <a:pt x="10526" y="2829"/>
                  <a:pt x="10658" y="2800"/>
                  <a:pt x="10800" y="2800"/>
                </a:cubicBezTo>
                <a:cubicBezTo>
                  <a:pt x="10941" y="2800"/>
                  <a:pt x="11074" y="2829"/>
                  <a:pt x="11200" y="2874"/>
                </a:cubicBezTo>
                <a:cubicBezTo>
                  <a:pt x="11316" y="2915"/>
                  <a:pt x="11423" y="2974"/>
                  <a:pt x="11520" y="3046"/>
                </a:cubicBezTo>
                <a:cubicBezTo>
                  <a:pt x="11520" y="3046"/>
                  <a:pt x="11522" y="3048"/>
                  <a:pt x="11524" y="3049"/>
                </a:cubicBezTo>
                <a:cubicBezTo>
                  <a:pt x="11617" y="3120"/>
                  <a:pt x="11700" y="3205"/>
                  <a:pt x="11770" y="3300"/>
                </a:cubicBezTo>
                <a:cubicBezTo>
                  <a:pt x="11771" y="3302"/>
                  <a:pt x="11774" y="3304"/>
                  <a:pt x="11775" y="3306"/>
                </a:cubicBezTo>
                <a:cubicBezTo>
                  <a:pt x="11840" y="3396"/>
                  <a:pt x="11888" y="3496"/>
                  <a:pt x="11927" y="3601"/>
                </a:cubicBezTo>
                <a:cubicBezTo>
                  <a:pt x="11934" y="3622"/>
                  <a:pt x="11940" y="3643"/>
                  <a:pt x="11946" y="3664"/>
                </a:cubicBezTo>
                <a:cubicBezTo>
                  <a:pt x="11978" y="3770"/>
                  <a:pt x="12000" y="3882"/>
                  <a:pt x="12000" y="4000"/>
                </a:cubicBezTo>
                <a:cubicBezTo>
                  <a:pt x="12000" y="4117"/>
                  <a:pt x="11978" y="4229"/>
                  <a:pt x="11946" y="4336"/>
                </a:cubicBezTo>
                <a:close/>
                <a:moveTo>
                  <a:pt x="7600" y="7208"/>
                </a:moveTo>
                <a:lnTo>
                  <a:pt x="7600" y="1200"/>
                </a:lnTo>
                <a:cubicBezTo>
                  <a:pt x="7600" y="538"/>
                  <a:pt x="7062" y="0"/>
                  <a:pt x="6400" y="0"/>
                </a:cubicBezTo>
                <a:cubicBezTo>
                  <a:pt x="5738" y="0"/>
                  <a:pt x="5200" y="538"/>
                  <a:pt x="5200" y="1200"/>
                </a:cubicBezTo>
                <a:lnTo>
                  <a:pt x="5200" y="7208"/>
                </a:lnTo>
                <a:cubicBezTo>
                  <a:pt x="4717" y="7574"/>
                  <a:pt x="4400" y="8148"/>
                  <a:pt x="4400" y="8800"/>
                </a:cubicBezTo>
                <a:cubicBezTo>
                  <a:pt x="4400" y="9452"/>
                  <a:pt x="4717" y="10026"/>
                  <a:pt x="5200" y="10391"/>
                </a:cubicBezTo>
                <a:lnTo>
                  <a:pt x="5200" y="11600"/>
                </a:lnTo>
                <a:cubicBezTo>
                  <a:pt x="5200" y="12262"/>
                  <a:pt x="5738" y="12800"/>
                  <a:pt x="6400" y="12800"/>
                </a:cubicBezTo>
                <a:cubicBezTo>
                  <a:pt x="7062" y="12800"/>
                  <a:pt x="7600" y="12262"/>
                  <a:pt x="7600" y="11600"/>
                </a:cubicBezTo>
                <a:lnTo>
                  <a:pt x="7600" y="10391"/>
                </a:lnTo>
                <a:cubicBezTo>
                  <a:pt x="8083" y="10026"/>
                  <a:pt x="8400" y="9452"/>
                  <a:pt x="8400" y="8800"/>
                </a:cubicBezTo>
                <a:cubicBezTo>
                  <a:pt x="8400" y="8148"/>
                  <a:pt x="8083" y="7574"/>
                  <a:pt x="7600" y="7208"/>
                </a:cubicBezTo>
                <a:close/>
                <a:moveTo>
                  <a:pt x="6000" y="1200"/>
                </a:moveTo>
                <a:cubicBezTo>
                  <a:pt x="6000" y="979"/>
                  <a:pt x="6179" y="800"/>
                  <a:pt x="6400" y="800"/>
                </a:cubicBezTo>
                <a:cubicBezTo>
                  <a:pt x="6621" y="800"/>
                  <a:pt x="6800" y="979"/>
                  <a:pt x="6800" y="1200"/>
                </a:cubicBezTo>
                <a:lnTo>
                  <a:pt x="6800" y="6840"/>
                </a:lnTo>
                <a:cubicBezTo>
                  <a:pt x="6670" y="6814"/>
                  <a:pt x="6537" y="6800"/>
                  <a:pt x="6400" y="6800"/>
                </a:cubicBezTo>
                <a:cubicBezTo>
                  <a:pt x="6263" y="6800"/>
                  <a:pt x="6129" y="6814"/>
                  <a:pt x="6000" y="6840"/>
                </a:cubicBezTo>
                <a:lnTo>
                  <a:pt x="6000" y="1200"/>
                </a:lnTo>
                <a:close/>
                <a:moveTo>
                  <a:pt x="6800" y="11600"/>
                </a:moveTo>
                <a:cubicBezTo>
                  <a:pt x="6800" y="11821"/>
                  <a:pt x="6621" y="12000"/>
                  <a:pt x="6400" y="12000"/>
                </a:cubicBezTo>
                <a:cubicBezTo>
                  <a:pt x="6179" y="12000"/>
                  <a:pt x="6000" y="11821"/>
                  <a:pt x="6000" y="11600"/>
                </a:cubicBezTo>
                <a:lnTo>
                  <a:pt x="6000" y="10759"/>
                </a:lnTo>
                <a:cubicBezTo>
                  <a:pt x="6129" y="10786"/>
                  <a:pt x="6263" y="10800"/>
                  <a:pt x="6400" y="10800"/>
                </a:cubicBezTo>
                <a:cubicBezTo>
                  <a:pt x="6537" y="10800"/>
                  <a:pt x="6670" y="10786"/>
                  <a:pt x="6800" y="10759"/>
                </a:cubicBezTo>
                <a:lnTo>
                  <a:pt x="6800" y="11600"/>
                </a:lnTo>
                <a:close/>
                <a:moveTo>
                  <a:pt x="7546" y="9136"/>
                </a:moveTo>
                <a:cubicBezTo>
                  <a:pt x="7540" y="9157"/>
                  <a:pt x="7534" y="9178"/>
                  <a:pt x="7526" y="9199"/>
                </a:cubicBezTo>
                <a:cubicBezTo>
                  <a:pt x="7488" y="9305"/>
                  <a:pt x="7440" y="9405"/>
                  <a:pt x="7375" y="9494"/>
                </a:cubicBezTo>
                <a:cubicBezTo>
                  <a:pt x="7373" y="9496"/>
                  <a:pt x="7371" y="9498"/>
                  <a:pt x="7369" y="9500"/>
                </a:cubicBezTo>
                <a:cubicBezTo>
                  <a:pt x="7300" y="9595"/>
                  <a:pt x="7217" y="9680"/>
                  <a:pt x="7123" y="9751"/>
                </a:cubicBezTo>
                <a:cubicBezTo>
                  <a:pt x="7122" y="9752"/>
                  <a:pt x="7120" y="9753"/>
                  <a:pt x="7119" y="9754"/>
                </a:cubicBezTo>
                <a:cubicBezTo>
                  <a:pt x="7022" y="9827"/>
                  <a:pt x="6915" y="9885"/>
                  <a:pt x="6800" y="9926"/>
                </a:cubicBezTo>
                <a:cubicBezTo>
                  <a:pt x="6674" y="9971"/>
                  <a:pt x="6541" y="10000"/>
                  <a:pt x="6400" y="10000"/>
                </a:cubicBezTo>
                <a:cubicBezTo>
                  <a:pt x="6259" y="10000"/>
                  <a:pt x="6126" y="9971"/>
                  <a:pt x="6000" y="9926"/>
                </a:cubicBezTo>
                <a:cubicBezTo>
                  <a:pt x="5884" y="9885"/>
                  <a:pt x="5777" y="9826"/>
                  <a:pt x="5680" y="9754"/>
                </a:cubicBezTo>
                <a:cubicBezTo>
                  <a:pt x="5679" y="9753"/>
                  <a:pt x="5678" y="9752"/>
                  <a:pt x="5676" y="9750"/>
                </a:cubicBezTo>
                <a:cubicBezTo>
                  <a:pt x="5582" y="9679"/>
                  <a:pt x="5500" y="9595"/>
                  <a:pt x="5430" y="9500"/>
                </a:cubicBezTo>
                <a:cubicBezTo>
                  <a:pt x="5428" y="9497"/>
                  <a:pt x="5426" y="9496"/>
                  <a:pt x="5424" y="9493"/>
                </a:cubicBezTo>
                <a:cubicBezTo>
                  <a:pt x="5360" y="9404"/>
                  <a:pt x="5311" y="9304"/>
                  <a:pt x="5273" y="9199"/>
                </a:cubicBezTo>
                <a:cubicBezTo>
                  <a:pt x="5266" y="9178"/>
                  <a:pt x="5260" y="9157"/>
                  <a:pt x="5254" y="9136"/>
                </a:cubicBezTo>
                <a:cubicBezTo>
                  <a:pt x="5222" y="9029"/>
                  <a:pt x="5200" y="8917"/>
                  <a:pt x="5200" y="8800"/>
                </a:cubicBezTo>
                <a:cubicBezTo>
                  <a:pt x="5200" y="8682"/>
                  <a:pt x="5222" y="8570"/>
                  <a:pt x="5254" y="8463"/>
                </a:cubicBezTo>
                <a:cubicBezTo>
                  <a:pt x="5260" y="8442"/>
                  <a:pt x="5266" y="8421"/>
                  <a:pt x="5274" y="8401"/>
                </a:cubicBezTo>
                <a:cubicBezTo>
                  <a:pt x="5312" y="8295"/>
                  <a:pt x="5360" y="8195"/>
                  <a:pt x="5425" y="8106"/>
                </a:cubicBezTo>
                <a:cubicBezTo>
                  <a:pt x="5426" y="8103"/>
                  <a:pt x="5429" y="8102"/>
                  <a:pt x="5430" y="8099"/>
                </a:cubicBezTo>
                <a:cubicBezTo>
                  <a:pt x="5500" y="8005"/>
                  <a:pt x="5583" y="7920"/>
                  <a:pt x="5677" y="7848"/>
                </a:cubicBezTo>
                <a:cubicBezTo>
                  <a:pt x="5678" y="7848"/>
                  <a:pt x="5680" y="7846"/>
                  <a:pt x="5681" y="7845"/>
                </a:cubicBezTo>
                <a:cubicBezTo>
                  <a:pt x="5777" y="7773"/>
                  <a:pt x="5885" y="7715"/>
                  <a:pt x="6000" y="7673"/>
                </a:cubicBezTo>
                <a:cubicBezTo>
                  <a:pt x="6126" y="7629"/>
                  <a:pt x="6259" y="7600"/>
                  <a:pt x="6400" y="7600"/>
                </a:cubicBezTo>
                <a:cubicBezTo>
                  <a:pt x="6541" y="7600"/>
                  <a:pt x="6674" y="7629"/>
                  <a:pt x="6800" y="7674"/>
                </a:cubicBezTo>
                <a:cubicBezTo>
                  <a:pt x="6916" y="7715"/>
                  <a:pt x="7023" y="7774"/>
                  <a:pt x="7120" y="7846"/>
                </a:cubicBezTo>
                <a:cubicBezTo>
                  <a:pt x="7120" y="7846"/>
                  <a:pt x="7122" y="7848"/>
                  <a:pt x="7124" y="7849"/>
                </a:cubicBezTo>
                <a:cubicBezTo>
                  <a:pt x="7217" y="7920"/>
                  <a:pt x="7300" y="8005"/>
                  <a:pt x="7370" y="8100"/>
                </a:cubicBezTo>
                <a:cubicBezTo>
                  <a:pt x="7371" y="8102"/>
                  <a:pt x="7374" y="8104"/>
                  <a:pt x="7375" y="8106"/>
                </a:cubicBezTo>
                <a:cubicBezTo>
                  <a:pt x="7440" y="8196"/>
                  <a:pt x="7488" y="8296"/>
                  <a:pt x="7527" y="8401"/>
                </a:cubicBezTo>
                <a:cubicBezTo>
                  <a:pt x="7534" y="8422"/>
                  <a:pt x="7540" y="8443"/>
                  <a:pt x="7546" y="8464"/>
                </a:cubicBezTo>
                <a:cubicBezTo>
                  <a:pt x="7578" y="8570"/>
                  <a:pt x="7600" y="8682"/>
                  <a:pt x="7600" y="8800"/>
                </a:cubicBezTo>
                <a:cubicBezTo>
                  <a:pt x="7600" y="8917"/>
                  <a:pt x="7578" y="9029"/>
                  <a:pt x="7546" y="91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矩形: 圆角 23"/>
          <p:cNvSpPr/>
          <p:nvPr/>
        </p:nvSpPr>
        <p:spPr>
          <a:xfrm>
            <a:off x="928554" y="4036331"/>
            <a:ext cx="2292987" cy="2292838"/>
          </a:xfrm>
          <a:prstGeom prst="roundRect">
            <a:avLst>
              <a:gd name="adj" fmla="val 10901"/>
            </a:avLst>
          </a:prstGeom>
          <a:solidFill>
            <a:schemeClr val="bg1"/>
          </a:solidFill>
          <a:ln>
            <a:noFill/>
          </a:ln>
          <a:effectLst>
            <a:outerShdw blurRad="190500" dist="63500" dir="54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圆角 30"/>
          <p:cNvSpPr/>
          <p:nvPr/>
        </p:nvSpPr>
        <p:spPr>
          <a:xfrm>
            <a:off x="1207251" y="4036331"/>
            <a:ext cx="1735592" cy="9698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095569" y="4828892"/>
            <a:ext cx="1958956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單擊後編輯文字。這裏可以輸入一些上面同色彩標題的詳細介紹哦。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28554" y="4438903"/>
            <a:ext cx="22929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在此輸入標題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8970457" y="4036190"/>
            <a:ext cx="2292987" cy="2292838"/>
          </a:xfrm>
          <a:prstGeom prst="roundRect">
            <a:avLst>
              <a:gd name="adj" fmla="val 10901"/>
            </a:avLst>
          </a:prstGeom>
          <a:solidFill>
            <a:schemeClr val="bg1"/>
          </a:solidFill>
          <a:ln>
            <a:noFill/>
          </a:ln>
          <a:effectLst>
            <a:outerShdw blurRad="190500" dist="63500" dir="54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: 圆角 38"/>
          <p:cNvSpPr/>
          <p:nvPr/>
        </p:nvSpPr>
        <p:spPr>
          <a:xfrm>
            <a:off x="9249154" y="4036190"/>
            <a:ext cx="1735592" cy="9698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9137472" y="4828751"/>
            <a:ext cx="1958956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單擊後編輯文字。這裏可以輸入一些上面同色彩標題的詳細介紹哦。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970457" y="4438762"/>
            <a:ext cx="22929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在此輸入標題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6289822" y="4036190"/>
            <a:ext cx="2292987" cy="2292838"/>
          </a:xfrm>
          <a:prstGeom prst="roundRect">
            <a:avLst>
              <a:gd name="adj" fmla="val 10901"/>
            </a:avLst>
          </a:prstGeom>
          <a:solidFill>
            <a:schemeClr val="bg1"/>
          </a:solidFill>
          <a:ln>
            <a:noFill/>
          </a:ln>
          <a:effectLst>
            <a:outerShdw blurRad="190500" dist="63500" dir="54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: 圆角 48"/>
          <p:cNvSpPr/>
          <p:nvPr/>
        </p:nvSpPr>
        <p:spPr>
          <a:xfrm>
            <a:off x="6568519" y="4036190"/>
            <a:ext cx="1735592" cy="9698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6456837" y="4828751"/>
            <a:ext cx="1958956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單擊後編輯文字。這裏可以輸入一些上面同色彩標題的詳細介紹哦。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289822" y="4438762"/>
            <a:ext cx="22929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在此輸入標題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3609188" y="4036190"/>
            <a:ext cx="2292987" cy="2292838"/>
          </a:xfrm>
          <a:prstGeom prst="roundRect">
            <a:avLst>
              <a:gd name="adj" fmla="val 10901"/>
            </a:avLst>
          </a:prstGeom>
          <a:solidFill>
            <a:schemeClr val="bg1"/>
          </a:solidFill>
          <a:ln>
            <a:noFill/>
          </a:ln>
          <a:effectLst>
            <a:outerShdw blurRad="190500" dist="63500" dir="5400000" sx="102000" sy="102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/>
          <p:cNvSpPr/>
          <p:nvPr/>
        </p:nvSpPr>
        <p:spPr>
          <a:xfrm>
            <a:off x="3887885" y="4036190"/>
            <a:ext cx="1735592" cy="9698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3776203" y="4828751"/>
            <a:ext cx="1958956" cy="120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單擊後編輯文字。這裏可以輸入一些上面同色彩標題的詳細介紹哦。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3609188" y="4438762"/>
            <a:ext cx="229298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在此輸入標題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57" name="iconfont-117-337985"/>
          <p:cNvSpPr/>
          <p:nvPr/>
        </p:nvSpPr>
        <p:spPr>
          <a:xfrm>
            <a:off x="2525052" y="5785568"/>
            <a:ext cx="425170" cy="345463"/>
          </a:xfrm>
          <a:custGeom>
            <a:avLst/>
            <a:gdLst>
              <a:gd name="T0" fmla="*/ 9600 w 12800"/>
              <a:gd name="T1" fmla="*/ 3200 h 10400"/>
              <a:gd name="T2" fmla="*/ 8800 w 12800"/>
              <a:gd name="T3" fmla="*/ 3600 h 10400"/>
              <a:gd name="T4" fmla="*/ 9200 w 12800"/>
              <a:gd name="T5" fmla="*/ 6400 h 10400"/>
              <a:gd name="T6" fmla="*/ 11200 w 12800"/>
              <a:gd name="T7" fmla="*/ 6000 h 10400"/>
              <a:gd name="T8" fmla="*/ 11133 w 12800"/>
              <a:gd name="T9" fmla="*/ 5178 h 10400"/>
              <a:gd name="T10" fmla="*/ 10800 w 12800"/>
              <a:gd name="T11" fmla="*/ 6000 h 10400"/>
              <a:gd name="T12" fmla="*/ 9200 w 12800"/>
              <a:gd name="T13" fmla="*/ 3600 h 10400"/>
              <a:gd name="T14" fmla="*/ 10800 w 12800"/>
              <a:gd name="T15" fmla="*/ 5400 h 10400"/>
              <a:gd name="T16" fmla="*/ 12598 w 12800"/>
              <a:gd name="T17" fmla="*/ 4934 h 10400"/>
              <a:gd name="T18" fmla="*/ 10000 w 12800"/>
              <a:gd name="T19" fmla="*/ 2000 h 10400"/>
              <a:gd name="T20" fmla="*/ 8400 w 12800"/>
              <a:gd name="T21" fmla="*/ 1200 h 10400"/>
              <a:gd name="T22" fmla="*/ 1200 w 12800"/>
              <a:gd name="T23" fmla="*/ 0 h 10400"/>
              <a:gd name="T24" fmla="*/ 0 w 12800"/>
              <a:gd name="T25" fmla="*/ 5600 h 10400"/>
              <a:gd name="T26" fmla="*/ 1200 w 12800"/>
              <a:gd name="T27" fmla="*/ 6800 h 10400"/>
              <a:gd name="T28" fmla="*/ 2400 w 12800"/>
              <a:gd name="T29" fmla="*/ 9200 h 10400"/>
              <a:gd name="T30" fmla="*/ 4400 w 12800"/>
              <a:gd name="T31" fmla="*/ 10400 h 10400"/>
              <a:gd name="T32" fmla="*/ 8056 w 12800"/>
              <a:gd name="T33" fmla="*/ 9200 h 10400"/>
              <a:gd name="T34" fmla="*/ 11142 w 12800"/>
              <a:gd name="T35" fmla="*/ 9200 h 10400"/>
              <a:gd name="T36" fmla="*/ 12800 w 12800"/>
              <a:gd name="T37" fmla="*/ 8000 h 10400"/>
              <a:gd name="T38" fmla="*/ 12598 w 12800"/>
              <a:gd name="T39" fmla="*/ 4934 h 10400"/>
              <a:gd name="T40" fmla="*/ 800 w 12800"/>
              <a:gd name="T41" fmla="*/ 5600 h 10400"/>
              <a:gd name="T42" fmla="*/ 1200 w 12800"/>
              <a:gd name="T43" fmla="*/ 800 h 10400"/>
              <a:gd name="T44" fmla="*/ 7600 w 12800"/>
              <a:gd name="T45" fmla="*/ 1200 h 10400"/>
              <a:gd name="T46" fmla="*/ 7600 w 12800"/>
              <a:gd name="T47" fmla="*/ 2800 h 10400"/>
              <a:gd name="T48" fmla="*/ 7200 w 12800"/>
              <a:gd name="T49" fmla="*/ 6000 h 10400"/>
              <a:gd name="T50" fmla="*/ 4400 w 12800"/>
              <a:gd name="T51" fmla="*/ 9600 h 10400"/>
              <a:gd name="T52" fmla="*/ 4400 w 12800"/>
              <a:gd name="T53" fmla="*/ 8000 h 10400"/>
              <a:gd name="T54" fmla="*/ 4400 w 12800"/>
              <a:gd name="T55" fmla="*/ 9600 h 10400"/>
              <a:gd name="T56" fmla="*/ 8800 w 12800"/>
              <a:gd name="T57" fmla="*/ 8800 h 10400"/>
              <a:gd name="T58" fmla="*/ 10400 w 12800"/>
              <a:gd name="T59" fmla="*/ 8800 h 10400"/>
              <a:gd name="T60" fmla="*/ 12000 w 12800"/>
              <a:gd name="T61" fmla="*/ 8000 h 10400"/>
              <a:gd name="T62" fmla="*/ 11143 w 12800"/>
              <a:gd name="T63" fmla="*/ 8400 h 10400"/>
              <a:gd name="T64" fmla="*/ 8056 w 12800"/>
              <a:gd name="T65" fmla="*/ 8400 h 10400"/>
              <a:gd name="T66" fmla="*/ 4401 w 12800"/>
              <a:gd name="T67" fmla="*/ 7200 h 10400"/>
              <a:gd name="T68" fmla="*/ 2400 w 12800"/>
              <a:gd name="T69" fmla="*/ 8400 h 10400"/>
              <a:gd name="T70" fmla="*/ 2000 w 12800"/>
              <a:gd name="T71" fmla="*/ 6800 h 10400"/>
              <a:gd name="T72" fmla="*/ 8400 w 12800"/>
              <a:gd name="T73" fmla="*/ 5600 h 10400"/>
              <a:gd name="T74" fmla="*/ 10000 w 12800"/>
              <a:gd name="T75" fmla="*/ 2800 h 10400"/>
              <a:gd name="T76" fmla="*/ 11933 w 12800"/>
              <a:gd name="T77" fmla="*/ 5378 h 10400"/>
              <a:gd name="T78" fmla="*/ 12000 w 12800"/>
              <a:gd name="T79" fmla="*/ 8000 h 10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00" h="10400">
                <a:moveTo>
                  <a:pt x="9933" y="3378"/>
                </a:moveTo>
                <a:cubicBezTo>
                  <a:pt x="9858" y="3267"/>
                  <a:pt x="9734" y="3200"/>
                  <a:pt x="9600" y="3200"/>
                </a:cubicBezTo>
                <a:lnTo>
                  <a:pt x="9200" y="3200"/>
                </a:lnTo>
                <a:cubicBezTo>
                  <a:pt x="8979" y="3200"/>
                  <a:pt x="8800" y="3379"/>
                  <a:pt x="8800" y="3600"/>
                </a:cubicBezTo>
                <a:lnTo>
                  <a:pt x="8800" y="6000"/>
                </a:lnTo>
                <a:cubicBezTo>
                  <a:pt x="8800" y="6221"/>
                  <a:pt x="8979" y="6400"/>
                  <a:pt x="9200" y="6400"/>
                </a:cubicBezTo>
                <a:lnTo>
                  <a:pt x="10800" y="6400"/>
                </a:lnTo>
                <a:cubicBezTo>
                  <a:pt x="11021" y="6400"/>
                  <a:pt x="11200" y="6221"/>
                  <a:pt x="11200" y="6000"/>
                </a:cubicBezTo>
                <a:lnTo>
                  <a:pt x="11200" y="5400"/>
                </a:lnTo>
                <a:cubicBezTo>
                  <a:pt x="11200" y="5321"/>
                  <a:pt x="11176" y="5244"/>
                  <a:pt x="11133" y="5178"/>
                </a:cubicBezTo>
                <a:lnTo>
                  <a:pt x="9933" y="3378"/>
                </a:lnTo>
                <a:close/>
                <a:moveTo>
                  <a:pt x="10800" y="6000"/>
                </a:moveTo>
                <a:lnTo>
                  <a:pt x="9200" y="6000"/>
                </a:lnTo>
                <a:lnTo>
                  <a:pt x="9200" y="3600"/>
                </a:lnTo>
                <a:lnTo>
                  <a:pt x="9600" y="3600"/>
                </a:lnTo>
                <a:lnTo>
                  <a:pt x="10800" y="5400"/>
                </a:lnTo>
                <a:lnTo>
                  <a:pt x="10800" y="6000"/>
                </a:lnTo>
                <a:close/>
                <a:moveTo>
                  <a:pt x="12598" y="4934"/>
                </a:moveTo>
                <a:lnTo>
                  <a:pt x="10998" y="2534"/>
                </a:lnTo>
                <a:cubicBezTo>
                  <a:pt x="10775" y="2200"/>
                  <a:pt x="10402" y="2000"/>
                  <a:pt x="10000" y="2000"/>
                </a:cubicBezTo>
                <a:lnTo>
                  <a:pt x="8400" y="2000"/>
                </a:lnTo>
                <a:lnTo>
                  <a:pt x="8400" y="1200"/>
                </a:lnTo>
                <a:cubicBezTo>
                  <a:pt x="8400" y="538"/>
                  <a:pt x="7862" y="0"/>
                  <a:pt x="7200" y="0"/>
                </a:cubicBezTo>
                <a:lnTo>
                  <a:pt x="1200" y="0"/>
                </a:lnTo>
                <a:cubicBezTo>
                  <a:pt x="538" y="0"/>
                  <a:pt x="0" y="538"/>
                  <a:pt x="0" y="1200"/>
                </a:cubicBezTo>
                <a:lnTo>
                  <a:pt x="0" y="5600"/>
                </a:lnTo>
                <a:cubicBezTo>
                  <a:pt x="0" y="6262"/>
                  <a:pt x="538" y="6800"/>
                  <a:pt x="1200" y="6800"/>
                </a:cubicBezTo>
                <a:lnTo>
                  <a:pt x="1200" y="6800"/>
                </a:lnTo>
                <a:lnTo>
                  <a:pt x="1200" y="8000"/>
                </a:lnTo>
                <a:cubicBezTo>
                  <a:pt x="1200" y="8662"/>
                  <a:pt x="1738" y="9200"/>
                  <a:pt x="2400" y="9200"/>
                </a:cubicBezTo>
                <a:lnTo>
                  <a:pt x="2857" y="9200"/>
                </a:lnTo>
                <a:cubicBezTo>
                  <a:pt x="3036" y="9888"/>
                  <a:pt x="3657" y="10400"/>
                  <a:pt x="4400" y="10400"/>
                </a:cubicBezTo>
                <a:cubicBezTo>
                  <a:pt x="5143" y="10400"/>
                  <a:pt x="5764" y="9888"/>
                  <a:pt x="5943" y="9200"/>
                </a:cubicBezTo>
                <a:lnTo>
                  <a:pt x="8056" y="9200"/>
                </a:lnTo>
                <a:cubicBezTo>
                  <a:pt x="8235" y="9888"/>
                  <a:pt x="8856" y="10400"/>
                  <a:pt x="9600" y="10400"/>
                </a:cubicBezTo>
                <a:cubicBezTo>
                  <a:pt x="10342" y="10400"/>
                  <a:pt x="10964" y="9888"/>
                  <a:pt x="11142" y="9200"/>
                </a:cubicBezTo>
                <a:lnTo>
                  <a:pt x="11600" y="9200"/>
                </a:lnTo>
                <a:cubicBezTo>
                  <a:pt x="12262" y="9200"/>
                  <a:pt x="12800" y="8662"/>
                  <a:pt x="12800" y="8000"/>
                </a:cubicBezTo>
                <a:lnTo>
                  <a:pt x="12800" y="5600"/>
                </a:lnTo>
                <a:cubicBezTo>
                  <a:pt x="12800" y="5362"/>
                  <a:pt x="12730" y="5132"/>
                  <a:pt x="12598" y="4934"/>
                </a:cubicBezTo>
                <a:close/>
                <a:moveTo>
                  <a:pt x="1200" y="6000"/>
                </a:moveTo>
                <a:cubicBezTo>
                  <a:pt x="979" y="6000"/>
                  <a:pt x="800" y="5821"/>
                  <a:pt x="800" y="5600"/>
                </a:cubicBezTo>
                <a:lnTo>
                  <a:pt x="800" y="1200"/>
                </a:lnTo>
                <a:cubicBezTo>
                  <a:pt x="800" y="979"/>
                  <a:pt x="979" y="800"/>
                  <a:pt x="1200" y="800"/>
                </a:cubicBezTo>
                <a:lnTo>
                  <a:pt x="7200" y="800"/>
                </a:lnTo>
                <a:cubicBezTo>
                  <a:pt x="7421" y="800"/>
                  <a:pt x="7600" y="979"/>
                  <a:pt x="7600" y="1200"/>
                </a:cubicBezTo>
                <a:lnTo>
                  <a:pt x="7600" y="2000"/>
                </a:lnTo>
                <a:lnTo>
                  <a:pt x="7600" y="2800"/>
                </a:lnTo>
                <a:lnTo>
                  <a:pt x="7600" y="5600"/>
                </a:lnTo>
                <a:cubicBezTo>
                  <a:pt x="7600" y="5821"/>
                  <a:pt x="7421" y="6000"/>
                  <a:pt x="7200" y="6000"/>
                </a:cubicBezTo>
                <a:lnTo>
                  <a:pt x="1200" y="6000"/>
                </a:lnTo>
                <a:close/>
                <a:moveTo>
                  <a:pt x="4400" y="9600"/>
                </a:moveTo>
                <a:cubicBezTo>
                  <a:pt x="3958" y="9600"/>
                  <a:pt x="3600" y="9242"/>
                  <a:pt x="3600" y="8800"/>
                </a:cubicBezTo>
                <a:cubicBezTo>
                  <a:pt x="3600" y="8358"/>
                  <a:pt x="3958" y="8000"/>
                  <a:pt x="4400" y="8000"/>
                </a:cubicBezTo>
                <a:cubicBezTo>
                  <a:pt x="4842" y="8000"/>
                  <a:pt x="5200" y="8358"/>
                  <a:pt x="5200" y="8800"/>
                </a:cubicBezTo>
                <a:cubicBezTo>
                  <a:pt x="5200" y="9242"/>
                  <a:pt x="4842" y="9600"/>
                  <a:pt x="4400" y="9600"/>
                </a:cubicBezTo>
                <a:close/>
                <a:moveTo>
                  <a:pt x="9600" y="9600"/>
                </a:moveTo>
                <a:cubicBezTo>
                  <a:pt x="9158" y="9600"/>
                  <a:pt x="8800" y="9242"/>
                  <a:pt x="8800" y="8800"/>
                </a:cubicBezTo>
                <a:cubicBezTo>
                  <a:pt x="8800" y="8358"/>
                  <a:pt x="9158" y="8000"/>
                  <a:pt x="9600" y="8000"/>
                </a:cubicBezTo>
                <a:cubicBezTo>
                  <a:pt x="10042" y="8000"/>
                  <a:pt x="10400" y="8358"/>
                  <a:pt x="10400" y="8800"/>
                </a:cubicBezTo>
                <a:cubicBezTo>
                  <a:pt x="10400" y="9242"/>
                  <a:pt x="10042" y="9600"/>
                  <a:pt x="9600" y="9600"/>
                </a:cubicBezTo>
                <a:close/>
                <a:moveTo>
                  <a:pt x="12000" y="8000"/>
                </a:moveTo>
                <a:cubicBezTo>
                  <a:pt x="12000" y="8221"/>
                  <a:pt x="11821" y="8400"/>
                  <a:pt x="11600" y="8400"/>
                </a:cubicBezTo>
                <a:lnTo>
                  <a:pt x="11143" y="8400"/>
                </a:lnTo>
                <a:cubicBezTo>
                  <a:pt x="10964" y="7712"/>
                  <a:pt x="10343" y="7200"/>
                  <a:pt x="9600" y="7200"/>
                </a:cubicBezTo>
                <a:cubicBezTo>
                  <a:pt x="8856" y="7200"/>
                  <a:pt x="8235" y="7712"/>
                  <a:pt x="8056" y="8400"/>
                </a:cubicBezTo>
                <a:lnTo>
                  <a:pt x="5944" y="8400"/>
                </a:lnTo>
                <a:cubicBezTo>
                  <a:pt x="5765" y="7712"/>
                  <a:pt x="5144" y="7200"/>
                  <a:pt x="4401" y="7200"/>
                </a:cubicBezTo>
                <a:cubicBezTo>
                  <a:pt x="3657" y="7200"/>
                  <a:pt x="3036" y="7712"/>
                  <a:pt x="2857" y="8400"/>
                </a:cubicBezTo>
                <a:lnTo>
                  <a:pt x="2400" y="8400"/>
                </a:lnTo>
                <a:cubicBezTo>
                  <a:pt x="2179" y="8400"/>
                  <a:pt x="2000" y="8221"/>
                  <a:pt x="2000" y="8000"/>
                </a:cubicBezTo>
                <a:lnTo>
                  <a:pt x="2000" y="6800"/>
                </a:lnTo>
                <a:lnTo>
                  <a:pt x="7200" y="6800"/>
                </a:lnTo>
                <a:cubicBezTo>
                  <a:pt x="7862" y="6800"/>
                  <a:pt x="8400" y="6262"/>
                  <a:pt x="8400" y="5600"/>
                </a:cubicBezTo>
                <a:lnTo>
                  <a:pt x="8400" y="2800"/>
                </a:lnTo>
                <a:lnTo>
                  <a:pt x="10000" y="2800"/>
                </a:lnTo>
                <a:cubicBezTo>
                  <a:pt x="10134" y="2800"/>
                  <a:pt x="10258" y="2867"/>
                  <a:pt x="10333" y="2978"/>
                </a:cubicBezTo>
                <a:lnTo>
                  <a:pt x="11933" y="5378"/>
                </a:lnTo>
                <a:cubicBezTo>
                  <a:pt x="11976" y="5444"/>
                  <a:pt x="12000" y="5521"/>
                  <a:pt x="12000" y="5600"/>
                </a:cubicBezTo>
                <a:lnTo>
                  <a:pt x="12000" y="800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iconfont-10774-5755529"/>
          <p:cNvSpPr/>
          <p:nvPr/>
        </p:nvSpPr>
        <p:spPr>
          <a:xfrm>
            <a:off x="10713559" y="5799339"/>
            <a:ext cx="290237" cy="331692"/>
          </a:xfrm>
          <a:custGeom>
            <a:avLst/>
            <a:gdLst>
              <a:gd name="T0" fmla="*/ 7893 w 11200"/>
              <a:gd name="T1" fmla="*/ 12800 h 12800"/>
              <a:gd name="T2" fmla="*/ 3307 w 11200"/>
              <a:gd name="T3" fmla="*/ 12800 h 12800"/>
              <a:gd name="T4" fmla="*/ 0 w 11200"/>
              <a:gd name="T5" fmla="*/ 9493 h 12800"/>
              <a:gd name="T6" fmla="*/ 0 w 11200"/>
              <a:gd name="T7" fmla="*/ 4373 h 12800"/>
              <a:gd name="T8" fmla="*/ 3307 w 11200"/>
              <a:gd name="T9" fmla="*/ 1067 h 12800"/>
              <a:gd name="T10" fmla="*/ 7893 w 11200"/>
              <a:gd name="T11" fmla="*/ 1067 h 12800"/>
              <a:gd name="T12" fmla="*/ 11200 w 11200"/>
              <a:gd name="T13" fmla="*/ 4373 h 12800"/>
              <a:gd name="T14" fmla="*/ 11200 w 11200"/>
              <a:gd name="T15" fmla="*/ 9493 h 12800"/>
              <a:gd name="T16" fmla="*/ 7893 w 11200"/>
              <a:gd name="T17" fmla="*/ 12800 h 12800"/>
              <a:gd name="T18" fmla="*/ 3307 w 11200"/>
              <a:gd name="T19" fmla="*/ 2133 h 12800"/>
              <a:gd name="T20" fmla="*/ 1067 w 11200"/>
              <a:gd name="T21" fmla="*/ 4373 h 12800"/>
              <a:gd name="T22" fmla="*/ 1067 w 11200"/>
              <a:gd name="T23" fmla="*/ 9493 h 12800"/>
              <a:gd name="T24" fmla="*/ 3307 w 11200"/>
              <a:gd name="T25" fmla="*/ 11733 h 12800"/>
              <a:gd name="T26" fmla="*/ 7893 w 11200"/>
              <a:gd name="T27" fmla="*/ 11733 h 12800"/>
              <a:gd name="T28" fmla="*/ 10133 w 11200"/>
              <a:gd name="T29" fmla="*/ 9493 h 12800"/>
              <a:gd name="T30" fmla="*/ 10133 w 11200"/>
              <a:gd name="T31" fmla="*/ 4373 h 12800"/>
              <a:gd name="T32" fmla="*/ 7893 w 11200"/>
              <a:gd name="T33" fmla="*/ 2133 h 12800"/>
              <a:gd name="T34" fmla="*/ 3307 w 11200"/>
              <a:gd name="T35" fmla="*/ 2133 h 12800"/>
              <a:gd name="T36" fmla="*/ 8293 w 11200"/>
              <a:gd name="T37" fmla="*/ 3733 h 12800"/>
              <a:gd name="T38" fmla="*/ 2907 w 11200"/>
              <a:gd name="T39" fmla="*/ 3733 h 12800"/>
              <a:gd name="T40" fmla="*/ 2400 w 11200"/>
              <a:gd name="T41" fmla="*/ 3227 h 12800"/>
              <a:gd name="T42" fmla="*/ 2400 w 11200"/>
              <a:gd name="T43" fmla="*/ 3173 h 12800"/>
              <a:gd name="T44" fmla="*/ 2907 w 11200"/>
              <a:gd name="T45" fmla="*/ 2667 h 12800"/>
              <a:gd name="T46" fmla="*/ 8293 w 11200"/>
              <a:gd name="T47" fmla="*/ 2667 h 12800"/>
              <a:gd name="T48" fmla="*/ 8800 w 11200"/>
              <a:gd name="T49" fmla="*/ 3173 h 12800"/>
              <a:gd name="T50" fmla="*/ 8800 w 11200"/>
              <a:gd name="T51" fmla="*/ 3227 h 12800"/>
              <a:gd name="T52" fmla="*/ 8293 w 11200"/>
              <a:gd name="T53" fmla="*/ 3733 h 12800"/>
              <a:gd name="T54" fmla="*/ 6320 w 11200"/>
              <a:gd name="T55" fmla="*/ 3733 h 12800"/>
              <a:gd name="T56" fmla="*/ 4907 w 11200"/>
              <a:gd name="T57" fmla="*/ 3733 h 12800"/>
              <a:gd name="T58" fmla="*/ 3627 w 11200"/>
              <a:gd name="T59" fmla="*/ 2453 h 12800"/>
              <a:gd name="T60" fmla="*/ 3627 w 11200"/>
              <a:gd name="T61" fmla="*/ 1280 h 12800"/>
              <a:gd name="T62" fmla="*/ 4907 w 11200"/>
              <a:gd name="T63" fmla="*/ 0 h 12800"/>
              <a:gd name="T64" fmla="*/ 6320 w 11200"/>
              <a:gd name="T65" fmla="*/ 0 h 12800"/>
              <a:gd name="T66" fmla="*/ 7600 w 11200"/>
              <a:gd name="T67" fmla="*/ 1280 h 12800"/>
              <a:gd name="T68" fmla="*/ 7600 w 11200"/>
              <a:gd name="T69" fmla="*/ 2427 h 12800"/>
              <a:gd name="T70" fmla="*/ 6320 w 11200"/>
              <a:gd name="T71" fmla="*/ 3733 h 12800"/>
              <a:gd name="T72" fmla="*/ 8053 w 11200"/>
              <a:gd name="T73" fmla="*/ 6000 h 12800"/>
              <a:gd name="T74" fmla="*/ 7307 w 11200"/>
              <a:gd name="T75" fmla="*/ 6000 h 12800"/>
              <a:gd name="T76" fmla="*/ 5040 w 11200"/>
              <a:gd name="T77" fmla="*/ 8267 h 12800"/>
              <a:gd name="T78" fmla="*/ 3893 w 11200"/>
              <a:gd name="T79" fmla="*/ 7120 h 12800"/>
              <a:gd name="T80" fmla="*/ 3200 w 11200"/>
              <a:gd name="T81" fmla="*/ 7120 h 12800"/>
              <a:gd name="T82" fmla="*/ 3147 w 11200"/>
              <a:gd name="T83" fmla="*/ 7173 h 12800"/>
              <a:gd name="T84" fmla="*/ 3147 w 11200"/>
              <a:gd name="T85" fmla="*/ 7867 h 12800"/>
              <a:gd name="T86" fmla="*/ 4720 w 11200"/>
              <a:gd name="T87" fmla="*/ 9440 h 12800"/>
              <a:gd name="T88" fmla="*/ 5413 w 11200"/>
              <a:gd name="T89" fmla="*/ 9440 h 12800"/>
              <a:gd name="T90" fmla="*/ 5467 w 11200"/>
              <a:gd name="T91" fmla="*/ 9387 h 12800"/>
              <a:gd name="T92" fmla="*/ 8080 w 11200"/>
              <a:gd name="T93" fmla="*/ 6773 h 12800"/>
              <a:gd name="T94" fmla="*/ 8053 w 11200"/>
              <a:gd name="T95" fmla="*/ 60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200" h="12800">
                <a:moveTo>
                  <a:pt x="7893" y="12800"/>
                </a:moveTo>
                <a:lnTo>
                  <a:pt x="3307" y="12800"/>
                </a:lnTo>
                <a:cubicBezTo>
                  <a:pt x="1493" y="12800"/>
                  <a:pt x="0" y="11307"/>
                  <a:pt x="0" y="9493"/>
                </a:cubicBezTo>
                <a:lnTo>
                  <a:pt x="0" y="4373"/>
                </a:lnTo>
                <a:cubicBezTo>
                  <a:pt x="0" y="2560"/>
                  <a:pt x="1493" y="1067"/>
                  <a:pt x="3307" y="1067"/>
                </a:cubicBezTo>
                <a:lnTo>
                  <a:pt x="7893" y="1067"/>
                </a:lnTo>
                <a:cubicBezTo>
                  <a:pt x="9707" y="1067"/>
                  <a:pt x="11200" y="2560"/>
                  <a:pt x="11200" y="4373"/>
                </a:cubicBezTo>
                <a:lnTo>
                  <a:pt x="11200" y="9493"/>
                </a:lnTo>
                <a:cubicBezTo>
                  <a:pt x="11200" y="11307"/>
                  <a:pt x="9707" y="12800"/>
                  <a:pt x="7893" y="12800"/>
                </a:cubicBezTo>
                <a:close/>
                <a:moveTo>
                  <a:pt x="3307" y="2133"/>
                </a:moveTo>
                <a:cubicBezTo>
                  <a:pt x="2080" y="2133"/>
                  <a:pt x="1067" y="3147"/>
                  <a:pt x="1067" y="4373"/>
                </a:cubicBezTo>
                <a:lnTo>
                  <a:pt x="1067" y="9493"/>
                </a:lnTo>
                <a:cubicBezTo>
                  <a:pt x="1067" y="10720"/>
                  <a:pt x="2080" y="11733"/>
                  <a:pt x="3307" y="11733"/>
                </a:cubicBezTo>
                <a:lnTo>
                  <a:pt x="7893" y="11733"/>
                </a:lnTo>
                <a:cubicBezTo>
                  <a:pt x="9120" y="11733"/>
                  <a:pt x="10133" y="10720"/>
                  <a:pt x="10133" y="9493"/>
                </a:cubicBezTo>
                <a:lnTo>
                  <a:pt x="10133" y="4373"/>
                </a:lnTo>
                <a:cubicBezTo>
                  <a:pt x="10133" y="3147"/>
                  <a:pt x="9120" y="2133"/>
                  <a:pt x="7893" y="2133"/>
                </a:cubicBezTo>
                <a:lnTo>
                  <a:pt x="3307" y="2133"/>
                </a:lnTo>
                <a:close/>
                <a:moveTo>
                  <a:pt x="8293" y="3733"/>
                </a:moveTo>
                <a:lnTo>
                  <a:pt x="2907" y="3733"/>
                </a:lnTo>
                <a:cubicBezTo>
                  <a:pt x="2613" y="3733"/>
                  <a:pt x="2400" y="3493"/>
                  <a:pt x="2400" y="3227"/>
                </a:cubicBezTo>
                <a:lnTo>
                  <a:pt x="2400" y="3173"/>
                </a:lnTo>
                <a:cubicBezTo>
                  <a:pt x="2400" y="2880"/>
                  <a:pt x="2640" y="2667"/>
                  <a:pt x="2907" y="2667"/>
                </a:cubicBezTo>
                <a:lnTo>
                  <a:pt x="8293" y="2667"/>
                </a:lnTo>
                <a:cubicBezTo>
                  <a:pt x="8587" y="2667"/>
                  <a:pt x="8800" y="2907"/>
                  <a:pt x="8800" y="3173"/>
                </a:cubicBezTo>
                <a:lnTo>
                  <a:pt x="8800" y="3227"/>
                </a:lnTo>
                <a:cubicBezTo>
                  <a:pt x="8800" y="3493"/>
                  <a:pt x="8560" y="3733"/>
                  <a:pt x="8293" y="3733"/>
                </a:cubicBezTo>
                <a:close/>
                <a:moveTo>
                  <a:pt x="6320" y="3733"/>
                </a:moveTo>
                <a:lnTo>
                  <a:pt x="4907" y="3733"/>
                </a:lnTo>
                <a:cubicBezTo>
                  <a:pt x="4187" y="3733"/>
                  <a:pt x="3627" y="3147"/>
                  <a:pt x="3627" y="2453"/>
                </a:cubicBezTo>
                <a:lnTo>
                  <a:pt x="3627" y="1280"/>
                </a:lnTo>
                <a:cubicBezTo>
                  <a:pt x="3627" y="560"/>
                  <a:pt x="4213" y="0"/>
                  <a:pt x="4907" y="0"/>
                </a:cubicBezTo>
                <a:lnTo>
                  <a:pt x="6320" y="0"/>
                </a:lnTo>
                <a:cubicBezTo>
                  <a:pt x="7040" y="0"/>
                  <a:pt x="7600" y="587"/>
                  <a:pt x="7600" y="1280"/>
                </a:cubicBezTo>
                <a:lnTo>
                  <a:pt x="7600" y="2427"/>
                </a:lnTo>
                <a:cubicBezTo>
                  <a:pt x="7600" y="3147"/>
                  <a:pt x="7013" y="3733"/>
                  <a:pt x="6320" y="3733"/>
                </a:cubicBezTo>
                <a:close/>
                <a:moveTo>
                  <a:pt x="8053" y="6000"/>
                </a:moveTo>
                <a:cubicBezTo>
                  <a:pt x="7840" y="5787"/>
                  <a:pt x="7493" y="5787"/>
                  <a:pt x="7307" y="6000"/>
                </a:cubicBezTo>
                <a:lnTo>
                  <a:pt x="5040" y="8267"/>
                </a:lnTo>
                <a:lnTo>
                  <a:pt x="3893" y="7120"/>
                </a:lnTo>
                <a:cubicBezTo>
                  <a:pt x="3707" y="6933"/>
                  <a:pt x="3387" y="6933"/>
                  <a:pt x="3200" y="7120"/>
                </a:cubicBezTo>
                <a:lnTo>
                  <a:pt x="3147" y="7173"/>
                </a:lnTo>
                <a:cubicBezTo>
                  <a:pt x="2960" y="7360"/>
                  <a:pt x="2960" y="7680"/>
                  <a:pt x="3147" y="7867"/>
                </a:cubicBezTo>
                <a:lnTo>
                  <a:pt x="4720" y="9440"/>
                </a:lnTo>
                <a:cubicBezTo>
                  <a:pt x="4907" y="9627"/>
                  <a:pt x="5227" y="9627"/>
                  <a:pt x="5413" y="9440"/>
                </a:cubicBezTo>
                <a:lnTo>
                  <a:pt x="5467" y="9387"/>
                </a:lnTo>
                <a:lnTo>
                  <a:pt x="8080" y="6773"/>
                </a:lnTo>
                <a:cubicBezTo>
                  <a:pt x="8267" y="6533"/>
                  <a:pt x="8267" y="6187"/>
                  <a:pt x="8053" y="6000"/>
                </a:cubicBezTo>
                <a:close/>
              </a:path>
            </a:pathLst>
          </a:cu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confont-117-337958"/>
          <p:cNvSpPr/>
          <p:nvPr/>
        </p:nvSpPr>
        <p:spPr>
          <a:xfrm>
            <a:off x="7918057" y="5744977"/>
            <a:ext cx="386054" cy="386054"/>
          </a:xfrm>
          <a:custGeom>
            <a:avLst/>
            <a:gdLst>
              <a:gd name="T0" fmla="*/ 8070 w 12800"/>
              <a:gd name="T1" fmla="*/ 1434 h 12800"/>
              <a:gd name="T2" fmla="*/ 5290 w 12800"/>
              <a:gd name="T3" fmla="*/ 3600 h 12800"/>
              <a:gd name="T4" fmla="*/ 3262 w 12800"/>
              <a:gd name="T5" fmla="*/ 3600 h 12800"/>
              <a:gd name="T6" fmla="*/ 0 w 12800"/>
              <a:gd name="T7" fmla="*/ 5600 h 12800"/>
              <a:gd name="T8" fmla="*/ 2398 w 12800"/>
              <a:gd name="T9" fmla="*/ 8400 h 12800"/>
              <a:gd name="T10" fmla="*/ 3198 w 12800"/>
              <a:gd name="T11" fmla="*/ 12800 h 12800"/>
              <a:gd name="T12" fmla="*/ 5598 w 12800"/>
              <a:gd name="T13" fmla="*/ 12000 h 12800"/>
              <a:gd name="T14" fmla="*/ 5198 w 12800"/>
              <a:gd name="T15" fmla="*/ 10800 h 12800"/>
              <a:gd name="T16" fmla="*/ 5205 w 12800"/>
              <a:gd name="T17" fmla="*/ 7975 h 12800"/>
              <a:gd name="T18" fmla="*/ 5274 w 12800"/>
              <a:gd name="T19" fmla="*/ 7782 h 12800"/>
              <a:gd name="T20" fmla="*/ 5401 w 12800"/>
              <a:gd name="T21" fmla="*/ 7659 h 12800"/>
              <a:gd name="T22" fmla="*/ 5512 w 12800"/>
              <a:gd name="T23" fmla="*/ 7626 h 12800"/>
              <a:gd name="T24" fmla="*/ 8072 w 12800"/>
              <a:gd name="T25" fmla="*/ 9770 h 12800"/>
              <a:gd name="T26" fmla="*/ 12800 w 12800"/>
              <a:gd name="T27" fmla="*/ 5600 h 12800"/>
              <a:gd name="T28" fmla="*/ 8000 w 12800"/>
              <a:gd name="T29" fmla="*/ 5600 h 12800"/>
              <a:gd name="T30" fmla="*/ 9200 w 12800"/>
              <a:gd name="T31" fmla="*/ 4400 h 12800"/>
              <a:gd name="T32" fmla="*/ 9200 w 12800"/>
              <a:gd name="T33" fmla="*/ 6800 h 12800"/>
              <a:gd name="T34" fmla="*/ 8000 w 12800"/>
              <a:gd name="T35" fmla="*/ 5600 h 12800"/>
              <a:gd name="T36" fmla="*/ 1600 w 12800"/>
              <a:gd name="T37" fmla="*/ 4400 h 12800"/>
              <a:gd name="T38" fmla="*/ 3600 w 12800"/>
              <a:gd name="T39" fmla="*/ 4400 h 12800"/>
              <a:gd name="T40" fmla="*/ 4000 w 12800"/>
              <a:gd name="T41" fmla="*/ 5600 h 12800"/>
              <a:gd name="T42" fmla="*/ 3600 w 12800"/>
              <a:gd name="T43" fmla="*/ 6800 h 12800"/>
              <a:gd name="T44" fmla="*/ 800 w 12800"/>
              <a:gd name="T45" fmla="*/ 5600 h 12800"/>
              <a:gd name="T46" fmla="*/ 3198 w 12800"/>
              <a:gd name="T47" fmla="*/ 12000 h 12800"/>
              <a:gd name="T48" fmla="*/ 2983 w 12800"/>
              <a:gd name="T49" fmla="*/ 7600 h 12800"/>
              <a:gd name="T50" fmla="*/ 3262 w 12800"/>
              <a:gd name="T51" fmla="*/ 7605 h 12800"/>
              <a:gd name="T52" fmla="*/ 4398 w 12800"/>
              <a:gd name="T53" fmla="*/ 8000 h 12800"/>
              <a:gd name="T54" fmla="*/ 4742 w 12800"/>
              <a:gd name="T55" fmla="*/ 11594 h 12800"/>
              <a:gd name="T56" fmla="*/ 4798 w 12800"/>
              <a:gd name="T57" fmla="*/ 12000 h 12800"/>
              <a:gd name="T58" fmla="*/ 5200 w 12800"/>
              <a:gd name="T59" fmla="*/ 6805 h 12800"/>
              <a:gd name="T60" fmla="*/ 4400 w 12800"/>
              <a:gd name="T61" fmla="*/ 5600 h 12800"/>
              <a:gd name="T62" fmla="*/ 5290 w 12800"/>
              <a:gd name="T63" fmla="*/ 4400 h 12800"/>
              <a:gd name="T64" fmla="*/ 7200 w 12800"/>
              <a:gd name="T65" fmla="*/ 5600 h 12800"/>
              <a:gd name="T66" fmla="*/ 5290 w 12800"/>
              <a:gd name="T67" fmla="*/ 6805 h 12800"/>
              <a:gd name="T68" fmla="*/ 8184 w 12800"/>
              <a:gd name="T69" fmla="*/ 7600 h 12800"/>
              <a:gd name="T70" fmla="*/ 10800 w 12800"/>
              <a:gd name="T71" fmla="*/ 5600 h 12800"/>
              <a:gd name="T72" fmla="*/ 8184 w 12800"/>
              <a:gd name="T73" fmla="*/ 3600 h 12800"/>
              <a:gd name="T74" fmla="*/ 12000 w 12800"/>
              <a:gd name="T75" fmla="*/ 560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800" h="12800">
                <a:moveTo>
                  <a:pt x="10000" y="0"/>
                </a:moveTo>
                <a:cubicBezTo>
                  <a:pt x="9179" y="0"/>
                  <a:pt x="8534" y="564"/>
                  <a:pt x="8070" y="1434"/>
                </a:cubicBezTo>
                <a:lnTo>
                  <a:pt x="8062" y="1430"/>
                </a:lnTo>
                <a:cubicBezTo>
                  <a:pt x="7389" y="2747"/>
                  <a:pt x="6388" y="3600"/>
                  <a:pt x="5290" y="3600"/>
                </a:cubicBezTo>
                <a:lnTo>
                  <a:pt x="5025" y="3600"/>
                </a:lnTo>
                <a:lnTo>
                  <a:pt x="3262" y="3600"/>
                </a:lnTo>
                <a:lnTo>
                  <a:pt x="1600" y="3600"/>
                </a:lnTo>
                <a:cubicBezTo>
                  <a:pt x="703" y="3600"/>
                  <a:pt x="0" y="4479"/>
                  <a:pt x="0" y="5600"/>
                </a:cubicBezTo>
                <a:cubicBezTo>
                  <a:pt x="0" y="6722"/>
                  <a:pt x="703" y="7600"/>
                  <a:pt x="1600" y="7600"/>
                </a:cubicBezTo>
                <a:cubicBezTo>
                  <a:pt x="2041" y="7602"/>
                  <a:pt x="2398" y="7958"/>
                  <a:pt x="2398" y="8400"/>
                </a:cubicBezTo>
                <a:lnTo>
                  <a:pt x="2398" y="12000"/>
                </a:lnTo>
                <a:cubicBezTo>
                  <a:pt x="2398" y="12442"/>
                  <a:pt x="2756" y="12800"/>
                  <a:pt x="3198" y="12800"/>
                </a:cubicBezTo>
                <a:lnTo>
                  <a:pt x="4798" y="12800"/>
                </a:lnTo>
                <a:cubicBezTo>
                  <a:pt x="5240" y="12800"/>
                  <a:pt x="5598" y="12442"/>
                  <a:pt x="5598" y="12000"/>
                </a:cubicBezTo>
                <a:lnTo>
                  <a:pt x="5598" y="11600"/>
                </a:lnTo>
                <a:cubicBezTo>
                  <a:pt x="5598" y="11200"/>
                  <a:pt x="5198" y="11021"/>
                  <a:pt x="5198" y="10800"/>
                </a:cubicBezTo>
                <a:lnTo>
                  <a:pt x="5198" y="8000"/>
                </a:lnTo>
                <a:cubicBezTo>
                  <a:pt x="5198" y="7991"/>
                  <a:pt x="5204" y="7984"/>
                  <a:pt x="5205" y="7975"/>
                </a:cubicBezTo>
                <a:cubicBezTo>
                  <a:pt x="5209" y="7918"/>
                  <a:pt x="5225" y="7865"/>
                  <a:pt x="5250" y="7817"/>
                </a:cubicBezTo>
                <a:cubicBezTo>
                  <a:pt x="5257" y="7804"/>
                  <a:pt x="5265" y="7794"/>
                  <a:pt x="5274" y="7782"/>
                </a:cubicBezTo>
                <a:cubicBezTo>
                  <a:pt x="5306" y="7734"/>
                  <a:pt x="5346" y="7695"/>
                  <a:pt x="5395" y="7665"/>
                </a:cubicBezTo>
                <a:cubicBezTo>
                  <a:pt x="5398" y="7663"/>
                  <a:pt x="5398" y="7661"/>
                  <a:pt x="5401" y="7659"/>
                </a:cubicBezTo>
                <a:cubicBezTo>
                  <a:pt x="5402" y="7659"/>
                  <a:pt x="5404" y="7658"/>
                  <a:pt x="5405" y="7658"/>
                </a:cubicBezTo>
                <a:cubicBezTo>
                  <a:pt x="5437" y="7640"/>
                  <a:pt x="5476" y="7636"/>
                  <a:pt x="5512" y="7626"/>
                </a:cubicBezTo>
                <a:cubicBezTo>
                  <a:pt x="6521" y="7733"/>
                  <a:pt x="7435" y="8548"/>
                  <a:pt x="8062" y="9775"/>
                </a:cubicBezTo>
                <a:lnTo>
                  <a:pt x="8072" y="9770"/>
                </a:lnTo>
                <a:cubicBezTo>
                  <a:pt x="8536" y="10638"/>
                  <a:pt x="9180" y="11200"/>
                  <a:pt x="10000" y="11200"/>
                </a:cubicBezTo>
                <a:cubicBezTo>
                  <a:pt x="11838" y="11200"/>
                  <a:pt x="12800" y="8383"/>
                  <a:pt x="12800" y="5600"/>
                </a:cubicBezTo>
                <a:cubicBezTo>
                  <a:pt x="12800" y="2817"/>
                  <a:pt x="11838" y="0"/>
                  <a:pt x="10000" y="0"/>
                </a:cubicBezTo>
                <a:close/>
                <a:moveTo>
                  <a:pt x="8000" y="5600"/>
                </a:moveTo>
                <a:cubicBezTo>
                  <a:pt x="8000" y="5185"/>
                  <a:pt x="8024" y="4784"/>
                  <a:pt x="8066" y="4400"/>
                </a:cubicBezTo>
                <a:lnTo>
                  <a:pt x="9200" y="4400"/>
                </a:lnTo>
                <a:cubicBezTo>
                  <a:pt x="9642" y="4400"/>
                  <a:pt x="10000" y="4938"/>
                  <a:pt x="10000" y="5600"/>
                </a:cubicBezTo>
                <a:cubicBezTo>
                  <a:pt x="10000" y="6263"/>
                  <a:pt x="9642" y="6800"/>
                  <a:pt x="9200" y="6800"/>
                </a:cubicBezTo>
                <a:lnTo>
                  <a:pt x="8066" y="6800"/>
                </a:lnTo>
                <a:cubicBezTo>
                  <a:pt x="8024" y="6416"/>
                  <a:pt x="8000" y="6016"/>
                  <a:pt x="8000" y="5600"/>
                </a:cubicBezTo>
                <a:close/>
                <a:moveTo>
                  <a:pt x="800" y="5600"/>
                </a:moveTo>
                <a:cubicBezTo>
                  <a:pt x="800" y="4938"/>
                  <a:pt x="1158" y="4400"/>
                  <a:pt x="1600" y="4400"/>
                </a:cubicBezTo>
                <a:lnTo>
                  <a:pt x="3262" y="4400"/>
                </a:lnTo>
                <a:lnTo>
                  <a:pt x="3600" y="4400"/>
                </a:lnTo>
                <a:lnTo>
                  <a:pt x="4406" y="4400"/>
                </a:lnTo>
                <a:cubicBezTo>
                  <a:pt x="4158" y="4692"/>
                  <a:pt x="4000" y="5115"/>
                  <a:pt x="4000" y="5600"/>
                </a:cubicBezTo>
                <a:cubicBezTo>
                  <a:pt x="4000" y="6086"/>
                  <a:pt x="4158" y="6509"/>
                  <a:pt x="4406" y="6800"/>
                </a:cubicBezTo>
                <a:lnTo>
                  <a:pt x="3600" y="6800"/>
                </a:lnTo>
                <a:lnTo>
                  <a:pt x="1600" y="6800"/>
                </a:lnTo>
                <a:cubicBezTo>
                  <a:pt x="1158" y="6800"/>
                  <a:pt x="800" y="6263"/>
                  <a:pt x="800" y="5600"/>
                </a:cubicBezTo>
                <a:close/>
                <a:moveTo>
                  <a:pt x="4798" y="12000"/>
                </a:moveTo>
                <a:lnTo>
                  <a:pt x="3198" y="12000"/>
                </a:lnTo>
                <a:lnTo>
                  <a:pt x="3198" y="8400"/>
                </a:lnTo>
                <a:cubicBezTo>
                  <a:pt x="3198" y="8108"/>
                  <a:pt x="3120" y="7836"/>
                  <a:pt x="2983" y="7600"/>
                </a:cubicBezTo>
                <a:lnTo>
                  <a:pt x="3262" y="7600"/>
                </a:lnTo>
                <a:lnTo>
                  <a:pt x="3262" y="7605"/>
                </a:lnTo>
                <a:lnTo>
                  <a:pt x="4466" y="7605"/>
                </a:lnTo>
                <a:cubicBezTo>
                  <a:pt x="4423" y="7729"/>
                  <a:pt x="4398" y="7861"/>
                  <a:pt x="4398" y="8000"/>
                </a:cubicBezTo>
                <a:lnTo>
                  <a:pt x="4398" y="10800"/>
                </a:lnTo>
                <a:cubicBezTo>
                  <a:pt x="4398" y="11185"/>
                  <a:pt x="4613" y="11442"/>
                  <a:pt x="4742" y="11594"/>
                </a:cubicBezTo>
                <a:cubicBezTo>
                  <a:pt x="4759" y="11616"/>
                  <a:pt x="4780" y="11637"/>
                  <a:pt x="4798" y="11661"/>
                </a:cubicBezTo>
                <a:lnTo>
                  <a:pt x="4798" y="12000"/>
                </a:lnTo>
                <a:close/>
                <a:moveTo>
                  <a:pt x="5290" y="6805"/>
                </a:moveTo>
                <a:lnTo>
                  <a:pt x="5200" y="6805"/>
                </a:lnTo>
                <a:lnTo>
                  <a:pt x="5200" y="6800"/>
                </a:lnTo>
                <a:cubicBezTo>
                  <a:pt x="4758" y="6800"/>
                  <a:pt x="4400" y="6263"/>
                  <a:pt x="4400" y="5600"/>
                </a:cubicBezTo>
                <a:cubicBezTo>
                  <a:pt x="4400" y="4938"/>
                  <a:pt x="4758" y="4400"/>
                  <a:pt x="5200" y="4400"/>
                </a:cubicBezTo>
                <a:lnTo>
                  <a:pt x="5290" y="4400"/>
                </a:lnTo>
                <a:cubicBezTo>
                  <a:pt x="6045" y="4400"/>
                  <a:pt x="6751" y="4103"/>
                  <a:pt x="7373" y="3593"/>
                </a:cubicBezTo>
                <a:cubicBezTo>
                  <a:pt x="7258" y="4237"/>
                  <a:pt x="7200" y="4919"/>
                  <a:pt x="7200" y="5600"/>
                </a:cubicBezTo>
                <a:cubicBezTo>
                  <a:pt x="7200" y="6284"/>
                  <a:pt x="7258" y="6968"/>
                  <a:pt x="7374" y="7612"/>
                </a:cubicBezTo>
                <a:cubicBezTo>
                  <a:pt x="6752" y="7102"/>
                  <a:pt x="6045" y="6805"/>
                  <a:pt x="5290" y="6805"/>
                </a:cubicBezTo>
                <a:close/>
                <a:moveTo>
                  <a:pt x="10000" y="10400"/>
                </a:moveTo>
                <a:cubicBezTo>
                  <a:pt x="9193" y="10400"/>
                  <a:pt x="8500" y="9252"/>
                  <a:pt x="8184" y="7600"/>
                </a:cubicBezTo>
                <a:lnTo>
                  <a:pt x="9200" y="7600"/>
                </a:lnTo>
                <a:cubicBezTo>
                  <a:pt x="10097" y="7600"/>
                  <a:pt x="10800" y="6722"/>
                  <a:pt x="10800" y="5600"/>
                </a:cubicBezTo>
                <a:cubicBezTo>
                  <a:pt x="10800" y="4479"/>
                  <a:pt x="10097" y="3600"/>
                  <a:pt x="9200" y="3600"/>
                </a:cubicBezTo>
                <a:lnTo>
                  <a:pt x="8184" y="3600"/>
                </a:lnTo>
                <a:cubicBezTo>
                  <a:pt x="8500" y="1949"/>
                  <a:pt x="9193" y="800"/>
                  <a:pt x="10000" y="800"/>
                </a:cubicBezTo>
                <a:cubicBezTo>
                  <a:pt x="11105" y="800"/>
                  <a:pt x="12000" y="2949"/>
                  <a:pt x="12000" y="5600"/>
                </a:cubicBezTo>
                <a:cubicBezTo>
                  <a:pt x="12000" y="8251"/>
                  <a:pt x="11105" y="10400"/>
                  <a:pt x="10000" y="10400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iconfont-117-337963"/>
          <p:cNvSpPr/>
          <p:nvPr/>
        </p:nvSpPr>
        <p:spPr>
          <a:xfrm>
            <a:off x="5308198" y="5818526"/>
            <a:ext cx="312505" cy="312505"/>
          </a:xfrm>
          <a:custGeom>
            <a:avLst/>
            <a:gdLst>
              <a:gd name="T0" fmla="*/ 2000 w 12800"/>
              <a:gd name="T1" fmla="*/ 0 h 12800"/>
              <a:gd name="T2" fmla="*/ 0 w 12800"/>
              <a:gd name="T3" fmla="*/ 4000 h 12800"/>
              <a:gd name="T4" fmla="*/ 2000 w 12800"/>
              <a:gd name="T5" fmla="*/ 12800 h 12800"/>
              <a:gd name="T6" fmla="*/ 4000 w 12800"/>
              <a:gd name="T7" fmla="*/ 4000 h 12800"/>
              <a:gd name="T8" fmla="*/ 2000 w 12800"/>
              <a:gd name="T9" fmla="*/ 800 h 12800"/>
              <a:gd name="T10" fmla="*/ 2000 w 12800"/>
              <a:gd name="T11" fmla="*/ 2000 h 12800"/>
              <a:gd name="T12" fmla="*/ 2400 w 12800"/>
              <a:gd name="T13" fmla="*/ 11600 h 12800"/>
              <a:gd name="T14" fmla="*/ 1600 w 12800"/>
              <a:gd name="T15" fmla="*/ 5959 h 12800"/>
              <a:gd name="T16" fmla="*/ 2400 w 12800"/>
              <a:gd name="T17" fmla="*/ 11600 h 12800"/>
              <a:gd name="T18" fmla="*/ 2975 w 12800"/>
              <a:gd name="T19" fmla="*/ 4694 h 12800"/>
              <a:gd name="T20" fmla="*/ 2719 w 12800"/>
              <a:gd name="T21" fmla="*/ 4954 h 12800"/>
              <a:gd name="T22" fmla="*/ 1600 w 12800"/>
              <a:gd name="T23" fmla="*/ 5126 h 12800"/>
              <a:gd name="T24" fmla="*/ 1030 w 12800"/>
              <a:gd name="T25" fmla="*/ 4700 h 12800"/>
              <a:gd name="T26" fmla="*/ 854 w 12800"/>
              <a:gd name="T27" fmla="*/ 4336 h 12800"/>
              <a:gd name="T28" fmla="*/ 874 w 12800"/>
              <a:gd name="T29" fmla="*/ 3601 h 12800"/>
              <a:gd name="T30" fmla="*/ 1277 w 12800"/>
              <a:gd name="T31" fmla="*/ 3048 h 12800"/>
              <a:gd name="T32" fmla="*/ 2000 w 12800"/>
              <a:gd name="T33" fmla="*/ 2800 h 12800"/>
              <a:gd name="T34" fmla="*/ 2724 w 12800"/>
              <a:gd name="T35" fmla="*/ 3049 h 12800"/>
              <a:gd name="T36" fmla="*/ 3126 w 12800"/>
              <a:gd name="T37" fmla="*/ 3601 h 12800"/>
              <a:gd name="T38" fmla="*/ 3146 w 12800"/>
              <a:gd name="T39" fmla="*/ 4336 h 12800"/>
              <a:gd name="T40" fmla="*/ 10800 w 12800"/>
              <a:gd name="T41" fmla="*/ 0 h 12800"/>
              <a:gd name="T42" fmla="*/ 8800 w 12800"/>
              <a:gd name="T43" fmla="*/ 4000 h 12800"/>
              <a:gd name="T44" fmla="*/ 10800 w 12800"/>
              <a:gd name="T45" fmla="*/ 12800 h 12800"/>
              <a:gd name="T46" fmla="*/ 12800 w 12800"/>
              <a:gd name="T47" fmla="*/ 4000 h 12800"/>
              <a:gd name="T48" fmla="*/ 10800 w 12800"/>
              <a:gd name="T49" fmla="*/ 800 h 12800"/>
              <a:gd name="T50" fmla="*/ 10800 w 12800"/>
              <a:gd name="T51" fmla="*/ 2000 h 12800"/>
              <a:gd name="T52" fmla="*/ 11200 w 12800"/>
              <a:gd name="T53" fmla="*/ 11600 h 12800"/>
              <a:gd name="T54" fmla="*/ 10400 w 12800"/>
              <a:gd name="T55" fmla="*/ 5959 h 12800"/>
              <a:gd name="T56" fmla="*/ 11200 w 12800"/>
              <a:gd name="T57" fmla="*/ 11600 h 12800"/>
              <a:gd name="T58" fmla="*/ 11775 w 12800"/>
              <a:gd name="T59" fmla="*/ 4694 h 12800"/>
              <a:gd name="T60" fmla="*/ 11519 w 12800"/>
              <a:gd name="T61" fmla="*/ 4954 h 12800"/>
              <a:gd name="T62" fmla="*/ 10400 w 12800"/>
              <a:gd name="T63" fmla="*/ 5126 h 12800"/>
              <a:gd name="T64" fmla="*/ 9830 w 12800"/>
              <a:gd name="T65" fmla="*/ 4700 h 12800"/>
              <a:gd name="T66" fmla="*/ 9654 w 12800"/>
              <a:gd name="T67" fmla="*/ 4336 h 12800"/>
              <a:gd name="T68" fmla="*/ 9674 w 12800"/>
              <a:gd name="T69" fmla="*/ 3601 h 12800"/>
              <a:gd name="T70" fmla="*/ 10077 w 12800"/>
              <a:gd name="T71" fmla="*/ 3048 h 12800"/>
              <a:gd name="T72" fmla="*/ 10800 w 12800"/>
              <a:gd name="T73" fmla="*/ 2800 h 12800"/>
              <a:gd name="T74" fmla="*/ 11524 w 12800"/>
              <a:gd name="T75" fmla="*/ 3049 h 12800"/>
              <a:gd name="T76" fmla="*/ 11927 w 12800"/>
              <a:gd name="T77" fmla="*/ 3601 h 12800"/>
              <a:gd name="T78" fmla="*/ 11946 w 12800"/>
              <a:gd name="T79" fmla="*/ 4336 h 12800"/>
              <a:gd name="T80" fmla="*/ 6400 w 12800"/>
              <a:gd name="T81" fmla="*/ 0 h 12800"/>
              <a:gd name="T82" fmla="*/ 4400 w 12800"/>
              <a:gd name="T83" fmla="*/ 8800 h 12800"/>
              <a:gd name="T84" fmla="*/ 6400 w 12800"/>
              <a:gd name="T85" fmla="*/ 12800 h 12800"/>
              <a:gd name="T86" fmla="*/ 8400 w 12800"/>
              <a:gd name="T87" fmla="*/ 8800 h 12800"/>
              <a:gd name="T88" fmla="*/ 6400 w 12800"/>
              <a:gd name="T89" fmla="*/ 800 h 12800"/>
              <a:gd name="T90" fmla="*/ 6400 w 12800"/>
              <a:gd name="T91" fmla="*/ 6800 h 12800"/>
              <a:gd name="T92" fmla="*/ 6800 w 12800"/>
              <a:gd name="T93" fmla="*/ 11600 h 12800"/>
              <a:gd name="T94" fmla="*/ 6000 w 12800"/>
              <a:gd name="T95" fmla="*/ 10759 h 12800"/>
              <a:gd name="T96" fmla="*/ 6800 w 12800"/>
              <a:gd name="T97" fmla="*/ 11600 h 12800"/>
              <a:gd name="T98" fmla="*/ 7375 w 12800"/>
              <a:gd name="T99" fmla="*/ 9494 h 12800"/>
              <a:gd name="T100" fmla="*/ 7119 w 12800"/>
              <a:gd name="T101" fmla="*/ 9754 h 12800"/>
              <a:gd name="T102" fmla="*/ 6000 w 12800"/>
              <a:gd name="T103" fmla="*/ 9926 h 12800"/>
              <a:gd name="T104" fmla="*/ 5430 w 12800"/>
              <a:gd name="T105" fmla="*/ 9500 h 12800"/>
              <a:gd name="T106" fmla="*/ 5254 w 12800"/>
              <a:gd name="T107" fmla="*/ 9136 h 12800"/>
              <a:gd name="T108" fmla="*/ 5274 w 12800"/>
              <a:gd name="T109" fmla="*/ 8401 h 12800"/>
              <a:gd name="T110" fmla="*/ 5677 w 12800"/>
              <a:gd name="T111" fmla="*/ 7848 h 12800"/>
              <a:gd name="T112" fmla="*/ 6400 w 12800"/>
              <a:gd name="T113" fmla="*/ 7600 h 12800"/>
              <a:gd name="T114" fmla="*/ 7124 w 12800"/>
              <a:gd name="T115" fmla="*/ 7849 h 12800"/>
              <a:gd name="T116" fmla="*/ 7527 w 12800"/>
              <a:gd name="T117" fmla="*/ 8401 h 12800"/>
              <a:gd name="T118" fmla="*/ 7546 w 12800"/>
              <a:gd name="T119" fmla="*/ 9136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800" h="12800">
                <a:moveTo>
                  <a:pt x="3200" y="2408"/>
                </a:moveTo>
                <a:lnTo>
                  <a:pt x="3200" y="1200"/>
                </a:lnTo>
                <a:cubicBezTo>
                  <a:pt x="3200" y="538"/>
                  <a:pt x="2662" y="0"/>
                  <a:pt x="2000" y="0"/>
                </a:cubicBezTo>
                <a:cubicBezTo>
                  <a:pt x="1338" y="0"/>
                  <a:pt x="800" y="538"/>
                  <a:pt x="800" y="1200"/>
                </a:cubicBezTo>
                <a:lnTo>
                  <a:pt x="800" y="2408"/>
                </a:lnTo>
                <a:cubicBezTo>
                  <a:pt x="317" y="2774"/>
                  <a:pt x="0" y="3348"/>
                  <a:pt x="0" y="4000"/>
                </a:cubicBezTo>
                <a:cubicBezTo>
                  <a:pt x="0" y="4652"/>
                  <a:pt x="317" y="5226"/>
                  <a:pt x="800" y="5591"/>
                </a:cubicBezTo>
                <a:lnTo>
                  <a:pt x="800" y="11600"/>
                </a:lnTo>
                <a:cubicBezTo>
                  <a:pt x="800" y="12262"/>
                  <a:pt x="1338" y="12800"/>
                  <a:pt x="2000" y="12800"/>
                </a:cubicBezTo>
                <a:cubicBezTo>
                  <a:pt x="2662" y="12800"/>
                  <a:pt x="3200" y="12262"/>
                  <a:pt x="3200" y="11600"/>
                </a:cubicBezTo>
                <a:lnTo>
                  <a:pt x="3200" y="5591"/>
                </a:lnTo>
                <a:cubicBezTo>
                  <a:pt x="3683" y="5226"/>
                  <a:pt x="4000" y="4652"/>
                  <a:pt x="4000" y="4000"/>
                </a:cubicBezTo>
                <a:cubicBezTo>
                  <a:pt x="4000" y="3348"/>
                  <a:pt x="3683" y="2774"/>
                  <a:pt x="3200" y="2408"/>
                </a:cubicBezTo>
                <a:close/>
                <a:moveTo>
                  <a:pt x="1600" y="1200"/>
                </a:moveTo>
                <a:cubicBezTo>
                  <a:pt x="1600" y="979"/>
                  <a:pt x="1779" y="800"/>
                  <a:pt x="2000" y="800"/>
                </a:cubicBezTo>
                <a:cubicBezTo>
                  <a:pt x="2221" y="800"/>
                  <a:pt x="2400" y="979"/>
                  <a:pt x="2400" y="1200"/>
                </a:cubicBezTo>
                <a:lnTo>
                  <a:pt x="2400" y="2040"/>
                </a:lnTo>
                <a:cubicBezTo>
                  <a:pt x="2271" y="2014"/>
                  <a:pt x="2137" y="2000"/>
                  <a:pt x="2000" y="2000"/>
                </a:cubicBezTo>
                <a:cubicBezTo>
                  <a:pt x="1863" y="2000"/>
                  <a:pt x="1729" y="2014"/>
                  <a:pt x="1600" y="2040"/>
                </a:cubicBezTo>
                <a:lnTo>
                  <a:pt x="1600" y="1200"/>
                </a:lnTo>
                <a:close/>
                <a:moveTo>
                  <a:pt x="2400" y="11600"/>
                </a:moveTo>
                <a:cubicBezTo>
                  <a:pt x="2400" y="11821"/>
                  <a:pt x="2221" y="12000"/>
                  <a:pt x="2000" y="12000"/>
                </a:cubicBezTo>
                <a:cubicBezTo>
                  <a:pt x="1779" y="12000"/>
                  <a:pt x="1600" y="11821"/>
                  <a:pt x="1600" y="11600"/>
                </a:cubicBezTo>
                <a:lnTo>
                  <a:pt x="1600" y="5959"/>
                </a:lnTo>
                <a:cubicBezTo>
                  <a:pt x="1729" y="5986"/>
                  <a:pt x="1863" y="6000"/>
                  <a:pt x="2000" y="6000"/>
                </a:cubicBezTo>
                <a:cubicBezTo>
                  <a:pt x="2137" y="6000"/>
                  <a:pt x="2271" y="5986"/>
                  <a:pt x="2400" y="5959"/>
                </a:cubicBezTo>
                <a:lnTo>
                  <a:pt x="2400" y="11600"/>
                </a:lnTo>
                <a:close/>
                <a:moveTo>
                  <a:pt x="3146" y="4336"/>
                </a:moveTo>
                <a:cubicBezTo>
                  <a:pt x="3140" y="4357"/>
                  <a:pt x="3134" y="4378"/>
                  <a:pt x="3126" y="4399"/>
                </a:cubicBezTo>
                <a:cubicBezTo>
                  <a:pt x="3088" y="4505"/>
                  <a:pt x="3040" y="4605"/>
                  <a:pt x="2975" y="4694"/>
                </a:cubicBezTo>
                <a:cubicBezTo>
                  <a:pt x="2974" y="4696"/>
                  <a:pt x="2971" y="4698"/>
                  <a:pt x="2970" y="4700"/>
                </a:cubicBezTo>
                <a:cubicBezTo>
                  <a:pt x="2900" y="4795"/>
                  <a:pt x="2817" y="4880"/>
                  <a:pt x="2723" y="4951"/>
                </a:cubicBezTo>
                <a:cubicBezTo>
                  <a:pt x="2722" y="4952"/>
                  <a:pt x="2720" y="4953"/>
                  <a:pt x="2719" y="4954"/>
                </a:cubicBezTo>
                <a:cubicBezTo>
                  <a:pt x="2623" y="5027"/>
                  <a:pt x="2515" y="5085"/>
                  <a:pt x="2400" y="5126"/>
                </a:cubicBezTo>
                <a:cubicBezTo>
                  <a:pt x="2274" y="5171"/>
                  <a:pt x="2141" y="5200"/>
                  <a:pt x="2000" y="5200"/>
                </a:cubicBezTo>
                <a:cubicBezTo>
                  <a:pt x="1859" y="5200"/>
                  <a:pt x="1726" y="5171"/>
                  <a:pt x="1600" y="5126"/>
                </a:cubicBezTo>
                <a:cubicBezTo>
                  <a:pt x="1484" y="5085"/>
                  <a:pt x="1377" y="5026"/>
                  <a:pt x="1280" y="4954"/>
                </a:cubicBezTo>
                <a:cubicBezTo>
                  <a:pt x="1279" y="4953"/>
                  <a:pt x="1278" y="4952"/>
                  <a:pt x="1276" y="4950"/>
                </a:cubicBezTo>
                <a:cubicBezTo>
                  <a:pt x="1182" y="4879"/>
                  <a:pt x="1100" y="4795"/>
                  <a:pt x="1030" y="4700"/>
                </a:cubicBezTo>
                <a:cubicBezTo>
                  <a:pt x="1028" y="4697"/>
                  <a:pt x="1026" y="4696"/>
                  <a:pt x="1024" y="4693"/>
                </a:cubicBezTo>
                <a:cubicBezTo>
                  <a:pt x="960" y="4604"/>
                  <a:pt x="911" y="4504"/>
                  <a:pt x="873" y="4399"/>
                </a:cubicBezTo>
                <a:cubicBezTo>
                  <a:pt x="866" y="4378"/>
                  <a:pt x="860" y="4357"/>
                  <a:pt x="854" y="4336"/>
                </a:cubicBezTo>
                <a:cubicBezTo>
                  <a:pt x="822" y="4229"/>
                  <a:pt x="800" y="4117"/>
                  <a:pt x="800" y="4000"/>
                </a:cubicBezTo>
                <a:cubicBezTo>
                  <a:pt x="800" y="3882"/>
                  <a:pt x="822" y="3770"/>
                  <a:pt x="854" y="3663"/>
                </a:cubicBezTo>
                <a:cubicBezTo>
                  <a:pt x="860" y="3642"/>
                  <a:pt x="866" y="3621"/>
                  <a:pt x="874" y="3601"/>
                </a:cubicBezTo>
                <a:cubicBezTo>
                  <a:pt x="911" y="3495"/>
                  <a:pt x="960" y="3395"/>
                  <a:pt x="1025" y="3306"/>
                </a:cubicBezTo>
                <a:cubicBezTo>
                  <a:pt x="1026" y="3303"/>
                  <a:pt x="1029" y="3302"/>
                  <a:pt x="1030" y="3299"/>
                </a:cubicBezTo>
                <a:cubicBezTo>
                  <a:pt x="1100" y="3205"/>
                  <a:pt x="1183" y="3120"/>
                  <a:pt x="1277" y="3048"/>
                </a:cubicBezTo>
                <a:cubicBezTo>
                  <a:pt x="1278" y="3048"/>
                  <a:pt x="1280" y="3046"/>
                  <a:pt x="1281" y="3045"/>
                </a:cubicBezTo>
                <a:cubicBezTo>
                  <a:pt x="1377" y="2974"/>
                  <a:pt x="1484" y="2915"/>
                  <a:pt x="1600" y="2874"/>
                </a:cubicBezTo>
                <a:cubicBezTo>
                  <a:pt x="1726" y="2829"/>
                  <a:pt x="1859" y="2800"/>
                  <a:pt x="2000" y="2800"/>
                </a:cubicBezTo>
                <a:cubicBezTo>
                  <a:pt x="2141" y="2800"/>
                  <a:pt x="2274" y="2829"/>
                  <a:pt x="2400" y="2874"/>
                </a:cubicBezTo>
                <a:cubicBezTo>
                  <a:pt x="2516" y="2915"/>
                  <a:pt x="2623" y="2974"/>
                  <a:pt x="2720" y="3046"/>
                </a:cubicBezTo>
                <a:cubicBezTo>
                  <a:pt x="2721" y="3046"/>
                  <a:pt x="2722" y="3048"/>
                  <a:pt x="2724" y="3049"/>
                </a:cubicBezTo>
                <a:cubicBezTo>
                  <a:pt x="2818" y="3120"/>
                  <a:pt x="2900" y="3205"/>
                  <a:pt x="2970" y="3300"/>
                </a:cubicBezTo>
                <a:cubicBezTo>
                  <a:pt x="2972" y="3302"/>
                  <a:pt x="2974" y="3304"/>
                  <a:pt x="2976" y="3306"/>
                </a:cubicBezTo>
                <a:cubicBezTo>
                  <a:pt x="3040" y="3395"/>
                  <a:pt x="3089" y="3495"/>
                  <a:pt x="3126" y="3601"/>
                </a:cubicBezTo>
                <a:cubicBezTo>
                  <a:pt x="3134" y="3621"/>
                  <a:pt x="3140" y="3642"/>
                  <a:pt x="3146" y="3663"/>
                </a:cubicBezTo>
                <a:cubicBezTo>
                  <a:pt x="3178" y="3770"/>
                  <a:pt x="3200" y="3882"/>
                  <a:pt x="3200" y="4000"/>
                </a:cubicBezTo>
                <a:cubicBezTo>
                  <a:pt x="3200" y="4117"/>
                  <a:pt x="3178" y="4229"/>
                  <a:pt x="3146" y="4336"/>
                </a:cubicBezTo>
                <a:close/>
                <a:moveTo>
                  <a:pt x="12000" y="2408"/>
                </a:moveTo>
                <a:lnTo>
                  <a:pt x="12000" y="1200"/>
                </a:lnTo>
                <a:cubicBezTo>
                  <a:pt x="12000" y="538"/>
                  <a:pt x="11462" y="0"/>
                  <a:pt x="10800" y="0"/>
                </a:cubicBezTo>
                <a:cubicBezTo>
                  <a:pt x="10138" y="0"/>
                  <a:pt x="9600" y="538"/>
                  <a:pt x="9600" y="1200"/>
                </a:cubicBezTo>
                <a:lnTo>
                  <a:pt x="9600" y="2408"/>
                </a:lnTo>
                <a:cubicBezTo>
                  <a:pt x="9116" y="2774"/>
                  <a:pt x="8800" y="3348"/>
                  <a:pt x="8800" y="4000"/>
                </a:cubicBezTo>
                <a:cubicBezTo>
                  <a:pt x="8800" y="4652"/>
                  <a:pt x="9116" y="5226"/>
                  <a:pt x="9600" y="5591"/>
                </a:cubicBezTo>
                <a:lnTo>
                  <a:pt x="9600" y="11600"/>
                </a:lnTo>
                <a:cubicBezTo>
                  <a:pt x="9600" y="12262"/>
                  <a:pt x="10138" y="12800"/>
                  <a:pt x="10800" y="12800"/>
                </a:cubicBezTo>
                <a:cubicBezTo>
                  <a:pt x="11462" y="12800"/>
                  <a:pt x="12000" y="12262"/>
                  <a:pt x="12000" y="11600"/>
                </a:cubicBezTo>
                <a:lnTo>
                  <a:pt x="12000" y="5591"/>
                </a:lnTo>
                <a:cubicBezTo>
                  <a:pt x="12483" y="5226"/>
                  <a:pt x="12800" y="4652"/>
                  <a:pt x="12800" y="4000"/>
                </a:cubicBezTo>
                <a:cubicBezTo>
                  <a:pt x="12800" y="3348"/>
                  <a:pt x="12483" y="2774"/>
                  <a:pt x="12000" y="2408"/>
                </a:cubicBezTo>
                <a:close/>
                <a:moveTo>
                  <a:pt x="10400" y="1200"/>
                </a:moveTo>
                <a:cubicBezTo>
                  <a:pt x="10400" y="979"/>
                  <a:pt x="10579" y="800"/>
                  <a:pt x="10800" y="800"/>
                </a:cubicBezTo>
                <a:cubicBezTo>
                  <a:pt x="11021" y="800"/>
                  <a:pt x="11200" y="979"/>
                  <a:pt x="11200" y="1200"/>
                </a:cubicBezTo>
                <a:lnTo>
                  <a:pt x="11200" y="2040"/>
                </a:lnTo>
                <a:cubicBezTo>
                  <a:pt x="11070" y="2014"/>
                  <a:pt x="10937" y="2000"/>
                  <a:pt x="10800" y="2000"/>
                </a:cubicBezTo>
                <a:cubicBezTo>
                  <a:pt x="10662" y="2000"/>
                  <a:pt x="10529" y="2014"/>
                  <a:pt x="10400" y="2040"/>
                </a:cubicBezTo>
                <a:lnTo>
                  <a:pt x="10400" y="1200"/>
                </a:lnTo>
                <a:close/>
                <a:moveTo>
                  <a:pt x="11200" y="11600"/>
                </a:moveTo>
                <a:cubicBezTo>
                  <a:pt x="11200" y="11821"/>
                  <a:pt x="11021" y="12000"/>
                  <a:pt x="10800" y="12000"/>
                </a:cubicBezTo>
                <a:cubicBezTo>
                  <a:pt x="10579" y="12000"/>
                  <a:pt x="10400" y="11821"/>
                  <a:pt x="10400" y="11600"/>
                </a:cubicBezTo>
                <a:lnTo>
                  <a:pt x="10400" y="5959"/>
                </a:lnTo>
                <a:cubicBezTo>
                  <a:pt x="10529" y="5986"/>
                  <a:pt x="10662" y="6000"/>
                  <a:pt x="10800" y="6000"/>
                </a:cubicBezTo>
                <a:cubicBezTo>
                  <a:pt x="10937" y="6000"/>
                  <a:pt x="11070" y="5986"/>
                  <a:pt x="11200" y="5959"/>
                </a:cubicBezTo>
                <a:lnTo>
                  <a:pt x="11200" y="11600"/>
                </a:lnTo>
                <a:close/>
                <a:moveTo>
                  <a:pt x="11946" y="4336"/>
                </a:moveTo>
                <a:cubicBezTo>
                  <a:pt x="11940" y="4357"/>
                  <a:pt x="11934" y="4378"/>
                  <a:pt x="11926" y="4399"/>
                </a:cubicBezTo>
                <a:cubicBezTo>
                  <a:pt x="11888" y="4505"/>
                  <a:pt x="11840" y="4605"/>
                  <a:pt x="11775" y="4694"/>
                </a:cubicBezTo>
                <a:cubicBezTo>
                  <a:pt x="11773" y="4696"/>
                  <a:pt x="11771" y="4698"/>
                  <a:pt x="11769" y="4700"/>
                </a:cubicBezTo>
                <a:cubicBezTo>
                  <a:pt x="11700" y="4795"/>
                  <a:pt x="11617" y="4880"/>
                  <a:pt x="11523" y="4951"/>
                </a:cubicBezTo>
                <a:cubicBezTo>
                  <a:pt x="11522" y="4952"/>
                  <a:pt x="11520" y="4953"/>
                  <a:pt x="11519" y="4954"/>
                </a:cubicBezTo>
                <a:cubicBezTo>
                  <a:pt x="11422" y="5027"/>
                  <a:pt x="11315" y="5085"/>
                  <a:pt x="11200" y="5126"/>
                </a:cubicBezTo>
                <a:cubicBezTo>
                  <a:pt x="11074" y="5171"/>
                  <a:pt x="10941" y="5200"/>
                  <a:pt x="10800" y="5200"/>
                </a:cubicBezTo>
                <a:cubicBezTo>
                  <a:pt x="10658" y="5200"/>
                  <a:pt x="10526" y="5171"/>
                  <a:pt x="10400" y="5126"/>
                </a:cubicBezTo>
                <a:cubicBezTo>
                  <a:pt x="10284" y="5085"/>
                  <a:pt x="10176" y="5026"/>
                  <a:pt x="10080" y="4954"/>
                </a:cubicBezTo>
                <a:cubicBezTo>
                  <a:pt x="10079" y="4953"/>
                  <a:pt x="10078" y="4952"/>
                  <a:pt x="10076" y="4950"/>
                </a:cubicBezTo>
                <a:cubicBezTo>
                  <a:pt x="9982" y="4879"/>
                  <a:pt x="9899" y="4795"/>
                  <a:pt x="9830" y="4700"/>
                </a:cubicBezTo>
                <a:cubicBezTo>
                  <a:pt x="9828" y="4697"/>
                  <a:pt x="9826" y="4696"/>
                  <a:pt x="9824" y="4693"/>
                </a:cubicBezTo>
                <a:cubicBezTo>
                  <a:pt x="9760" y="4604"/>
                  <a:pt x="9711" y="4504"/>
                  <a:pt x="9673" y="4399"/>
                </a:cubicBezTo>
                <a:cubicBezTo>
                  <a:pt x="9665" y="4378"/>
                  <a:pt x="9660" y="4357"/>
                  <a:pt x="9654" y="4336"/>
                </a:cubicBezTo>
                <a:cubicBezTo>
                  <a:pt x="9622" y="4229"/>
                  <a:pt x="9600" y="4117"/>
                  <a:pt x="9600" y="4000"/>
                </a:cubicBezTo>
                <a:cubicBezTo>
                  <a:pt x="9600" y="3882"/>
                  <a:pt x="9622" y="3770"/>
                  <a:pt x="9654" y="3663"/>
                </a:cubicBezTo>
                <a:cubicBezTo>
                  <a:pt x="9660" y="3642"/>
                  <a:pt x="9666" y="3621"/>
                  <a:pt x="9674" y="3601"/>
                </a:cubicBezTo>
                <a:cubicBezTo>
                  <a:pt x="9711" y="3495"/>
                  <a:pt x="9760" y="3395"/>
                  <a:pt x="9824" y="3306"/>
                </a:cubicBezTo>
                <a:cubicBezTo>
                  <a:pt x="9826" y="3303"/>
                  <a:pt x="9828" y="3302"/>
                  <a:pt x="9830" y="3299"/>
                </a:cubicBezTo>
                <a:cubicBezTo>
                  <a:pt x="9900" y="3205"/>
                  <a:pt x="9982" y="3120"/>
                  <a:pt x="10077" y="3048"/>
                </a:cubicBezTo>
                <a:cubicBezTo>
                  <a:pt x="10078" y="3048"/>
                  <a:pt x="10079" y="3046"/>
                  <a:pt x="10081" y="3045"/>
                </a:cubicBezTo>
                <a:cubicBezTo>
                  <a:pt x="10177" y="2973"/>
                  <a:pt x="10285" y="2915"/>
                  <a:pt x="10400" y="2873"/>
                </a:cubicBezTo>
                <a:cubicBezTo>
                  <a:pt x="10526" y="2829"/>
                  <a:pt x="10658" y="2800"/>
                  <a:pt x="10800" y="2800"/>
                </a:cubicBezTo>
                <a:cubicBezTo>
                  <a:pt x="10941" y="2800"/>
                  <a:pt x="11074" y="2829"/>
                  <a:pt x="11200" y="2874"/>
                </a:cubicBezTo>
                <a:cubicBezTo>
                  <a:pt x="11316" y="2915"/>
                  <a:pt x="11423" y="2974"/>
                  <a:pt x="11520" y="3046"/>
                </a:cubicBezTo>
                <a:cubicBezTo>
                  <a:pt x="11520" y="3046"/>
                  <a:pt x="11522" y="3048"/>
                  <a:pt x="11524" y="3049"/>
                </a:cubicBezTo>
                <a:cubicBezTo>
                  <a:pt x="11617" y="3120"/>
                  <a:pt x="11700" y="3205"/>
                  <a:pt x="11770" y="3300"/>
                </a:cubicBezTo>
                <a:cubicBezTo>
                  <a:pt x="11771" y="3302"/>
                  <a:pt x="11774" y="3304"/>
                  <a:pt x="11775" y="3306"/>
                </a:cubicBezTo>
                <a:cubicBezTo>
                  <a:pt x="11840" y="3396"/>
                  <a:pt x="11888" y="3496"/>
                  <a:pt x="11927" y="3601"/>
                </a:cubicBezTo>
                <a:cubicBezTo>
                  <a:pt x="11934" y="3622"/>
                  <a:pt x="11940" y="3643"/>
                  <a:pt x="11946" y="3664"/>
                </a:cubicBezTo>
                <a:cubicBezTo>
                  <a:pt x="11978" y="3770"/>
                  <a:pt x="12000" y="3882"/>
                  <a:pt x="12000" y="4000"/>
                </a:cubicBezTo>
                <a:cubicBezTo>
                  <a:pt x="12000" y="4117"/>
                  <a:pt x="11978" y="4229"/>
                  <a:pt x="11946" y="4336"/>
                </a:cubicBezTo>
                <a:close/>
                <a:moveTo>
                  <a:pt x="7600" y="7208"/>
                </a:moveTo>
                <a:lnTo>
                  <a:pt x="7600" y="1200"/>
                </a:lnTo>
                <a:cubicBezTo>
                  <a:pt x="7600" y="538"/>
                  <a:pt x="7062" y="0"/>
                  <a:pt x="6400" y="0"/>
                </a:cubicBezTo>
                <a:cubicBezTo>
                  <a:pt x="5738" y="0"/>
                  <a:pt x="5200" y="538"/>
                  <a:pt x="5200" y="1200"/>
                </a:cubicBezTo>
                <a:lnTo>
                  <a:pt x="5200" y="7208"/>
                </a:lnTo>
                <a:cubicBezTo>
                  <a:pt x="4717" y="7574"/>
                  <a:pt x="4400" y="8148"/>
                  <a:pt x="4400" y="8800"/>
                </a:cubicBezTo>
                <a:cubicBezTo>
                  <a:pt x="4400" y="9452"/>
                  <a:pt x="4717" y="10026"/>
                  <a:pt x="5200" y="10391"/>
                </a:cubicBezTo>
                <a:lnTo>
                  <a:pt x="5200" y="11600"/>
                </a:lnTo>
                <a:cubicBezTo>
                  <a:pt x="5200" y="12262"/>
                  <a:pt x="5738" y="12800"/>
                  <a:pt x="6400" y="12800"/>
                </a:cubicBezTo>
                <a:cubicBezTo>
                  <a:pt x="7062" y="12800"/>
                  <a:pt x="7600" y="12262"/>
                  <a:pt x="7600" y="11600"/>
                </a:cubicBezTo>
                <a:lnTo>
                  <a:pt x="7600" y="10391"/>
                </a:lnTo>
                <a:cubicBezTo>
                  <a:pt x="8083" y="10026"/>
                  <a:pt x="8400" y="9452"/>
                  <a:pt x="8400" y="8800"/>
                </a:cubicBezTo>
                <a:cubicBezTo>
                  <a:pt x="8400" y="8148"/>
                  <a:pt x="8083" y="7574"/>
                  <a:pt x="7600" y="7208"/>
                </a:cubicBezTo>
                <a:close/>
                <a:moveTo>
                  <a:pt x="6000" y="1200"/>
                </a:moveTo>
                <a:cubicBezTo>
                  <a:pt x="6000" y="979"/>
                  <a:pt x="6179" y="800"/>
                  <a:pt x="6400" y="800"/>
                </a:cubicBezTo>
                <a:cubicBezTo>
                  <a:pt x="6621" y="800"/>
                  <a:pt x="6800" y="979"/>
                  <a:pt x="6800" y="1200"/>
                </a:cubicBezTo>
                <a:lnTo>
                  <a:pt x="6800" y="6840"/>
                </a:lnTo>
                <a:cubicBezTo>
                  <a:pt x="6670" y="6814"/>
                  <a:pt x="6537" y="6800"/>
                  <a:pt x="6400" y="6800"/>
                </a:cubicBezTo>
                <a:cubicBezTo>
                  <a:pt x="6263" y="6800"/>
                  <a:pt x="6129" y="6814"/>
                  <a:pt x="6000" y="6840"/>
                </a:cubicBezTo>
                <a:lnTo>
                  <a:pt x="6000" y="1200"/>
                </a:lnTo>
                <a:close/>
                <a:moveTo>
                  <a:pt x="6800" y="11600"/>
                </a:moveTo>
                <a:cubicBezTo>
                  <a:pt x="6800" y="11821"/>
                  <a:pt x="6621" y="12000"/>
                  <a:pt x="6400" y="12000"/>
                </a:cubicBezTo>
                <a:cubicBezTo>
                  <a:pt x="6179" y="12000"/>
                  <a:pt x="6000" y="11821"/>
                  <a:pt x="6000" y="11600"/>
                </a:cubicBezTo>
                <a:lnTo>
                  <a:pt x="6000" y="10759"/>
                </a:lnTo>
                <a:cubicBezTo>
                  <a:pt x="6129" y="10786"/>
                  <a:pt x="6263" y="10800"/>
                  <a:pt x="6400" y="10800"/>
                </a:cubicBezTo>
                <a:cubicBezTo>
                  <a:pt x="6537" y="10800"/>
                  <a:pt x="6670" y="10786"/>
                  <a:pt x="6800" y="10759"/>
                </a:cubicBezTo>
                <a:lnTo>
                  <a:pt x="6800" y="11600"/>
                </a:lnTo>
                <a:close/>
                <a:moveTo>
                  <a:pt x="7546" y="9136"/>
                </a:moveTo>
                <a:cubicBezTo>
                  <a:pt x="7540" y="9157"/>
                  <a:pt x="7534" y="9178"/>
                  <a:pt x="7526" y="9199"/>
                </a:cubicBezTo>
                <a:cubicBezTo>
                  <a:pt x="7488" y="9305"/>
                  <a:pt x="7440" y="9405"/>
                  <a:pt x="7375" y="9494"/>
                </a:cubicBezTo>
                <a:cubicBezTo>
                  <a:pt x="7373" y="9496"/>
                  <a:pt x="7371" y="9498"/>
                  <a:pt x="7369" y="9500"/>
                </a:cubicBezTo>
                <a:cubicBezTo>
                  <a:pt x="7300" y="9595"/>
                  <a:pt x="7217" y="9680"/>
                  <a:pt x="7123" y="9751"/>
                </a:cubicBezTo>
                <a:cubicBezTo>
                  <a:pt x="7122" y="9752"/>
                  <a:pt x="7120" y="9753"/>
                  <a:pt x="7119" y="9754"/>
                </a:cubicBezTo>
                <a:cubicBezTo>
                  <a:pt x="7022" y="9827"/>
                  <a:pt x="6915" y="9885"/>
                  <a:pt x="6800" y="9926"/>
                </a:cubicBezTo>
                <a:cubicBezTo>
                  <a:pt x="6674" y="9971"/>
                  <a:pt x="6541" y="10000"/>
                  <a:pt x="6400" y="10000"/>
                </a:cubicBezTo>
                <a:cubicBezTo>
                  <a:pt x="6259" y="10000"/>
                  <a:pt x="6126" y="9971"/>
                  <a:pt x="6000" y="9926"/>
                </a:cubicBezTo>
                <a:cubicBezTo>
                  <a:pt x="5884" y="9885"/>
                  <a:pt x="5777" y="9826"/>
                  <a:pt x="5680" y="9754"/>
                </a:cubicBezTo>
                <a:cubicBezTo>
                  <a:pt x="5679" y="9753"/>
                  <a:pt x="5678" y="9752"/>
                  <a:pt x="5676" y="9750"/>
                </a:cubicBezTo>
                <a:cubicBezTo>
                  <a:pt x="5582" y="9679"/>
                  <a:pt x="5500" y="9595"/>
                  <a:pt x="5430" y="9500"/>
                </a:cubicBezTo>
                <a:cubicBezTo>
                  <a:pt x="5428" y="9497"/>
                  <a:pt x="5426" y="9496"/>
                  <a:pt x="5424" y="9493"/>
                </a:cubicBezTo>
                <a:cubicBezTo>
                  <a:pt x="5360" y="9404"/>
                  <a:pt x="5311" y="9304"/>
                  <a:pt x="5273" y="9199"/>
                </a:cubicBezTo>
                <a:cubicBezTo>
                  <a:pt x="5266" y="9178"/>
                  <a:pt x="5260" y="9157"/>
                  <a:pt x="5254" y="9136"/>
                </a:cubicBezTo>
                <a:cubicBezTo>
                  <a:pt x="5222" y="9029"/>
                  <a:pt x="5200" y="8917"/>
                  <a:pt x="5200" y="8800"/>
                </a:cubicBezTo>
                <a:cubicBezTo>
                  <a:pt x="5200" y="8682"/>
                  <a:pt x="5222" y="8570"/>
                  <a:pt x="5254" y="8463"/>
                </a:cubicBezTo>
                <a:cubicBezTo>
                  <a:pt x="5260" y="8442"/>
                  <a:pt x="5266" y="8421"/>
                  <a:pt x="5274" y="8401"/>
                </a:cubicBezTo>
                <a:cubicBezTo>
                  <a:pt x="5312" y="8295"/>
                  <a:pt x="5360" y="8195"/>
                  <a:pt x="5425" y="8106"/>
                </a:cubicBezTo>
                <a:cubicBezTo>
                  <a:pt x="5426" y="8103"/>
                  <a:pt x="5429" y="8102"/>
                  <a:pt x="5430" y="8099"/>
                </a:cubicBezTo>
                <a:cubicBezTo>
                  <a:pt x="5500" y="8005"/>
                  <a:pt x="5583" y="7920"/>
                  <a:pt x="5677" y="7848"/>
                </a:cubicBezTo>
                <a:cubicBezTo>
                  <a:pt x="5678" y="7848"/>
                  <a:pt x="5680" y="7846"/>
                  <a:pt x="5681" y="7845"/>
                </a:cubicBezTo>
                <a:cubicBezTo>
                  <a:pt x="5777" y="7773"/>
                  <a:pt x="5885" y="7715"/>
                  <a:pt x="6000" y="7673"/>
                </a:cubicBezTo>
                <a:cubicBezTo>
                  <a:pt x="6126" y="7629"/>
                  <a:pt x="6259" y="7600"/>
                  <a:pt x="6400" y="7600"/>
                </a:cubicBezTo>
                <a:cubicBezTo>
                  <a:pt x="6541" y="7600"/>
                  <a:pt x="6674" y="7629"/>
                  <a:pt x="6800" y="7674"/>
                </a:cubicBezTo>
                <a:cubicBezTo>
                  <a:pt x="6916" y="7715"/>
                  <a:pt x="7023" y="7774"/>
                  <a:pt x="7120" y="7846"/>
                </a:cubicBezTo>
                <a:cubicBezTo>
                  <a:pt x="7120" y="7846"/>
                  <a:pt x="7122" y="7848"/>
                  <a:pt x="7124" y="7849"/>
                </a:cubicBezTo>
                <a:cubicBezTo>
                  <a:pt x="7217" y="7920"/>
                  <a:pt x="7300" y="8005"/>
                  <a:pt x="7370" y="8100"/>
                </a:cubicBezTo>
                <a:cubicBezTo>
                  <a:pt x="7371" y="8102"/>
                  <a:pt x="7374" y="8104"/>
                  <a:pt x="7375" y="8106"/>
                </a:cubicBezTo>
                <a:cubicBezTo>
                  <a:pt x="7440" y="8196"/>
                  <a:pt x="7488" y="8296"/>
                  <a:pt x="7527" y="8401"/>
                </a:cubicBezTo>
                <a:cubicBezTo>
                  <a:pt x="7534" y="8422"/>
                  <a:pt x="7540" y="8443"/>
                  <a:pt x="7546" y="8464"/>
                </a:cubicBezTo>
                <a:cubicBezTo>
                  <a:pt x="7578" y="8570"/>
                  <a:pt x="7600" y="8682"/>
                  <a:pt x="7600" y="8800"/>
                </a:cubicBezTo>
                <a:cubicBezTo>
                  <a:pt x="7600" y="8917"/>
                  <a:pt x="7578" y="9029"/>
                  <a:pt x="7546" y="9136"/>
                </a:cubicBezTo>
                <a:close/>
              </a:path>
            </a:pathLst>
          </a:cu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文本框 60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13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: 圆角 42"/>
          <p:cNvSpPr/>
          <p:nvPr/>
        </p:nvSpPr>
        <p:spPr>
          <a:xfrm>
            <a:off x="928553" y="2360775"/>
            <a:ext cx="10334893" cy="3599758"/>
          </a:xfrm>
          <a:prstGeom prst="roundRect">
            <a:avLst>
              <a:gd name="adj" fmla="val 70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6" name="iśḷïḑè"/>
          <p:cNvSpPr txBox="1"/>
          <p:nvPr/>
        </p:nvSpPr>
        <p:spPr>
          <a:xfrm flipH="1">
            <a:off x="4571982" y="1137337"/>
            <a:ext cx="3018819" cy="707886"/>
          </a:xfrm>
          <a:prstGeom prst="rect">
            <a:avLst/>
          </a:prstGeom>
          <a:noFill/>
          <a:effectLst/>
        </p:spPr>
        <p:txBody>
          <a:bodyPr wrap="square" rtlCol="0">
            <a:normAutofit/>
          </a:bodyPr>
          <a:lstStyle>
            <a:defPPr>
              <a:defRPr lang="zh-CN"/>
            </a:defPPr>
            <a:lvl1pPr>
              <a:defRPr b="1" i="0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60000">
                      <a:schemeClr val="accent2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pPr algn="ctr"/>
            <a:r>
              <a:rPr lang="zh-CN" altLang="en-US" sz="2400" b="0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總結詞語</a:t>
            </a:r>
            <a:endParaRPr lang="zh-CN" altLang="en-US" sz="2400" b="0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7" name="ï$ḻíde"/>
          <p:cNvSpPr/>
          <p:nvPr/>
        </p:nvSpPr>
        <p:spPr>
          <a:xfrm rot="16200000">
            <a:off x="5786252" y="-1967180"/>
            <a:ext cx="611659" cy="8044252"/>
          </a:xfrm>
          <a:prstGeom prst="rightBrace">
            <a:avLst>
              <a:gd name="adj1" fmla="val 183831"/>
              <a:gd name="adj2" fmla="val 50000"/>
            </a:avLst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íṡḻïḑê"/>
          <p:cNvSpPr/>
          <p:nvPr/>
        </p:nvSpPr>
        <p:spPr>
          <a:xfrm>
            <a:off x="1289196" y="3247014"/>
            <a:ext cx="1605081" cy="1297169"/>
          </a:xfrm>
          <a:prstGeom prst="rect">
            <a:avLst/>
          </a:prstGeom>
          <a:noFill/>
          <a:ln w="12700" cap="rnd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2700000" scaled="0"/>
            </a:gra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en-US" altLang="zh-CN" b="1" dirty="0">
              <a:solidFill>
                <a:schemeClr val="bg1"/>
              </a:solidFill>
            </a:endParaRPr>
          </a:p>
        </p:txBody>
      </p:sp>
      <p:sp>
        <p:nvSpPr>
          <p:cNvPr id="38" name="îṥ1iḍê"/>
          <p:cNvSpPr/>
          <p:nvPr/>
        </p:nvSpPr>
        <p:spPr>
          <a:xfrm flipH="1">
            <a:off x="1381575" y="3782580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iṥḷiḋê"/>
          <p:cNvSpPr/>
          <p:nvPr/>
        </p:nvSpPr>
        <p:spPr>
          <a:xfrm>
            <a:off x="1932584" y="3471471"/>
            <a:ext cx="318304" cy="238726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60000">
                <a:schemeClr val="accent1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40" name="íŝlîdé"/>
          <p:cNvSpPr txBox="1"/>
          <p:nvPr/>
        </p:nvSpPr>
        <p:spPr>
          <a:xfrm>
            <a:off x="1289196" y="2714707"/>
            <a:ext cx="160508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>
            <a:defPPr>
              <a:defRPr lang="zh-CN"/>
            </a:defPPr>
            <a:lvl1pPr>
              <a:defRPr b="1" i="0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0000">
                      <a:schemeClr val="accent1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pPr algn="ctr"/>
            <a:r>
              <a:rPr lang="zh-CN" altLang="en-US" sz="2000" dirty="0">
                <a:latin typeface="思源黑体 CN Bold" panose="020B0800000000000000" charset="-122"/>
                <a:ea typeface="思源黑体 CN Heavy" panose="020B0A00000000000000" charset="-122"/>
              </a:rPr>
              <a:t>分要點</a:t>
            </a:r>
            <a:endParaRPr lang="zh-CN" altLang="en-US" sz="2000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1" name="i$1iďé"/>
          <p:cNvSpPr/>
          <p:nvPr/>
        </p:nvSpPr>
        <p:spPr>
          <a:xfrm flipH="1">
            <a:off x="1381575" y="5029904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42" name="íṥḷidê"/>
          <p:cNvCxnSpPr/>
          <p:nvPr/>
        </p:nvCxnSpPr>
        <p:spPr>
          <a:xfrm rot="5400000" flipH="1">
            <a:off x="1907071" y="4728848"/>
            <a:ext cx="369331" cy="0"/>
          </a:xfrm>
          <a:prstGeom prst="line">
            <a:avLst/>
          </a:prstGeom>
          <a:noFill/>
          <a:ln w="12700" cap="rnd">
            <a:gradFill>
              <a:gsLst>
                <a:gs pos="20000">
                  <a:schemeClr val="accent1"/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2700000" scaled="0"/>
            </a:gradFill>
            <a:prstDash val="solid"/>
            <a:round/>
            <a:headEnd type="arrow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iṧḷiḋé"/>
          <p:cNvSpPr txBox="1"/>
          <p:nvPr/>
        </p:nvSpPr>
        <p:spPr>
          <a:xfrm>
            <a:off x="3284024" y="2714707"/>
            <a:ext cx="160508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>
            <a:defPPr>
              <a:defRPr lang="zh-CN"/>
            </a:defPPr>
            <a:lvl1pPr algn="ctr">
              <a:defRPr b="1" i="0"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60000">
                      <a:schemeClr val="accent3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r>
              <a:rPr lang="zh-CN" altLang="en-US" sz="2000" dirty="0">
                <a:latin typeface="思源黑体 CN Bold" panose="020B0800000000000000" charset="-122"/>
                <a:ea typeface="思源黑体 CN Heavy" panose="020B0A00000000000000" charset="-122"/>
              </a:rPr>
              <a:t>分要點</a:t>
            </a:r>
            <a:endParaRPr lang="zh-CN" altLang="en-US" sz="2000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2" name="íŝļíḑé"/>
          <p:cNvSpPr/>
          <p:nvPr/>
        </p:nvSpPr>
        <p:spPr>
          <a:xfrm>
            <a:off x="3927412" y="3456737"/>
            <a:ext cx="318304" cy="253460"/>
          </a:xfrm>
          <a:custGeom>
            <a:avLst/>
            <a:gdLst>
              <a:gd name="connsiteX0" fmla="*/ 486767 w 514350"/>
              <a:gd name="connsiteY0" fmla="*/ 621 h 409575"/>
              <a:gd name="connsiteX1" fmla="*/ 515342 w 514350"/>
              <a:gd name="connsiteY1" fmla="*/ 29196 h 409575"/>
              <a:gd name="connsiteX2" fmla="*/ 515342 w 514350"/>
              <a:gd name="connsiteY2" fmla="*/ 324471 h 409575"/>
              <a:gd name="connsiteX3" fmla="*/ 486767 w 514350"/>
              <a:gd name="connsiteY3" fmla="*/ 353046 h 409575"/>
              <a:gd name="connsiteX4" fmla="*/ 192159 w 514350"/>
              <a:gd name="connsiteY4" fmla="*/ 353046 h 409575"/>
              <a:gd name="connsiteX5" fmla="*/ 115387 w 514350"/>
              <a:gd name="connsiteY5" fmla="*/ 410196 h 409575"/>
              <a:gd name="connsiteX6" fmla="*/ 115387 w 514350"/>
              <a:gd name="connsiteY6" fmla="*/ 353046 h 409575"/>
              <a:gd name="connsiteX7" fmla="*/ 29567 w 514350"/>
              <a:gd name="connsiteY7" fmla="*/ 353046 h 409575"/>
              <a:gd name="connsiteX8" fmla="*/ 992 w 514350"/>
              <a:gd name="connsiteY8" fmla="*/ 324471 h 409575"/>
              <a:gd name="connsiteX9" fmla="*/ 992 w 514350"/>
              <a:gd name="connsiteY9" fmla="*/ 29196 h 409575"/>
              <a:gd name="connsiteX10" fmla="*/ 29567 w 514350"/>
              <a:gd name="connsiteY10" fmla="*/ 621 h 409575"/>
              <a:gd name="connsiteX11" fmla="*/ 486767 w 514350"/>
              <a:gd name="connsiteY11" fmla="*/ 621 h 409575"/>
              <a:gd name="connsiteX12" fmla="*/ 124817 w 514350"/>
              <a:gd name="connsiteY12" fmla="*/ 143496 h 409575"/>
              <a:gd name="connsiteX13" fmla="*/ 91480 w 514350"/>
              <a:gd name="connsiteY13" fmla="*/ 176834 h 409575"/>
              <a:gd name="connsiteX14" fmla="*/ 124817 w 514350"/>
              <a:gd name="connsiteY14" fmla="*/ 210171 h 409575"/>
              <a:gd name="connsiteX15" fmla="*/ 158155 w 514350"/>
              <a:gd name="connsiteY15" fmla="*/ 176834 h 409575"/>
              <a:gd name="connsiteX16" fmla="*/ 124817 w 514350"/>
              <a:gd name="connsiteY16" fmla="*/ 143496 h 409575"/>
              <a:gd name="connsiteX17" fmla="*/ 258167 w 514350"/>
              <a:gd name="connsiteY17" fmla="*/ 143496 h 409575"/>
              <a:gd name="connsiteX18" fmla="*/ 224830 w 514350"/>
              <a:gd name="connsiteY18" fmla="*/ 176834 h 409575"/>
              <a:gd name="connsiteX19" fmla="*/ 258167 w 514350"/>
              <a:gd name="connsiteY19" fmla="*/ 210171 h 409575"/>
              <a:gd name="connsiteX20" fmla="*/ 291505 w 514350"/>
              <a:gd name="connsiteY20" fmla="*/ 176834 h 409575"/>
              <a:gd name="connsiteX21" fmla="*/ 258167 w 514350"/>
              <a:gd name="connsiteY21" fmla="*/ 143496 h 409575"/>
              <a:gd name="connsiteX22" fmla="*/ 391517 w 514350"/>
              <a:gd name="connsiteY22" fmla="*/ 143496 h 409575"/>
              <a:gd name="connsiteX23" fmla="*/ 358180 w 514350"/>
              <a:gd name="connsiteY23" fmla="*/ 176834 h 409575"/>
              <a:gd name="connsiteX24" fmla="*/ 391517 w 514350"/>
              <a:gd name="connsiteY24" fmla="*/ 210171 h 409575"/>
              <a:gd name="connsiteX25" fmla="*/ 424855 w 514350"/>
              <a:gd name="connsiteY25" fmla="*/ 176834 h 409575"/>
              <a:gd name="connsiteX26" fmla="*/ 391517 w 514350"/>
              <a:gd name="connsiteY26" fmla="*/ 143496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4350" h="409575">
                <a:moveTo>
                  <a:pt x="486767" y="621"/>
                </a:moveTo>
                <a:cubicBezTo>
                  <a:pt x="502579" y="621"/>
                  <a:pt x="515342" y="13385"/>
                  <a:pt x="515342" y="29196"/>
                </a:cubicBezTo>
                <a:lnTo>
                  <a:pt x="515342" y="324471"/>
                </a:lnTo>
                <a:cubicBezTo>
                  <a:pt x="515342" y="340282"/>
                  <a:pt x="502579" y="353046"/>
                  <a:pt x="486767" y="353046"/>
                </a:cubicBezTo>
                <a:lnTo>
                  <a:pt x="192159" y="353046"/>
                </a:lnTo>
                <a:lnTo>
                  <a:pt x="115387" y="410196"/>
                </a:lnTo>
                <a:lnTo>
                  <a:pt x="115387" y="353046"/>
                </a:lnTo>
                <a:lnTo>
                  <a:pt x="29567" y="353046"/>
                </a:lnTo>
                <a:cubicBezTo>
                  <a:pt x="13755" y="353046"/>
                  <a:pt x="992" y="340282"/>
                  <a:pt x="992" y="324471"/>
                </a:cubicBezTo>
                <a:lnTo>
                  <a:pt x="992" y="29196"/>
                </a:lnTo>
                <a:cubicBezTo>
                  <a:pt x="992" y="13385"/>
                  <a:pt x="13755" y="621"/>
                  <a:pt x="29567" y="621"/>
                </a:cubicBezTo>
                <a:lnTo>
                  <a:pt x="486767" y="621"/>
                </a:lnTo>
                <a:close/>
                <a:moveTo>
                  <a:pt x="124817" y="143496"/>
                </a:moveTo>
                <a:cubicBezTo>
                  <a:pt x="106434" y="143496"/>
                  <a:pt x="91480" y="158450"/>
                  <a:pt x="91480" y="176834"/>
                </a:cubicBezTo>
                <a:cubicBezTo>
                  <a:pt x="91480" y="195217"/>
                  <a:pt x="106434" y="210171"/>
                  <a:pt x="124817" y="210171"/>
                </a:cubicBezTo>
                <a:cubicBezTo>
                  <a:pt x="143200" y="210171"/>
                  <a:pt x="158155" y="195217"/>
                  <a:pt x="158155" y="176834"/>
                </a:cubicBezTo>
                <a:cubicBezTo>
                  <a:pt x="158155" y="158450"/>
                  <a:pt x="143200" y="143496"/>
                  <a:pt x="124817" y="143496"/>
                </a:cubicBezTo>
                <a:close/>
                <a:moveTo>
                  <a:pt x="258167" y="143496"/>
                </a:moveTo>
                <a:cubicBezTo>
                  <a:pt x="239784" y="143496"/>
                  <a:pt x="224830" y="158450"/>
                  <a:pt x="224830" y="176834"/>
                </a:cubicBezTo>
                <a:cubicBezTo>
                  <a:pt x="224830" y="195217"/>
                  <a:pt x="239784" y="210171"/>
                  <a:pt x="258167" y="210171"/>
                </a:cubicBezTo>
                <a:cubicBezTo>
                  <a:pt x="276550" y="210171"/>
                  <a:pt x="291505" y="195217"/>
                  <a:pt x="291505" y="176834"/>
                </a:cubicBezTo>
                <a:cubicBezTo>
                  <a:pt x="291505" y="158450"/>
                  <a:pt x="276550" y="143496"/>
                  <a:pt x="258167" y="143496"/>
                </a:cubicBezTo>
                <a:close/>
                <a:moveTo>
                  <a:pt x="391517" y="143496"/>
                </a:moveTo>
                <a:cubicBezTo>
                  <a:pt x="373134" y="143496"/>
                  <a:pt x="358180" y="158450"/>
                  <a:pt x="358180" y="176834"/>
                </a:cubicBezTo>
                <a:cubicBezTo>
                  <a:pt x="358180" y="195217"/>
                  <a:pt x="373134" y="210171"/>
                  <a:pt x="391517" y="210171"/>
                </a:cubicBezTo>
                <a:cubicBezTo>
                  <a:pt x="409900" y="210171"/>
                  <a:pt x="424855" y="195217"/>
                  <a:pt x="424855" y="176834"/>
                </a:cubicBezTo>
                <a:cubicBezTo>
                  <a:pt x="424855" y="158450"/>
                  <a:pt x="409900" y="143496"/>
                  <a:pt x="391517" y="143496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60000">
                <a:schemeClr val="accent3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3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33" name="ïṧlíḓè"/>
          <p:cNvSpPr/>
          <p:nvPr/>
        </p:nvSpPr>
        <p:spPr>
          <a:xfrm>
            <a:off x="3284024" y="3247014"/>
            <a:ext cx="1605081" cy="1297169"/>
          </a:xfrm>
          <a:prstGeom prst="rect">
            <a:avLst/>
          </a:prstGeom>
          <a:noFill/>
          <a:ln w="12700" cap="rnd">
            <a:gradFill>
              <a:gsLst>
                <a:gs pos="0">
                  <a:schemeClr val="accent3"/>
                </a:gs>
                <a:gs pos="100000">
                  <a:schemeClr val="accent3">
                    <a:alpha val="0"/>
                  </a:schemeClr>
                </a:gs>
              </a:gsLst>
              <a:lin ang="2700000" scaled="0"/>
            </a:gra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en-US" altLang="zh-CN" b="1" dirty="0">
              <a:solidFill>
                <a:schemeClr val="bg1"/>
              </a:solidFill>
            </a:endParaRPr>
          </a:p>
        </p:txBody>
      </p:sp>
      <p:sp>
        <p:nvSpPr>
          <p:cNvPr id="34" name="ïṥļíḓê"/>
          <p:cNvSpPr/>
          <p:nvPr/>
        </p:nvSpPr>
        <p:spPr>
          <a:xfrm flipH="1">
            <a:off x="3376403" y="3782580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5" name="i$ľïḍê"/>
          <p:cNvSpPr/>
          <p:nvPr/>
        </p:nvSpPr>
        <p:spPr>
          <a:xfrm flipH="1">
            <a:off x="3376403" y="5029904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6" name="íṥľiḍe"/>
          <p:cNvCxnSpPr/>
          <p:nvPr/>
        </p:nvCxnSpPr>
        <p:spPr>
          <a:xfrm rot="5400000" flipH="1">
            <a:off x="3901899" y="4728848"/>
            <a:ext cx="369331" cy="0"/>
          </a:xfrm>
          <a:prstGeom prst="line">
            <a:avLst/>
          </a:prstGeom>
          <a:noFill/>
          <a:ln w="12700" cap="rnd">
            <a:gradFill>
              <a:gsLst>
                <a:gs pos="20000">
                  <a:schemeClr val="accent3"/>
                </a:gs>
                <a:gs pos="100000">
                  <a:schemeClr val="accent3">
                    <a:lumMod val="20000"/>
                    <a:lumOff val="80000"/>
                    <a:alpha val="0"/>
                  </a:schemeClr>
                </a:gs>
              </a:gsLst>
              <a:lin ang="2700000" scaled="0"/>
            </a:gradFill>
            <a:prstDash val="solid"/>
            <a:round/>
            <a:headEnd type="arrow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iṧ1iḋè"/>
          <p:cNvSpPr txBox="1"/>
          <p:nvPr/>
        </p:nvSpPr>
        <p:spPr>
          <a:xfrm>
            <a:off x="5278852" y="2714707"/>
            <a:ext cx="160508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>
            <a:defPPr>
              <a:defRPr lang="zh-CN"/>
            </a:defPPr>
            <a:lvl1pPr>
              <a:defRPr b="1" i="0">
                <a:gradFill>
                  <a:gsLst>
                    <a:gs pos="0">
                      <a:schemeClr val="accent4">
                        <a:lumMod val="60000"/>
                        <a:lumOff val="40000"/>
                      </a:schemeClr>
                    </a:gs>
                    <a:gs pos="60000">
                      <a:schemeClr val="accent4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pPr algn="ctr"/>
            <a:r>
              <a:rPr lang="zh-CN" altLang="en-US" sz="2000" dirty="0">
                <a:latin typeface="思源黑体 CN Bold" panose="020B0800000000000000" charset="-122"/>
                <a:ea typeface="思源黑体 CN Heavy" panose="020B0A00000000000000" charset="-122"/>
              </a:rPr>
              <a:t>分要點</a:t>
            </a:r>
            <a:endParaRPr lang="zh-CN" altLang="en-US" sz="2000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6" name="îṡļídé"/>
          <p:cNvSpPr/>
          <p:nvPr/>
        </p:nvSpPr>
        <p:spPr>
          <a:xfrm>
            <a:off x="5922240" y="3445207"/>
            <a:ext cx="318304" cy="264990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60000">
                <a:schemeClr val="accent4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4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íŝ1ïde"/>
          <p:cNvSpPr/>
          <p:nvPr/>
        </p:nvSpPr>
        <p:spPr>
          <a:xfrm>
            <a:off x="5278852" y="3247014"/>
            <a:ext cx="1605081" cy="1297169"/>
          </a:xfrm>
          <a:prstGeom prst="rect">
            <a:avLst/>
          </a:prstGeom>
          <a:noFill/>
          <a:ln w="12700" cap="rnd">
            <a:gradFill>
              <a:gsLst>
                <a:gs pos="0">
                  <a:schemeClr val="accent4"/>
                </a:gs>
                <a:gs pos="100000">
                  <a:schemeClr val="accent4">
                    <a:alpha val="0"/>
                  </a:schemeClr>
                </a:gs>
              </a:gsLst>
              <a:lin ang="2700000" scaled="0"/>
            </a:gra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en-US" altLang="zh-CN" b="1" dirty="0">
              <a:solidFill>
                <a:schemeClr val="bg1"/>
              </a:solidFill>
            </a:endParaRPr>
          </a:p>
        </p:txBody>
      </p:sp>
      <p:sp>
        <p:nvSpPr>
          <p:cNvPr id="28" name="iṣľîḋê"/>
          <p:cNvSpPr/>
          <p:nvPr/>
        </p:nvSpPr>
        <p:spPr>
          <a:xfrm flipH="1">
            <a:off x="5371231" y="3782580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" name="iŝliḑé"/>
          <p:cNvSpPr/>
          <p:nvPr/>
        </p:nvSpPr>
        <p:spPr>
          <a:xfrm flipH="1">
            <a:off x="5371231" y="5029904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0" name="íśḷíḋê"/>
          <p:cNvCxnSpPr/>
          <p:nvPr/>
        </p:nvCxnSpPr>
        <p:spPr>
          <a:xfrm rot="5400000" flipH="1">
            <a:off x="5896727" y="4728848"/>
            <a:ext cx="369331" cy="0"/>
          </a:xfrm>
          <a:prstGeom prst="line">
            <a:avLst/>
          </a:prstGeom>
          <a:noFill/>
          <a:ln w="12700" cap="rnd">
            <a:gradFill>
              <a:gsLst>
                <a:gs pos="20000">
                  <a:schemeClr val="accent4"/>
                </a:gs>
                <a:gs pos="100000">
                  <a:schemeClr val="accent4">
                    <a:lumMod val="20000"/>
                    <a:lumOff val="80000"/>
                    <a:alpha val="0"/>
                  </a:schemeClr>
                </a:gs>
              </a:gsLst>
              <a:lin ang="2700000" scaled="0"/>
            </a:gradFill>
            <a:prstDash val="solid"/>
            <a:round/>
            <a:headEnd type="arrow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íšľïḓé"/>
          <p:cNvSpPr txBox="1"/>
          <p:nvPr/>
        </p:nvSpPr>
        <p:spPr>
          <a:xfrm>
            <a:off x="7273680" y="2714707"/>
            <a:ext cx="160508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>
            <a:defPPr>
              <a:defRPr lang="zh-CN"/>
            </a:defPPr>
            <a:lvl1pPr>
              <a:defRPr b="1" i="0"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60000">
                      <a:schemeClr val="accent2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pPr algn="ctr"/>
            <a:r>
              <a:rPr lang="zh-CN" altLang="en-US" sz="2000" dirty="0">
                <a:latin typeface="思源黑体 CN Bold" panose="020B0800000000000000" charset="-122"/>
                <a:ea typeface="思源黑体 CN Heavy" panose="020B0A00000000000000" charset="-122"/>
              </a:rPr>
              <a:t>分要點</a:t>
            </a:r>
            <a:endParaRPr lang="zh-CN" altLang="en-US" sz="2000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0" name="iş1ïḍe"/>
          <p:cNvSpPr/>
          <p:nvPr/>
        </p:nvSpPr>
        <p:spPr>
          <a:xfrm>
            <a:off x="7931030" y="3391897"/>
            <a:ext cx="290380" cy="318300"/>
          </a:xfrm>
          <a:custGeom>
            <a:avLst/>
            <a:gdLst>
              <a:gd name="connsiteX0" fmla="*/ 248770 w 495300"/>
              <a:gd name="connsiteY0" fmla="*/ 621 h 542925"/>
              <a:gd name="connsiteX1" fmla="*/ 496420 w 495300"/>
              <a:gd name="connsiteY1" fmla="*/ 248271 h 542925"/>
              <a:gd name="connsiteX2" fmla="*/ 323827 w 495300"/>
              <a:gd name="connsiteY2" fmla="*/ 484396 h 542925"/>
              <a:gd name="connsiteX3" fmla="*/ 346973 w 495300"/>
              <a:gd name="connsiteY3" fmla="*/ 524496 h 542925"/>
              <a:gd name="connsiteX4" fmla="*/ 420220 w 495300"/>
              <a:gd name="connsiteY4" fmla="*/ 524496 h 542925"/>
              <a:gd name="connsiteX5" fmla="*/ 420220 w 495300"/>
              <a:gd name="connsiteY5" fmla="*/ 543546 h 542925"/>
              <a:gd name="connsiteX6" fmla="*/ 77320 w 495300"/>
              <a:gd name="connsiteY6" fmla="*/ 543546 h 542925"/>
              <a:gd name="connsiteX7" fmla="*/ 77320 w 495300"/>
              <a:gd name="connsiteY7" fmla="*/ 524496 h 542925"/>
              <a:gd name="connsiteX8" fmla="*/ 150567 w 495300"/>
              <a:gd name="connsiteY8" fmla="*/ 524496 h 542925"/>
              <a:gd name="connsiteX9" fmla="*/ 173713 w 495300"/>
              <a:gd name="connsiteY9" fmla="*/ 484396 h 542925"/>
              <a:gd name="connsiteX10" fmla="*/ 1120 w 495300"/>
              <a:gd name="connsiteY10" fmla="*/ 248271 h 542925"/>
              <a:gd name="connsiteX11" fmla="*/ 248770 w 495300"/>
              <a:gd name="connsiteY11" fmla="*/ 621 h 542925"/>
              <a:gd name="connsiteX12" fmla="*/ 192763 w 495300"/>
              <a:gd name="connsiteY12" fmla="*/ 489539 h 542925"/>
              <a:gd name="connsiteX13" fmla="*/ 172570 w 495300"/>
              <a:gd name="connsiteY13" fmla="*/ 524496 h 542925"/>
              <a:gd name="connsiteX14" fmla="*/ 324970 w 495300"/>
              <a:gd name="connsiteY14" fmla="*/ 524496 h 542925"/>
              <a:gd name="connsiteX15" fmla="*/ 304777 w 495300"/>
              <a:gd name="connsiteY15" fmla="*/ 489539 h 542925"/>
              <a:gd name="connsiteX16" fmla="*/ 248770 w 495300"/>
              <a:gd name="connsiteY16" fmla="*/ 495921 h 542925"/>
              <a:gd name="connsiteX17" fmla="*/ 192763 w 495300"/>
              <a:gd name="connsiteY17" fmla="*/ 489539 h 542925"/>
              <a:gd name="connsiteX18" fmla="*/ 248770 w 495300"/>
              <a:gd name="connsiteY18" fmla="*/ 143496 h 542925"/>
              <a:gd name="connsiteX19" fmla="*/ 143995 w 495300"/>
              <a:gd name="connsiteY19" fmla="*/ 248271 h 542925"/>
              <a:gd name="connsiteX20" fmla="*/ 248770 w 495300"/>
              <a:gd name="connsiteY20" fmla="*/ 353046 h 542925"/>
              <a:gd name="connsiteX21" fmla="*/ 353545 w 495300"/>
              <a:gd name="connsiteY21" fmla="*/ 248271 h 542925"/>
              <a:gd name="connsiteX22" fmla="*/ 248770 w 495300"/>
              <a:gd name="connsiteY22" fmla="*/ 143496 h 542925"/>
              <a:gd name="connsiteX23" fmla="*/ 367833 w 495300"/>
              <a:gd name="connsiteY23" fmla="*/ 114921 h 542925"/>
              <a:gd name="connsiteX24" fmla="*/ 353545 w 495300"/>
              <a:gd name="connsiteY24" fmla="*/ 129209 h 542925"/>
              <a:gd name="connsiteX25" fmla="*/ 367833 w 495300"/>
              <a:gd name="connsiteY25" fmla="*/ 143496 h 542925"/>
              <a:gd name="connsiteX26" fmla="*/ 382120 w 495300"/>
              <a:gd name="connsiteY26" fmla="*/ 129209 h 542925"/>
              <a:gd name="connsiteX27" fmla="*/ 367833 w 495300"/>
              <a:gd name="connsiteY27" fmla="*/ 114921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5300" h="542925">
                <a:moveTo>
                  <a:pt x="248770" y="621"/>
                </a:moveTo>
                <a:cubicBezTo>
                  <a:pt x="385549" y="621"/>
                  <a:pt x="496420" y="111492"/>
                  <a:pt x="496420" y="248271"/>
                </a:cubicBezTo>
                <a:cubicBezTo>
                  <a:pt x="496420" y="358856"/>
                  <a:pt x="423935" y="452582"/>
                  <a:pt x="323827" y="484396"/>
                </a:cubicBezTo>
                <a:lnTo>
                  <a:pt x="346973" y="524496"/>
                </a:lnTo>
                <a:lnTo>
                  <a:pt x="420220" y="524496"/>
                </a:lnTo>
                <a:lnTo>
                  <a:pt x="420220" y="543546"/>
                </a:lnTo>
                <a:lnTo>
                  <a:pt x="77320" y="543546"/>
                </a:lnTo>
                <a:lnTo>
                  <a:pt x="77320" y="524496"/>
                </a:lnTo>
                <a:lnTo>
                  <a:pt x="150567" y="524496"/>
                </a:lnTo>
                <a:lnTo>
                  <a:pt x="173713" y="484396"/>
                </a:lnTo>
                <a:cubicBezTo>
                  <a:pt x="73605" y="452582"/>
                  <a:pt x="1120" y="358856"/>
                  <a:pt x="1120" y="248271"/>
                </a:cubicBezTo>
                <a:cubicBezTo>
                  <a:pt x="1120" y="111492"/>
                  <a:pt x="111991" y="621"/>
                  <a:pt x="248770" y="621"/>
                </a:cubicBezTo>
                <a:close/>
                <a:moveTo>
                  <a:pt x="192763" y="489539"/>
                </a:moveTo>
                <a:lnTo>
                  <a:pt x="172570" y="524496"/>
                </a:lnTo>
                <a:lnTo>
                  <a:pt x="324970" y="524496"/>
                </a:lnTo>
                <a:lnTo>
                  <a:pt x="304777" y="489539"/>
                </a:lnTo>
                <a:cubicBezTo>
                  <a:pt x="286775" y="493730"/>
                  <a:pt x="268010" y="495921"/>
                  <a:pt x="248770" y="495921"/>
                </a:cubicBezTo>
                <a:cubicBezTo>
                  <a:pt x="229530" y="495921"/>
                  <a:pt x="210765" y="493730"/>
                  <a:pt x="192763" y="489539"/>
                </a:cubicBezTo>
                <a:close/>
                <a:moveTo>
                  <a:pt x="248770" y="143496"/>
                </a:moveTo>
                <a:cubicBezTo>
                  <a:pt x="190858" y="143496"/>
                  <a:pt x="143995" y="190359"/>
                  <a:pt x="143995" y="248271"/>
                </a:cubicBezTo>
                <a:cubicBezTo>
                  <a:pt x="143995" y="306183"/>
                  <a:pt x="190858" y="353046"/>
                  <a:pt x="248770" y="353046"/>
                </a:cubicBezTo>
                <a:cubicBezTo>
                  <a:pt x="306682" y="353046"/>
                  <a:pt x="353545" y="306183"/>
                  <a:pt x="353545" y="248271"/>
                </a:cubicBezTo>
                <a:cubicBezTo>
                  <a:pt x="353545" y="190359"/>
                  <a:pt x="306682" y="143496"/>
                  <a:pt x="248770" y="143496"/>
                </a:cubicBezTo>
                <a:close/>
                <a:moveTo>
                  <a:pt x="367833" y="114921"/>
                </a:moveTo>
                <a:cubicBezTo>
                  <a:pt x="359927" y="114921"/>
                  <a:pt x="353545" y="121303"/>
                  <a:pt x="353545" y="129209"/>
                </a:cubicBezTo>
                <a:cubicBezTo>
                  <a:pt x="353545" y="137114"/>
                  <a:pt x="359927" y="143496"/>
                  <a:pt x="367833" y="143496"/>
                </a:cubicBezTo>
                <a:cubicBezTo>
                  <a:pt x="375738" y="143496"/>
                  <a:pt x="382120" y="137114"/>
                  <a:pt x="382120" y="129209"/>
                </a:cubicBezTo>
                <a:cubicBezTo>
                  <a:pt x="382120" y="121303"/>
                  <a:pt x="375738" y="114921"/>
                  <a:pt x="367833" y="114921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60000">
                <a:schemeClr val="accent2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1" name="ïṥļiďé"/>
          <p:cNvSpPr/>
          <p:nvPr/>
        </p:nvSpPr>
        <p:spPr>
          <a:xfrm>
            <a:off x="7273680" y="3247014"/>
            <a:ext cx="1605081" cy="1297169"/>
          </a:xfrm>
          <a:prstGeom prst="rect">
            <a:avLst/>
          </a:prstGeom>
          <a:noFill/>
          <a:ln w="12700" cap="rnd">
            <a:gradFill>
              <a:gsLst>
                <a:gs pos="0">
                  <a:schemeClr val="accent2"/>
                </a:gs>
                <a:gs pos="100000">
                  <a:schemeClr val="accent2">
                    <a:alpha val="0"/>
                  </a:schemeClr>
                </a:gs>
              </a:gsLst>
              <a:lin ang="2700000" scaled="0"/>
            </a:gra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en-US" altLang="zh-CN" b="1" dirty="0">
              <a:solidFill>
                <a:schemeClr val="bg1"/>
              </a:solidFill>
            </a:endParaRPr>
          </a:p>
        </p:txBody>
      </p:sp>
      <p:sp>
        <p:nvSpPr>
          <p:cNvPr id="22" name="iṥḷïdê"/>
          <p:cNvSpPr/>
          <p:nvPr/>
        </p:nvSpPr>
        <p:spPr>
          <a:xfrm flipH="1">
            <a:off x="7366059" y="3782580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3" name="ïšľidê"/>
          <p:cNvSpPr/>
          <p:nvPr/>
        </p:nvSpPr>
        <p:spPr>
          <a:xfrm flipH="1">
            <a:off x="7366059" y="5029904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24" name="işľíḍè"/>
          <p:cNvCxnSpPr/>
          <p:nvPr/>
        </p:nvCxnSpPr>
        <p:spPr>
          <a:xfrm rot="5400000" flipH="1">
            <a:off x="7891555" y="4728848"/>
            <a:ext cx="369331" cy="0"/>
          </a:xfrm>
          <a:prstGeom prst="line">
            <a:avLst/>
          </a:prstGeom>
          <a:noFill/>
          <a:ln w="12700" cap="rnd">
            <a:gradFill>
              <a:gsLst>
                <a:gs pos="20000">
                  <a:schemeClr val="accent1"/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2700000" scaled="0"/>
            </a:gradFill>
            <a:prstDash val="solid"/>
            <a:round/>
            <a:headEnd type="arrow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îṡḻîḑê"/>
          <p:cNvSpPr txBox="1"/>
          <p:nvPr/>
        </p:nvSpPr>
        <p:spPr>
          <a:xfrm>
            <a:off x="9268509" y="2714707"/>
            <a:ext cx="160508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noAutofit/>
          </a:bodyPr>
          <a:lstStyle>
            <a:defPPr>
              <a:defRPr lang="zh-CN"/>
            </a:defPPr>
            <a:lvl1pPr>
              <a:defRPr b="1" i="0">
                <a:gradFill>
                  <a:gsLst>
                    <a:gs pos="0">
                      <a:schemeClr val="accent5">
                        <a:lumMod val="60000"/>
                        <a:lumOff val="40000"/>
                      </a:schemeClr>
                    </a:gs>
                    <a:gs pos="60000">
                      <a:schemeClr val="accent5"/>
                    </a:gs>
                  </a:gsLst>
                  <a:lin ang="2700000" scaled="0"/>
                </a:gradFill>
                <a:effectLst/>
              </a:defRPr>
            </a:lvl1pPr>
          </a:lstStyle>
          <a:p>
            <a:pPr algn="ctr"/>
            <a:r>
              <a:rPr lang="zh-CN" altLang="en-US" sz="2000" dirty="0">
                <a:latin typeface="思源黑体 CN Bold" panose="020B0800000000000000" charset="-122"/>
                <a:ea typeface="思源黑体 CN Heavy" panose="020B0A00000000000000" charset="-122"/>
              </a:rPr>
              <a:t>分要點</a:t>
            </a:r>
            <a:endParaRPr lang="zh-CN" altLang="en-US" sz="2000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" name="íŝ1ídé"/>
          <p:cNvSpPr/>
          <p:nvPr/>
        </p:nvSpPr>
        <p:spPr>
          <a:xfrm>
            <a:off x="9911897" y="3397577"/>
            <a:ext cx="318304" cy="312620"/>
          </a:xfrm>
          <a:custGeom>
            <a:avLst/>
            <a:gdLst>
              <a:gd name="connsiteX0" fmla="*/ 343764 w 533400"/>
              <a:gd name="connsiteY0" fmla="*/ 276846 h 523875"/>
              <a:gd name="connsiteX1" fmla="*/ 372339 w 533400"/>
              <a:gd name="connsiteY1" fmla="*/ 305421 h 523875"/>
              <a:gd name="connsiteX2" fmla="*/ 372339 w 533400"/>
              <a:gd name="connsiteY2" fmla="*/ 495921 h 523875"/>
              <a:gd name="connsiteX3" fmla="*/ 343764 w 533400"/>
              <a:gd name="connsiteY3" fmla="*/ 524496 h 523875"/>
              <a:gd name="connsiteX4" fmla="*/ 191364 w 533400"/>
              <a:gd name="connsiteY4" fmla="*/ 524496 h 523875"/>
              <a:gd name="connsiteX5" fmla="*/ 162789 w 533400"/>
              <a:gd name="connsiteY5" fmla="*/ 495921 h 523875"/>
              <a:gd name="connsiteX6" fmla="*/ 162789 w 533400"/>
              <a:gd name="connsiteY6" fmla="*/ 305421 h 523875"/>
              <a:gd name="connsiteX7" fmla="*/ 191364 w 533400"/>
              <a:gd name="connsiteY7" fmla="*/ 276846 h 523875"/>
              <a:gd name="connsiteX8" fmla="*/ 343764 w 533400"/>
              <a:gd name="connsiteY8" fmla="*/ 276846 h 523875"/>
              <a:gd name="connsiteX9" fmla="*/ 143739 w 533400"/>
              <a:gd name="connsiteY9" fmla="*/ 114921 h 523875"/>
              <a:gd name="connsiteX10" fmla="*/ 179934 w 533400"/>
              <a:gd name="connsiteY10" fmla="*/ 153021 h 523875"/>
              <a:gd name="connsiteX11" fmla="*/ 181839 w 533400"/>
              <a:gd name="connsiteY11" fmla="*/ 153021 h 523875"/>
              <a:gd name="connsiteX12" fmla="*/ 353289 w 533400"/>
              <a:gd name="connsiteY12" fmla="*/ 153021 h 523875"/>
              <a:gd name="connsiteX13" fmla="*/ 391389 w 533400"/>
              <a:gd name="connsiteY13" fmla="*/ 116826 h 523875"/>
              <a:gd name="connsiteX14" fmla="*/ 391389 w 533400"/>
              <a:gd name="connsiteY14" fmla="*/ 114921 h 523875"/>
              <a:gd name="connsiteX15" fmla="*/ 505689 w 533400"/>
              <a:gd name="connsiteY15" fmla="*/ 114921 h 523875"/>
              <a:gd name="connsiteX16" fmla="*/ 534264 w 533400"/>
              <a:gd name="connsiteY16" fmla="*/ 143496 h 523875"/>
              <a:gd name="connsiteX17" fmla="*/ 534264 w 533400"/>
              <a:gd name="connsiteY17" fmla="*/ 381621 h 523875"/>
              <a:gd name="connsiteX18" fmla="*/ 505689 w 533400"/>
              <a:gd name="connsiteY18" fmla="*/ 410196 h 523875"/>
              <a:gd name="connsiteX19" fmla="*/ 391389 w 533400"/>
              <a:gd name="connsiteY19" fmla="*/ 410196 h 523875"/>
              <a:gd name="connsiteX20" fmla="*/ 391389 w 533400"/>
              <a:gd name="connsiteY20" fmla="*/ 295896 h 523875"/>
              <a:gd name="connsiteX21" fmla="*/ 355194 w 533400"/>
              <a:gd name="connsiteY21" fmla="*/ 257796 h 523875"/>
              <a:gd name="connsiteX22" fmla="*/ 353289 w 533400"/>
              <a:gd name="connsiteY22" fmla="*/ 257796 h 523875"/>
              <a:gd name="connsiteX23" fmla="*/ 181839 w 533400"/>
              <a:gd name="connsiteY23" fmla="*/ 257796 h 523875"/>
              <a:gd name="connsiteX24" fmla="*/ 143739 w 533400"/>
              <a:gd name="connsiteY24" fmla="*/ 293991 h 523875"/>
              <a:gd name="connsiteX25" fmla="*/ 143739 w 533400"/>
              <a:gd name="connsiteY25" fmla="*/ 295896 h 523875"/>
              <a:gd name="connsiteX26" fmla="*/ 143739 w 533400"/>
              <a:gd name="connsiteY26" fmla="*/ 410196 h 523875"/>
              <a:gd name="connsiteX27" fmla="*/ 29439 w 533400"/>
              <a:gd name="connsiteY27" fmla="*/ 410196 h 523875"/>
              <a:gd name="connsiteX28" fmla="*/ 864 w 533400"/>
              <a:gd name="connsiteY28" fmla="*/ 381621 h 523875"/>
              <a:gd name="connsiteX29" fmla="*/ 864 w 533400"/>
              <a:gd name="connsiteY29" fmla="*/ 201408 h 523875"/>
              <a:gd name="connsiteX30" fmla="*/ 11151 w 533400"/>
              <a:gd name="connsiteY30" fmla="*/ 175405 h 523875"/>
              <a:gd name="connsiteX31" fmla="*/ 56300 w 533400"/>
              <a:gd name="connsiteY31" fmla="*/ 127018 h 523875"/>
              <a:gd name="connsiteX32" fmla="*/ 84112 w 533400"/>
              <a:gd name="connsiteY32" fmla="*/ 114921 h 523875"/>
              <a:gd name="connsiteX33" fmla="*/ 143739 w 533400"/>
              <a:gd name="connsiteY33" fmla="*/ 114921 h 523875"/>
              <a:gd name="connsiteX34" fmla="*/ 462827 w 533400"/>
              <a:gd name="connsiteY34" fmla="*/ 172071 h 523875"/>
              <a:gd name="connsiteX35" fmla="*/ 448539 w 533400"/>
              <a:gd name="connsiteY35" fmla="*/ 186359 h 523875"/>
              <a:gd name="connsiteX36" fmla="*/ 462827 w 533400"/>
              <a:gd name="connsiteY36" fmla="*/ 200646 h 523875"/>
              <a:gd name="connsiteX37" fmla="*/ 477114 w 533400"/>
              <a:gd name="connsiteY37" fmla="*/ 186359 h 523875"/>
              <a:gd name="connsiteX38" fmla="*/ 462827 w 533400"/>
              <a:gd name="connsiteY38" fmla="*/ 172071 h 523875"/>
              <a:gd name="connsiteX39" fmla="*/ 343764 w 533400"/>
              <a:gd name="connsiteY39" fmla="*/ 621 h 523875"/>
              <a:gd name="connsiteX40" fmla="*/ 372339 w 533400"/>
              <a:gd name="connsiteY40" fmla="*/ 29196 h 523875"/>
              <a:gd name="connsiteX41" fmla="*/ 372339 w 533400"/>
              <a:gd name="connsiteY41" fmla="*/ 105396 h 523875"/>
              <a:gd name="connsiteX42" fmla="*/ 343764 w 533400"/>
              <a:gd name="connsiteY42" fmla="*/ 133971 h 523875"/>
              <a:gd name="connsiteX43" fmla="*/ 191364 w 533400"/>
              <a:gd name="connsiteY43" fmla="*/ 133971 h 523875"/>
              <a:gd name="connsiteX44" fmla="*/ 162789 w 533400"/>
              <a:gd name="connsiteY44" fmla="*/ 105396 h 523875"/>
              <a:gd name="connsiteX45" fmla="*/ 162789 w 533400"/>
              <a:gd name="connsiteY45" fmla="*/ 29196 h 523875"/>
              <a:gd name="connsiteX46" fmla="*/ 191364 w 533400"/>
              <a:gd name="connsiteY46" fmla="*/ 621 h 523875"/>
              <a:gd name="connsiteX47" fmla="*/ 343764 w 533400"/>
              <a:gd name="connsiteY47" fmla="*/ 621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33400" h="523875">
                <a:moveTo>
                  <a:pt x="343764" y="276846"/>
                </a:moveTo>
                <a:cubicBezTo>
                  <a:pt x="359576" y="276846"/>
                  <a:pt x="372339" y="289610"/>
                  <a:pt x="372339" y="305421"/>
                </a:cubicBezTo>
                <a:lnTo>
                  <a:pt x="372339" y="495921"/>
                </a:lnTo>
                <a:cubicBezTo>
                  <a:pt x="372339" y="511732"/>
                  <a:pt x="359576" y="524496"/>
                  <a:pt x="343764" y="524496"/>
                </a:cubicBezTo>
                <a:lnTo>
                  <a:pt x="191364" y="524496"/>
                </a:lnTo>
                <a:cubicBezTo>
                  <a:pt x="175552" y="524496"/>
                  <a:pt x="162789" y="511732"/>
                  <a:pt x="162789" y="495921"/>
                </a:cubicBezTo>
                <a:lnTo>
                  <a:pt x="162789" y="305421"/>
                </a:lnTo>
                <a:cubicBezTo>
                  <a:pt x="162789" y="289610"/>
                  <a:pt x="175552" y="276846"/>
                  <a:pt x="191364" y="276846"/>
                </a:cubicBezTo>
                <a:lnTo>
                  <a:pt x="343764" y="276846"/>
                </a:lnTo>
                <a:close/>
                <a:moveTo>
                  <a:pt x="143739" y="114921"/>
                </a:moveTo>
                <a:cubicBezTo>
                  <a:pt x="143739" y="135305"/>
                  <a:pt x="159741" y="151973"/>
                  <a:pt x="179934" y="153021"/>
                </a:cubicBezTo>
                <a:lnTo>
                  <a:pt x="181839" y="153021"/>
                </a:lnTo>
                <a:lnTo>
                  <a:pt x="353289" y="153021"/>
                </a:lnTo>
                <a:cubicBezTo>
                  <a:pt x="373673" y="153021"/>
                  <a:pt x="390341" y="137019"/>
                  <a:pt x="391389" y="116826"/>
                </a:cubicBezTo>
                <a:lnTo>
                  <a:pt x="391389" y="114921"/>
                </a:lnTo>
                <a:lnTo>
                  <a:pt x="505689" y="114921"/>
                </a:lnTo>
                <a:cubicBezTo>
                  <a:pt x="521501" y="114921"/>
                  <a:pt x="534264" y="127685"/>
                  <a:pt x="534264" y="143496"/>
                </a:cubicBezTo>
                <a:lnTo>
                  <a:pt x="534264" y="381621"/>
                </a:lnTo>
                <a:cubicBezTo>
                  <a:pt x="534264" y="397432"/>
                  <a:pt x="521501" y="410196"/>
                  <a:pt x="505689" y="410196"/>
                </a:cubicBezTo>
                <a:lnTo>
                  <a:pt x="391389" y="410196"/>
                </a:lnTo>
                <a:lnTo>
                  <a:pt x="391389" y="295896"/>
                </a:lnTo>
                <a:cubicBezTo>
                  <a:pt x="391389" y="275512"/>
                  <a:pt x="375387" y="258844"/>
                  <a:pt x="355194" y="257796"/>
                </a:cubicBezTo>
                <a:lnTo>
                  <a:pt x="353289" y="257796"/>
                </a:lnTo>
                <a:lnTo>
                  <a:pt x="181839" y="257796"/>
                </a:lnTo>
                <a:cubicBezTo>
                  <a:pt x="161455" y="257796"/>
                  <a:pt x="144787" y="273798"/>
                  <a:pt x="143739" y="293991"/>
                </a:cubicBezTo>
                <a:lnTo>
                  <a:pt x="143739" y="295896"/>
                </a:lnTo>
                <a:lnTo>
                  <a:pt x="143739" y="410196"/>
                </a:lnTo>
                <a:lnTo>
                  <a:pt x="29439" y="410196"/>
                </a:lnTo>
                <a:cubicBezTo>
                  <a:pt x="13627" y="410196"/>
                  <a:pt x="864" y="397432"/>
                  <a:pt x="864" y="381621"/>
                </a:cubicBezTo>
                <a:lnTo>
                  <a:pt x="864" y="201408"/>
                </a:lnTo>
                <a:cubicBezTo>
                  <a:pt x="864" y="191788"/>
                  <a:pt x="4484" y="182454"/>
                  <a:pt x="11151" y="175405"/>
                </a:cubicBezTo>
                <a:lnTo>
                  <a:pt x="56300" y="127018"/>
                </a:lnTo>
                <a:cubicBezTo>
                  <a:pt x="63538" y="119303"/>
                  <a:pt x="73635" y="114921"/>
                  <a:pt x="84112" y="114921"/>
                </a:cubicBezTo>
                <a:lnTo>
                  <a:pt x="143739" y="114921"/>
                </a:lnTo>
                <a:close/>
                <a:moveTo>
                  <a:pt x="462827" y="172071"/>
                </a:moveTo>
                <a:cubicBezTo>
                  <a:pt x="454921" y="172071"/>
                  <a:pt x="448539" y="178453"/>
                  <a:pt x="448539" y="186359"/>
                </a:cubicBezTo>
                <a:cubicBezTo>
                  <a:pt x="448539" y="194264"/>
                  <a:pt x="454921" y="200646"/>
                  <a:pt x="462827" y="200646"/>
                </a:cubicBezTo>
                <a:cubicBezTo>
                  <a:pt x="470732" y="200646"/>
                  <a:pt x="477114" y="194264"/>
                  <a:pt x="477114" y="186359"/>
                </a:cubicBezTo>
                <a:cubicBezTo>
                  <a:pt x="477114" y="178453"/>
                  <a:pt x="470732" y="172071"/>
                  <a:pt x="462827" y="172071"/>
                </a:cubicBezTo>
                <a:close/>
                <a:moveTo>
                  <a:pt x="343764" y="621"/>
                </a:moveTo>
                <a:cubicBezTo>
                  <a:pt x="359576" y="621"/>
                  <a:pt x="372339" y="13385"/>
                  <a:pt x="372339" y="29196"/>
                </a:cubicBezTo>
                <a:lnTo>
                  <a:pt x="372339" y="105396"/>
                </a:lnTo>
                <a:cubicBezTo>
                  <a:pt x="372339" y="121207"/>
                  <a:pt x="359576" y="133971"/>
                  <a:pt x="343764" y="133971"/>
                </a:cubicBezTo>
                <a:lnTo>
                  <a:pt x="191364" y="133971"/>
                </a:lnTo>
                <a:cubicBezTo>
                  <a:pt x="175552" y="133971"/>
                  <a:pt x="162789" y="121207"/>
                  <a:pt x="162789" y="105396"/>
                </a:cubicBezTo>
                <a:lnTo>
                  <a:pt x="162789" y="29196"/>
                </a:lnTo>
                <a:cubicBezTo>
                  <a:pt x="162789" y="13385"/>
                  <a:pt x="175552" y="621"/>
                  <a:pt x="191364" y="621"/>
                </a:cubicBezTo>
                <a:lnTo>
                  <a:pt x="343764" y="621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60000">
                <a:schemeClr val="accent5"/>
              </a:gs>
            </a:gsLst>
            <a:lin ang="2700000" scaled="0"/>
          </a:gradFill>
          <a:ln w="57150" cap="rnd">
            <a:noFill/>
            <a:prstDash val="solid"/>
            <a:round/>
          </a:ln>
          <a:effectLst>
            <a:outerShdw blurRad="76200" dist="50800" dir="5400000" algn="ctr" rotWithShape="0">
              <a:schemeClr val="accent5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iśḻîďê"/>
          <p:cNvSpPr/>
          <p:nvPr/>
        </p:nvSpPr>
        <p:spPr>
          <a:xfrm>
            <a:off x="9268509" y="3247014"/>
            <a:ext cx="1605081" cy="1297169"/>
          </a:xfrm>
          <a:prstGeom prst="rect">
            <a:avLst/>
          </a:prstGeom>
          <a:noFill/>
          <a:ln w="12700" cap="rnd">
            <a:gradFill>
              <a:gsLst>
                <a:gs pos="0">
                  <a:schemeClr val="accent5"/>
                </a:gs>
                <a:gs pos="100000">
                  <a:schemeClr val="accent5">
                    <a:alpha val="0"/>
                  </a:schemeClr>
                </a:gs>
              </a:gsLst>
              <a:lin ang="2700000" scaled="0"/>
            </a:gra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en-US" altLang="zh-CN" b="1" dirty="0">
              <a:solidFill>
                <a:schemeClr val="bg1"/>
              </a:solidFill>
            </a:endParaRPr>
          </a:p>
        </p:txBody>
      </p:sp>
      <p:sp>
        <p:nvSpPr>
          <p:cNvPr id="16" name="ísḻiďè"/>
          <p:cNvSpPr/>
          <p:nvPr/>
        </p:nvSpPr>
        <p:spPr>
          <a:xfrm flipH="1">
            <a:off x="9360888" y="3782580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7" name="îṩliḍé"/>
          <p:cNvSpPr/>
          <p:nvPr/>
        </p:nvSpPr>
        <p:spPr>
          <a:xfrm flipH="1">
            <a:off x="9360888" y="5029904"/>
            <a:ext cx="1420322" cy="64516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just" defTabSz="91376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點擊選中，即可輸入你的內容。</a:t>
            </a:r>
            <a:endParaRPr kumimoji="0" lang="zh-CN" altLang="en-US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18" name="îṡļiḋé"/>
          <p:cNvCxnSpPr/>
          <p:nvPr/>
        </p:nvCxnSpPr>
        <p:spPr>
          <a:xfrm rot="5400000" flipH="1">
            <a:off x="9886384" y="4728848"/>
            <a:ext cx="369331" cy="0"/>
          </a:xfrm>
          <a:prstGeom prst="line">
            <a:avLst/>
          </a:prstGeom>
          <a:noFill/>
          <a:ln w="12700" cap="rnd">
            <a:gradFill>
              <a:gsLst>
                <a:gs pos="20000">
                  <a:schemeClr val="accent5"/>
                </a:gs>
                <a:gs pos="100000">
                  <a:schemeClr val="accent5">
                    <a:lumMod val="20000"/>
                    <a:lumOff val="80000"/>
                    <a:alpha val="0"/>
                  </a:schemeClr>
                </a:gs>
              </a:gsLst>
              <a:lin ang="2700000" scaled="0"/>
            </a:gradFill>
            <a:prstDash val="solid"/>
            <a:round/>
            <a:headEnd type="arrow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矩形: 圆角 43"/>
          <p:cNvSpPr/>
          <p:nvPr/>
        </p:nvSpPr>
        <p:spPr>
          <a:xfrm>
            <a:off x="5447861" y="1586142"/>
            <a:ext cx="1267061" cy="7332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5" name="Rectangle: Rounded Corners 103"/>
          <p:cNvSpPr/>
          <p:nvPr/>
        </p:nvSpPr>
        <p:spPr>
          <a:xfrm>
            <a:off x="5180346" y="1582824"/>
            <a:ext cx="2918444" cy="4149622"/>
          </a:xfrm>
          <a:prstGeom prst="roundRect">
            <a:avLst>
              <a:gd name="adj" fmla="val 50000"/>
            </a:avLst>
          </a:prstGeom>
          <a:gradFill>
            <a:gsLst>
              <a:gs pos="2000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  <a:effectLst>
            <a:outerShdw blurRad="190500" dist="76200" sx="103000" sy="1030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+mn-ea"/>
              <a:cs typeface="+mn-cs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5625516" y="3640359"/>
            <a:ext cx="2099778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246376" y="2417830"/>
            <a:ext cx="2852414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此處可輸入您所需要的目標</a:t>
            </a:r>
            <a:endParaRPr lang="en-US" altLang="zh-CN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16700</a:t>
            </a:r>
            <a:r>
              <a:rPr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萬元</a:t>
            </a:r>
            <a:endParaRPr lang="en-US" altLang="zh-CN" sz="3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246376" y="3839727"/>
            <a:ext cx="2852414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此處可輸入您所需要的完成值</a:t>
            </a:r>
            <a:endParaRPr lang="en-US" altLang="zh-CN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45000</a:t>
            </a:r>
            <a:r>
              <a:rPr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萬元</a:t>
            </a:r>
            <a:endParaRPr lang="en-US" altLang="zh-CN" sz="3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" name="Rectangle: Rounded Corners 103"/>
          <p:cNvSpPr/>
          <p:nvPr/>
        </p:nvSpPr>
        <p:spPr>
          <a:xfrm>
            <a:off x="8411226" y="1582824"/>
            <a:ext cx="2918444" cy="414962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5000">
                <a:schemeClr val="accent2"/>
              </a:gs>
              <a:gs pos="80000">
                <a:schemeClr val="accent2">
                  <a:lumMod val="10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+mn-ea"/>
              <a:cs typeface="+mn-cs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8832935" y="3640359"/>
            <a:ext cx="2252956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8444241" y="2417830"/>
            <a:ext cx="2852414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此處可輸入您所需要的目標</a:t>
            </a:r>
            <a:endParaRPr lang="en-US" altLang="zh-CN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10000</a:t>
            </a:r>
            <a:r>
              <a:rPr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客戶</a:t>
            </a:r>
            <a:endParaRPr lang="en-US" altLang="zh-CN" sz="3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444241" y="3839727"/>
            <a:ext cx="2852414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此處可輸入您所需要的完成值</a:t>
            </a:r>
            <a:endParaRPr lang="en-US" altLang="zh-CN" sz="14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15000</a:t>
            </a:r>
            <a:r>
              <a:rPr lang="zh-CN" altLang="en-US" sz="3600" dirty="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客戶</a:t>
            </a:r>
            <a:endParaRPr lang="en-US" altLang="zh-CN" sz="3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824086" y="3070663"/>
            <a:ext cx="3585934" cy="702015"/>
            <a:chOff x="1186247" y="4058617"/>
            <a:chExt cx="2953342" cy="578173"/>
          </a:xfrm>
        </p:grpSpPr>
        <p:sp>
          <p:nvSpPr>
            <p:cNvPr id="17" name="文本框 16"/>
            <p:cNvSpPr txBox="1"/>
            <p:nvPr/>
          </p:nvSpPr>
          <p:spPr>
            <a:xfrm>
              <a:off x="1186247" y="4058617"/>
              <a:ext cx="2600636" cy="303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此處</a:t>
              </a:r>
              <a:r>
                <a:rPr lang="zh-CN" alt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Microsoft YaHei" panose="020B0503020204020204" charset="-122"/>
                  <a:sym typeface="+mn-ea"/>
                </a:rPr>
                <a:t>可</a:t>
              </a:r>
              <a:r>
                <a:rPr kumimoji="0" lang="zh-CN" alt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輸入您所需要的文字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86248" y="4359088"/>
              <a:ext cx="2953341" cy="2777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charset="-122"/>
                  <a:ea typeface="Microsoft YaHei" panose="020B050302020402020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此處</a:t>
              </a: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  <a:cs typeface="Microsoft YaHei" panose="020B0503020204020204" charset="-122"/>
                  <a:sym typeface="+mn-ea"/>
                </a:rPr>
                <a:t>可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輸入您所需要的文字，請輸入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08809" y="4094307"/>
            <a:ext cx="4039675" cy="1451611"/>
            <a:chOff x="642556" y="4677444"/>
            <a:chExt cx="3698968" cy="1329182"/>
          </a:xfrm>
        </p:grpSpPr>
        <p:sp>
          <p:nvSpPr>
            <p:cNvPr id="20" name="矩形 19"/>
            <p:cNvSpPr/>
            <p:nvPr/>
          </p:nvSpPr>
          <p:spPr>
            <a:xfrm>
              <a:off x="790181" y="4689307"/>
              <a:ext cx="3409460" cy="1314980"/>
            </a:xfrm>
            <a:prstGeom prst="rect">
              <a:avLst/>
            </a:prstGeom>
            <a:solidFill>
              <a:schemeClr val="accent1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1" name="圆角矩形 26"/>
            <p:cNvSpPr/>
            <p:nvPr/>
          </p:nvSpPr>
          <p:spPr>
            <a:xfrm>
              <a:off x="806916" y="4825741"/>
              <a:ext cx="1058880" cy="1059597"/>
            </a:xfrm>
            <a:prstGeom prst="roundRect">
              <a:avLst>
                <a:gd name="adj" fmla="val 50000"/>
              </a:avLst>
            </a:prstGeom>
            <a:solidFill>
              <a:srgbClr val="CCCE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" name="圆角矩形 27"/>
            <p:cNvSpPr/>
            <p:nvPr/>
          </p:nvSpPr>
          <p:spPr>
            <a:xfrm>
              <a:off x="1894611" y="4825741"/>
              <a:ext cx="1058880" cy="1059597"/>
            </a:xfrm>
            <a:prstGeom prst="roundRect">
              <a:avLst>
                <a:gd name="adj" fmla="val 50000"/>
              </a:avLst>
            </a:prstGeom>
            <a:solidFill>
              <a:srgbClr val="CCCE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3" name="圆角矩形 48"/>
            <p:cNvSpPr/>
            <p:nvPr/>
          </p:nvSpPr>
          <p:spPr>
            <a:xfrm>
              <a:off x="3062871" y="4837355"/>
              <a:ext cx="1058880" cy="1059597"/>
            </a:xfrm>
            <a:prstGeom prst="roundRect">
              <a:avLst>
                <a:gd name="adj" fmla="val 50000"/>
              </a:avLst>
            </a:prstGeom>
            <a:solidFill>
              <a:srgbClr val="CCCE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794240" y="4870681"/>
              <a:ext cx="1032547" cy="947245"/>
              <a:chOff x="264373" y="3672828"/>
              <a:chExt cx="1122255" cy="1029542"/>
            </a:xfrm>
            <a:gradFill>
              <a:gsLst>
                <a:gs pos="30000">
                  <a:srgbClr val="3A74E9"/>
                </a:gs>
                <a:gs pos="0">
                  <a:srgbClr val="3A74E9"/>
                </a:gs>
                <a:gs pos="100000">
                  <a:srgbClr val="6D17E0"/>
                </a:gs>
              </a:gsLst>
              <a:lin ang="4200000" scaled="0"/>
            </a:gradFill>
          </p:grpSpPr>
          <p:sp>
            <p:nvSpPr>
              <p:cNvPr id="34" name="圆角矩形 26"/>
              <p:cNvSpPr/>
              <p:nvPr/>
            </p:nvSpPr>
            <p:spPr>
              <a:xfrm>
                <a:off x="337659" y="3672828"/>
                <a:ext cx="1028844" cy="10295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264373" y="3909026"/>
                <a:ext cx="1122255" cy="61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1050" b="1" dirty="0">
                    <a:solidFill>
                      <a:prstClr val="white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一個漂亮的數據</a:t>
                </a:r>
                <a:endParaRPr kumimoji="0" lang="en-US" altLang="zh-CN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23</a:t>
                </a:r>
                <a:r>
                  <a:rPr lang="zh-CN" altLang="en-US" b="1" dirty="0">
                    <a:solidFill>
                      <a:prstClr val="white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萬</a:t>
                </a:r>
                <a:endParaRPr kumimoji="0" lang="zh-CN" altLang="en-US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1836079" y="4870681"/>
              <a:ext cx="1152866" cy="947245"/>
              <a:chOff x="1450213" y="3672828"/>
              <a:chExt cx="1253028" cy="1029542"/>
            </a:xfrm>
            <a:gradFill>
              <a:gsLst>
                <a:gs pos="30000">
                  <a:srgbClr val="3A74E9"/>
                </a:gs>
                <a:gs pos="0">
                  <a:srgbClr val="3A74E9"/>
                </a:gs>
                <a:gs pos="100000">
                  <a:srgbClr val="6D17E0"/>
                </a:gs>
              </a:gsLst>
              <a:lin ang="4200000" scaled="0"/>
            </a:gradFill>
          </p:grpSpPr>
          <p:sp>
            <p:nvSpPr>
              <p:cNvPr id="32" name="圆角矩形 27"/>
              <p:cNvSpPr/>
              <p:nvPr/>
            </p:nvSpPr>
            <p:spPr>
              <a:xfrm>
                <a:off x="1575975" y="3672828"/>
                <a:ext cx="1028844" cy="10295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1450213" y="3925792"/>
                <a:ext cx="1253028" cy="626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一個漂亮的數據</a:t>
                </a:r>
                <a:endParaRPr kumimoji="0" lang="en-US" altLang="zh-CN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15</a:t>
                </a:r>
                <a:r>
                  <a:rPr kumimoji="0" lang="zh-CN" alt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萬</a:t>
                </a:r>
                <a:r>
                  <a:rPr kumimoji="0" lang="en-US" altLang="zh-CN" sz="2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+</a:t>
                </a:r>
                <a:endParaRPr kumimoji="0" lang="en-US" altLang="zh-CN" b="1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041855" y="4882295"/>
              <a:ext cx="1157786" cy="947245"/>
              <a:chOff x="288547" y="1343610"/>
              <a:chExt cx="1296839" cy="1083754"/>
            </a:xfrm>
            <a:gradFill>
              <a:gsLst>
                <a:gs pos="30000">
                  <a:srgbClr val="3A74E9"/>
                </a:gs>
                <a:gs pos="0">
                  <a:srgbClr val="3A74E9"/>
                </a:gs>
                <a:gs pos="100000">
                  <a:srgbClr val="6D17E0"/>
                </a:gs>
              </a:gsLst>
              <a:lin ang="4200000" scaled="0"/>
            </a:gradFill>
          </p:grpSpPr>
          <p:sp>
            <p:nvSpPr>
              <p:cNvPr id="30" name="圆角矩形 48"/>
              <p:cNvSpPr/>
              <p:nvPr/>
            </p:nvSpPr>
            <p:spPr>
              <a:xfrm>
                <a:off x="373999" y="1343610"/>
                <a:ext cx="1060292" cy="108375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288547" y="1590541"/>
                <a:ext cx="1296839" cy="659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一個漂亮的數據</a:t>
                </a:r>
                <a:r>
                  <a:rPr lang="en-US" altLang="zh-CN" sz="2400" b="1" dirty="0">
                    <a:solidFill>
                      <a:prstClr val="white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360</a:t>
                </a:r>
                <a:r>
                  <a:rPr kumimoji="0" lang="en-US" altLang="zh-CN" sz="2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+</a:t>
                </a:r>
                <a:endParaRPr kumimoji="0" lang="en-US" altLang="zh-CN" b="1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642556" y="4677444"/>
              <a:ext cx="3698968" cy="1329182"/>
              <a:chOff x="642556" y="4677444"/>
              <a:chExt cx="3698968" cy="1329182"/>
            </a:xfrm>
          </p:grpSpPr>
          <p:sp>
            <p:nvSpPr>
              <p:cNvPr id="28" name="右中括号 27"/>
              <p:cNvSpPr/>
              <p:nvPr/>
            </p:nvSpPr>
            <p:spPr>
              <a:xfrm>
                <a:off x="4217704" y="4677444"/>
                <a:ext cx="123820" cy="1329182"/>
              </a:xfrm>
              <a:prstGeom prst="rightBracket">
                <a:avLst>
                  <a:gd name="adj" fmla="val 127568"/>
                </a:avLst>
              </a:prstGeom>
              <a:solidFill>
                <a:schemeClr val="accent4"/>
              </a:solidFill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+mn-ea"/>
                </a:endParaRPr>
              </a:p>
            </p:txBody>
          </p:sp>
          <p:sp>
            <p:nvSpPr>
              <p:cNvPr id="29" name="右中括号 28"/>
              <p:cNvSpPr/>
              <p:nvPr/>
            </p:nvSpPr>
            <p:spPr>
              <a:xfrm flipH="1">
                <a:off x="642556" y="4677444"/>
                <a:ext cx="123820" cy="1329182"/>
              </a:xfrm>
              <a:prstGeom prst="rightBracket">
                <a:avLst>
                  <a:gd name="adj" fmla="val 127568"/>
                </a:avLst>
              </a:prstGeom>
              <a:solidFill>
                <a:schemeClr val="accent4"/>
              </a:solidFill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latin typeface="+mn-ea"/>
                </a:endParaRPr>
              </a:p>
            </p:txBody>
          </p:sp>
        </p:grpSp>
      </p:grpSp>
      <p:sp>
        <p:nvSpPr>
          <p:cNvPr id="38" name="文本框 37"/>
          <p:cNvSpPr txBox="1"/>
          <p:nvPr/>
        </p:nvSpPr>
        <p:spPr>
          <a:xfrm>
            <a:off x="824087" y="2238620"/>
            <a:ext cx="160782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133DD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結論文字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36" name="椭圆 35"/>
          <p:cNvSpPr/>
          <p:nvPr/>
        </p:nvSpPr>
        <p:spPr>
          <a:xfrm rot="20555690">
            <a:off x="520116" y="1889171"/>
            <a:ext cx="2950703" cy="58927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824087" y="1811900"/>
            <a:ext cx="2320290" cy="521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srgbClr val="133DD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這裏輸入您的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5291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2054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  <a14:imgEffect>
                      <a14:colorTemperature colorTemp="6300"/>
                    </a14:imgEffect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9408">
            <a:off x="9021712" y="145573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-1764891" y="2830965"/>
            <a:ext cx="12836014" cy="3097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2" name="任意多边形: 形状 11"/>
          <p:cNvSpPr/>
          <p:nvPr/>
        </p:nvSpPr>
        <p:spPr>
          <a:xfrm>
            <a:off x="-1103192" y="5647770"/>
            <a:ext cx="11518307" cy="280358"/>
          </a:xfrm>
          <a:custGeom>
            <a:avLst/>
            <a:gdLst>
              <a:gd name="connsiteX0" fmla="*/ 0 w 11512616"/>
              <a:gd name="connsiteY0" fmla="*/ 0 h 280219"/>
              <a:gd name="connsiteX1" fmla="*/ 11512616 w 11512616"/>
              <a:gd name="connsiteY1" fmla="*/ 0 h 280219"/>
              <a:gd name="connsiteX2" fmla="*/ 11491559 w 11512616"/>
              <a:gd name="connsiteY2" fmla="*/ 15746 h 280219"/>
              <a:gd name="connsiteX3" fmla="*/ 10625733 w 11512616"/>
              <a:gd name="connsiteY3" fmla="*/ 280219 h 280219"/>
              <a:gd name="connsiteX4" fmla="*/ 886881 w 11512616"/>
              <a:gd name="connsiteY4" fmla="*/ 280218 h 280219"/>
              <a:gd name="connsiteX5" fmla="*/ 21055 w 11512616"/>
              <a:gd name="connsiteY5" fmla="*/ 15745 h 28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12616" h="280219">
                <a:moveTo>
                  <a:pt x="0" y="0"/>
                </a:moveTo>
                <a:lnTo>
                  <a:pt x="11512616" y="0"/>
                </a:lnTo>
                <a:lnTo>
                  <a:pt x="11491559" y="15746"/>
                </a:lnTo>
                <a:cubicBezTo>
                  <a:pt x="11244404" y="182721"/>
                  <a:pt x="10946455" y="280219"/>
                  <a:pt x="10625733" y="280219"/>
                </a:cubicBezTo>
                <a:lnTo>
                  <a:pt x="886881" y="280218"/>
                </a:lnTo>
                <a:cubicBezTo>
                  <a:pt x="566159" y="280218"/>
                  <a:pt x="268210" y="182720"/>
                  <a:pt x="21055" y="15745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71168" y="1787516"/>
            <a:ext cx="3622683" cy="3622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13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03123" y="0"/>
            <a:ext cx="4800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圆角 17"/>
          <p:cNvSpPr/>
          <p:nvPr/>
        </p:nvSpPr>
        <p:spPr>
          <a:xfrm rot="18211074">
            <a:off x="4405146" y="2085338"/>
            <a:ext cx="688348" cy="283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74338" y="2013822"/>
            <a:ext cx="355917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807DFD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PART FOUR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807DFD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02256" y="3519307"/>
            <a:ext cx="497742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33DD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46860" y="4487202"/>
            <a:ext cx="5037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請在這裏輸入相關的副標題內容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205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3" b="85394"/>
          <a:stretch>
            <a:fillRect/>
          </a:stretch>
        </p:blipFill>
        <p:spPr bwMode="auto">
          <a:xfrm>
            <a:off x="9418970" y="2589434"/>
            <a:ext cx="831835" cy="6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查看图片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93" t="-1" b="83400"/>
          <a:stretch>
            <a:fillRect/>
          </a:stretch>
        </p:blipFill>
        <p:spPr bwMode="auto">
          <a:xfrm>
            <a:off x="8149814" y="5068963"/>
            <a:ext cx="1359589" cy="11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t="82135"/>
          <a:stretch>
            <a:fillRect/>
          </a:stretch>
        </p:blipFill>
        <p:spPr bwMode="auto">
          <a:xfrm>
            <a:off x="10250805" y="4532636"/>
            <a:ext cx="872707" cy="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多边形: 形状 15"/>
          <p:cNvSpPr/>
          <p:nvPr/>
        </p:nvSpPr>
        <p:spPr>
          <a:xfrm rot="5400000">
            <a:off x="5908115" y="1334362"/>
            <a:ext cx="5159320" cy="5887957"/>
          </a:xfrm>
          <a:custGeom>
            <a:avLst/>
            <a:gdLst>
              <a:gd name="connsiteX0" fmla="*/ 0 w 5159320"/>
              <a:gd name="connsiteY0" fmla="*/ 2943978 h 5887957"/>
              <a:gd name="connsiteX1" fmla="*/ 2943979 w 5159320"/>
              <a:gd name="connsiteY1" fmla="*/ 0 h 5887957"/>
              <a:gd name="connsiteX2" fmla="*/ 5159320 w 5159320"/>
              <a:gd name="connsiteY2" fmla="*/ 0 h 5887957"/>
              <a:gd name="connsiteX3" fmla="*/ 5159319 w 5159320"/>
              <a:gd name="connsiteY3" fmla="*/ 5887957 h 5887957"/>
              <a:gd name="connsiteX4" fmla="*/ 2943979 w 5159320"/>
              <a:gd name="connsiteY4" fmla="*/ 5887956 h 5887957"/>
              <a:gd name="connsiteX5" fmla="*/ 0 w 5159320"/>
              <a:gd name="connsiteY5" fmla="*/ 2943978 h 5887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9320" h="5887957">
                <a:moveTo>
                  <a:pt x="0" y="2943978"/>
                </a:moveTo>
                <a:cubicBezTo>
                  <a:pt x="0" y="1318064"/>
                  <a:pt x="1318064" y="0"/>
                  <a:pt x="2943979" y="0"/>
                </a:cubicBezTo>
                <a:lnTo>
                  <a:pt x="5159320" y="0"/>
                </a:lnTo>
                <a:lnTo>
                  <a:pt x="5159319" y="5887957"/>
                </a:lnTo>
                <a:lnTo>
                  <a:pt x="2943979" y="5887956"/>
                </a:lnTo>
                <a:cubicBezTo>
                  <a:pt x="1318064" y="5887956"/>
                  <a:pt x="0" y="4569892"/>
                  <a:pt x="0" y="294397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93000">
                <a:schemeClr val="accent1">
                  <a:lumMod val="30000"/>
                  <a:lumOff val="70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電腦頁面展示頁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1076" y="3350529"/>
            <a:ext cx="436895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這裏適合輸入一些闡述文字。這裏適合輸入一些闡述文字。這裏適合輸入一些闡述文字。這裏適合輸入一些闡述文字。這裏適合輸入一些闡述文字。</a:t>
            </a:r>
            <a:endParaRPr lang="zh-CN" altLang="en-US" dirty="0">
              <a:solidFill>
                <a:schemeClr val="bg2">
                  <a:lumMod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38" name="图片 37" descr="手机屏幕截图&#10;&#10;中度可信度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t="14165" r="10815" b="15868"/>
          <a:stretch>
            <a:fillRect/>
          </a:stretch>
        </p:blipFill>
        <p:spPr>
          <a:xfrm>
            <a:off x="4570671" y="1516598"/>
            <a:ext cx="7126029" cy="4341363"/>
          </a:xfrm>
          <a:prstGeom prst="rect">
            <a:avLst/>
          </a:prstGeom>
        </p:spPr>
      </p:pic>
      <p:pic>
        <p:nvPicPr>
          <p:cNvPr id="40" name="Picture 8" descr="查看图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3" b="85394"/>
          <a:stretch>
            <a:fillRect/>
          </a:stretch>
        </p:blipFill>
        <p:spPr bwMode="auto">
          <a:xfrm>
            <a:off x="9418970" y="2589434"/>
            <a:ext cx="831835" cy="6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查看图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93" t="-1" b="83400"/>
          <a:stretch>
            <a:fillRect/>
          </a:stretch>
        </p:blipFill>
        <p:spPr bwMode="auto">
          <a:xfrm>
            <a:off x="5784756" y="1875494"/>
            <a:ext cx="1359589" cy="11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查看图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t="82135"/>
          <a:stretch>
            <a:fillRect/>
          </a:stretch>
        </p:blipFill>
        <p:spPr bwMode="auto">
          <a:xfrm rot="21055742" flipH="1">
            <a:off x="442629" y="5047834"/>
            <a:ext cx="944349" cy="8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椭圆 42"/>
          <p:cNvSpPr/>
          <p:nvPr/>
        </p:nvSpPr>
        <p:spPr>
          <a:xfrm rot="20555690">
            <a:off x="550339" y="2146803"/>
            <a:ext cx="3362483" cy="85437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793383" y="2457916"/>
            <a:ext cx="2676525" cy="650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3DD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一個嚴肅的標題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93383" y="1954011"/>
            <a:ext cx="1607820" cy="650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33DD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在此輸入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39" name="Picture 6" descr="查看图片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colorTemperature colorTemp="6300"/>
                    </a14:imgEffect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196" t="83484"/>
          <a:stretch>
            <a:fillRect/>
          </a:stretch>
        </p:blipFill>
        <p:spPr bwMode="auto">
          <a:xfrm rot="1409408">
            <a:off x="10833316" y="5361262"/>
            <a:ext cx="891721" cy="70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5886450"/>
            <a:ext cx="12192000" cy="4508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1143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在這裏輸入一句話總結，總結整個頁面的邏輯關係。</a:t>
            </a:r>
            <a:endParaRPr lang="zh-CN" altLang="en-US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04" name="组合 103"/>
          <p:cNvGrpSpPr/>
          <p:nvPr/>
        </p:nvGrpSpPr>
        <p:grpSpPr>
          <a:xfrm>
            <a:off x="1142818" y="1712559"/>
            <a:ext cx="9906365" cy="3800578"/>
            <a:chOff x="1209024" y="1712559"/>
            <a:chExt cx="9906365" cy="3800578"/>
          </a:xfrm>
        </p:grpSpPr>
        <p:grpSp>
          <p:nvGrpSpPr>
            <p:cNvPr id="95" name="组合 94"/>
            <p:cNvGrpSpPr/>
            <p:nvPr/>
          </p:nvGrpSpPr>
          <p:grpSpPr>
            <a:xfrm>
              <a:off x="6647227" y="2038620"/>
              <a:ext cx="2108255" cy="3153150"/>
              <a:chOff x="6647227" y="2038620"/>
              <a:chExt cx="2108255" cy="3153150"/>
            </a:xfrm>
          </p:grpSpPr>
          <p:sp>
            <p:nvSpPr>
              <p:cNvPr id="69" name="矩形: 圆角 45"/>
              <p:cNvSpPr/>
              <p:nvPr/>
            </p:nvSpPr>
            <p:spPr>
              <a:xfrm flipH="1">
                <a:off x="8069683" y="2038620"/>
                <a:ext cx="685799" cy="1272129"/>
              </a:xfrm>
              <a:custGeom>
                <a:avLst/>
                <a:gdLst>
                  <a:gd name="connsiteX0" fmla="*/ 0 w 984325"/>
                  <a:gd name="connsiteY0" fmla="*/ 298526 h 1952216"/>
                  <a:gd name="connsiteX1" fmla="*/ 298526 w 984325"/>
                  <a:gd name="connsiteY1" fmla="*/ 0 h 1952216"/>
                  <a:gd name="connsiteX2" fmla="*/ 685799 w 984325"/>
                  <a:gd name="connsiteY2" fmla="*/ 0 h 1952216"/>
                  <a:gd name="connsiteX3" fmla="*/ 984325 w 984325"/>
                  <a:gd name="connsiteY3" fmla="*/ 298526 h 1952216"/>
                  <a:gd name="connsiteX4" fmla="*/ 984325 w 984325"/>
                  <a:gd name="connsiteY4" fmla="*/ 1653690 h 1952216"/>
                  <a:gd name="connsiteX5" fmla="*/ 685799 w 984325"/>
                  <a:gd name="connsiteY5" fmla="*/ 1952216 h 1952216"/>
                  <a:gd name="connsiteX6" fmla="*/ 298526 w 984325"/>
                  <a:gd name="connsiteY6" fmla="*/ 1952216 h 1952216"/>
                  <a:gd name="connsiteX7" fmla="*/ 0 w 984325"/>
                  <a:gd name="connsiteY7" fmla="*/ 1653690 h 1952216"/>
                  <a:gd name="connsiteX8" fmla="*/ 0 w 984325"/>
                  <a:gd name="connsiteY8" fmla="*/ 298526 h 1952216"/>
                  <a:gd name="connsiteX0-1" fmla="*/ 0 w 984325"/>
                  <a:gd name="connsiteY0-2" fmla="*/ 1653690 h 1952216"/>
                  <a:gd name="connsiteX1-3" fmla="*/ 298526 w 984325"/>
                  <a:gd name="connsiteY1-4" fmla="*/ 0 h 1952216"/>
                  <a:gd name="connsiteX2-5" fmla="*/ 685799 w 984325"/>
                  <a:gd name="connsiteY2-6" fmla="*/ 0 h 1952216"/>
                  <a:gd name="connsiteX3-7" fmla="*/ 984325 w 984325"/>
                  <a:gd name="connsiteY3-8" fmla="*/ 298526 h 1952216"/>
                  <a:gd name="connsiteX4-9" fmla="*/ 984325 w 984325"/>
                  <a:gd name="connsiteY4-10" fmla="*/ 1653690 h 1952216"/>
                  <a:gd name="connsiteX5-11" fmla="*/ 685799 w 984325"/>
                  <a:gd name="connsiteY5-12" fmla="*/ 1952216 h 1952216"/>
                  <a:gd name="connsiteX6-13" fmla="*/ 298526 w 984325"/>
                  <a:gd name="connsiteY6-14" fmla="*/ 1952216 h 1952216"/>
                  <a:gd name="connsiteX7-15" fmla="*/ 0 w 984325"/>
                  <a:gd name="connsiteY7-16" fmla="*/ 1653690 h 1952216"/>
                  <a:gd name="connsiteX0-17" fmla="*/ 48409 w 734208"/>
                  <a:gd name="connsiteY0-18" fmla="*/ 1952216 h 1952216"/>
                  <a:gd name="connsiteX1-19" fmla="*/ 48409 w 734208"/>
                  <a:gd name="connsiteY1-20" fmla="*/ 0 h 1952216"/>
                  <a:gd name="connsiteX2-21" fmla="*/ 435682 w 734208"/>
                  <a:gd name="connsiteY2-22" fmla="*/ 0 h 1952216"/>
                  <a:gd name="connsiteX3-23" fmla="*/ 734208 w 734208"/>
                  <a:gd name="connsiteY3-24" fmla="*/ 298526 h 1952216"/>
                  <a:gd name="connsiteX4-25" fmla="*/ 734208 w 734208"/>
                  <a:gd name="connsiteY4-26" fmla="*/ 1653690 h 1952216"/>
                  <a:gd name="connsiteX5-27" fmla="*/ 435682 w 734208"/>
                  <a:gd name="connsiteY5-28" fmla="*/ 1952216 h 1952216"/>
                  <a:gd name="connsiteX6-29" fmla="*/ 48409 w 734208"/>
                  <a:gd name="connsiteY6-30" fmla="*/ 1952216 h 1952216"/>
                  <a:gd name="connsiteX0-31" fmla="*/ 387273 w 685799"/>
                  <a:gd name="connsiteY0-32" fmla="*/ 1952216 h 1952216"/>
                  <a:gd name="connsiteX1-33" fmla="*/ 0 w 685799"/>
                  <a:gd name="connsiteY1-34" fmla="*/ 0 h 1952216"/>
                  <a:gd name="connsiteX2-35" fmla="*/ 387273 w 685799"/>
                  <a:gd name="connsiteY2-36" fmla="*/ 0 h 1952216"/>
                  <a:gd name="connsiteX3-37" fmla="*/ 685799 w 685799"/>
                  <a:gd name="connsiteY3-38" fmla="*/ 298526 h 1952216"/>
                  <a:gd name="connsiteX4-39" fmla="*/ 685799 w 685799"/>
                  <a:gd name="connsiteY4-40" fmla="*/ 1653690 h 1952216"/>
                  <a:gd name="connsiteX5-41" fmla="*/ 387273 w 685799"/>
                  <a:gd name="connsiteY5-42" fmla="*/ 1952216 h 1952216"/>
                  <a:gd name="connsiteX0-43" fmla="*/ 685799 w 685799"/>
                  <a:gd name="connsiteY0-44" fmla="*/ 1653690 h 1653690"/>
                  <a:gd name="connsiteX1-45" fmla="*/ 0 w 685799"/>
                  <a:gd name="connsiteY1-46" fmla="*/ 0 h 1653690"/>
                  <a:gd name="connsiteX2-47" fmla="*/ 387273 w 685799"/>
                  <a:gd name="connsiteY2-48" fmla="*/ 0 h 1653690"/>
                  <a:gd name="connsiteX3-49" fmla="*/ 685799 w 685799"/>
                  <a:gd name="connsiteY3-50" fmla="*/ 298526 h 1653690"/>
                  <a:gd name="connsiteX4-51" fmla="*/ 685799 w 685799"/>
                  <a:gd name="connsiteY4-52" fmla="*/ 1653690 h 1653690"/>
                  <a:gd name="connsiteX0-53" fmla="*/ 685799 w 777239"/>
                  <a:gd name="connsiteY0-54" fmla="*/ 1653690 h 1745130"/>
                  <a:gd name="connsiteX1-55" fmla="*/ 0 w 777239"/>
                  <a:gd name="connsiteY1-56" fmla="*/ 0 h 1745130"/>
                  <a:gd name="connsiteX2-57" fmla="*/ 387273 w 777239"/>
                  <a:gd name="connsiteY2-58" fmla="*/ 0 h 1745130"/>
                  <a:gd name="connsiteX3-59" fmla="*/ 685799 w 777239"/>
                  <a:gd name="connsiteY3-60" fmla="*/ 298526 h 1745130"/>
                  <a:gd name="connsiteX4-61" fmla="*/ 777239 w 777239"/>
                  <a:gd name="connsiteY4-62" fmla="*/ 1745130 h 1745130"/>
                  <a:gd name="connsiteX0-63" fmla="*/ 685799 w 691178"/>
                  <a:gd name="connsiteY0-64" fmla="*/ 1653690 h 1734372"/>
                  <a:gd name="connsiteX1-65" fmla="*/ 0 w 691178"/>
                  <a:gd name="connsiteY1-66" fmla="*/ 0 h 1734372"/>
                  <a:gd name="connsiteX2-67" fmla="*/ 387273 w 691178"/>
                  <a:gd name="connsiteY2-68" fmla="*/ 0 h 1734372"/>
                  <a:gd name="connsiteX3-69" fmla="*/ 685799 w 691178"/>
                  <a:gd name="connsiteY3-70" fmla="*/ 298526 h 1734372"/>
                  <a:gd name="connsiteX4-71" fmla="*/ 691178 w 691178"/>
                  <a:gd name="connsiteY4-72" fmla="*/ 1734372 h 1734372"/>
                  <a:gd name="connsiteX0-73" fmla="*/ 0 w 691178"/>
                  <a:gd name="connsiteY0-74" fmla="*/ 0 h 1734372"/>
                  <a:gd name="connsiteX1-75" fmla="*/ 387273 w 691178"/>
                  <a:gd name="connsiteY1-76" fmla="*/ 0 h 1734372"/>
                  <a:gd name="connsiteX2-77" fmla="*/ 685799 w 691178"/>
                  <a:gd name="connsiteY2-78" fmla="*/ 298526 h 1734372"/>
                  <a:gd name="connsiteX3-79" fmla="*/ 691178 w 691178"/>
                  <a:gd name="connsiteY3-80" fmla="*/ 1734372 h 1734372"/>
                  <a:gd name="connsiteX0-81" fmla="*/ 0 w 691178"/>
                  <a:gd name="connsiteY0-82" fmla="*/ 0 h 1449294"/>
                  <a:gd name="connsiteX1-83" fmla="*/ 387273 w 691178"/>
                  <a:gd name="connsiteY1-84" fmla="*/ 0 h 1449294"/>
                  <a:gd name="connsiteX2-85" fmla="*/ 685799 w 691178"/>
                  <a:gd name="connsiteY2-86" fmla="*/ 298526 h 1449294"/>
                  <a:gd name="connsiteX3-87" fmla="*/ 691178 w 691178"/>
                  <a:gd name="connsiteY3-88" fmla="*/ 1449294 h 1449294"/>
                  <a:gd name="connsiteX0-89" fmla="*/ 0 w 688321"/>
                  <a:gd name="connsiteY0-90" fmla="*/ 0 h 1443579"/>
                  <a:gd name="connsiteX1-91" fmla="*/ 387273 w 688321"/>
                  <a:gd name="connsiteY1-92" fmla="*/ 0 h 1443579"/>
                  <a:gd name="connsiteX2-93" fmla="*/ 685799 w 688321"/>
                  <a:gd name="connsiteY2-94" fmla="*/ 298526 h 1443579"/>
                  <a:gd name="connsiteX3-95" fmla="*/ 688321 w 688321"/>
                  <a:gd name="connsiteY3-96" fmla="*/ 1443579 h 1443579"/>
                  <a:gd name="connsiteX0-97" fmla="*/ 0 w 685799"/>
                  <a:gd name="connsiteY0-98" fmla="*/ 0 h 1443579"/>
                  <a:gd name="connsiteX1-99" fmla="*/ 387273 w 685799"/>
                  <a:gd name="connsiteY1-100" fmla="*/ 0 h 1443579"/>
                  <a:gd name="connsiteX2-101" fmla="*/ 685799 w 685799"/>
                  <a:gd name="connsiteY2-102" fmla="*/ 298526 h 1443579"/>
                  <a:gd name="connsiteX3-103" fmla="*/ 682606 w 685799"/>
                  <a:gd name="connsiteY3-104" fmla="*/ 1443579 h 1443579"/>
                  <a:gd name="connsiteX0-105" fmla="*/ 0 w 685799"/>
                  <a:gd name="connsiteY0-106" fmla="*/ 0 h 1272129"/>
                  <a:gd name="connsiteX1-107" fmla="*/ 387273 w 685799"/>
                  <a:gd name="connsiteY1-108" fmla="*/ 0 h 1272129"/>
                  <a:gd name="connsiteX2-109" fmla="*/ 685799 w 685799"/>
                  <a:gd name="connsiteY2-110" fmla="*/ 298526 h 1272129"/>
                  <a:gd name="connsiteX3-111" fmla="*/ 682606 w 685799"/>
                  <a:gd name="connsiteY3-112" fmla="*/ 1272129 h 127212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5799" h="1272129">
                    <a:moveTo>
                      <a:pt x="0" y="0"/>
                    </a:moveTo>
                    <a:lnTo>
                      <a:pt x="387273" y="0"/>
                    </a:lnTo>
                    <a:cubicBezTo>
                      <a:pt x="552144" y="0"/>
                      <a:pt x="685799" y="133655"/>
                      <a:pt x="685799" y="298526"/>
                    </a:cubicBezTo>
                    <a:cubicBezTo>
                      <a:pt x="685799" y="750247"/>
                      <a:pt x="682606" y="1272129"/>
                      <a:pt x="682606" y="1272129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矩形: 圆角 46"/>
              <p:cNvSpPr/>
              <p:nvPr/>
            </p:nvSpPr>
            <p:spPr>
              <a:xfrm flipH="1">
                <a:off x="6647227" y="2510233"/>
                <a:ext cx="1422457" cy="1099006"/>
              </a:xfrm>
              <a:custGeom>
                <a:avLst/>
                <a:gdLst>
                  <a:gd name="connsiteX0" fmla="*/ 0 w 1713859"/>
                  <a:gd name="connsiteY0" fmla="*/ 291402 h 1390408"/>
                  <a:gd name="connsiteX1" fmla="*/ 291402 w 1713859"/>
                  <a:gd name="connsiteY1" fmla="*/ 0 h 1390408"/>
                  <a:gd name="connsiteX2" fmla="*/ 1422457 w 1713859"/>
                  <a:gd name="connsiteY2" fmla="*/ 0 h 1390408"/>
                  <a:gd name="connsiteX3" fmla="*/ 1713859 w 1713859"/>
                  <a:gd name="connsiteY3" fmla="*/ 291402 h 1390408"/>
                  <a:gd name="connsiteX4" fmla="*/ 1713859 w 1713859"/>
                  <a:gd name="connsiteY4" fmla="*/ 1099006 h 1390408"/>
                  <a:gd name="connsiteX5" fmla="*/ 1422457 w 1713859"/>
                  <a:gd name="connsiteY5" fmla="*/ 1390408 h 1390408"/>
                  <a:gd name="connsiteX6" fmla="*/ 291402 w 1713859"/>
                  <a:gd name="connsiteY6" fmla="*/ 1390408 h 1390408"/>
                  <a:gd name="connsiteX7" fmla="*/ 0 w 1713859"/>
                  <a:gd name="connsiteY7" fmla="*/ 1099006 h 1390408"/>
                  <a:gd name="connsiteX8" fmla="*/ 0 w 1713859"/>
                  <a:gd name="connsiteY8" fmla="*/ 291402 h 1390408"/>
                  <a:gd name="connsiteX0-1" fmla="*/ 1422457 w 1713859"/>
                  <a:gd name="connsiteY0-2" fmla="*/ 0 h 1390408"/>
                  <a:gd name="connsiteX1-3" fmla="*/ 1713859 w 1713859"/>
                  <a:gd name="connsiteY1-4" fmla="*/ 291402 h 1390408"/>
                  <a:gd name="connsiteX2-5" fmla="*/ 1713859 w 1713859"/>
                  <a:gd name="connsiteY2-6" fmla="*/ 1099006 h 1390408"/>
                  <a:gd name="connsiteX3-7" fmla="*/ 1422457 w 1713859"/>
                  <a:gd name="connsiteY3-8" fmla="*/ 1390408 h 1390408"/>
                  <a:gd name="connsiteX4-9" fmla="*/ 291402 w 1713859"/>
                  <a:gd name="connsiteY4-10" fmla="*/ 1390408 h 1390408"/>
                  <a:gd name="connsiteX5-11" fmla="*/ 0 w 1713859"/>
                  <a:gd name="connsiteY5-12" fmla="*/ 1099006 h 1390408"/>
                  <a:gd name="connsiteX6-13" fmla="*/ 0 w 1713859"/>
                  <a:gd name="connsiteY6-14" fmla="*/ 291402 h 1390408"/>
                  <a:gd name="connsiteX7-15" fmla="*/ 291402 w 1713859"/>
                  <a:gd name="connsiteY7-16" fmla="*/ 0 h 1390408"/>
                  <a:gd name="connsiteX8-17" fmla="*/ 1513897 w 1713859"/>
                  <a:gd name="connsiteY8-18" fmla="*/ 91440 h 1390408"/>
                  <a:gd name="connsiteX0-19" fmla="*/ 1713859 w 1713859"/>
                  <a:gd name="connsiteY0-20" fmla="*/ 291402 h 1390408"/>
                  <a:gd name="connsiteX1-21" fmla="*/ 1713859 w 1713859"/>
                  <a:gd name="connsiteY1-22" fmla="*/ 1099006 h 1390408"/>
                  <a:gd name="connsiteX2-23" fmla="*/ 1422457 w 1713859"/>
                  <a:gd name="connsiteY2-24" fmla="*/ 1390408 h 1390408"/>
                  <a:gd name="connsiteX3-25" fmla="*/ 291402 w 1713859"/>
                  <a:gd name="connsiteY3-26" fmla="*/ 1390408 h 1390408"/>
                  <a:gd name="connsiteX4-27" fmla="*/ 0 w 1713859"/>
                  <a:gd name="connsiteY4-28" fmla="*/ 1099006 h 1390408"/>
                  <a:gd name="connsiteX5-29" fmla="*/ 0 w 1713859"/>
                  <a:gd name="connsiteY5-30" fmla="*/ 291402 h 1390408"/>
                  <a:gd name="connsiteX6-31" fmla="*/ 291402 w 1713859"/>
                  <a:gd name="connsiteY6-32" fmla="*/ 0 h 1390408"/>
                  <a:gd name="connsiteX7-33" fmla="*/ 1513897 w 1713859"/>
                  <a:gd name="connsiteY7-34" fmla="*/ 91440 h 1390408"/>
                  <a:gd name="connsiteX0-35" fmla="*/ 1713859 w 1713859"/>
                  <a:gd name="connsiteY0-36" fmla="*/ 1099006 h 1390408"/>
                  <a:gd name="connsiteX1-37" fmla="*/ 1422457 w 1713859"/>
                  <a:gd name="connsiteY1-38" fmla="*/ 1390408 h 1390408"/>
                  <a:gd name="connsiteX2-39" fmla="*/ 291402 w 1713859"/>
                  <a:gd name="connsiteY2-40" fmla="*/ 1390408 h 1390408"/>
                  <a:gd name="connsiteX3-41" fmla="*/ 0 w 1713859"/>
                  <a:gd name="connsiteY3-42" fmla="*/ 1099006 h 1390408"/>
                  <a:gd name="connsiteX4-43" fmla="*/ 0 w 1713859"/>
                  <a:gd name="connsiteY4-44" fmla="*/ 291402 h 1390408"/>
                  <a:gd name="connsiteX5-45" fmla="*/ 291402 w 1713859"/>
                  <a:gd name="connsiteY5-46" fmla="*/ 0 h 1390408"/>
                  <a:gd name="connsiteX6-47" fmla="*/ 1513897 w 1713859"/>
                  <a:gd name="connsiteY6-48" fmla="*/ 91440 h 1390408"/>
                  <a:gd name="connsiteX0-49" fmla="*/ 1422457 w 1513897"/>
                  <a:gd name="connsiteY0-50" fmla="*/ 1390408 h 1390408"/>
                  <a:gd name="connsiteX1-51" fmla="*/ 291402 w 1513897"/>
                  <a:gd name="connsiteY1-52" fmla="*/ 1390408 h 1390408"/>
                  <a:gd name="connsiteX2-53" fmla="*/ 0 w 1513897"/>
                  <a:gd name="connsiteY2-54" fmla="*/ 1099006 h 1390408"/>
                  <a:gd name="connsiteX3-55" fmla="*/ 0 w 1513897"/>
                  <a:gd name="connsiteY3-56" fmla="*/ 291402 h 1390408"/>
                  <a:gd name="connsiteX4-57" fmla="*/ 291402 w 1513897"/>
                  <a:gd name="connsiteY4-58" fmla="*/ 0 h 1390408"/>
                  <a:gd name="connsiteX5-59" fmla="*/ 1513897 w 1513897"/>
                  <a:gd name="connsiteY5-60" fmla="*/ 91440 h 1390408"/>
                  <a:gd name="connsiteX0-61" fmla="*/ 1422457 w 1513897"/>
                  <a:gd name="connsiteY0-62" fmla="*/ 1298968 h 1298968"/>
                  <a:gd name="connsiteX1-63" fmla="*/ 291402 w 1513897"/>
                  <a:gd name="connsiteY1-64" fmla="*/ 1298968 h 1298968"/>
                  <a:gd name="connsiteX2-65" fmla="*/ 0 w 1513897"/>
                  <a:gd name="connsiteY2-66" fmla="*/ 1007566 h 1298968"/>
                  <a:gd name="connsiteX3-67" fmla="*/ 0 w 1513897"/>
                  <a:gd name="connsiteY3-68" fmla="*/ 199962 h 1298968"/>
                  <a:gd name="connsiteX4-69" fmla="*/ 1513897 w 1513897"/>
                  <a:gd name="connsiteY4-70" fmla="*/ 0 h 1298968"/>
                  <a:gd name="connsiteX0-71" fmla="*/ 1422457 w 1422457"/>
                  <a:gd name="connsiteY0-72" fmla="*/ 1099006 h 1099006"/>
                  <a:gd name="connsiteX1-73" fmla="*/ 291402 w 1422457"/>
                  <a:gd name="connsiteY1-74" fmla="*/ 1099006 h 1099006"/>
                  <a:gd name="connsiteX2-75" fmla="*/ 0 w 1422457"/>
                  <a:gd name="connsiteY2-76" fmla="*/ 807604 h 1099006"/>
                  <a:gd name="connsiteX3-77" fmla="*/ 0 w 1422457"/>
                  <a:gd name="connsiteY3-78" fmla="*/ 0 h 10990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422457" h="1099006">
                    <a:moveTo>
                      <a:pt x="1422457" y="1099006"/>
                    </a:moveTo>
                    <a:lnTo>
                      <a:pt x="291402" y="1099006"/>
                    </a:lnTo>
                    <a:cubicBezTo>
                      <a:pt x="130465" y="1099006"/>
                      <a:pt x="0" y="968541"/>
                      <a:pt x="0" y="807604"/>
                    </a:cubicBez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矩形: 圆角 45"/>
              <p:cNvSpPr/>
              <p:nvPr/>
            </p:nvSpPr>
            <p:spPr>
              <a:xfrm flipH="1" flipV="1">
                <a:off x="8069683" y="4293623"/>
                <a:ext cx="685799" cy="898147"/>
              </a:xfrm>
              <a:custGeom>
                <a:avLst/>
                <a:gdLst>
                  <a:gd name="connsiteX0" fmla="*/ 0 w 984325"/>
                  <a:gd name="connsiteY0" fmla="*/ 298526 h 1952216"/>
                  <a:gd name="connsiteX1" fmla="*/ 298526 w 984325"/>
                  <a:gd name="connsiteY1" fmla="*/ 0 h 1952216"/>
                  <a:gd name="connsiteX2" fmla="*/ 685799 w 984325"/>
                  <a:gd name="connsiteY2" fmla="*/ 0 h 1952216"/>
                  <a:gd name="connsiteX3" fmla="*/ 984325 w 984325"/>
                  <a:gd name="connsiteY3" fmla="*/ 298526 h 1952216"/>
                  <a:gd name="connsiteX4" fmla="*/ 984325 w 984325"/>
                  <a:gd name="connsiteY4" fmla="*/ 1653690 h 1952216"/>
                  <a:gd name="connsiteX5" fmla="*/ 685799 w 984325"/>
                  <a:gd name="connsiteY5" fmla="*/ 1952216 h 1952216"/>
                  <a:gd name="connsiteX6" fmla="*/ 298526 w 984325"/>
                  <a:gd name="connsiteY6" fmla="*/ 1952216 h 1952216"/>
                  <a:gd name="connsiteX7" fmla="*/ 0 w 984325"/>
                  <a:gd name="connsiteY7" fmla="*/ 1653690 h 1952216"/>
                  <a:gd name="connsiteX8" fmla="*/ 0 w 984325"/>
                  <a:gd name="connsiteY8" fmla="*/ 298526 h 1952216"/>
                  <a:gd name="connsiteX0-1" fmla="*/ 0 w 984325"/>
                  <a:gd name="connsiteY0-2" fmla="*/ 1653690 h 1952216"/>
                  <a:gd name="connsiteX1-3" fmla="*/ 298526 w 984325"/>
                  <a:gd name="connsiteY1-4" fmla="*/ 0 h 1952216"/>
                  <a:gd name="connsiteX2-5" fmla="*/ 685799 w 984325"/>
                  <a:gd name="connsiteY2-6" fmla="*/ 0 h 1952216"/>
                  <a:gd name="connsiteX3-7" fmla="*/ 984325 w 984325"/>
                  <a:gd name="connsiteY3-8" fmla="*/ 298526 h 1952216"/>
                  <a:gd name="connsiteX4-9" fmla="*/ 984325 w 984325"/>
                  <a:gd name="connsiteY4-10" fmla="*/ 1653690 h 1952216"/>
                  <a:gd name="connsiteX5-11" fmla="*/ 685799 w 984325"/>
                  <a:gd name="connsiteY5-12" fmla="*/ 1952216 h 1952216"/>
                  <a:gd name="connsiteX6-13" fmla="*/ 298526 w 984325"/>
                  <a:gd name="connsiteY6-14" fmla="*/ 1952216 h 1952216"/>
                  <a:gd name="connsiteX7-15" fmla="*/ 0 w 984325"/>
                  <a:gd name="connsiteY7-16" fmla="*/ 1653690 h 1952216"/>
                  <a:gd name="connsiteX0-17" fmla="*/ 48409 w 734208"/>
                  <a:gd name="connsiteY0-18" fmla="*/ 1952216 h 1952216"/>
                  <a:gd name="connsiteX1-19" fmla="*/ 48409 w 734208"/>
                  <a:gd name="connsiteY1-20" fmla="*/ 0 h 1952216"/>
                  <a:gd name="connsiteX2-21" fmla="*/ 435682 w 734208"/>
                  <a:gd name="connsiteY2-22" fmla="*/ 0 h 1952216"/>
                  <a:gd name="connsiteX3-23" fmla="*/ 734208 w 734208"/>
                  <a:gd name="connsiteY3-24" fmla="*/ 298526 h 1952216"/>
                  <a:gd name="connsiteX4-25" fmla="*/ 734208 w 734208"/>
                  <a:gd name="connsiteY4-26" fmla="*/ 1653690 h 1952216"/>
                  <a:gd name="connsiteX5-27" fmla="*/ 435682 w 734208"/>
                  <a:gd name="connsiteY5-28" fmla="*/ 1952216 h 1952216"/>
                  <a:gd name="connsiteX6-29" fmla="*/ 48409 w 734208"/>
                  <a:gd name="connsiteY6-30" fmla="*/ 1952216 h 1952216"/>
                  <a:gd name="connsiteX0-31" fmla="*/ 387273 w 685799"/>
                  <a:gd name="connsiteY0-32" fmla="*/ 1952216 h 1952216"/>
                  <a:gd name="connsiteX1-33" fmla="*/ 0 w 685799"/>
                  <a:gd name="connsiteY1-34" fmla="*/ 0 h 1952216"/>
                  <a:gd name="connsiteX2-35" fmla="*/ 387273 w 685799"/>
                  <a:gd name="connsiteY2-36" fmla="*/ 0 h 1952216"/>
                  <a:gd name="connsiteX3-37" fmla="*/ 685799 w 685799"/>
                  <a:gd name="connsiteY3-38" fmla="*/ 298526 h 1952216"/>
                  <a:gd name="connsiteX4-39" fmla="*/ 685799 w 685799"/>
                  <a:gd name="connsiteY4-40" fmla="*/ 1653690 h 1952216"/>
                  <a:gd name="connsiteX5-41" fmla="*/ 387273 w 685799"/>
                  <a:gd name="connsiteY5-42" fmla="*/ 1952216 h 1952216"/>
                  <a:gd name="connsiteX0-43" fmla="*/ 685799 w 685799"/>
                  <a:gd name="connsiteY0-44" fmla="*/ 1653690 h 1653690"/>
                  <a:gd name="connsiteX1-45" fmla="*/ 0 w 685799"/>
                  <a:gd name="connsiteY1-46" fmla="*/ 0 h 1653690"/>
                  <a:gd name="connsiteX2-47" fmla="*/ 387273 w 685799"/>
                  <a:gd name="connsiteY2-48" fmla="*/ 0 h 1653690"/>
                  <a:gd name="connsiteX3-49" fmla="*/ 685799 w 685799"/>
                  <a:gd name="connsiteY3-50" fmla="*/ 298526 h 1653690"/>
                  <a:gd name="connsiteX4-51" fmla="*/ 685799 w 685799"/>
                  <a:gd name="connsiteY4-52" fmla="*/ 1653690 h 1653690"/>
                  <a:gd name="connsiteX0-53" fmla="*/ 685799 w 777239"/>
                  <a:gd name="connsiteY0-54" fmla="*/ 1653690 h 1745130"/>
                  <a:gd name="connsiteX1-55" fmla="*/ 0 w 777239"/>
                  <a:gd name="connsiteY1-56" fmla="*/ 0 h 1745130"/>
                  <a:gd name="connsiteX2-57" fmla="*/ 387273 w 777239"/>
                  <a:gd name="connsiteY2-58" fmla="*/ 0 h 1745130"/>
                  <a:gd name="connsiteX3-59" fmla="*/ 685799 w 777239"/>
                  <a:gd name="connsiteY3-60" fmla="*/ 298526 h 1745130"/>
                  <a:gd name="connsiteX4-61" fmla="*/ 777239 w 777239"/>
                  <a:gd name="connsiteY4-62" fmla="*/ 1745130 h 1745130"/>
                  <a:gd name="connsiteX0-63" fmla="*/ 685799 w 691178"/>
                  <a:gd name="connsiteY0-64" fmla="*/ 1653690 h 1734372"/>
                  <a:gd name="connsiteX1-65" fmla="*/ 0 w 691178"/>
                  <a:gd name="connsiteY1-66" fmla="*/ 0 h 1734372"/>
                  <a:gd name="connsiteX2-67" fmla="*/ 387273 w 691178"/>
                  <a:gd name="connsiteY2-68" fmla="*/ 0 h 1734372"/>
                  <a:gd name="connsiteX3-69" fmla="*/ 685799 w 691178"/>
                  <a:gd name="connsiteY3-70" fmla="*/ 298526 h 1734372"/>
                  <a:gd name="connsiteX4-71" fmla="*/ 691178 w 691178"/>
                  <a:gd name="connsiteY4-72" fmla="*/ 1734372 h 1734372"/>
                  <a:gd name="connsiteX0-73" fmla="*/ 0 w 691178"/>
                  <a:gd name="connsiteY0-74" fmla="*/ 0 h 1734372"/>
                  <a:gd name="connsiteX1-75" fmla="*/ 387273 w 691178"/>
                  <a:gd name="connsiteY1-76" fmla="*/ 0 h 1734372"/>
                  <a:gd name="connsiteX2-77" fmla="*/ 685799 w 691178"/>
                  <a:gd name="connsiteY2-78" fmla="*/ 298526 h 1734372"/>
                  <a:gd name="connsiteX3-79" fmla="*/ 691178 w 691178"/>
                  <a:gd name="connsiteY3-80" fmla="*/ 1734372 h 1734372"/>
                  <a:gd name="connsiteX0-81" fmla="*/ 0 w 691178"/>
                  <a:gd name="connsiteY0-82" fmla="*/ 0 h 1449294"/>
                  <a:gd name="connsiteX1-83" fmla="*/ 387273 w 691178"/>
                  <a:gd name="connsiteY1-84" fmla="*/ 0 h 1449294"/>
                  <a:gd name="connsiteX2-85" fmla="*/ 685799 w 691178"/>
                  <a:gd name="connsiteY2-86" fmla="*/ 298526 h 1449294"/>
                  <a:gd name="connsiteX3-87" fmla="*/ 691178 w 691178"/>
                  <a:gd name="connsiteY3-88" fmla="*/ 1449294 h 1449294"/>
                  <a:gd name="connsiteX0-89" fmla="*/ 0 w 688321"/>
                  <a:gd name="connsiteY0-90" fmla="*/ 0 h 1443579"/>
                  <a:gd name="connsiteX1-91" fmla="*/ 387273 w 688321"/>
                  <a:gd name="connsiteY1-92" fmla="*/ 0 h 1443579"/>
                  <a:gd name="connsiteX2-93" fmla="*/ 685799 w 688321"/>
                  <a:gd name="connsiteY2-94" fmla="*/ 298526 h 1443579"/>
                  <a:gd name="connsiteX3-95" fmla="*/ 688321 w 688321"/>
                  <a:gd name="connsiteY3-96" fmla="*/ 1443579 h 1443579"/>
                  <a:gd name="connsiteX0-97" fmla="*/ 0 w 685799"/>
                  <a:gd name="connsiteY0-98" fmla="*/ 0 h 1443579"/>
                  <a:gd name="connsiteX1-99" fmla="*/ 387273 w 685799"/>
                  <a:gd name="connsiteY1-100" fmla="*/ 0 h 1443579"/>
                  <a:gd name="connsiteX2-101" fmla="*/ 685799 w 685799"/>
                  <a:gd name="connsiteY2-102" fmla="*/ 298526 h 1443579"/>
                  <a:gd name="connsiteX3-103" fmla="*/ 682606 w 685799"/>
                  <a:gd name="connsiteY3-104" fmla="*/ 1443579 h 1443579"/>
                  <a:gd name="connsiteX0-105" fmla="*/ 0 w 685799"/>
                  <a:gd name="connsiteY0-106" fmla="*/ 0 h 1126747"/>
                  <a:gd name="connsiteX1-107" fmla="*/ 387273 w 685799"/>
                  <a:gd name="connsiteY1-108" fmla="*/ 0 h 1126747"/>
                  <a:gd name="connsiteX2-109" fmla="*/ 685799 w 685799"/>
                  <a:gd name="connsiteY2-110" fmla="*/ 298526 h 1126747"/>
                  <a:gd name="connsiteX3-111" fmla="*/ 682606 w 685799"/>
                  <a:gd name="connsiteY3-112" fmla="*/ 1126747 h 1126747"/>
                  <a:gd name="connsiteX0-113" fmla="*/ 0 w 685799"/>
                  <a:gd name="connsiteY0-114" fmla="*/ 0 h 1106695"/>
                  <a:gd name="connsiteX1-115" fmla="*/ 387273 w 685799"/>
                  <a:gd name="connsiteY1-116" fmla="*/ 0 h 1106695"/>
                  <a:gd name="connsiteX2-117" fmla="*/ 685799 w 685799"/>
                  <a:gd name="connsiteY2-118" fmla="*/ 298526 h 1106695"/>
                  <a:gd name="connsiteX3-119" fmla="*/ 678595 w 685799"/>
                  <a:gd name="connsiteY3-120" fmla="*/ 1106695 h 1106695"/>
                  <a:gd name="connsiteX0-121" fmla="*/ 0 w 685799"/>
                  <a:gd name="connsiteY0-122" fmla="*/ 0 h 898147"/>
                  <a:gd name="connsiteX1-123" fmla="*/ 387273 w 685799"/>
                  <a:gd name="connsiteY1-124" fmla="*/ 0 h 898147"/>
                  <a:gd name="connsiteX2-125" fmla="*/ 685799 w 685799"/>
                  <a:gd name="connsiteY2-126" fmla="*/ 298526 h 898147"/>
                  <a:gd name="connsiteX3-127" fmla="*/ 682606 w 685799"/>
                  <a:gd name="connsiteY3-128" fmla="*/ 898147 h 89814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5799" h="898147">
                    <a:moveTo>
                      <a:pt x="0" y="0"/>
                    </a:moveTo>
                    <a:lnTo>
                      <a:pt x="387273" y="0"/>
                    </a:lnTo>
                    <a:cubicBezTo>
                      <a:pt x="552144" y="0"/>
                      <a:pt x="685799" y="133655"/>
                      <a:pt x="685799" y="298526"/>
                    </a:cubicBezTo>
                    <a:cubicBezTo>
                      <a:pt x="685799" y="750247"/>
                      <a:pt x="682606" y="898147"/>
                      <a:pt x="682606" y="898147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矩形: 圆角 46"/>
              <p:cNvSpPr/>
              <p:nvPr/>
            </p:nvSpPr>
            <p:spPr>
              <a:xfrm flipH="1" flipV="1">
                <a:off x="6647227" y="3618505"/>
                <a:ext cx="1422457" cy="1099006"/>
              </a:xfrm>
              <a:custGeom>
                <a:avLst/>
                <a:gdLst>
                  <a:gd name="connsiteX0" fmla="*/ 0 w 1713859"/>
                  <a:gd name="connsiteY0" fmla="*/ 291402 h 1390408"/>
                  <a:gd name="connsiteX1" fmla="*/ 291402 w 1713859"/>
                  <a:gd name="connsiteY1" fmla="*/ 0 h 1390408"/>
                  <a:gd name="connsiteX2" fmla="*/ 1422457 w 1713859"/>
                  <a:gd name="connsiteY2" fmla="*/ 0 h 1390408"/>
                  <a:gd name="connsiteX3" fmla="*/ 1713859 w 1713859"/>
                  <a:gd name="connsiteY3" fmla="*/ 291402 h 1390408"/>
                  <a:gd name="connsiteX4" fmla="*/ 1713859 w 1713859"/>
                  <a:gd name="connsiteY4" fmla="*/ 1099006 h 1390408"/>
                  <a:gd name="connsiteX5" fmla="*/ 1422457 w 1713859"/>
                  <a:gd name="connsiteY5" fmla="*/ 1390408 h 1390408"/>
                  <a:gd name="connsiteX6" fmla="*/ 291402 w 1713859"/>
                  <a:gd name="connsiteY6" fmla="*/ 1390408 h 1390408"/>
                  <a:gd name="connsiteX7" fmla="*/ 0 w 1713859"/>
                  <a:gd name="connsiteY7" fmla="*/ 1099006 h 1390408"/>
                  <a:gd name="connsiteX8" fmla="*/ 0 w 1713859"/>
                  <a:gd name="connsiteY8" fmla="*/ 291402 h 1390408"/>
                  <a:gd name="connsiteX0-1" fmla="*/ 1422457 w 1713859"/>
                  <a:gd name="connsiteY0-2" fmla="*/ 0 h 1390408"/>
                  <a:gd name="connsiteX1-3" fmla="*/ 1713859 w 1713859"/>
                  <a:gd name="connsiteY1-4" fmla="*/ 291402 h 1390408"/>
                  <a:gd name="connsiteX2-5" fmla="*/ 1713859 w 1713859"/>
                  <a:gd name="connsiteY2-6" fmla="*/ 1099006 h 1390408"/>
                  <a:gd name="connsiteX3-7" fmla="*/ 1422457 w 1713859"/>
                  <a:gd name="connsiteY3-8" fmla="*/ 1390408 h 1390408"/>
                  <a:gd name="connsiteX4-9" fmla="*/ 291402 w 1713859"/>
                  <a:gd name="connsiteY4-10" fmla="*/ 1390408 h 1390408"/>
                  <a:gd name="connsiteX5-11" fmla="*/ 0 w 1713859"/>
                  <a:gd name="connsiteY5-12" fmla="*/ 1099006 h 1390408"/>
                  <a:gd name="connsiteX6-13" fmla="*/ 0 w 1713859"/>
                  <a:gd name="connsiteY6-14" fmla="*/ 291402 h 1390408"/>
                  <a:gd name="connsiteX7-15" fmla="*/ 291402 w 1713859"/>
                  <a:gd name="connsiteY7-16" fmla="*/ 0 h 1390408"/>
                  <a:gd name="connsiteX8-17" fmla="*/ 1513897 w 1713859"/>
                  <a:gd name="connsiteY8-18" fmla="*/ 91440 h 1390408"/>
                  <a:gd name="connsiteX0-19" fmla="*/ 1713859 w 1713859"/>
                  <a:gd name="connsiteY0-20" fmla="*/ 291402 h 1390408"/>
                  <a:gd name="connsiteX1-21" fmla="*/ 1713859 w 1713859"/>
                  <a:gd name="connsiteY1-22" fmla="*/ 1099006 h 1390408"/>
                  <a:gd name="connsiteX2-23" fmla="*/ 1422457 w 1713859"/>
                  <a:gd name="connsiteY2-24" fmla="*/ 1390408 h 1390408"/>
                  <a:gd name="connsiteX3-25" fmla="*/ 291402 w 1713859"/>
                  <a:gd name="connsiteY3-26" fmla="*/ 1390408 h 1390408"/>
                  <a:gd name="connsiteX4-27" fmla="*/ 0 w 1713859"/>
                  <a:gd name="connsiteY4-28" fmla="*/ 1099006 h 1390408"/>
                  <a:gd name="connsiteX5-29" fmla="*/ 0 w 1713859"/>
                  <a:gd name="connsiteY5-30" fmla="*/ 291402 h 1390408"/>
                  <a:gd name="connsiteX6-31" fmla="*/ 291402 w 1713859"/>
                  <a:gd name="connsiteY6-32" fmla="*/ 0 h 1390408"/>
                  <a:gd name="connsiteX7-33" fmla="*/ 1513897 w 1713859"/>
                  <a:gd name="connsiteY7-34" fmla="*/ 91440 h 1390408"/>
                  <a:gd name="connsiteX0-35" fmla="*/ 1713859 w 1713859"/>
                  <a:gd name="connsiteY0-36" fmla="*/ 1099006 h 1390408"/>
                  <a:gd name="connsiteX1-37" fmla="*/ 1422457 w 1713859"/>
                  <a:gd name="connsiteY1-38" fmla="*/ 1390408 h 1390408"/>
                  <a:gd name="connsiteX2-39" fmla="*/ 291402 w 1713859"/>
                  <a:gd name="connsiteY2-40" fmla="*/ 1390408 h 1390408"/>
                  <a:gd name="connsiteX3-41" fmla="*/ 0 w 1713859"/>
                  <a:gd name="connsiteY3-42" fmla="*/ 1099006 h 1390408"/>
                  <a:gd name="connsiteX4-43" fmla="*/ 0 w 1713859"/>
                  <a:gd name="connsiteY4-44" fmla="*/ 291402 h 1390408"/>
                  <a:gd name="connsiteX5-45" fmla="*/ 291402 w 1713859"/>
                  <a:gd name="connsiteY5-46" fmla="*/ 0 h 1390408"/>
                  <a:gd name="connsiteX6-47" fmla="*/ 1513897 w 1713859"/>
                  <a:gd name="connsiteY6-48" fmla="*/ 91440 h 1390408"/>
                  <a:gd name="connsiteX0-49" fmla="*/ 1422457 w 1513897"/>
                  <a:gd name="connsiteY0-50" fmla="*/ 1390408 h 1390408"/>
                  <a:gd name="connsiteX1-51" fmla="*/ 291402 w 1513897"/>
                  <a:gd name="connsiteY1-52" fmla="*/ 1390408 h 1390408"/>
                  <a:gd name="connsiteX2-53" fmla="*/ 0 w 1513897"/>
                  <a:gd name="connsiteY2-54" fmla="*/ 1099006 h 1390408"/>
                  <a:gd name="connsiteX3-55" fmla="*/ 0 w 1513897"/>
                  <a:gd name="connsiteY3-56" fmla="*/ 291402 h 1390408"/>
                  <a:gd name="connsiteX4-57" fmla="*/ 291402 w 1513897"/>
                  <a:gd name="connsiteY4-58" fmla="*/ 0 h 1390408"/>
                  <a:gd name="connsiteX5-59" fmla="*/ 1513897 w 1513897"/>
                  <a:gd name="connsiteY5-60" fmla="*/ 91440 h 1390408"/>
                  <a:gd name="connsiteX0-61" fmla="*/ 1422457 w 1513897"/>
                  <a:gd name="connsiteY0-62" fmla="*/ 1298968 h 1298968"/>
                  <a:gd name="connsiteX1-63" fmla="*/ 291402 w 1513897"/>
                  <a:gd name="connsiteY1-64" fmla="*/ 1298968 h 1298968"/>
                  <a:gd name="connsiteX2-65" fmla="*/ 0 w 1513897"/>
                  <a:gd name="connsiteY2-66" fmla="*/ 1007566 h 1298968"/>
                  <a:gd name="connsiteX3-67" fmla="*/ 0 w 1513897"/>
                  <a:gd name="connsiteY3-68" fmla="*/ 199962 h 1298968"/>
                  <a:gd name="connsiteX4-69" fmla="*/ 1513897 w 1513897"/>
                  <a:gd name="connsiteY4-70" fmla="*/ 0 h 1298968"/>
                  <a:gd name="connsiteX0-71" fmla="*/ 1422457 w 1422457"/>
                  <a:gd name="connsiteY0-72" fmla="*/ 1099006 h 1099006"/>
                  <a:gd name="connsiteX1-73" fmla="*/ 291402 w 1422457"/>
                  <a:gd name="connsiteY1-74" fmla="*/ 1099006 h 1099006"/>
                  <a:gd name="connsiteX2-75" fmla="*/ 0 w 1422457"/>
                  <a:gd name="connsiteY2-76" fmla="*/ 807604 h 1099006"/>
                  <a:gd name="connsiteX3-77" fmla="*/ 0 w 1422457"/>
                  <a:gd name="connsiteY3-78" fmla="*/ 0 h 10990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422457" h="1099006">
                    <a:moveTo>
                      <a:pt x="1422457" y="1099006"/>
                    </a:moveTo>
                    <a:lnTo>
                      <a:pt x="291402" y="1099006"/>
                    </a:lnTo>
                    <a:cubicBezTo>
                      <a:pt x="130465" y="1099006"/>
                      <a:pt x="0" y="968541"/>
                      <a:pt x="0" y="807604"/>
                    </a:cubicBez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矩形: 圆角 92"/>
              <p:cNvSpPr/>
              <p:nvPr/>
            </p:nvSpPr>
            <p:spPr>
              <a:xfrm>
                <a:off x="8067020" y="3090441"/>
                <a:ext cx="685800" cy="213721"/>
              </a:xfrm>
              <a:custGeom>
                <a:avLst/>
                <a:gdLst>
                  <a:gd name="connsiteX0" fmla="*/ 0 w 898670"/>
                  <a:gd name="connsiteY0" fmla="*/ 213721 h 427441"/>
                  <a:gd name="connsiteX1" fmla="*/ 213721 w 898670"/>
                  <a:gd name="connsiteY1" fmla="*/ 0 h 427441"/>
                  <a:gd name="connsiteX2" fmla="*/ 684950 w 898670"/>
                  <a:gd name="connsiteY2" fmla="*/ 0 h 427441"/>
                  <a:gd name="connsiteX3" fmla="*/ 898671 w 898670"/>
                  <a:gd name="connsiteY3" fmla="*/ 213721 h 427441"/>
                  <a:gd name="connsiteX4" fmla="*/ 898670 w 898670"/>
                  <a:gd name="connsiteY4" fmla="*/ 213721 h 427441"/>
                  <a:gd name="connsiteX5" fmla="*/ 684949 w 898670"/>
                  <a:gd name="connsiteY5" fmla="*/ 427442 h 427441"/>
                  <a:gd name="connsiteX6" fmla="*/ 213721 w 898670"/>
                  <a:gd name="connsiteY6" fmla="*/ 427441 h 427441"/>
                  <a:gd name="connsiteX7" fmla="*/ 0 w 898670"/>
                  <a:gd name="connsiteY7" fmla="*/ 213720 h 427441"/>
                  <a:gd name="connsiteX8" fmla="*/ 0 w 898670"/>
                  <a:gd name="connsiteY8" fmla="*/ 213721 h 427441"/>
                  <a:gd name="connsiteX0-1" fmla="*/ 213721 w 898671"/>
                  <a:gd name="connsiteY0-2" fmla="*/ 427441 h 518881"/>
                  <a:gd name="connsiteX1-3" fmla="*/ 0 w 898671"/>
                  <a:gd name="connsiteY1-4" fmla="*/ 213720 h 518881"/>
                  <a:gd name="connsiteX2-5" fmla="*/ 0 w 898671"/>
                  <a:gd name="connsiteY2-6" fmla="*/ 213721 h 518881"/>
                  <a:gd name="connsiteX3-7" fmla="*/ 213721 w 898671"/>
                  <a:gd name="connsiteY3-8" fmla="*/ 0 h 518881"/>
                  <a:gd name="connsiteX4-9" fmla="*/ 684950 w 898671"/>
                  <a:gd name="connsiteY4-10" fmla="*/ 0 h 518881"/>
                  <a:gd name="connsiteX5-11" fmla="*/ 898671 w 898671"/>
                  <a:gd name="connsiteY5-12" fmla="*/ 213721 h 518881"/>
                  <a:gd name="connsiteX6-13" fmla="*/ 898670 w 898671"/>
                  <a:gd name="connsiteY6-14" fmla="*/ 213721 h 518881"/>
                  <a:gd name="connsiteX7-15" fmla="*/ 684949 w 898671"/>
                  <a:gd name="connsiteY7-16" fmla="*/ 427442 h 518881"/>
                  <a:gd name="connsiteX8-17" fmla="*/ 305161 w 898671"/>
                  <a:gd name="connsiteY8-18" fmla="*/ 518881 h 518881"/>
                  <a:gd name="connsiteX0-19" fmla="*/ 0 w 898671"/>
                  <a:gd name="connsiteY0-20" fmla="*/ 213720 h 518881"/>
                  <a:gd name="connsiteX1-21" fmla="*/ 0 w 898671"/>
                  <a:gd name="connsiteY1-22" fmla="*/ 213721 h 518881"/>
                  <a:gd name="connsiteX2-23" fmla="*/ 213721 w 898671"/>
                  <a:gd name="connsiteY2-24" fmla="*/ 0 h 518881"/>
                  <a:gd name="connsiteX3-25" fmla="*/ 684950 w 898671"/>
                  <a:gd name="connsiteY3-26" fmla="*/ 0 h 518881"/>
                  <a:gd name="connsiteX4-27" fmla="*/ 898671 w 898671"/>
                  <a:gd name="connsiteY4-28" fmla="*/ 213721 h 518881"/>
                  <a:gd name="connsiteX5-29" fmla="*/ 898670 w 898671"/>
                  <a:gd name="connsiteY5-30" fmla="*/ 213721 h 518881"/>
                  <a:gd name="connsiteX6-31" fmla="*/ 684949 w 898671"/>
                  <a:gd name="connsiteY6-32" fmla="*/ 427442 h 518881"/>
                  <a:gd name="connsiteX7-33" fmla="*/ 305161 w 898671"/>
                  <a:gd name="connsiteY7-34" fmla="*/ 518881 h 518881"/>
                  <a:gd name="connsiteX0-35" fmla="*/ 0 w 898671"/>
                  <a:gd name="connsiteY0-36" fmla="*/ 213720 h 427442"/>
                  <a:gd name="connsiteX1-37" fmla="*/ 0 w 898671"/>
                  <a:gd name="connsiteY1-38" fmla="*/ 213721 h 427442"/>
                  <a:gd name="connsiteX2-39" fmla="*/ 213721 w 898671"/>
                  <a:gd name="connsiteY2-40" fmla="*/ 0 h 427442"/>
                  <a:gd name="connsiteX3-41" fmla="*/ 684950 w 898671"/>
                  <a:gd name="connsiteY3-42" fmla="*/ 0 h 427442"/>
                  <a:gd name="connsiteX4-43" fmla="*/ 898671 w 898671"/>
                  <a:gd name="connsiteY4-44" fmla="*/ 213721 h 427442"/>
                  <a:gd name="connsiteX5-45" fmla="*/ 898670 w 898671"/>
                  <a:gd name="connsiteY5-46" fmla="*/ 213721 h 427442"/>
                  <a:gd name="connsiteX6-47" fmla="*/ 684949 w 898671"/>
                  <a:gd name="connsiteY6-48" fmla="*/ 427442 h 427442"/>
                  <a:gd name="connsiteX0-49" fmla="*/ 0 w 898671"/>
                  <a:gd name="connsiteY0-50" fmla="*/ 213720 h 213721"/>
                  <a:gd name="connsiteX1-51" fmla="*/ 0 w 898671"/>
                  <a:gd name="connsiteY1-52" fmla="*/ 213721 h 213721"/>
                  <a:gd name="connsiteX2-53" fmla="*/ 213721 w 898671"/>
                  <a:gd name="connsiteY2-54" fmla="*/ 0 h 213721"/>
                  <a:gd name="connsiteX3-55" fmla="*/ 684950 w 898671"/>
                  <a:gd name="connsiteY3-56" fmla="*/ 0 h 213721"/>
                  <a:gd name="connsiteX4-57" fmla="*/ 898671 w 898671"/>
                  <a:gd name="connsiteY4-58" fmla="*/ 213721 h 213721"/>
                  <a:gd name="connsiteX5-59" fmla="*/ 898670 w 898671"/>
                  <a:gd name="connsiteY5-60" fmla="*/ 213721 h 213721"/>
                  <a:gd name="connsiteX0-61" fmla="*/ 0 w 898671"/>
                  <a:gd name="connsiteY0-62" fmla="*/ 213720 h 213721"/>
                  <a:gd name="connsiteX1-63" fmla="*/ 0 w 898671"/>
                  <a:gd name="connsiteY1-64" fmla="*/ 213721 h 213721"/>
                  <a:gd name="connsiteX2-65" fmla="*/ 213721 w 898671"/>
                  <a:gd name="connsiteY2-66" fmla="*/ 0 h 213721"/>
                  <a:gd name="connsiteX3-67" fmla="*/ 684950 w 898671"/>
                  <a:gd name="connsiteY3-68" fmla="*/ 0 h 213721"/>
                  <a:gd name="connsiteX4-69" fmla="*/ 898671 w 898671"/>
                  <a:gd name="connsiteY4-70" fmla="*/ 213721 h 213721"/>
                  <a:gd name="connsiteX0-71" fmla="*/ 0 w 684950"/>
                  <a:gd name="connsiteY0-72" fmla="*/ 213720 h 213721"/>
                  <a:gd name="connsiteX1-73" fmla="*/ 0 w 684950"/>
                  <a:gd name="connsiteY1-74" fmla="*/ 213721 h 213721"/>
                  <a:gd name="connsiteX2-75" fmla="*/ 213721 w 684950"/>
                  <a:gd name="connsiteY2-76" fmla="*/ 0 h 213721"/>
                  <a:gd name="connsiteX3-77" fmla="*/ 684950 w 684950"/>
                  <a:gd name="connsiteY3-78" fmla="*/ 0 h 2137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4950" h="213721">
                    <a:moveTo>
                      <a:pt x="0" y="213720"/>
                    </a:moveTo>
                    <a:lnTo>
                      <a:pt x="0" y="213721"/>
                    </a:lnTo>
                    <a:cubicBezTo>
                      <a:pt x="0" y="95686"/>
                      <a:pt x="95686" y="0"/>
                      <a:pt x="213721" y="0"/>
                    </a:cubicBezTo>
                    <a:lnTo>
                      <a:pt x="684950" y="0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矩形: 圆角 92"/>
              <p:cNvSpPr/>
              <p:nvPr/>
            </p:nvSpPr>
            <p:spPr>
              <a:xfrm flipV="1">
                <a:off x="8067020" y="3931874"/>
                <a:ext cx="685800" cy="213721"/>
              </a:xfrm>
              <a:custGeom>
                <a:avLst/>
                <a:gdLst>
                  <a:gd name="connsiteX0" fmla="*/ 0 w 898670"/>
                  <a:gd name="connsiteY0" fmla="*/ 213721 h 427441"/>
                  <a:gd name="connsiteX1" fmla="*/ 213721 w 898670"/>
                  <a:gd name="connsiteY1" fmla="*/ 0 h 427441"/>
                  <a:gd name="connsiteX2" fmla="*/ 684950 w 898670"/>
                  <a:gd name="connsiteY2" fmla="*/ 0 h 427441"/>
                  <a:gd name="connsiteX3" fmla="*/ 898671 w 898670"/>
                  <a:gd name="connsiteY3" fmla="*/ 213721 h 427441"/>
                  <a:gd name="connsiteX4" fmla="*/ 898670 w 898670"/>
                  <a:gd name="connsiteY4" fmla="*/ 213721 h 427441"/>
                  <a:gd name="connsiteX5" fmla="*/ 684949 w 898670"/>
                  <a:gd name="connsiteY5" fmla="*/ 427442 h 427441"/>
                  <a:gd name="connsiteX6" fmla="*/ 213721 w 898670"/>
                  <a:gd name="connsiteY6" fmla="*/ 427441 h 427441"/>
                  <a:gd name="connsiteX7" fmla="*/ 0 w 898670"/>
                  <a:gd name="connsiteY7" fmla="*/ 213720 h 427441"/>
                  <a:gd name="connsiteX8" fmla="*/ 0 w 898670"/>
                  <a:gd name="connsiteY8" fmla="*/ 213721 h 427441"/>
                  <a:gd name="connsiteX0-1" fmla="*/ 213721 w 898671"/>
                  <a:gd name="connsiteY0-2" fmla="*/ 427441 h 518881"/>
                  <a:gd name="connsiteX1-3" fmla="*/ 0 w 898671"/>
                  <a:gd name="connsiteY1-4" fmla="*/ 213720 h 518881"/>
                  <a:gd name="connsiteX2-5" fmla="*/ 0 w 898671"/>
                  <a:gd name="connsiteY2-6" fmla="*/ 213721 h 518881"/>
                  <a:gd name="connsiteX3-7" fmla="*/ 213721 w 898671"/>
                  <a:gd name="connsiteY3-8" fmla="*/ 0 h 518881"/>
                  <a:gd name="connsiteX4-9" fmla="*/ 684950 w 898671"/>
                  <a:gd name="connsiteY4-10" fmla="*/ 0 h 518881"/>
                  <a:gd name="connsiteX5-11" fmla="*/ 898671 w 898671"/>
                  <a:gd name="connsiteY5-12" fmla="*/ 213721 h 518881"/>
                  <a:gd name="connsiteX6-13" fmla="*/ 898670 w 898671"/>
                  <a:gd name="connsiteY6-14" fmla="*/ 213721 h 518881"/>
                  <a:gd name="connsiteX7-15" fmla="*/ 684949 w 898671"/>
                  <a:gd name="connsiteY7-16" fmla="*/ 427442 h 518881"/>
                  <a:gd name="connsiteX8-17" fmla="*/ 305161 w 898671"/>
                  <a:gd name="connsiteY8-18" fmla="*/ 518881 h 518881"/>
                  <a:gd name="connsiteX0-19" fmla="*/ 0 w 898671"/>
                  <a:gd name="connsiteY0-20" fmla="*/ 213720 h 518881"/>
                  <a:gd name="connsiteX1-21" fmla="*/ 0 w 898671"/>
                  <a:gd name="connsiteY1-22" fmla="*/ 213721 h 518881"/>
                  <a:gd name="connsiteX2-23" fmla="*/ 213721 w 898671"/>
                  <a:gd name="connsiteY2-24" fmla="*/ 0 h 518881"/>
                  <a:gd name="connsiteX3-25" fmla="*/ 684950 w 898671"/>
                  <a:gd name="connsiteY3-26" fmla="*/ 0 h 518881"/>
                  <a:gd name="connsiteX4-27" fmla="*/ 898671 w 898671"/>
                  <a:gd name="connsiteY4-28" fmla="*/ 213721 h 518881"/>
                  <a:gd name="connsiteX5-29" fmla="*/ 898670 w 898671"/>
                  <a:gd name="connsiteY5-30" fmla="*/ 213721 h 518881"/>
                  <a:gd name="connsiteX6-31" fmla="*/ 684949 w 898671"/>
                  <a:gd name="connsiteY6-32" fmla="*/ 427442 h 518881"/>
                  <a:gd name="connsiteX7-33" fmla="*/ 305161 w 898671"/>
                  <a:gd name="connsiteY7-34" fmla="*/ 518881 h 518881"/>
                  <a:gd name="connsiteX0-35" fmla="*/ 0 w 898671"/>
                  <a:gd name="connsiteY0-36" fmla="*/ 213720 h 427442"/>
                  <a:gd name="connsiteX1-37" fmla="*/ 0 w 898671"/>
                  <a:gd name="connsiteY1-38" fmla="*/ 213721 h 427442"/>
                  <a:gd name="connsiteX2-39" fmla="*/ 213721 w 898671"/>
                  <a:gd name="connsiteY2-40" fmla="*/ 0 h 427442"/>
                  <a:gd name="connsiteX3-41" fmla="*/ 684950 w 898671"/>
                  <a:gd name="connsiteY3-42" fmla="*/ 0 h 427442"/>
                  <a:gd name="connsiteX4-43" fmla="*/ 898671 w 898671"/>
                  <a:gd name="connsiteY4-44" fmla="*/ 213721 h 427442"/>
                  <a:gd name="connsiteX5-45" fmla="*/ 898670 w 898671"/>
                  <a:gd name="connsiteY5-46" fmla="*/ 213721 h 427442"/>
                  <a:gd name="connsiteX6-47" fmla="*/ 684949 w 898671"/>
                  <a:gd name="connsiteY6-48" fmla="*/ 427442 h 427442"/>
                  <a:gd name="connsiteX0-49" fmla="*/ 0 w 898671"/>
                  <a:gd name="connsiteY0-50" fmla="*/ 213720 h 213721"/>
                  <a:gd name="connsiteX1-51" fmla="*/ 0 w 898671"/>
                  <a:gd name="connsiteY1-52" fmla="*/ 213721 h 213721"/>
                  <a:gd name="connsiteX2-53" fmla="*/ 213721 w 898671"/>
                  <a:gd name="connsiteY2-54" fmla="*/ 0 h 213721"/>
                  <a:gd name="connsiteX3-55" fmla="*/ 684950 w 898671"/>
                  <a:gd name="connsiteY3-56" fmla="*/ 0 h 213721"/>
                  <a:gd name="connsiteX4-57" fmla="*/ 898671 w 898671"/>
                  <a:gd name="connsiteY4-58" fmla="*/ 213721 h 213721"/>
                  <a:gd name="connsiteX5-59" fmla="*/ 898670 w 898671"/>
                  <a:gd name="connsiteY5-60" fmla="*/ 213721 h 213721"/>
                  <a:gd name="connsiteX0-61" fmla="*/ 0 w 898671"/>
                  <a:gd name="connsiteY0-62" fmla="*/ 213720 h 213721"/>
                  <a:gd name="connsiteX1-63" fmla="*/ 0 w 898671"/>
                  <a:gd name="connsiteY1-64" fmla="*/ 213721 h 213721"/>
                  <a:gd name="connsiteX2-65" fmla="*/ 213721 w 898671"/>
                  <a:gd name="connsiteY2-66" fmla="*/ 0 h 213721"/>
                  <a:gd name="connsiteX3-67" fmla="*/ 684950 w 898671"/>
                  <a:gd name="connsiteY3-68" fmla="*/ 0 h 213721"/>
                  <a:gd name="connsiteX4-69" fmla="*/ 898671 w 898671"/>
                  <a:gd name="connsiteY4-70" fmla="*/ 213721 h 213721"/>
                  <a:gd name="connsiteX0-71" fmla="*/ 0 w 684950"/>
                  <a:gd name="connsiteY0-72" fmla="*/ 213720 h 213721"/>
                  <a:gd name="connsiteX1-73" fmla="*/ 0 w 684950"/>
                  <a:gd name="connsiteY1-74" fmla="*/ 213721 h 213721"/>
                  <a:gd name="connsiteX2-75" fmla="*/ 213721 w 684950"/>
                  <a:gd name="connsiteY2-76" fmla="*/ 0 h 213721"/>
                  <a:gd name="connsiteX3-77" fmla="*/ 684950 w 684950"/>
                  <a:gd name="connsiteY3-78" fmla="*/ 0 h 2137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4950" h="213721">
                    <a:moveTo>
                      <a:pt x="0" y="213720"/>
                    </a:moveTo>
                    <a:lnTo>
                      <a:pt x="0" y="213721"/>
                    </a:lnTo>
                    <a:cubicBezTo>
                      <a:pt x="0" y="95686"/>
                      <a:pt x="95686" y="0"/>
                      <a:pt x="213721" y="0"/>
                    </a:cubicBezTo>
                    <a:lnTo>
                      <a:pt x="684950" y="0"/>
                    </a:ln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 flipH="1">
              <a:off x="3576281" y="2038620"/>
              <a:ext cx="2108255" cy="3153150"/>
              <a:chOff x="6647227" y="2038620"/>
              <a:chExt cx="2108255" cy="3153150"/>
            </a:xfrm>
          </p:grpSpPr>
          <p:sp>
            <p:nvSpPr>
              <p:cNvPr id="97" name="矩形: 圆角 45"/>
              <p:cNvSpPr/>
              <p:nvPr/>
            </p:nvSpPr>
            <p:spPr>
              <a:xfrm flipH="1">
                <a:off x="8069683" y="2038620"/>
                <a:ext cx="685799" cy="1272129"/>
              </a:xfrm>
              <a:custGeom>
                <a:avLst/>
                <a:gdLst>
                  <a:gd name="connsiteX0" fmla="*/ 0 w 984325"/>
                  <a:gd name="connsiteY0" fmla="*/ 298526 h 1952216"/>
                  <a:gd name="connsiteX1" fmla="*/ 298526 w 984325"/>
                  <a:gd name="connsiteY1" fmla="*/ 0 h 1952216"/>
                  <a:gd name="connsiteX2" fmla="*/ 685799 w 984325"/>
                  <a:gd name="connsiteY2" fmla="*/ 0 h 1952216"/>
                  <a:gd name="connsiteX3" fmla="*/ 984325 w 984325"/>
                  <a:gd name="connsiteY3" fmla="*/ 298526 h 1952216"/>
                  <a:gd name="connsiteX4" fmla="*/ 984325 w 984325"/>
                  <a:gd name="connsiteY4" fmla="*/ 1653690 h 1952216"/>
                  <a:gd name="connsiteX5" fmla="*/ 685799 w 984325"/>
                  <a:gd name="connsiteY5" fmla="*/ 1952216 h 1952216"/>
                  <a:gd name="connsiteX6" fmla="*/ 298526 w 984325"/>
                  <a:gd name="connsiteY6" fmla="*/ 1952216 h 1952216"/>
                  <a:gd name="connsiteX7" fmla="*/ 0 w 984325"/>
                  <a:gd name="connsiteY7" fmla="*/ 1653690 h 1952216"/>
                  <a:gd name="connsiteX8" fmla="*/ 0 w 984325"/>
                  <a:gd name="connsiteY8" fmla="*/ 298526 h 1952216"/>
                  <a:gd name="connsiteX0-1" fmla="*/ 0 w 984325"/>
                  <a:gd name="connsiteY0-2" fmla="*/ 1653690 h 1952216"/>
                  <a:gd name="connsiteX1-3" fmla="*/ 298526 w 984325"/>
                  <a:gd name="connsiteY1-4" fmla="*/ 0 h 1952216"/>
                  <a:gd name="connsiteX2-5" fmla="*/ 685799 w 984325"/>
                  <a:gd name="connsiteY2-6" fmla="*/ 0 h 1952216"/>
                  <a:gd name="connsiteX3-7" fmla="*/ 984325 w 984325"/>
                  <a:gd name="connsiteY3-8" fmla="*/ 298526 h 1952216"/>
                  <a:gd name="connsiteX4-9" fmla="*/ 984325 w 984325"/>
                  <a:gd name="connsiteY4-10" fmla="*/ 1653690 h 1952216"/>
                  <a:gd name="connsiteX5-11" fmla="*/ 685799 w 984325"/>
                  <a:gd name="connsiteY5-12" fmla="*/ 1952216 h 1952216"/>
                  <a:gd name="connsiteX6-13" fmla="*/ 298526 w 984325"/>
                  <a:gd name="connsiteY6-14" fmla="*/ 1952216 h 1952216"/>
                  <a:gd name="connsiteX7-15" fmla="*/ 0 w 984325"/>
                  <a:gd name="connsiteY7-16" fmla="*/ 1653690 h 1952216"/>
                  <a:gd name="connsiteX0-17" fmla="*/ 48409 w 734208"/>
                  <a:gd name="connsiteY0-18" fmla="*/ 1952216 h 1952216"/>
                  <a:gd name="connsiteX1-19" fmla="*/ 48409 w 734208"/>
                  <a:gd name="connsiteY1-20" fmla="*/ 0 h 1952216"/>
                  <a:gd name="connsiteX2-21" fmla="*/ 435682 w 734208"/>
                  <a:gd name="connsiteY2-22" fmla="*/ 0 h 1952216"/>
                  <a:gd name="connsiteX3-23" fmla="*/ 734208 w 734208"/>
                  <a:gd name="connsiteY3-24" fmla="*/ 298526 h 1952216"/>
                  <a:gd name="connsiteX4-25" fmla="*/ 734208 w 734208"/>
                  <a:gd name="connsiteY4-26" fmla="*/ 1653690 h 1952216"/>
                  <a:gd name="connsiteX5-27" fmla="*/ 435682 w 734208"/>
                  <a:gd name="connsiteY5-28" fmla="*/ 1952216 h 1952216"/>
                  <a:gd name="connsiteX6-29" fmla="*/ 48409 w 734208"/>
                  <a:gd name="connsiteY6-30" fmla="*/ 1952216 h 1952216"/>
                  <a:gd name="connsiteX0-31" fmla="*/ 387273 w 685799"/>
                  <a:gd name="connsiteY0-32" fmla="*/ 1952216 h 1952216"/>
                  <a:gd name="connsiteX1-33" fmla="*/ 0 w 685799"/>
                  <a:gd name="connsiteY1-34" fmla="*/ 0 h 1952216"/>
                  <a:gd name="connsiteX2-35" fmla="*/ 387273 w 685799"/>
                  <a:gd name="connsiteY2-36" fmla="*/ 0 h 1952216"/>
                  <a:gd name="connsiteX3-37" fmla="*/ 685799 w 685799"/>
                  <a:gd name="connsiteY3-38" fmla="*/ 298526 h 1952216"/>
                  <a:gd name="connsiteX4-39" fmla="*/ 685799 w 685799"/>
                  <a:gd name="connsiteY4-40" fmla="*/ 1653690 h 1952216"/>
                  <a:gd name="connsiteX5-41" fmla="*/ 387273 w 685799"/>
                  <a:gd name="connsiteY5-42" fmla="*/ 1952216 h 1952216"/>
                  <a:gd name="connsiteX0-43" fmla="*/ 685799 w 685799"/>
                  <a:gd name="connsiteY0-44" fmla="*/ 1653690 h 1653690"/>
                  <a:gd name="connsiteX1-45" fmla="*/ 0 w 685799"/>
                  <a:gd name="connsiteY1-46" fmla="*/ 0 h 1653690"/>
                  <a:gd name="connsiteX2-47" fmla="*/ 387273 w 685799"/>
                  <a:gd name="connsiteY2-48" fmla="*/ 0 h 1653690"/>
                  <a:gd name="connsiteX3-49" fmla="*/ 685799 w 685799"/>
                  <a:gd name="connsiteY3-50" fmla="*/ 298526 h 1653690"/>
                  <a:gd name="connsiteX4-51" fmla="*/ 685799 w 685799"/>
                  <a:gd name="connsiteY4-52" fmla="*/ 1653690 h 1653690"/>
                  <a:gd name="connsiteX0-53" fmla="*/ 685799 w 777239"/>
                  <a:gd name="connsiteY0-54" fmla="*/ 1653690 h 1745130"/>
                  <a:gd name="connsiteX1-55" fmla="*/ 0 w 777239"/>
                  <a:gd name="connsiteY1-56" fmla="*/ 0 h 1745130"/>
                  <a:gd name="connsiteX2-57" fmla="*/ 387273 w 777239"/>
                  <a:gd name="connsiteY2-58" fmla="*/ 0 h 1745130"/>
                  <a:gd name="connsiteX3-59" fmla="*/ 685799 w 777239"/>
                  <a:gd name="connsiteY3-60" fmla="*/ 298526 h 1745130"/>
                  <a:gd name="connsiteX4-61" fmla="*/ 777239 w 777239"/>
                  <a:gd name="connsiteY4-62" fmla="*/ 1745130 h 1745130"/>
                  <a:gd name="connsiteX0-63" fmla="*/ 685799 w 691178"/>
                  <a:gd name="connsiteY0-64" fmla="*/ 1653690 h 1734372"/>
                  <a:gd name="connsiteX1-65" fmla="*/ 0 w 691178"/>
                  <a:gd name="connsiteY1-66" fmla="*/ 0 h 1734372"/>
                  <a:gd name="connsiteX2-67" fmla="*/ 387273 w 691178"/>
                  <a:gd name="connsiteY2-68" fmla="*/ 0 h 1734372"/>
                  <a:gd name="connsiteX3-69" fmla="*/ 685799 w 691178"/>
                  <a:gd name="connsiteY3-70" fmla="*/ 298526 h 1734372"/>
                  <a:gd name="connsiteX4-71" fmla="*/ 691178 w 691178"/>
                  <a:gd name="connsiteY4-72" fmla="*/ 1734372 h 1734372"/>
                  <a:gd name="connsiteX0-73" fmla="*/ 0 w 691178"/>
                  <a:gd name="connsiteY0-74" fmla="*/ 0 h 1734372"/>
                  <a:gd name="connsiteX1-75" fmla="*/ 387273 w 691178"/>
                  <a:gd name="connsiteY1-76" fmla="*/ 0 h 1734372"/>
                  <a:gd name="connsiteX2-77" fmla="*/ 685799 w 691178"/>
                  <a:gd name="connsiteY2-78" fmla="*/ 298526 h 1734372"/>
                  <a:gd name="connsiteX3-79" fmla="*/ 691178 w 691178"/>
                  <a:gd name="connsiteY3-80" fmla="*/ 1734372 h 1734372"/>
                  <a:gd name="connsiteX0-81" fmla="*/ 0 w 691178"/>
                  <a:gd name="connsiteY0-82" fmla="*/ 0 h 1449294"/>
                  <a:gd name="connsiteX1-83" fmla="*/ 387273 w 691178"/>
                  <a:gd name="connsiteY1-84" fmla="*/ 0 h 1449294"/>
                  <a:gd name="connsiteX2-85" fmla="*/ 685799 w 691178"/>
                  <a:gd name="connsiteY2-86" fmla="*/ 298526 h 1449294"/>
                  <a:gd name="connsiteX3-87" fmla="*/ 691178 w 691178"/>
                  <a:gd name="connsiteY3-88" fmla="*/ 1449294 h 1449294"/>
                  <a:gd name="connsiteX0-89" fmla="*/ 0 w 688321"/>
                  <a:gd name="connsiteY0-90" fmla="*/ 0 h 1443579"/>
                  <a:gd name="connsiteX1-91" fmla="*/ 387273 w 688321"/>
                  <a:gd name="connsiteY1-92" fmla="*/ 0 h 1443579"/>
                  <a:gd name="connsiteX2-93" fmla="*/ 685799 w 688321"/>
                  <a:gd name="connsiteY2-94" fmla="*/ 298526 h 1443579"/>
                  <a:gd name="connsiteX3-95" fmla="*/ 688321 w 688321"/>
                  <a:gd name="connsiteY3-96" fmla="*/ 1443579 h 1443579"/>
                  <a:gd name="connsiteX0-97" fmla="*/ 0 w 685799"/>
                  <a:gd name="connsiteY0-98" fmla="*/ 0 h 1443579"/>
                  <a:gd name="connsiteX1-99" fmla="*/ 387273 w 685799"/>
                  <a:gd name="connsiteY1-100" fmla="*/ 0 h 1443579"/>
                  <a:gd name="connsiteX2-101" fmla="*/ 685799 w 685799"/>
                  <a:gd name="connsiteY2-102" fmla="*/ 298526 h 1443579"/>
                  <a:gd name="connsiteX3-103" fmla="*/ 682606 w 685799"/>
                  <a:gd name="connsiteY3-104" fmla="*/ 1443579 h 1443579"/>
                  <a:gd name="connsiteX0-105" fmla="*/ 0 w 685799"/>
                  <a:gd name="connsiteY0-106" fmla="*/ 0 h 1272129"/>
                  <a:gd name="connsiteX1-107" fmla="*/ 387273 w 685799"/>
                  <a:gd name="connsiteY1-108" fmla="*/ 0 h 1272129"/>
                  <a:gd name="connsiteX2-109" fmla="*/ 685799 w 685799"/>
                  <a:gd name="connsiteY2-110" fmla="*/ 298526 h 1272129"/>
                  <a:gd name="connsiteX3-111" fmla="*/ 682606 w 685799"/>
                  <a:gd name="connsiteY3-112" fmla="*/ 1272129 h 127212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5799" h="1272129">
                    <a:moveTo>
                      <a:pt x="0" y="0"/>
                    </a:moveTo>
                    <a:lnTo>
                      <a:pt x="387273" y="0"/>
                    </a:lnTo>
                    <a:cubicBezTo>
                      <a:pt x="552144" y="0"/>
                      <a:pt x="685799" y="133655"/>
                      <a:pt x="685799" y="298526"/>
                    </a:cubicBezTo>
                    <a:cubicBezTo>
                      <a:pt x="685799" y="750247"/>
                      <a:pt x="682606" y="1272129"/>
                      <a:pt x="682606" y="1272129"/>
                    </a:cubicBez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矩形: 圆角 46"/>
              <p:cNvSpPr/>
              <p:nvPr/>
            </p:nvSpPr>
            <p:spPr>
              <a:xfrm flipH="1">
                <a:off x="6647227" y="2510233"/>
                <a:ext cx="1422457" cy="1099006"/>
              </a:xfrm>
              <a:custGeom>
                <a:avLst/>
                <a:gdLst>
                  <a:gd name="connsiteX0" fmla="*/ 0 w 1713859"/>
                  <a:gd name="connsiteY0" fmla="*/ 291402 h 1390408"/>
                  <a:gd name="connsiteX1" fmla="*/ 291402 w 1713859"/>
                  <a:gd name="connsiteY1" fmla="*/ 0 h 1390408"/>
                  <a:gd name="connsiteX2" fmla="*/ 1422457 w 1713859"/>
                  <a:gd name="connsiteY2" fmla="*/ 0 h 1390408"/>
                  <a:gd name="connsiteX3" fmla="*/ 1713859 w 1713859"/>
                  <a:gd name="connsiteY3" fmla="*/ 291402 h 1390408"/>
                  <a:gd name="connsiteX4" fmla="*/ 1713859 w 1713859"/>
                  <a:gd name="connsiteY4" fmla="*/ 1099006 h 1390408"/>
                  <a:gd name="connsiteX5" fmla="*/ 1422457 w 1713859"/>
                  <a:gd name="connsiteY5" fmla="*/ 1390408 h 1390408"/>
                  <a:gd name="connsiteX6" fmla="*/ 291402 w 1713859"/>
                  <a:gd name="connsiteY6" fmla="*/ 1390408 h 1390408"/>
                  <a:gd name="connsiteX7" fmla="*/ 0 w 1713859"/>
                  <a:gd name="connsiteY7" fmla="*/ 1099006 h 1390408"/>
                  <a:gd name="connsiteX8" fmla="*/ 0 w 1713859"/>
                  <a:gd name="connsiteY8" fmla="*/ 291402 h 1390408"/>
                  <a:gd name="connsiteX0-1" fmla="*/ 1422457 w 1713859"/>
                  <a:gd name="connsiteY0-2" fmla="*/ 0 h 1390408"/>
                  <a:gd name="connsiteX1-3" fmla="*/ 1713859 w 1713859"/>
                  <a:gd name="connsiteY1-4" fmla="*/ 291402 h 1390408"/>
                  <a:gd name="connsiteX2-5" fmla="*/ 1713859 w 1713859"/>
                  <a:gd name="connsiteY2-6" fmla="*/ 1099006 h 1390408"/>
                  <a:gd name="connsiteX3-7" fmla="*/ 1422457 w 1713859"/>
                  <a:gd name="connsiteY3-8" fmla="*/ 1390408 h 1390408"/>
                  <a:gd name="connsiteX4-9" fmla="*/ 291402 w 1713859"/>
                  <a:gd name="connsiteY4-10" fmla="*/ 1390408 h 1390408"/>
                  <a:gd name="connsiteX5-11" fmla="*/ 0 w 1713859"/>
                  <a:gd name="connsiteY5-12" fmla="*/ 1099006 h 1390408"/>
                  <a:gd name="connsiteX6-13" fmla="*/ 0 w 1713859"/>
                  <a:gd name="connsiteY6-14" fmla="*/ 291402 h 1390408"/>
                  <a:gd name="connsiteX7-15" fmla="*/ 291402 w 1713859"/>
                  <a:gd name="connsiteY7-16" fmla="*/ 0 h 1390408"/>
                  <a:gd name="connsiteX8-17" fmla="*/ 1513897 w 1713859"/>
                  <a:gd name="connsiteY8-18" fmla="*/ 91440 h 1390408"/>
                  <a:gd name="connsiteX0-19" fmla="*/ 1713859 w 1713859"/>
                  <a:gd name="connsiteY0-20" fmla="*/ 291402 h 1390408"/>
                  <a:gd name="connsiteX1-21" fmla="*/ 1713859 w 1713859"/>
                  <a:gd name="connsiteY1-22" fmla="*/ 1099006 h 1390408"/>
                  <a:gd name="connsiteX2-23" fmla="*/ 1422457 w 1713859"/>
                  <a:gd name="connsiteY2-24" fmla="*/ 1390408 h 1390408"/>
                  <a:gd name="connsiteX3-25" fmla="*/ 291402 w 1713859"/>
                  <a:gd name="connsiteY3-26" fmla="*/ 1390408 h 1390408"/>
                  <a:gd name="connsiteX4-27" fmla="*/ 0 w 1713859"/>
                  <a:gd name="connsiteY4-28" fmla="*/ 1099006 h 1390408"/>
                  <a:gd name="connsiteX5-29" fmla="*/ 0 w 1713859"/>
                  <a:gd name="connsiteY5-30" fmla="*/ 291402 h 1390408"/>
                  <a:gd name="connsiteX6-31" fmla="*/ 291402 w 1713859"/>
                  <a:gd name="connsiteY6-32" fmla="*/ 0 h 1390408"/>
                  <a:gd name="connsiteX7-33" fmla="*/ 1513897 w 1713859"/>
                  <a:gd name="connsiteY7-34" fmla="*/ 91440 h 1390408"/>
                  <a:gd name="connsiteX0-35" fmla="*/ 1713859 w 1713859"/>
                  <a:gd name="connsiteY0-36" fmla="*/ 1099006 h 1390408"/>
                  <a:gd name="connsiteX1-37" fmla="*/ 1422457 w 1713859"/>
                  <a:gd name="connsiteY1-38" fmla="*/ 1390408 h 1390408"/>
                  <a:gd name="connsiteX2-39" fmla="*/ 291402 w 1713859"/>
                  <a:gd name="connsiteY2-40" fmla="*/ 1390408 h 1390408"/>
                  <a:gd name="connsiteX3-41" fmla="*/ 0 w 1713859"/>
                  <a:gd name="connsiteY3-42" fmla="*/ 1099006 h 1390408"/>
                  <a:gd name="connsiteX4-43" fmla="*/ 0 w 1713859"/>
                  <a:gd name="connsiteY4-44" fmla="*/ 291402 h 1390408"/>
                  <a:gd name="connsiteX5-45" fmla="*/ 291402 w 1713859"/>
                  <a:gd name="connsiteY5-46" fmla="*/ 0 h 1390408"/>
                  <a:gd name="connsiteX6-47" fmla="*/ 1513897 w 1713859"/>
                  <a:gd name="connsiteY6-48" fmla="*/ 91440 h 1390408"/>
                  <a:gd name="connsiteX0-49" fmla="*/ 1422457 w 1513897"/>
                  <a:gd name="connsiteY0-50" fmla="*/ 1390408 h 1390408"/>
                  <a:gd name="connsiteX1-51" fmla="*/ 291402 w 1513897"/>
                  <a:gd name="connsiteY1-52" fmla="*/ 1390408 h 1390408"/>
                  <a:gd name="connsiteX2-53" fmla="*/ 0 w 1513897"/>
                  <a:gd name="connsiteY2-54" fmla="*/ 1099006 h 1390408"/>
                  <a:gd name="connsiteX3-55" fmla="*/ 0 w 1513897"/>
                  <a:gd name="connsiteY3-56" fmla="*/ 291402 h 1390408"/>
                  <a:gd name="connsiteX4-57" fmla="*/ 291402 w 1513897"/>
                  <a:gd name="connsiteY4-58" fmla="*/ 0 h 1390408"/>
                  <a:gd name="connsiteX5-59" fmla="*/ 1513897 w 1513897"/>
                  <a:gd name="connsiteY5-60" fmla="*/ 91440 h 1390408"/>
                  <a:gd name="connsiteX0-61" fmla="*/ 1422457 w 1513897"/>
                  <a:gd name="connsiteY0-62" fmla="*/ 1298968 h 1298968"/>
                  <a:gd name="connsiteX1-63" fmla="*/ 291402 w 1513897"/>
                  <a:gd name="connsiteY1-64" fmla="*/ 1298968 h 1298968"/>
                  <a:gd name="connsiteX2-65" fmla="*/ 0 w 1513897"/>
                  <a:gd name="connsiteY2-66" fmla="*/ 1007566 h 1298968"/>
                  <a:gd name="connsiteX3-67" fmla="*/ 0 w 1513897"/>
                  <a:gd name="connsiteY3-68" fmla="*/ 199962 h 1298968"/>
                  <a:gd name="connsiteX4-69" fmla="*/ 1513897 w 1513897"/>
                  <a:gd name="connsiteY4-70" fmla="*/ 0 h 1298968"/>
                  <a:gd name="connsiteX0-71" fmla="*/ 1422457 w 1422457"/>
                  <a:gd name="connsiteY0-72" fmla="*/ 1099006 h 1099006"/>
                  <a:gd name="connsiteX1-73" fmla="*/ 291402 w 1422457"/>
                  <a:gd name="connsiteY1-74" fmla="*/ 1099006 h 1099006"/>
                  <a:gd name="connsiteX2-75" fmla="*/ 0 w 1422457"/>
                  <a:gd name="connsiteY2-76" fmla="*/ 807604 h 1099006"/>
                  <a:gd name="connsiteX3-77" fmla="*/ 0 w 1422457"/>
                  <a:gd name="connsiteY3-78" fmla="*/ 0 h 10990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422457" h="1099006">
                    <a:moveTo>
                      <a:pt x="1422457" y="1099006"/>
                    </a:moveTo>
                    <a:lnTo>
                      <a:pt x="291402" y="1099006"/>
                    </a:lnTo>
                    <a:cubicBezTo>
                      <a:pt x="130465" y="1099006"/>
                      <a:pt x="0" y="968541"/>
                      <a:pt x="0" y="807604"/>
                    </a:cubicBez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矩形: 圆角 45"/>
              <p:cNvSpPr/>
              <p:nvPr/>
            </p:nvSpPr>
            <p:spPr>
              <a:xfrm flipH="1" flipV="1">
                <a:off x="8069683" y="4293623"/>
                <a:ext cx="685799" cy="898147"/>
              </a:xfrm>
              <a:custGeom>
                <a:avLst/>
                <a:gdLst>
                  <a:gd name="connsiteX0" fmla="*/ 0 w 984325"/>
                  <a:gd name="connsiteY0" fmla="*/ 298526 h 1952216"/>
                  <a:gd name="connsiteX1" fmla="*/ 298526 w 984325"/>
                  <a:gd name="connsiteY1" fmla="*/ 0 h 1952216"/>
                  <a:gd name="connsiteX2" fmla="*/ 685799 w 984325"/>
                  <a:gd name="connsiteY2" fmla="*/ 0 h 1952216"/>
                  <a:gd name="connsiteX3" fmla="*/ 984325 w 984325"/>
                  <a:gd name="connsiteY3" fmla="*/ 298526 h 1952216"/>
                  <a:gd name="connsiteX4" fmla="*/ 984325 w 984325"/>
                  <a:gd name="connsiteY4" fmla="*/ 1653690 h 1952216"/>
                  <a:gd name="connsiteX5" fmla="*/ 685799 w 984325"/>
                  <a:gd name="connsiteY5" fmla="*/ 1952216 h 1952216"/>
                  <a:gd name="connsiteX6" fmla="*/ 298526 w 984325"/>
                  <a:gd name="connsiteY6" fmla="*/ 1952216 h 1952216"/>
                  <a:gd name="connsiteX7" fmla="*/ 0 w 984325"/>
                  <a:gd name="connsiteY7" fmla="*/ 1653690 h 1952216"/>
                  <a:gd name="connsiteX8" fmla="*/ 0 w 984325"/>
                  <a:gd name="connsiteY8" fmla="*/ 298526 h 1952216"/>
                  <a:gd name="connsiteX0-1" fmla="*/ 0 w 984325"/>
                  <a:gd name="connsiteY0-2" fmla="*/ 1653690 h 1952216"/>
                  <a:gd name="connsiteX1-3" fmla="*/ 298526 w 984325"/>
                  <a:gd name="connsiteY1-4" fmla="*/ 0 h 1952216"/>
                  <a:gd name="connsiteX2-5" fmla="*/ 685799 w 984325"/>
                  <a:gd name="connsiteY2-6" fmla="*/ 0 h 1952216"/>
                  <a:gd name="connsiteX3-7" fmla="*/ 984325 w 984325"/>
                  <a:gd name="connsiteY3-8" fmla="*/ 298526 h 1952216"/>
                  <a:gd name="connsiteX4-9" fmla="*/ 984325 w 984325"/>
                  <a:gd name="connsiteY4-10" fmla="*/ 1653690 h 1952216"/>
                  <a:gd name="connsiteX5-11" fmla="*/ 685799 w 984325"/>
                  <a:gd name="connsiteY5-12" fmla="*/ 1952216 h 1952216"/>
                  <a:gd name="connsiteX6-13" fmla="*/ 298526 w 984325"/>
                  <a:gd name="connsiteY6-14" fmla="*/ 1952216 h 1952216"/>
                  <a:gd name="connsiteX7-15" fmla="*/ 0 w 984325"/>
                  <a:gd name="connsiteY7-16" fmla="*/ 1653690 h 1952216"/>
                  <a:gd name="connsiteX0-17" fmla="*/ 48409 w 734208"/>
                  <a:gd name="connsiteY0-18" fmla="*/ 1952216 h 1952216"/>
                  <a:gd name="connsiteX1-19" fmla="*/ 48409 w 734208"/>
                  <a:gd name="connsiteY1-20" fmla="*/ 0 h 1952216"/>
                  <a:gd name="connsiteX2-21" fmla="*/ 435682 w 734208"/>
                  <a:gd name="connsiteY2-22" fmla="*/ 0 h 1952216"/>
                  <a:gd name="connsiteX3-23" fmla="*/ 734208 w 734208"/>
                  <a:gd name="connsiteY3-24" fmla="*/ 298526 h 1952216"/>
                  <a:gd name="connsiteX4-25" fmla="*/ 734208 w 734208"/>
                  <a:gd name="connsiteY4-26" fmla="*/ 1653690 h 1952216"/>
                  <a:gd name="connsiteX5-27" fmla="*/ 435682 w 734208"/>
                  <a:gd name="connsiteY5-28" fmla="*/ 1952216 h 1952216"/>
                  <a:gd name="connsiteX6-29" fmla="*/ 48409 w 734208"/>
                  <a:gd name="connsiteY6-30" fmla="*/ 1952216 h 1952216"/>
                  <a:gd name="connsiteX0-31" fmla="*/ 387273 w 685799"/>
                  <a:gd name="connsiteY0-32" fmla="*/ 1952216 h 1952216"/>
                  <a:gd name="connsiteX1-33" fmla="*/ 0 w 685799"/>
                  <a:gd name="connsiteY1-34" fmla="*/ 0 h 1952216"/>
                  <a:gd name="connsiteX2-35" fmla="*/ 387273 w 685799"/>
                  <a:gd name="connsiteY2-36" fmla="*/ 0 h 1952216"/>
                  <a:gd name="connsiteX3-37" fmla="*/ 685799 w 685799"/>
                  <a:gd name="connsiteY3-38" fmla="*/ 298526 h 1952216"/>
                  <a:gd name="connsiteX4-39" fmla="*/ 685799 w 685799"/>
                  <a:gd name="connsiteY4-40" fmla="*/ 1653690 h 1952216"/>
                  <a:gd name="connsiteX5-41" fmla="*/ 387273 w 685799"/>
                  <a:gd name="connsiteY5-42" fmla="*/ 1952216 h 1952216"/>
                  <a:gd name="connsiteX0-43" fmla="*/ 685799 w 685799"/>
                  <a:gd name="connsiteY0-44" fmla="*/ 1653690 h 1653690"/>
                  <a:gd name="connsiteX1-45" fmla="*/ 0 w 685799"/>
                  <a:gd name="connsiteY1-46" fmla="*/ 0 h 1653690"/>
                  <a:gd name="connsiteX2-47" fmla="*/ 387273 w 685799"/>
                  <a:gd name="connsiteY2-48" fmla="*/ 0 h 1653690"/>
                  <a:gd name="connsiteX3-49" fmla="*/ 685799 w 685799"/>
                  <a:gd name="connsiteY3-50" fmla="*/ 298526 h 1653690"/>
                  <a:gd name="connsiteX4-51" fmla="*/ 685799 w 685799"/>
                  <a:gd name="connsiteY4-52" fmla="*/ 1653690 h 1653690"/>
                  <a:gd name="connsiteX0-53" fmla="*/ 685799 w 777239"/>
                  <a:gd name="connsiteY0-54" fmla="*/ 1653690 h 1745130"/>
                  <a:gd name="connsiteX1-55" fmla="*/ 0 w 777239"/>
                  <a:gd name="connsiteY1-56" fmla="*/ 0 h 1745130"/>
                  <a:gd name="connsiteX2-57" fmla="*/ 387273 w 777239"/>
                  <a:gd name="connsiteY2-58" fmla="*/ 0 h 1745130"/>
                  <a:gd name="connsiteX3-59" fmla="*/ 685799 w 777239"/>
                  <a:gd name="connsiteY3-60" fmla="*/ 298526 h 1745130"/>
                  <a:gd name="connsiteX4-61" fmla="*/ 777239 w 777239"/>
                  <a:gd name="connsiteY4-62" fmla="*/ 1745130 h 1745130"/>
                  <a:gd name="connsiteX0-63" fmla="*/ 685799 w 691178"/>
                  <a:gd name="connsiteY0-64" fmla="*/ 1653690 h 1734372"/>
                  <a:gd name="connsiteX1-65" fmla="*/ 0 w 691178"/>
                  <a:gd name="connsiteY1-66" fmla="*/ 0 h 1734372"/>
                  <a:gd name="connsiteX2-67" fmla="*/ 387273 w 691178"/>
                  <a:gd name="connsiteY2-68" fmla="*/ 0 h 1734372"/>
                  <a:gd name="connsiteX3-69" fmla="*/ 685799 w 691178"/>
                  <a:gd name="connsiteY3-70" fmla="*/ 298526 h 1734372"/>
                  <a:gd name="connsiteX4-71" fmla="*/ 691178 w 691178"/>
                  <a:gd name="connsiteY4-72" fmla="*/ 1734372 h 1734372"/>
                  <a:gd name="connsiteX0-73" fmla="*/ 0 w 691178"/>
                  <a:gd name="connsiteY0-74" fmla="*/ 0 h 1734372"/>
                  <a:gd name="connsiteX1-75" fmla="*/ 387273 w 691178"/>
                  <a:gd name="connsiteY1-76" fmla="*/ 0 h 1734372"/>
                  <a:gd name="connsiteX2-77" fmla="*/ 685799 w 691178"/>
                  <a:gd name="connsiteY2-78" fmla="*/ 298526 h 1734372"/>
                  <a:gd name="connsiteX3-79" fmla="*/ 691178 w 691178"/>
                  <a:gd name="connsiteY3-80" fmla="*/ 1734372 h 1734372"/>
                  <a:gd name="connsiteX0-81" fmla="*/ 0 w 691178"/>
                  <a:gd name="connsiteY0-82" fmla="*/ 0 h 1449294"/>
                  <a:gd name="connsiteX1-83" fmla="*/ 387273 w 691178"/>
                  <a:gd name="connsiteY1-84" fmla="*/ 0 h 1449294"/>
                  <a:gd name="connsiteX2-85" fmla="*/ 685799 w 691178"/>
                  <a:gd name="connsiteY2-86" fmla="*/ 298526 h 1449294"/>
                  <a:gd name="connsiteX3-87" fmla="*/ 691178 w 691178"/>
                  <a:gd name="connsiteY3-88" fmla="*/ 1449294 h 1449294"/>
                  <a:gd name="connsiteX0-89" fmla="*/ 0 w 688321"/>
                  <a:gd name="connsiteY0-90" fmla="*/ 0 h 1443579"/>
                  <a:gd name="connsiteX1-91" fmla="*/ 387273 w 688321"/>
                  <a:gd name="connsiteY1-92" fmla="*/ 0 h 1443579"/>
                  <a:gd name="connsiteX2-93" fmla="*/ 685799 w 688321"/>
                  <a:gd name="connsiteY2-94" fmla="*/ 298526 h 1443579"/>
                  <a:gd name="connsiteX3-95" fmla="*/ 688321 w 688321"/>
                  <a:gd name="connsiteY3-96" fmla="*/ 1443579 h 1443579"/>
                  <a:gd name="connsiteX0-97" fmla="*/ 0 w 685799"/>
                  <a:gd name="connsiteY0-98" fmla="*/ 0 h 1443579"/>
                  <a:gd name="connsiteX1-99" fmla="*/ 387273 w 685799"/>
                  <a:gd name="connsiteY1-100" fmla="*/ 0 h 1443579"/>
                  <a:gd name="connsiteX2-101" fmla="*/ 685799 w 685799"/>
                  <a:gd name="connsiteY2-102" fmla="*/ 298526 h 1443579"/>
                  <a:gd name="connsiteX3-103" fmla="*/ 682606 w 685799"/>
                  <a:gd name="connsiteY3-104" fmla="*/ 1443579 h 1443579"/>
                  <a:gd name="connsiteX0-105" fmla="*/ 0 w 685799"/>
                  <a:gd name="connsiteY0-106" fmla="*/ 0 h 1126747"/>
                  <a:gd name="connsiteX1-107" fmla="*/ 387273 w 685799"/>
                  <a:gd name="connsiteY1-108" fmla="*/ 0 h 1126747"/>
                  <a:gd name="connsiteX2-109" fmla="*/ 685799 w 685799"/>
                  <a:gd name="connsiteY2-110" fmla="*/ 298526 h 1126747"/>
                  <a:gd name="connsiteX3-111" fmla="*/ 682606 w 685799"/>
                  <a:gd name="connsiteY3-112" fmla="*/ 1126747 h 1126747"/>
                  <a:gd name="connsiteX0-113" fmla="*/ 0 w 685799"/>
                  <a:gd name="connsiteY0-114" fmla="*/ 0 h 1106695"/>
                  <a:gd name="connsiteX1-115" fmla="*/ 387273 w 685799"/>
                  <a:gd name="connsiteY1-116" fmla="*/ 0 h 1106695"/>
                  <a:gd name="connsiteX2-117" fmla="*/ 685799 w 685799"/>
                  <a:gd name="connsiteY2-118" fmla="*/ 298526 h 1106695"/>
                  <a:gd name="connsiteX3-119" fmla="*/ 678595 w 685799"/>
                  <a:gd name="connsiteY3-120" fmla="*/ 1106695 h 1106695"/>
                  <a:gd name="connsiteX0-121" fmla="*/ 0 w 685799"/>
                  <a:gd name="connsiteY0-122" fmla="*/ 0 h 898147"/>
                  <a:gd name="connsiteX1-123" fmla="*/ 387273 w 685799"/>
                  <a:gd name="connsiteY1-124" fmla="*/ 0 h 898147"/>
                  <a:gd name="connsiteX2-125" fmla="*/ 685799 w 685799"/>
                  <a:gd name="connsiteY2-126" fmla="*/ 298526 h 898147"/>
                  <a:gd name="connsiteX3-127" fmla="*/ 682606 w 685799"/>
                  <a:gd name="connsiteY3-128" fmla="*/ 898147 h 898147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5799" h="898147">
                    <a:moveTo>
                      <a:pt x="0" y="0"/>
                    </a:moveTo>
                    <a:lnTo>
                      <a:pt x="387273" y="0"/>
                    </a:lnTo>
                    <a:cubicBezTo>
                      <a:pt x="552144" y="0"/>
                      <a:pt x="685799" y="133655"/>
                      <a:pt x="685799" y="298526"/>
                    </a:cubicBezTo>
                    <a:cubicBezTo>
                      <a:pt x="685799" y="750247"/>
                      <a:pt x="682606" y="898147"/>
                      <a:pt x="682606" y="898147"/>
                    </a:cubicBez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矩形: 圆角 46"/>
              <p:cNvSpPr/>
              <p:nvPr/>
            </p:nvSpPr>
            <p:spPr>
              <a:xfrm flipH="1" flipV="1">
                <a:off x="6647227" y="3618505"/>
                <a:ext cx="1422457" cy="1099006"/>
              </a:xfrm>
              <a:custGeom>
                <a:avLst/>
                <a:gdLst>
                  <a:gd name="connsiteX0" fmla="*/ 0 w 1713859"/>
                  <a:gd name="connsiteY0" fmla="*/ 291402 h 1390408"/>
                  <a:gd name="connsiteX1" fmla="*/ 291402 w 1713859"/>
                  <a:gd name="connsiteY1" fmla="*/ 0 h 1390408"/>
                  <a:gd name="connsiteX2" fmla="*/ 1422457 w 1713859"/>
                  <a:gd name="connsiteY2" fmla="*/ 0 h 1390408"/>
                  <a:gd name="connsiteX3" fmla="*/ 1713859 w 1713859"/>
                  <a:gd name="connsiteY3" fmla="*/ 291402 h 1390408"/>
                  <a:gd name="connsiteX4" fmla="*/ 1713859 w 1713859"/>
                  <a:gd name="connsiteY4" fmla="*/ 1099006 h 1390408"/>
                  <a:gd name="connsiteX5" fmla="*/ 1422457 w 1713859"/>
                  <a:gd name="connsiteY5" fmla="*/ 1390408 h 1390408"/>
                  <a:gd name="connsiteX6" fmla="*/ 291402 w 1713859"/>
                  <a:gd name="connsiteY6" fmla="*/ 1390408 h 1390408"/>
                  <a:gd name="connsiteX7" fmla="*/ 0 w 1713859"/>
                  <a:gd name="connsiteY7" fmla="*/ 1099006 h 1390408"/>
                  <a:gd name="connsiteX8" fmla="*/ 0 w 1713859"/>
                  <a:gd name="connsiteY8" fmla="*/ 291402 h 1390408"/>
                  <a:gd name="connsiteX0-1" fmla="*/ 1422457 w 1713859"/>
                  <a:gd name="connsiteY0-2" fmla="*/ 0 h 1390408"/>
                  <a:gd name="connsiteX1-3" fmla="*/ 1713859 w 1713859"/>
                  <a:gd name="connsiteY1-4" fmla="*/ 291402 h 1390408"/>
                  <a:gd name="connsiteX2-5" fmla="*/ 1713859 w 1713859"/>
                  <a:gd name="connsiteY2-6" fmla="*/ 1099006 h 1390408"/>
                  <a:gd name="connsiteX3-7" fmla="*/ 1422457 w 1713859"/>
                  <a:gd name="connsiteY3-8" fmla="*/ 1390408 h 1390408"/>
                  <a:gd name="connsiteX4-9" fmla="*/ 291402 w 1713859"/>
                  <a:gd name="connsiteY4-10" fmla="*/ 1390408 h 1390408"/>
                  <a:gd name="connsiteX5-11" fmla="*/ 0 w 1713859"/>
                  <a:gd name="connsiteY5-12" fmla="*/ 1099006 h 1390408"/>
                  <a:gd name="connsiteX6-13" fmla="*/ 0 w 1713859"/>
                  <a:gd name="connsiteY6-14" fmla="*/ 291402 h 1390408"/>
                  <a:gd name="connsiteX7-15" fmla="*/ 291402 w 1713859"/>
                  <a:gd name="connsiteY7-16" fmla="*/ 0 h 1390408"/>
                  <a:gd name="connsiteX8-17" fmla="*/ 1513897 w 1713859"/>
                  <a:gd name="connsiteY8-18" fmla="*/ 91440 h 1390408"/>
                  <a:gd name="connsiteX0-19" fmla="*/ 1713859 w 1713859"/>
                  <a:gd name="connsiteY0-20" fmla="*/ 291402 h 1390408"/>
                  <a:gd name="connsiteX1-21" fmla="*/ 1713859 w 1713859"/>
                  <a:gd name="connsiteY1-22" fmla="*/ 1099006 h 1390408"/>
                  <a:gd name="connsiteX2-23" fmla="*/ 1422457 w 1713859"/>
                  <a:gd name="connsiteY2-24" fmla="*/ 1390408 h 1390408"/>
                  <a:gd name="connsiteX3-25" fmla="*/ 291402 w 1713859"/>
                  <a:gd name="connsiteY3-26" fmla="*/ 1390408 h 1390408"/>
                  <a:gd name="connsiteX4-27" fmla="*/ 0 w 1713859"/>
                  <a:gd name="connsiteY4-28" fmla="*/ 1099006 h 1390408"/>
                  <a:gd name="connsiteX5-29" fmla="*/ 0 w 1713859"/>
                  <a:gd name="connsiteY5-30" fmla="*/ 291402 h 1390408"/>
                  <a:gd name="connsiteX6-31" fmla="*/ 291402 w 1713859"/>
                  <a:gd name="connsiteY6-32" fmla="*/ 0 h 1390408"/>
                  <a:gd name="connsiteX7-33" fmla="*/ 1513897 w 1713859"/>
                  <a:gd name="connsiteY7-34" fmla="*/ 91440 h 1390408"/>
                  <a:gd name="connsiteX0-35" fmla="*/ 1713859 w 1713859"/>
                  <a:gd name="connsiteY0-36" fmla="*/ 1099006 h 1390408"/>
                  <a:gd name="connsiteX1-37" fmla="*/ 1422457 w 1713859"/>
                  <a:gd name="connsiteY1-38" fmla="*/ 1390408 h 1390408"/>
                  <a:gd name="connsiteX2-39" fmla="*/ 291402 w 1713859"/>
                  <a:gd name="connsiteY2-40" fmla="*/ 1390408 h 1390408"/>
                  <a:gd name="connsiteX3-41" fmla="*/ 0 w 1713859"/>
                  <a:gd name="connsiteY3-42" fmla="*/ 1099006 h 1390408"/>
                  <a:gd name="connsiteX4-43" fmla="*/ 0 w 1713859"/>
                  <a:gd name="connsiteY4-44" fmla="*/ 291402 h 1390408"/>
                  <a:gd name="connsiteX5-45" fmla="*/ 291402 w 1713859"/>
                  <a:gd name="connsiteY5-46" fmla="*/ 0 h 1390408"/>
                  <a:gd name="connsiteX6-47" fmla="*/ 1513897 w 1713859"/>
                  <a:gd name="connsiteY6-48" fmla="*/ 91440 h 1390408"/>
                  <a:gd name="connsiteX0-49" fmla="*/ 1422457 w 1513897"/>
                  <a:gd name="connsiteY0-50" fmla="*/ 1390408 h 1390408"/>
                  <a:gd name="connsiteX1-51" fmla="*/ 291402 w 1513897"/>
                  <a:gd name="connsiteY1-52" fmla="*/ 1390408 h 1390408"/>
                  <a:gd name="connsiteX2-53" fmla="*/ 0 w 1513897"/>
                  <a:gd name="connsiteY2-54" fmla="*/ 1099006 h 1390408"/>
                  <a:gd name="connsiteX3-55" fmla="*/ 0 w 1513897"/>
                  <a:gd name="connsiteY3-56" fmla="*/ 291402 h 1390408"/>
                  <a:gd name="connsiteX4-57" fmla="*/ 291402 w 1513897"/>
                  <a:gd name="connsiteY4-58" fmla="*/ 0 h 1390408"/>
                  <a:gd name="connsiteX5-59" fmla="*/ 1513897 w 1513897"/>
                  <a:gd name="connsiteY5-60" fmla="*/ 91440 h 1390408"/>
                  <a:gd name="connsiteX0-61" fmla="*/ 1422457 w 1513897"/>
                  <a:gd name="connsiteY0-62" fmla="*/ 1298968 h 1298968"/>
                  <a:gd name="connsiteX1-63" fmla="*/ 291402 w 1513897"/>
                  <a:gd name="connsiteY1-64" fmla="*/ 1298968 h 1298968"/>
                  <a:gd name="connsiteX2-65" fmla="*/ 0 w 1513897"/>
                  <a:gd name="connsiteY2-66" fmla="*/ 1007566 h 1298968"/>
                  <a:gd name="connsiteX3-67" fmla="*/ 0 w 1513897"/>
                  <a:gd name="connsiteY3-68" fmla="*/ 199962 h 1298968"/>
                  <a:gd name="connsiteX4-69" fmla="*/ 1513897 w 1513897"/>
                  <a:gd name="connsiteY4-70" fmla="*/ 0 h 1298968"/>
                  <a:gd name="connsiteX0-71" fmla="*/ 1422457 w 1422457"/>
                  <a:gd name="connsiteY0-72" fmla="*/ 1099006 h 1099006"/>
                  <a:gd name="connsiteX1-73" fmla="*/ 291402 w 1422457"/>
                  <a:gd name="connsiteY1-74" fmla="*/ 1099006 h 1099006"/>
                  <a:gd name="connsiteX2-75" fmla="*/ 0 w 1422457"/>
                  <a:gd name="connsiteY2-76" fmla="*/ 807604 h 1099006"/>
                  <a:gd name="connsiteX3-77" fmla="*/ 0 w 1422457"/>
                  <a:gd name="connsiteY3-78" fmla="*/ 0 h 109900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422457" h="1099006">
                    <a:moveTo>
                      <a:pt x="1422457" y="1099006"/>
                    </a:moveTo>
                    <a:lnTo>
                      <a:pt x="291402" y="1099006"/>
                    </a:lnTo>
                    <a:cubicBezTo>
                      <a:pt x="130465" y="1099006"/>
                      <a:pt x="0" y="968541"/>
                      <a:pt x="0" y="807604"/>
                    </a:cubicBezTo>
                    <a:lnTo>
                      <a:pt x="0" y="0"/>
                    </a:ln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矩形: 圆角 92"/>
              <p:cNvSpPr/>
              <p:nvPr/>
            </p:nvSpPr>
            <p:spPr>
              <a:xfrm>
                <a:off x="8067020" y="3090441"/>
                <a:ext cx="685800" cy="213721"/>
              </a:xfrm>
              <a:custGeom>
                <a:avLst/>
                <a:gdLst>
                  <a:gd name="connsiteX0" fmla="*/ 0 w 898670"/>
                  <a:gd name="connsiteY0" fmla="*/ 213721 h 427441"/>
                  <a:gd name="connsiteX1" fmla="*/ 213721 w 898670"/>
                  <a:gd name="connsiteY1" fmla="*/ 0 h 427441"/>
                  <a:gd name="connsiteX2" fmla="*/ 684950 w 898670"/>
                  <a:gd name="connsiteY2" fmla="*/ 0 h 427441"/>
                  <a:gd name="connsiteX3" fmla="*/ 898671 w 898670"/>
                  <a:gd name="connsiteY3" fmla="*/ 213721 h 427441"/>
                  <a:gd name="connsiteX4" fmla="*/ 898670 w 898670"/>
                  <a:gd name="connsiteY4" fmla="*/ 213721 h 427441"/>
                  <a:gd name="connsiteX5" fmla="*/ 684949 w 898670"/>
                  <a:gd name="connsiteY5" fmla="*/ 427442 h 427441"/>
                  <a:gd name="connsiteX6" fmla="*/ 213721 w 898670"/>
                  <a:gd name="connsiteY6" fmla="*/ 427441 h 427441"/>
                  <a:gd name="connsiteX7" fmla="*/ 0 w 898670"/>
                  <a:gd name="connsiteY7" fmla="*/ 213720 h 427441"/>
                  <a:gd name="connsiteX8" fmla="*/ 0 w 898670"/>
                  <a:gd name="connsiteY8" fmla="*/ 213721 h 427441"/>
                  <a:gd name="connsiteX0-1" fmla="*/ 213721 w 898671"/>
                  <a:gd name="connsiteY0-2" fmla="*/ 427441 h 518881"/>
                  <a:gd name="connsiteX1-3" fmla="*/ 0 w 898671"/>
                  <a:gd name="connsiteY1-4" fmla="*/ 213720 h 518881"/>
                  <a:gd name="connsiteX2-5" fmla="*/ 0 w 898671"/>
                  <a:gd name="connsiteY2-6" fmla="*/ 213721 h 518881"/>
                  <a:gd name="connsiteX3-7" fmla="*/ 213721 w 898671"/>
                  <a:gd name="connsiteY3-8" fmla="*/ 0 h 518881"/>
                  <a:gd name="connsiteX4-9" fmla="*/ 684950 w 898671"/>
                  <a:gd name="connsiteY4-10" fmla="*/ 0 h 518881"/>
                  <a:gd name="connsiteX5-11" fmla="*/ 898671 w 898671"/>
                  <a:gd name="connsiteY5-12" fmla="*/ 213721 h 518881"/>
                  <a:gd name="connsiteX6-13" fmla="*/ 898670 w 898671"/>
                  <a:gd name="connsiteY6-14" fmla="*/ 213721 h 518881"/>
                  <a:gd name="connsiteX7-15" fmla="*/ 684949 w 898671"/>
                  <a:gd name="connsiteY7-16" fmla="*/ 427442 h 518881"/>
                  <a:gd name="connsiteX8-17" fmla="*/ 305161 w 898671"/>
                  <a:gd name="connsiteY8-18" fmla="*/ 518881 h 518881"/>
                  <a:gd name="connsiteX0-19" fmla="*/ 0 w 898671"/>
                  <a:gd name="connsiteY0-20" fmla="*/ 213720 h 518881"/>
                  <a:gd name="connsiteX1-21" fmla="*/ 0 w 898671"/>
                  <a:gd name="connsiteY1-22" fmla="*/ 213721 h 518881"/>
                  <a:gd name="connsiteX2-23" fmla="*/ 213721 w 898671"/>
                  <a:gd name="connsiteY2-24" fmla="*/ 0 h 518881"/>
                  <a:gd name="connsiteX3-25" fmla="*/ 684950 w 898671"/>
                  <a:gd name="connsiteY3-26" fmla="*/ 0 h 518881"/>
                  <a:gd name="connsiteX4-27" fmla="*/ 898671 w 898671"/>
                  <a:gd name="connsiteY4-28" fmla="*/ 213721 h 518881"/>
                  <a:gd name="connsiteX5-29" fmla="*/ 898670 w 898671"/>
                  <a:gd name="connsiteY5-30" fmla="*/ 213721 h 518881"/>
                  <a:gd name="connsiteX6-31" fmla="*/ 684949 w 898671"/>
                  <a:gd name="connsiteY6-32" fmla="*/ 427442 h 518881"/>
                  <a:gd name="connsiteX7-33" fmla="*/ 305161 w 898671"/>
                  <a:gd name="connsiteY7-34" fmla="*/ 518881 h 518881"/>
                  <a:gd name="connsiteX0-35" fmla="*/ 0 w 898671"/>
                  <a:gd name="connsiteY0-36" fmla="*/ 213720 h 427442"/>
                  <a:gd name="connsiteX1-37" fmla="*/ 0 w 898671"/>
                  <a:gd name="connsiteY1-38" fmla="*/ 213721 h 427442"/>
                  <a:gd name="connsiteX2-39" fmla="*/ 213721 w 898671"/>
                  <a:gd name="connsiteY2-40" fmla="*/ 0 h 427442"/>
                  <a:gd name="connsiteX3-41" fmla="*/ 684950 w 898671"/>
                  <a:gd name="connsiteY3-42" fmla="*/ 0 h 427442"/>
                  <a:gd name="connsiteX4-43" fmla="*/ 898671 w 898671"/>
                  <a:gd name="connsiteY4-44" fmla="*/ 213721 h 427442"/>
                  <a:gd name="connsiteX5-45" fmla="*/ 898670 w 898671"/>
                  <a:gd name="connsiteY5-46" fmla="*/ 213721 h 427442"/>
                  <a:gd name="connsiteX6-47" fmla="*/ 684949 w 898671"/>
                  <a:gd name="connsiteY6-48" fmla="*/ 427442 h 427442"/>
                  <a:gd name="connsiteX0-49" fmla="*/ 0 w 898671"/>
                  <a:gd name="connsiteY0-50" fmla="*/ 213720 h 213721"/>
                  <a:gd name="connsiteX1-51" fmla="*/ 0 w 898671"/>
                  <a:gd name="connsiteY1-52" fmla="*/ 213721 h 213721"/>
                  <a:gd name="connsiteX2-53" fmla="*/ 213721 w 898671"/>
                  <a:gd name="connsiteY2-54" fmla="*/ 0 h 213721"/>
                  <a:gd name="connsiteX3-55" fmla="*/ 684950 w 898671"/>
                  <a:gd name="connsiteY3-56" fmla="*/ 0 h 213721"/>
                  <a:gd name="connsiteX4-57" fmla="*/ 898671 w 898671"/>
                  <a:gd name="connsiteY4-58" fmla="*/ 213721 h 213721"/>
                  <a:gd name="connsiteX5-59" fmla="*/ 898670 w 898671"/>
                  <a:gd name="connsiteY5-60" fmla="*/ 213721 h 213721"/>
                  <a:gd name="connsiteX0-61" fmla="*/ 0 w 898671"/>
                  <a:gd name="connsiteY0-62" fmla="*/ 213720 h 213721"/>
                  <a:gd name="connsiteX1-63" fmla="*/ 0 w 898671"/>
                  <a:gd name="connsiteY1-64" fmla="*/ 213721 h 213721"/>
                  <a:gd name="connsiteX2-65" fmla="*/ 213721 w 898671"/>
                  <a:gd name="connsiteY2-66" fmla="*/ 0 h 213721"/>
                  <a:gd name="connsiteX3-67" fmla="*/ 684950 w 898671"/>
                  <a:gd name="connsiteY3-68" fmla="*/ 0 h 213721"/>
                  <a:gd name="connsiteX4-69" fmla="*/ 898671 w 898671"/>
                  <a:gd name="connsiteY4-70" fmla="*/ 213721 h 213721"/>
                  <a:gd name="connsiteX0-71" fmla="*/ 0 w 684950"/>
                  <a:gd name="connsiteY0-72" fmla="*/ 213720 h 213721"/>
                  <a:gd name="connsiteX1-73" fmla="*/ 0 w 684950"/>
                  <a:gd name="connsiteY1-74" fmla="*/ 213721 h 213721"/>
                  <a:gd name="connsiteX2-75" fmla="*/ 213721 w 684950"/>
                  <a:gd name="connsiteY2-76" fmla="*/ 0 h 213721"/>
                  <a:gd name="connsiteX3-77" fmla="*/ 684950 w 684950"/>
                  <a:gd name="connsiteY3-78" fmla="*/ 0 h 2137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4950" h="213721">
                    <a:moveTo>
                      <a:pt x="0" y="213720"/>
                    </a:moveTo>
                    <a:lnTo>
                      <a:pt x="0" y="213721"/>
                    </a:lnTo>
                    <a:cubicBezTo>
                      <a:pt x="0" y="95686"/>
                      <a:pt x="95686" y="0"/>
                      <a:pt x="213721" y="0"/>
                    </a:cubicBezTo>
                    <a:lnTo>
                      <a:pt x="684950" y="0"/>
                    </a:ln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矩形: 圆角 92"/>
              <p:cNvSpPr/>
              <p:nvPr/>
            </p:nvSpPr>
            <p:spPr>
              <a:xfrm flipV="1">
                <a:off x="8067020" y="3931874"/>
                <a:ext cx="685800" cy="213721"/>
              </a:xfrm>
              <a:custGeom>
                <a:avLst/>
                <a:gdLst>
                  <a:gd name="connsiteX0" fmla="*/ 0 w 898670"/>
                  <a:gd name="connsiteY0" fmla="*/ 213721 h 427441"/>
                  <a:gd name="connsiteX1" fmla="*/ 213721 w 898670"/>
                  <a:gd name="connsiteY1" fmla="*/ 0 h 427441"/>
                  <a:gd name="connsiteX2" fmla="*/ 684950 w 898670"/>
                  <a:gd name="connsiteY2" fmla="*/ 0 h 427441"/>
                  <a:gd name="connsiteX3" fmla="*/ 898671 w 898670"/>
                  <a:gd name="connsiteY3" fmla="*/ 213721 h 427441"/>
                  <a:gd name="connsiteX4" fmla="*/ 898670 w 898670"/>
                  <a:gd name="connsiteY4" fmla="*/ 213721 h 427441"/>
                  <a:gd name="connsiteX5" fmla="*/ 684949 w 898670"/>
                  <a:gd name="connsiteY5" fmla="*/ 427442 h 427441"/>
                  <a:gd name="connsiteX6" fmla="*/ 213721 w 898670"/>
                  <a:gd name="connsiteY6" fmla="*/ 427441 h 427441"/>
                  <a:gd name="connsiteX7" fmla="*/ 0 w 898670"/>
                  <a:gd name="connsiteY7" fmla="*/ 213720 h 427441"/>
                  <a:gd name="connsiteX8" fmla="*/ 0 w 898670"/>
                  <a:gd name="connsiteY8" fmla="*/ 213721 h 427441"/>
                  <a:gd name="connsiteX0-1" fmla="*/ 213721 w 898671"/>
                  <a:gd name="connsiteY0-2" fmla="*/ 427441 h 518881"/>
                  <a:gd name="connsiteX1-3" fmla="*/ 0 w 898671"/>
                  <a:gd name="connsiteY1-4" fmla="*/ 213720 h 518881"/>
                  <a:gd name="connsiteX2-5" fmla="*/ 0 w 898671"/>
                  <a:gd name="connsiteY2-6" fmla="*/ 213721 h 518881"/>
                  <a:gd name="connsiteX3-7" fmla="*/ 213721 w 898671"/>
                  <a:gd name="connsiteY3-8" fmla="*/ 0 h 518881"/>
                  <a:gd name="connsiteX4-9" fmla="*/ 684950 w 898671"/>
                  <a:gd name="connsiteY4-10" fmla="*/ 0 h 518881"/>
                  <a:gd name="connsiteX5-11" fmla="*/ 898671 w 898671"/>
                  <a:gd name="connsiteY5-12" fmla="*/ 213721 h 518881"/>
                  <a:gd name="connsiteX6-13" fmla="*/ 898670 w 898671"/>
                  <a:gd name="connsiteY6-14" fmla="*/ 213721 h 518881"/>
                  <a:gd name="connsiteX7-15" fmla="*/ 684949 w 898671"/>
                  <a:gd name="connsiteY7-16" fmla="*/ 427442 h 518881"/>
                  <a:gd name="connsiteX8-17" fmla="*/ 305161 w 898671"/>
                  <a:gd name="connsiteY8-18" fmla="*/ 518881 h 518881"/>
                  <a:gd name="connsiteX0-19" fmla="*/ 0 w 898671"/>
                  <a:gd name="connsiteY0-20" fmla="*/ 213720 h 518881"/>
                  <a:gd name="connsiteX1-21" fmla="*/ 0 w 898671"/>
                  <a:gd name="connsiteY1-22" fmla="*/ 213721 h 518881"/>
                  <a:gd name="connsiteX2-23" fmla="*/ 213721 w 898671"/>
                  <a:gd name="connsiteY2-24" fmla="*/ 0 h 518881"/>
                  <a:gd name="connsiteX3-25" fmla="*/ 684950 w 898671"/>
                  <a:gd name="connsiteY3-26" fmla="*/ 0 h 518881"/>
                  <a:gd name="connsiteX4-27" fmla="*/ 898671 w 898671"/>
                  <a:gd name="connsiteY4-28" fmla="*/ 213721 h 518881"/>
                  <a:gd name="connsiteX5-29" fmla="*/ 898670 w 898671"/>
                  <a:gd name="connsiteY5-30" fmla="*/ 213721 h 518881"/>
                  <a:gd name="connsiteX6-31" fmla="*/ 684949 w 898671"/>
                  <a:gd name="connsiteY6-32" fmla="*/ 427442 h 518881"/>
                  <a:gd name="connsiteX7-33" fmla="*/ 305161 w 898671"/>
                  <a:gd name="connsiteY7-34" fmla="*/ 518881 h 518881"/>
                  <a:gd name="connsiteX0-35" fmla="*/ 0 w 898671"/>
                  <a:gd name="connsiteY0-36" fmla="*/ 213720 h 427442"/>
                  <a:gd name="connsiteX1-37" fmla="*/ 0 w 898671"/>
                  <a:gd name="connsiteY1-38" fmla="*/ 213721 h 427442"/>
                  <a:gd name="connsiteX2-39" fmla="*/ 213721 w 898671"/>
                  <a:gd name="connsiteY2-40" fmla="*/ 0 h 427442"/>
                  <a:gd name="connsiteX3-41" fmla="*/ 684950 w 898671"/>
                  <a:gd name="connsiteY3-42" fmla="*/ 0 h 427442"/>
                  <a:gd name="connsiteX4-43" fmla="*/ 898671 w 898671"/>
                  <a:gd name="connsiteY4-44" fmla="*/ 213721 h 427442"/>
                  <a:gd name="connsiteX5-45" fmla="*/ 898670 w 898671"/>
                  <a:gd name="connsiteY5-46" fmla="*/ 213721 h 427442"/>
                  <a:gd name="connsiteX6-47" fmla="*/ 684949 w 898671"/>
                  <a:gd name="connsiteY6-48" fmla="*/ 427442 h 427442"/>
                  <a:gd name="connsiteX0-49" fmla="*/ 0 w 898671"/>
                  <a:gd name="connsiteY0-50" fmla="*/ 213720 h 213721"/>
                  <a:gd name="connsiteX1-51" fmla="*/ 0 w 898671"/>
                  <a:gd name="connsiteY1-52" fmla="*/ 213721 h 213721"/>
                  <a:gd name="connsiteX2-53" fmla="*/ 213721 w 898671"/>
                  <a:gd name="connsiteY2-54" fmla="*/ 0 h 213721"/>
                  <a:gd name="connsiteX3-55" fmla="*/ 684950 w 898671"/>
                  <a:gd name="connsiteY3-56" fmla="*/ 0 h 213721"/>
                  <a:gd name="connsiteX4-57" fmla="*/ 898671 w 898671"/>
                  <a:gd name="connsiteY4-58" fmla="*/ 213721 h 213721"/>
                  <a:gd name="connsiteX5-59" fmla="*/ 898670 w 898671"/>
                  <a:gd name="connsiteY5-60" fmla="*/ 213721 h 213721"/>
                  <a:gd name="connsiteX0-61" fmla="*/ 0 w 898671"/>
                  <a:gd name="connsiteY0-62" fmla="*/ 213720 h 213721"/>
                  <a:gd name="connsiteX1-63" fmla="*/ 0 w 898671"/>
                  <a:gd name="connsiteY1-64" fmla="*/ 213721 h 213721"/>
                  <a:gd name="connsiteX2-65" fmla="*/ 213721 w 898671"/>
                  <a:gd name="connsiteY2-66" fmla="*/ 0 h 213721"/>
                  <a:gd name="connsiteX3-67" fmla="*/ 684950 w 898671"/>
                  <a:gd name="connsiteY3-68" fmla="*/ 0 h 213721"/>
                  <a:gd name="connsiteX4-69" fmla="*/ 898671 w 898671"/>
                  <a:gd name="connsiteY4-70" fmla="*/ 213721 h 213721"/>
                  <a:gd name="connsiteX0-71" fmla="*/ 0 w 684950"/>
                  <a:gd name="connsiteY0-72" fmla="*/ 213720 h 213721"/>
                  <a:gd name="connsiteX1-73" fmla="*/ 0 w 684950"/>
                  <a:gd name="connsiteY1-74" fmla="*/ 213721 h 213721"/>
                  <a:gd name="connsiteX2-75" fmla="*/ 213721 w 684950"/>
                  <a:gd name="connsiteY2-76" fmla="*/ 0 h 213721"/>
                  <a:gd name="connsiteX3-77" fmla="*/ 684950 w 684950"/>
                  <a:gd name="connsiteY3-78" fmla="*/ 0 h 21372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684950" h="213721">
                    <a:moveTo>
                      <a:pt x="0" y="213720"/>
                    </a:moveTo>
                    <a:lnTo>
                      <a:pt x="0" y="213721"/>
                    </a:lnTo>
                    <a:cubicBezTo>
                      <a:pt x="0" y="95686"/>
                      <a:pt x="95686" y="0"/>
                      <a:pt x="213721" y="0"/>
                    </a:cubicBezTo>
                    <a:lnTo>
                      <a:pt x="684950" y="0"/>
                    </a:lnTo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4265591" y="1712559"/>
              <a:ext cx="3800582" cy="3800578"/>
              <a:chOff x="4259349" y="1887940"/>
              <a:chExt cx="3800582" cy="3800578"/>
            </a:xfrm>
          </p:grpSpPr>
          <p:sp>
            <p:nvSpPr>
              <p:cNvPr id="105" name="椭圆 104"/>
              <p:cNvSpPr/>
              <p:nvPr/>
            </p:nvSpPr>
            <p:spPr>
              <a:xfrm>
                <a:off x="4259349" y="1887940"/>
                <a:ext cx="3800582" cy="3800578"/>
              </a:xfrm>
              <a:prstGeom prst="ellipse">
                <a:avLst/>
              </a:prstGeom>
              <a:solidFill>
                <a:schemeClr val="bg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椭圆 6"/>
              <p:cNvSpPr/>
              <p:nvPr/>
            </p:nvSpPr>
            <p:spPr>
              <a:xfrm>
                <a:off x="4923692" y="2552281"/>
                <a:ext cx="2471895" cy="2471895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>
                <a:off x="4715225" y="2343815"/>
                <a:ext cx="2888830" cy="2888828"/>
              </a:xfrm>
              <a:prstGeom prst="ellipse">
                <a:avLst/>
              </a:prstGeom>
              <a:noFill/>
              <a:ln>
                <a:solidFill>
                  <a:schemeClr val="bg2">
                    <a:alpha val="2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5076274" y="2704863"/>
                <a:ext cx="2166731" cy="2166731"/>
              </a:xfrm>
              <a:prstGeom prst="ellipse">
                <a:avLst/>
              </a:prstGeom>
              <a:noFill/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" name="椭圆 3"/>
              <p:cNvSpPr/>
              <p:nvPr/>
            </p:nvSpPr>
            <p:spPr>
              <a:xfrm>
                <a:off x="5175528" y="2804117"/>
                <a:ext cx="1968222" cy="196822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483363" y="3977776"/>
                <a:ext cx="1352550" cy="491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OPPOSans R" panose="00020600040101010101" charset="-122"/>
                  </a:rPr>
                  <a:t>輸入標題</a:t>
                </a:r>
                <a:endParaRPr lang="zh-CN" altLang="en-US" sz="2000" b="1" dirty="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endParaRPr>
              </a:p>
            </p:txBody>
          </p:sp>
          <p:sp>
            <p:nvSpPr>
              <p:cNvPr id="35" name="browser_180203"/>
              <p:cNvSpPr/>
              <p:nvPr/>
            </p:nvSpPr>
            <p:spPr>
              <a:xfrm>
                <a:off x="5637260" y="3203326"/>
                <a:ext cx="1044757" cy="783842"/>
              </a:xfrm>
              <a:custGeom>
                <a:avLst/>
                <a:gdLst>
                  <a:gd name="connsiteX0" fmla="*/ 451809 w 604957"/>
                  <a:gd name="connsiteY0" fmla="*/ 311396 h 453877"/>
                  <a:gd name="connsiteX1" fmla="*/ 451809 w 604957"/>
                  <a:gd name="connsiteY1" fmla="*/ 355589 h 453877"/>
                  <a:gd name="connsiteX2" fmla="*/ 506610 w 604957"/>
                  <a:gd name="connsiteY2" fmla="*/ 355589 h 453877"/>
                  <a:gd name="connsiteX3" fmla="*/ 506610 w 604957"/>
                  <a:gd name="connsiteY3" fmla="*/ 311396 h 453877"/>
                  <a:gd name="connsiteX4" fmla="*/ 333894 w 604957"/>
                  <a:gd name="connsiteY4" fmla="*/ 311396 h 453877"/>
                  <a:gd name="connsiteX5" fmla="*/ 333894 w 604957"/>
                  <a:gd name="connsiteY5" fmla="*/ 355589 h 453877"/>
                  <a:gd name="connsiteX6" fmla="*/ 388695 w 604957"/>
                  <a:gd name="connsiteY6" fmla="*/ 355589 h 453877"/>
                  <a:gd name="connsiteX7" fmla="*/ 388695 w 604957"/>
                  <a:gd name="connsiteY7" fmla="*/ 311396 h 453877"/>
                  <a:gd name="connsiteX8" fmla="*/ 100601 w 604957"/>
                  <a:gd name="connsiteY8" fmla="*/ 311396 h 453877"/>
                  <a:gd name="connsiteX9" fmla="*/ 100601 w 604957"/>
                  <a:gd name="connsiteY9" fmla="*/ 355589 h 453877"/>
                  <a:gd name="connsiteX10" fmla="*/ 270925 w 604957"/>
                  <a:gd name="connsiteY10" fmla="*/ 355589 h 453877"/>
                  <a:gd name="connsiteX11" fmla="*/ 270925 w 604957"/>
                  <a:gd name="connsiteY11" fmla="*/ 311396 h 453877"/>
                  <a:gd name="connsiteX12" fmla="*/ 439153 w 604957"/>
                  <a:gd name="connsiteY12" fmla="*/ 286143 h 453877"/>
                  <a:gd name="connsiteX13" fmla="*/ 519266 w 604957"/>
                  <a:gd name="connsiteY13" fmla="*/ 286143 h 453877"/>
                  <a:gd name="connsiteX14" fmla="*/ 531922 w 604957"/>
                  <a:gd name="connsiteY14" fmla="*/ 298770 h 453877"/>
                  <a:gd name="connsiteX15" fmla="*/ 531922 w 604957"/>
                  <a:gd name="connsiteY15" fmla="*/ 368215 h 453877"/>
                  <a:gd name="connsiteX16" fmla="*/ 519266 w 604957"/>
                  <a:gd name="connsiteY16" fmla="*/ 380842 h 453877"/>
                  <a:gd name="connsiteX17" fmla="*/ 439153 w 604957"/>
                  <a:gd name="connsiteY17" fmla="*/ 380842 h 453877"/>
                  <a:gd name="connsiteX18" fmla="*/ 426497 w 604957"/>
                  <a:gd name="connsiteY18" fmla="*/ 368215 h 453877"/>
                  <a:gd name="connsiteX19" fmla="*/ 426497 w 604957"/>
                  <a:gd name="connsiteY19" fmla="*/ 298770 h 453877"/>
                  <a:gd name="connsiteX20" fmla="*/ 439153 w 604957"/>
                  <a:gd name="connsiteY20" fmla="*/ 286143 h 453877"/>
                  <a:gd name="connsiteX21" fmla="*/ 321238 w 604957"/>
                  <a:gd name="connsiteY21" fmla="*/ 286143 h 453877"/>
                  <a:gd name="connsiteX22" fmla="*/ 401351 w 604957"/>
                  <a:gd name="connsiteY22" fmla="*/ 286143 h 453877"/>
                  <a:gd name="connsiteX23" fmla="*/ 414007 w 604957"/>
                  <a:gd name="connsiteY23" fmla="*/ 298770 h 453877"/>
                  <a:gd name="connsiteX24" fmla="*/ 414007 w 604957"/>
                  <a:gd name="connsiteY24" fmla="*/ 368215 h 453877"/>
                  <a:gd name="connsiteX25" fmla="*/ 401351 w 604957"/>
                  <a:gd name="connsiteY25" fmla="*/ 380842 h 453877"/>
                  <a:gd name="connsiteX26" fmla="*/ 321238 w 604957"/>
                  <a:gd name="connsiteY26" fmla="*/ 380842 h 453877"/>
                  <a:gd name="connsiteX27" fmla="*/ 308582 w 604957"/>
                  <a:gd name="connsiteY27" fmla="*/ 368215 h 453877"/>
                  <a:gd name="connsiteX28" fmla="*/ 308582 w 604957"/>
                  <a:gd name="connsiteY28" fmla="*/ 298770 h 453877"/>
                  <a:gd name="connsiteX29" fmla="*/ 321238 w 604957"/>
                  <a:gd name="connsiteY29" fmla="*/ 286143 h 453877"/>
                  <a:gd name="connsiteX30" fmla="*/ 87947 w 604957"/>
                  <a:gd name="connsiteY30" fmla="*/ 286143 h 453877"/>
                  <a:gd name="connsiteX31" fmla="*/ 283579 w 604957"/>
                  <a:gd name="connsiteY31" fmla="*/ 286143 h 453877"/>
                  <a:gd name="connsiteX32" fmla="*/ 296233 w 604957"/>
                  <a:gd name="connsiteY32" fmla="*/ 298770 h 453877"/>
                  <a:gd name="connsiteX33" fmla="*/ 296233 w 604957"/>
                  <a:gd name="connsiteY33" fmla="*/ 368215 h 453877"/>
                  <a:gd name="connsiteX34" fmla="*/ 283579 w 604957"/>
                  <a:gd name="connsiteY34" fmla="*/ 380842 h 453877"/>
                  <a:gd name="connsiteX35" fmla="*/ 87947 w 604957"/>
                  <a:gd name="connsiteY35" fmla="*/ 380842 h 453877"/>
                  <a:gd name="connsiteX36" fmla="*/ 75293 w 604957"/>
                  <a:gd name="connsiteY36" fmla="*/ 368215 h 453877"/>
                  <a:gd name="connsiteX37" fmla="*/ 75293 w 604957"/>
                  <a:gd name="connsiteY37" fmla="*/ 298770 h 453877"/>
                  <a:gd name="connsiteX38" fmla="*/ 87947 w 604957"/>
                  <a:gd name="connsiteY38" fmla="*/ 286143 h 453877"/>
                  <a:gd name="connsiteX39" fmla="*/ 347676 w 604957"/>
                  <a:gd name="connsiteY39" fmla="*/ 201464 h 453877"/>
                  <a:gd name="connsiteX40" fmla="*/ 428410 w 604957"/>
                  <a:gd name="connsiteY40" fmla="*/ 224203 h 453877"/>
                  <a:gd name="connsiteX41" fmla="*/ 398799 w 604957"/>
                  <a:gd name="connsiteY41" fmla="*/ 236077 h 453877"/>
                  <a:gd name="connsiteX42" fmla="*/ 430308 w 604957"/>
                  <a:gd name="connsiteY42" fmla="*/ 267533 h 453877"/>
                  <a:gd name="connsiteX43" fmla="*/ 413858 w 604957"/>
                  <a:gd name="connsiteY43" fmla="*/ 283955 h 453877"/>
                  <a:gd name="connsiteX44" fmla="*/ 382349 w 604957"/>
                  <a:gd name="connsiteY44" fmla="*/ 252500 h 453877"/>
                  <a:gd name="connsiteX45" fmla="*/ 370327 w 604957"/>
                  <a:gd name="connsiteY45" fmla="*/ 282060 h 453877"/>
                  <a:gd name="connsiteX46" fmla="*/ 100596 w 604957"/>
                  <a:gd name="connsiteY46" fmla="*/ 144022 h 453877"/>
                  <a:gd name="connsiteX47" fmla="*/ 100596 w 604957"/>
                  <a:gd name="connsiteY47" fmla="*/ 255167 h 453877"/>
                  <a:gd name="connsiteX48" fmla="*/ 219770 w 604957"/>
                  <a:gd name="connsiteY48" fmla="*/ 255167 h 453877"/>
                  <a:gd name="connsiteX49" fmla="*/ 219770 w 604957"/>
                  <a:gd name="connsiteY49" fmla="*/ 144022 h 453877"/>
                  <a:gd name="connsiteX50" fmla="*/ 296205 w 604957"/>
                  <a:gd name="connsiteY50" fmla="*/ 144014 h 453877"/>
                  <a:gd name="connsiteX51" fmla="*/ 296205 w 604957"/>
                  <a:gd name="connsiteY51" fmla="*/ 175578 h 453877"/>
                  <a:gd name="connsiteX52" fmla="*/ 506616 w 604957"/>
                  <a:gd name="connsiteY52" fmla="*/ 175578 h 453877"/>
                  <a:gd name="connsiteX53" fmla="*/ 506616 w 604957"/>
                  <a:gd name="connsiteY53" fmla="*/ 144014 h 453877"/>
                  <a:gd name="connsiteX54" fmla="*/ 283552 w 604957"/>
                  <a:gd name="connsiteY54" fmla="*/ 118762 h 453877"/>
                  <a:gd name="connsiteX55" fmla="*/ 519269 w 604957"/>
                  <a:gd name="connsiteY55" fmla="*/ 118762 h 453877"/>
                  <a:gd name="connsiteX56" fmla="*/ 531921 w 604957"/>
                  <a:gd name="connsiteY56" fmla="*/ 131388 h 453877"/>
                  <a:gd name="connsiteX57" fmla="*/ 531921 w 604957"/>
                  <a:gd name="connsiteY57" fmla="*/ 188204 h 453877"/>
                  <a:gd name="connsiteX58" fmla="*/ 519269 w 604957"/>
                  <a:gd name="connsiteY58" fmla="*/ 200830 h 453877"/>
                  <a:gd name="connsiteX59" fmla="*/ 283552 w 604957"/>
                  <a:gd name="connsiteY59" fmla="*/ 200830 h 453877"/>
                  <a:gd name="connsiteX60" fmla="*/ 270900 w 604957"/>
                  <a:gd name="connsiteY60" fmla="*/ 188204 h 453877"/>
                  <a:gd name="connsiteX61" fmla="*/ 270900 w 604957"/>
                  <a:gd name="connsiteY61" fmla="*/ 131388 h 453877"/>
                  <a:gd name="connsiteX62" fmla="*/ 283552 w 604957"/>
                  <a:gd name="connsiteY62" fmla="*/ 118762 h 453877"/>
                  <a:gd name="connsiteX63" fmla="*/ 87944 w 604957"/>
                  <a:gd name="connsiteY63" fmla="*/ 118762 h 453877"/>
                  <a:gd name="connsiteX64" fmla="*/ 232422 w 604957"/>
                  <a:gd name="connsiteY64" fmla="*/ 118762 h 453877"/>
                  <a:gd name="connsiteX65" fmla="*/ 245073 w 604957"/>
                  <a:gd name="connsiteY65" fmla="*/ 131392 h 453877"/>
                  <a:gd name="connsiteX66" fmla="*/ 245073 w 604957"/>
                  <a:gd name="connsiteY66" fmla="*/ 267797 h 453877"/>
                  <a:gd name="connsiteX67" fmla="*/ 232422 w 604957"/>
                  <a:gd name="connsiteY67" fmla="*/ 280427 h 453877"/>
                  <a:gd name="connsiteX68" fmla="*/ 87944 w 604957"/>
                  <a:gd name="connsiteY68" fmla="*/ 280427 h 453877"/>
                  <a:gd name="connsiteX69" fmla="*/ 75293 w 604957"/>
                  <a:gd name="connsiteY69" fmla="*/ 267797 h 453877"/>
                  <a:gd name="connsiteX70" fmla="*/ 75293 w 604957"/>
                  <a:gd name="connsiteY70" fmla="*/ 131392 h 453877"/>
                  <a:gd name="connsiteX71" fmla="*/ 87944 w 604957"/>
                  <a:gd name="connsiteY71" fmla="*/ 118762 h 453877"/>
                  <a:gd name="connsiteX72" fmla="*/ 25307 w 604957"/>
                  <a:gd name="connsiteY72" fmla="*/ 87289 h 453877"/>
                  <a:gd name="connsiteX73" fmla="*/ 25307 w 604957"/>
                  <a:gd name="connsiteY73" fmla="*/ 399179 h 453877"/>
                  <a:gd name="connsiteX74" fmla="*/ 54789 w 604957"/>
                  <a:gd name="connsiteY74" fmla="*/ 428612 h 453877"/>
                  <a:gd name="connsiteX75" fmla="*/ 550168 w 604957"/>
                  <a:gd name="connsiteY75" fmla="*/ 428612 h 453877"/>
                  <a:gd name="connsiteX76" fmla="*/ 579650 w 604957"/>
                  <a:gd name="connsiteY76" fmla="*/ 399179 h 453877"/>
                  <a:gd name="connsiteX77" fmla="*/ 579650 w 604957"/>
                  <a:gd name="connsiteY77" fmla="*/ 87289 h 453877"/>
                  <a:gd name="connsiteX78" fmla="*/ 169428 w 604957"/>
                  <a:gd name="connsiteY78" fmla="*/ 29708 h 453877"/>
                  <a:gd name="connsiteX79" fmla="*/ 183330 w 604957"/>
                  <a:gd name="connsiteY79" fmla="*/ 43680 h 453877"/>
                  <a:gd name="connsiteX80" fmla="*/ 169428 w 604957"/>
                  <a:gd name="connsiteY80" fmla="*/ 57652 h 453877"/>
                  <a:gd name="connsiteX81" fmla="*/ 155526 w 604957"/>
                  <a:gd name="connsiteY81" fmla="*/ 43680 h 453877"/>
                  <a:gd name="connsiteX82" fmla="*/ 169428 w 604957"/>
                  <a:gd name="connsiteY82" fmla="*/ 29708 h 453877"/>
                  <a:gd name="connsiteX83" fmla="*/ 118162 w 604957"/>
                  <a:gd name="connsiteY83" fmla="*/ 29708 h 453877"/>
                  <a:gd name="connsiteX84" fmla="*/ 132099 w 604957"/>
                  <a:gd name="connsiteY84" fmla="*/ 43680 h 453877"/>
                  <a:gd name="connsiteX85" fmla="*/ 118162 w 604957"/>
                  <a:gd name="connsiteY85" fmla="*/ 57652 h 453877"/>
                  <a:gd name="connsiteX86" fmla="*/ 104225 w 604957"/>
                  <a:gd name="connsiteY86" fmla="*/ 43680 h 453877"/>
                  <a:gd name="connsiteX87" fmla="*/ 118162 w 604957"/>
                  <a:gd name="connsiteY87" fmla="*/ 29708 h 453877"/>
                  <a:gd name="connsiteX88" fmla="*/ 66826 w 604957"/>
                  <a:gd name="connsiteY88" fmla="*/ 29708 h 453877"/>
                  <a:gd name="connsiteX89" fmla="*/ 80728 w 604957"/>
                  <a:gd name="connsiteY89" fmla="*/ 43680 h 453877"/>
                  <a:gd name="connsiteX90" fmla="*/ 66826 w 604957"/>
                  <a:gd name="connsiteY90" fmla="*/ 57652 h 453877"/>
                  <a:gd name="connsiteX91" fmla="*/ 52924 w 604957"/>
                  <a:gd name="connsiteY91" fmla="*/ 43680 h 453877"/>
                  <a:gd name="connsiteX92" fmla="*/ 66826 w 604957"/>
                  <a:gd name="connsiteY92" fmla="*/ 29708 h 453877"/>
                  <a:gd name="connsiteX93" fmla="*/ 54789 w 604957"/>
                  <a:gd name="connsiteY93" fmla="*/ 25265 h 453877"/>
                  <a:gd name="connsiteX94" fmla="*/ 25307 w 604957"/>
                  <a:gd name="connsiteY94" fmla="*/ 54698 h 453877"/>
                  <a:gd name="connsiteX95" fmla="*/ 25307 w 604957"/>
                  <a:gd name="connsiteY95" fmla="*/ 62024 h 453877"/>
                  <a:gd name="connsiteX96" fmla="*/ 579650 w 604957"/>
                  <a:gd name="connsiteY96" fmla="*/ 62024 h 453877"/>
                  <a:gd name="connsiteX97" fmla="*/ 579650 w 604957"/>
                  <a:gd name="connsiteY97" fmla="*/ 54698 h 453877"/>
                  <a:gd name="connsiteX98" fmla="*/ 550168 w 604957"/>
                  <a:gd name="connsiteY98" fmla="*/ 25265 h 453877"/>
                  <a:gd name="connsiteX99" fmla="*/ 54789 w 604957"/>
                  <a:gd name="connsiteY99" fmla="*/ 0 h 453877"/>
                  <a:gd name="connsiteX100" fmla="*/ 550168 w 604957"/>
                  <a:gd name="connsiteY100" fmla="*/ 0 h 453877"/>
                  <a:gd name="connsiteX101" fmla="*/ 604957 w 604957"/>
                  <a:gd name="connsiteY101" fmla="*/ 54698 h 453877"/>
                  <a:gd name="connsiteX102" fmla="*/ 604957 w 604957"/>
                  <a:gd name="connsiteY102" fmla="*/ 399179 h 453877"/>
                  <a:gd name="connsiteX103" fmla="*/ 550168 w 604957"/>
                  <a:gd name="connsiteY103" fmla="*/ 453877 h 453877"/>
                  <a:gd name="connsiteX104" fmla="*/ 54789 w 604957"/>
                  <a:gd name="connsiteY104" fmla="*/ 453877 h 453877"/>
                  <a:gd name="connsiteX105" fmla="*/ 0 w 604957"/>
                  <a:gd name="connsiteY105" fmla="*/ 399179 h 453877"/>
                  <a:gd name="connsiteX106" fmla="*/ 0 w 604957"/>
                  <a:gd name="connsiteY106" fmla="*/ 54698 h 453877"/>
                  <a:gd name="connsiteX107" fmla="*/ 54789 w 604957"/>
                  <a:gd name="connsiteY107" fmla="*/ 0 h 453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604957" h="453877">
                    <a:moveTo>
                      <a:pt x="451809" y="311396"/>
                    </a:moveTo>
                    <a:lnTo>
                      <a:pt x="451809" y="355589"/>
                    </a:lnTo>
                    <a:lnTo>
                      <a:pt x="506610" y="355589"/>
                    </a:lnTo>
                    <a:lnTo>
                      <a:pt x="506610" y="311396"/>
                    </a:lnTo>
                    <a:close/>
                    <a:moveTo>
                      <a:pt x="333894" y="311396"/>
                    </a:moveTo>
                    <a:lnTo>
                      <a:pt x="333894" y="355589"/>
                    </a:lnTo>
                    <a:lnTo>
                      <a:pt x="388695" y="355589"/>
                    </a:lnTo>
                    <a:lnTo>
                      <a:pt x="388695" y="311396"/>
                    </a:lnTo>
                    <a:close/>
                    <a:moveTo>
                      <a:pt x="100601" y="311396"/>
                    </a:moveTo>
                    <a:lnTo>
                      <a:pt x="100601" y="355589"/>
                    </a:lnTo>
                    <a:lnTo>
                      <a:pt x="270925" y="355589"/>
                    </a:lnTo>
                    <a:lnTo>
                      <a:pt x="270925" y="311396"/>
                    </a:lnTo>
                    <a:close/>
                    <a:moveTo>
                      <a:pt x="439153" y="286143"/>
                    </a:moveTo>
                    <a:lnTo>
                      <a:pt x="519266" y="286143"/>
                    </a:lnTo>
                    <a:cubicBezTo>
                      <a:pt x="526227" y="286143"/>
                      <a:pt x="531922" y="291825"/>
                      <a:pt x="531922" y="298770"/>
                    </a:cubicBezTo>
                    <a:lnTo>
                      <a:pt x="531922" y="368215"/>
                    </a:lnTo>
                    <a:cubicBezTo>
                      <a:pt x="531922" y="375286"/>
                      <a:pt x="526227" y="380842"/>
                      <a:pt x="519266" y="380842"/>
                    </a:cubicBezTo>
                    <a:lnTo>
                      <a:pt x="439153" y="380842"/>
                    </a:lnTo>
                    <a:cubicBezTo>
                      <a:pt x="432066" y="380842"/>
                      <a:pt x="426497" y="375286"/>
                      <a:pt x="426497" y="368215"/>
                    </a:cubicBezTo>
                    <a:lnTo>
                      <a:pt x="426497" y="298770"/>
                    </a:lnTo>
                    <a:cubicBezTo>
                      <a:pt x="426497" y="291825"/>
                      <a:pt x="432066" y="286143"/>
                      <a:pt x="439153" y="286143"/>
                    </a:cubicBezTo>
                    <a:close/>
                    <a:moveTo>
                      <a:pt x="321238" y="286143"/>
                    </a:moveTo>
                    <a:lnTo>
                      <a:pt x="401351" y="286143"/>
                    </a:lnTo>
                    <a:cubicBezTo>
                      <a:pt x="408438" y="286143"/>
                      <a:pt x="414007" y="291825"/>
                      <a:pt x="414007" y="298770"/>
                    </a:cubicBezTo>
                    <a:lnTo>
                      <a:pt x="414007" y="368215"/>
                    </a:lnTo>
                    <a:cubicBezTo>
                      <a:pt x="414007" y="375286"/>
                      <a:pt x="408438" y="380842"/>
                      <a:pt x="401351" y="380842"/>
                    </a:cubicBezTo>
                    <a:lnTo>
                      <a:pt x="321238" y="380842"/>
                    </a:lnTo>
                    <a:cubicBezTo>
                      <a:pt x="314277" y="380842"/>
                      <a:pt x="308582" y="375286"/>
                      <a:pt x="308582" y="368215"/>
                    </a:cubicBezTo>
                    <a:lnTo>
                      <a:pt x="308582" y="298770"/>
                    </a:lnTo>
                    <a:cubicBezTo>
                      <a:pt x="308582" y="291825"/>
                      <a:pt x="314277" y="286143"/>
                      <a:pt x="321238" y="286143"/>
                    </a:cubicBezTo>
                    <a:close/>
                    <a:moveTo>
                      <a:pt x="87947" y="286143"/>
                    </a:moveTo>
                    <a:lnTo>
                      <a:pt x="283579" y="286143"/>
                    </a:lnTo>
                    <a:cubicBezTo>
                      <a:pt x="290539" y="286143"/>
                      <a:pt x="296233" y="291825"/>
                      <a:pt x="296233" y="298770"/>
                    </a:cubicBezTo>
                    <a:lnTo>
                      <a:pt x="296233" y="368215"/>
                    </a:lnTo>
                    <a:cubicBezTo>
                      <a:pt x="296233" y="375286"/>
                      <a:pt x="290539" y="380842"/>
                      <a:pt x="283579" y="380842"/>
                    </a:cubicBezTo>
                    <a:lnTo>
                      <a:pt x="87947" y="380842"/>
                    </a:lnTo>
                    <a:cubicBezTo>
                      <a:pt x="80861" y="380842"/>
                      <a:pt x="75293" y="375286"/>
                      <a:pt x="75293" y="368215"/>
                    </a:cubicBezTo>
                    <a:lnTo>
                      <a:pt x="75293" y="298770"/>
                    </a:lnTo>
                    <a:cubicBezTo>
                      <a:pt x="75293" y="291825"/>
                      <a:pt x="80861" y="286143"/>
                      <a:pt x="87947" y="286143"/>
                    </a:cubicBezTo>
                    <a:close/>
                    <a:moveTo>
                      <a:pt x="347676" y="201464"/>
                    </a:moveTo>
                    <a:lnTo>
                      <a:pt x="428410" y="224203"/>
                    </a:lnTo>
                    <a:lnTo>
                      <a:pt x="398799" y="236077"/>
                    </a:lnTo>
                    <a:lnTo>
                      <a:pt x="430308" y="267533"/>
                    </a:lnTo>
                    <a:lnTo>
                      <a:pt x="413858" y="283955"/>
                    </a:lnTo>
                    <a:lnTo>
                      <a:pt x="382349" y="252500"/>
                    </a:lnTo>
                    <a:lnTo>
                      <a:pt x="370327" y="282060"/>
                    </a:lnTo>
                    <a:close/>
                    <a:moveTo>
                      <a:pt x="100596" y="144022"/>
                    </a:moveTo>
                    <a:lnTo>
                      <a:pt x="100596" y="255167"/>
                    </a:lnTo>
                    <a:lnTo>
                      <a:pt x="219770" y="255167"/>
                    </a:lnTo>
                    <a:lnTo>
                      <a:pt x="219770" y="144022"/>
                    </a:lnTo>
                    <a:close/>
                    <a:moveTo>
                      <a:pt x="296205" y="144014"/>
                    </a:moveTo>
                    <a:lnTo>
                      <a:pt x="296205" y="175578"/>
                    </a:lnTo>
                    <a:lnTo>
                      <a:pt x="506616" y="175578"/>
                    </a:lnTo>
                    <a:lnTo>
                      <a:pt x="506616" y="144014"/>
                    </a:lnTo>
                    <a:close/>
                    <a:moveTo>
                      <a:pt x="283552" y="118762"/>
                    </a:moveTo>
                    <a:lnTo>
                      <a:pt x="519269" y="118762"/>
                    </a:lnTo>
                    <a:cubicBezTo>
                      <a:pt x="526227" y="118762"/>
                      <a:pt x="531921" y="124444"/>
                      <a:pt x="531921" y="131388"/>
                    </a:cubicBezTo>
                    <a:lnTo>
                      <a:pt x="531921" y="188204"/>
                    </a:lnTo>
                    <a:cubicBezTo>
                      <a:pt x="531921" y="195148"/>
                      <a:pt x="526227" y="200830"/>
                      <a:pt x="519269" y="200830"/>
                    </a:cubicBezTo>
                    <a:lnTo>
                      <a:pt x="283552" y="200830"/>
                    </a:lnTo>
                    <a:cubicBezTo>
                      <a:pt x="276594" y="200830"/>
                      <a:pt x="270900" y="195148"/>
                      <a:pt x="270900" y="188204"/>
                    </a:cubicBezTo>
                    <a:lnTo>
                      <a:pt x="270900" y="131388"/>
                    </a:lnTo>
                    <a:cubicBezTo>
                      <a:pt x="270900" y="124444"/>
                      <a:pt x="276594" y="118762"/>
                      <a:pt x="283552" y="118762"/>
                    </a:cubicBezTo>
                    <a:close/>
                    <a:moveTo>
                      <a:pt x="87944" y="118762"/>
                    </a:moveTo>
                    <a:lnTo>
                      <a:pt x="232422" y="118762"/>
                    </a:lnTo>
                    <a:cubicBezTo>
                      <a:pt x="239380" y="118762"/>
                      <a:pt x="245073" y="124446"/>
                      <a:pt x="245073" y="131392"/>
                    </a:cubicBezTo>
                    <a:lnTo>
                      <a:pt x="245073" y="267797"/>
                    </a:lnTo>
                    <a:cubicBezTo>
                      <a:pt x="245073" y="274870"/>
                      <a:pt x="239380" y="280427"/>
                      <a:pt x="232422" y="280427"/>
                    </a:cubicBezTo>
                    <a:lnTo>
                      <a:pt x="87944" y="280427"/>
                    </a:lnTo>
                    <a:cubicBezTo>
                      <a:pt x="80860" y="280427"/>
                      <a:pt x="75293" y="274870"/>
                      <a:pt x="75293" y="267797"/>
                    </a:cubicBezTo>
                    <a:lnTo>
                      <a:pt x="75293" y="131392"/>
                    </a:lnTo>
                    <a:cubicBezTo>
                      <a:pt x="75293" y="124446"/>
                      <a:pt x="80860" y="118762"/>
                      <a:pt x="87944" y="118762"/>
                    </a:cubicBezTo>
                    <a:close/>
                    <a:moveTo>
                      <a:pt x="25307" y="87289"/>
                    </a:moveTo>
                    <a:lnTo>
                      <a:pt x="25307" y="399179"/>
                    </a:lnTo>
                    <a:cubicBezTo>
                      <a:pt x="25307" y="415349"/>
                      <a:pt x="38593" y="428612"/>
                      <a:pt x="54789" y="428612"/>
                    </a:cubicBezTo>
                    <a:lnTo>
                      <a:pt x="550168" y="428612"/>
                    </a:lnTo>
                    <a:cubicBezTo>
                      <a:pt x="566364" y="428612"/>
                      <a:pt x="579650" y="415349"/>
                      <a:pt x="579650" y="399179"/>
                    </a:cubicBezTo>
                    <a:lnTo>
                      <a:pt x="579650" y="87289"/>
                    </a:lnTo>
                    <a:close/>
                    <a:moveTo>
                      <a:pt x="169428" y="29708"/>
                    </a:moveTo>
                    <a:cubicBezTo>
                      <a:pt x="177106" y="29708"/>
                      <a:pt x="183330" y="35963"/>
                      <a:pt x="183330" y="43680"/>
                    </a:cubicBezTo>
                    <a:cubicBezTo>
                      <a:pt x="183330" y="51397"/>
                      <a:pt x="177106" y="57652"/>
                      <a:pt x="169428" y="57652"/>
                    </a:cubicBezTo>
                    <a:cubicBezTo>
                      <a:pt x="161750" y="57652"/>
                      <a:pt x="155526" y="51397"/>
                      <a:pt x="155526" y="43680"/>
                    </a:cubicBezTo>
                    <a:cubicBezTo>
                      <a:pt x="155526" y="35963"/>
                      <a:pt x="161750" y="29708"/>
                      <a:pt x="169428" y="29708"/>
                    </a:cubicBezTo>
                    <a:close/>
                    <a:moveTo>
                      <a:pt x="118162" y="29708"/>
                    </a:moveTo>
                    <a:cubicBezTo>
                      <a:pt x="125859" y="29708"/>
                      <a:pt x="132099" y="35963"/>
                      <a:pt x="132099" y="43680"/>
                    </a:cubicBezTo>
                    <a:cubicBezTo>
                      <a:pt x="132099" y="51397"/>
                      <a:pt x="125859" y="57652"/>
                      <a:pt x="118162" y="57652"/>
                    </a:cubicBezTo>
                    <a:cubicBezTo>
                      <a:pt x="110465" y="57652"/>
                      <a:pt x="104225" y="51397"/>
                      <a:pt x="104225" y="43680"/>
                    </a:cubicBezTo>
                    <a:cubicBezTo>
                      <a:pt x="104225" y="35963"/>
                      <a:pt x="110465" y="29708"/>
                      <a:pt x="118162" y="29708"/>
                    </a:cubicBezTo>
                    <a:close/>
                    <a:moveTo>
                      <a:pt x="66826" y="29708"/>
                    </a:moveTo>
                    <a:cubicBezTo>
                      <a:pt x="74504" y="29708"/>
                      <a:pt x="80728" y="35963"/>
                      <a:pt x="80728" y="43680"/>
                    </a:cubicBezTo>
                    <a:cubicBezTo>
                      <a:pt x="80728" y="51397"/>
                      <a:pt x="74504" y="57652"/>
                      <a:pt x="66826" y="57652"/>
                    </a:cubicBezTo>
                    <a:cubicBezTo>
                      <a:pt x="59148" y="57652"/>
                      <a:pt x="52924" y="51397"/>
                      <a:pt x="52924" y="43680"/>
                    </a:cubicBezTo>
                    <a:cubicBezTo>
                      <a:pt x="52924" y="35963"/>
                      <a:pt x="59148" y="29708"/>
                      <a:pt x="66826" y="29708"/>
                    </a:cubicBezTo>
                    <a:close/>
                    <a:moveTo>
                      <a:pt x="54789" y="25265"/>
                    </a:moveTo>
                    <a:cubicBezTo>
                      <a:pt x="38593" y="25265"/>
                      <a:pt x="25307" y="38528"/>
                      <a:pt x="25307" y="54698"/>
                    </a:cubicBezTo>
                    <a:lnTo>
                      <a:pt x="25307" y="62024"/>
                    </a:lnTo>
                    <a:lnTo>
                      <a:pt x="579650" y="62024"/>
                    </a:lnTo>
                    <a:lnTo>
                      <a:pt x="579650" y="54698"/>
                    </a:lnTo>
                    <a:cubicBezTo>
                      <a:pt x="579650" y="38528"/>
                      <a:pt x="566364" y="25265"/>
                      <a:pt x="550168" y="25265"/>
                    </a:cubicBezTo>
                    <a:close/>
                    <a:moveTo>
                      <a:pt x="54789" y="0"/>
                    </a:moveTo>
                    <a:lnTo>
                      <a:pt x="550168" y="0"/>
                    </a:lnTo>
                    <a:cubicBezTo>
                      <a:pt x="580409" y="0"/>
                      <a:pt x="604957" y="24507"/>
                      <a:pt x="604957" y="54698"/>
                    </a:cubicBezTo>
                    <a:lnTo>
                      <a:pt x="604957" y="399179"/>
                    </a:lnTo>
                    <a:cubicBezTo>
                      <a:pt x="604957" y="429244"/>
                      <a:pt x="580283" y="453877"/>
                      <a:pt x="550168" y="453877"/>
                    </a:cubicBezTo>
                    <a:lnTo>
                      <a:pt x="54789" y="453877"/>
                    </a:lnTo>
                    <a:cubicBezTo>
                      <a:pt x="24548" y="453877"/>
                      <a:pt x="0" y="429244"/>
                      <a:pt x="0" y="399179"/>
                    </a:cubicBezTo>
                    <a:lnTo>
                      <a:pt x="0" y="54698"/>
                    </a:lnTo>
                    <a:cubicBezTo>
                      <a:pt x="0" y="24507"/>
                      <a:pt x="24548" y="0"/>
                      <a:pt x="5478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209024" y="2823936"/>
              <a:ext cx="2334925" cy="535034"/>
              <a:chOff x="1167269" y="3019118"/>
              <a:chExt cx="1792218" cy="535034"/>
            </a:xfrm>
            <a:effectLst>
              <a:outerShdw blurRad="190500" dist="114300" dir="5400000" sx="90000" sy="90000" algn="t" rotWithShape="0">
                <a:schemeClr val="accent2">
                  <a:alpha val="20000"/>
                </a:schemeClr>
              </a:outerShdw>
            </a:effectLst>
          </p:grpSpPr>
          <p:sp>
            <p:nvSpPr>
              <p:cNvPr id="15" name="矩形: 圆角 14"/>
              <p:cNvSpPr/>
              <p:nvPr/>
            </p:nvSpPr>
            <p:spPr>
              <a:xfrm>
                <a:off x="1187837" y="3020332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3" name="矩形: 圆角 12"/>
              <p:cNvSpPr/>
              <p:nvPr/>
            </p:nvSpPr>
            <p:spPr>
              <a:xfrm>
                <a:off x="1167269" y="3019118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1209024" y="3867938"/>
              <a:ext cx="2334925" cy="533820"/>
              <a:chOff x="1167269" y="3019118"/>
              <a:chExt cx="1792218" cy="533820"/>
            </a:xfrm>
            <a:effectLst>
              <a:outerShdw blurRad="190500" dist="114300" dir="5400000" sx="90000" sy="90000" algn="t" rotWithShape="0">
                <a:schemeClr val="accent2">
                  <a:alpha val="20000"/>
                </a:schemeClr>
              </a:outerShdw>
            </a:effectLst>
          </p:grpSpPr>
          <p:sp>
            <p:nvSpPr>
              <p:cNvPr id="18" name="矩形: 圆角 17"/>
              <p:cNvSpPr/>
              <p:nvPr/>
            </p:nvSpPr>
            <p:spPr>
              <a:xfrm>
                <a:off x="1187837" y="3020332"/>
                <a:ext cx="1771650" cy="532606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9" name="矩形: 圆角 18"/>
              <p:cNvSpPr/>
              <p:nvPr/>
            </p:nvSpPr>
            <p:spPr>
              <a:xfrm>
                <a:off x="1167269" y="3019118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1209024" y="4910727"/>
              <a:ext cx="2334925" cy="535034"/>
              <a:chOff x="1167269" y="3019118"/>
              <a:chExt cx="1792218" cy="535034"/>
            </a:xfrm>
            <a:effectLst>
              <a:outerShdw blurRad="190500" dist="114300" dir="5400000" sx="90000" sy="90000" algn="t" rotWithShape="0">
                <a:schemeClr val="accent2">
                  <a:alpha val="20000"/>
                </a:schemeClr>
              </a:outerShdw>
            </a:effectLst>
          </p:grpSpPr>
          <p:sp>
            <p:nvSpPr>
              <p:cNvPr id="21" name="矩形: 圆角 20"/>
              <p:cNvSpPr/>
              <p:nvPr/>
            </p:nvSpPr>
            <p:spPr>
              <a:xfrm>
                <a:off x="1187837" y="3020332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2" name="矩形: 圆角 21"/>
              <p:cNvSpPr/>
              <p:nvPr/>
            </p:nvSpPr>
            <p:spPr>
              <a:xfrm>
                <a:off x="1167269" y="3019118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1235820" y="1779934"/>
              <a:ext cx="2334925" cy="535034"/>
              <a:chOff x="1167269" y="3019118"/>
              <a:chExt cx="1792218" cy="535034"/>
            </a:xfrm>
            <a:gradFill>
              <a:gsLst>
                <a:gs pos="0">
                  <a:schemeClr val="accent1">
                    <a:alpha val="80000"/>
                    <a:lumMod val="67000"/>
                    <a:lumOff val="33000"/>
                  </a:schemeClr>
                </a:gs>
                <a:gs pos="100000">
                  <a:schemeClr val="accent2">
                    <a:alpha val="80000"/>
                    <a:lumMod val="67000"/>
                    <a:lumOff val="33000"/>
                  </a:schemeClr>
                </a:gs>
              </a:gsLst>
              <a:lin ang="0" scaled="0"/>
            </a:gradFill>
            <a:effectLst>
              <a:outerShdw blurRad="190500" dist="114300" dir="5400000" sx="90000" sy="90000" algn="t" rotWithShape="0">
                <a:schemeClr val="accent2">
                  <a:alpha val="20000"/>
                </a:schemeClr>
              </a:outerShdw>
            </a:effectLst>
          </p:grpSpPr>
          <p:sp>
            <p:nvSpPr>
              <p:cNvPr id="37" name="矩形: 圆角 36"/>
              <p:cNvSpPr/>
              <p:nvPr/>
            </p:nvSpPr>
            <p:spPr>
              <a:xfrm>
                <a:off x="1187837" y="3020332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38" name="矩形: 圆角 37"/>
              <p:cNvSpPr/>
              <p:nvPr/>
            </p:nvSpPr>
            <p:spPr>
              <a:xfrm>
                <a:off x="1167269" y="3019118"/>
                <a:ext cx="1771650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prstClr val="white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prstClr val="white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86" name="组合 85"/>
            <p:cNvGrpSpPr/>
            <p:nvPr/>
          </p:nvGrpSpPr>
          <p:grpSpPr>
            <a:xfrm>
              <a:off x="8753668" y="2823532"/>
              <a:ext cx="2334925" cy="535034"/>
              <a:chOff x="8753668" y="2944673"/>
              <a:chExt cx="2334925" cy="535034"/>
            </a:xfrm>
            <a:effectLst>
              <a:outerShdw blurRad="190500" dist="114300" dir="5400000" sx="90000" sy="90000" algn="t" rotWithShape="0">
                <a:schemeClr val="accent1">
                  <a:alpha val="20000"/>
                </a:schemeClr>
              </a:outerShdw>
            </a:effectLst>
          </p:grpSpPr>
          <p:sp>
            <p:nvSpPr>
              <p:cNvPr id="82" name="矩形: 圆角 81"/>
              <p:cNvSpPr/>
              <p:nvPr/>
            </p:nvSpPr>
            <p:spPr>
              <a:xfrm>
                <a:off x="8780464" y="2945887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bg2">
                      <a:lumMod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83" name="矩形: 圆角 82"/>
              <p:cNvSpPr/>
              <p:nvPr/>
            </p:nvSpPr>
            <p:spPr>
              <a:xfrm>
                <a:off x="8753668" y="2944673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87" name="组合 86"/>
            <p:cNvGrpSpPr/>
            <p:nvPr/>
          </p:nvGrpSpPr>
          <p:grpSpPr>
            <a:xfrm>
              <a:off x="8753668" y="3867130"/>
              <a:ext cx="2334925" cy="535034"/>
              <a:chOff x="8753668" y="4109412"/>
              <a:chExt cx="2334925" cy="535034"/>
            </a:xfrm>
            <a:effectLst>
              <a:outerShdw blurRad="190500" dist="114300" dir="5400000" sx="90000" sy="90000" algn="t" rotWithShape="0">
                <a:schemeClr val="accent1">
                  <a:alpha val="20000"/>
                </a:schemeClr>
              </a:outerShdw>
            </a:effectLst>
          </p:grpSpPr>
          <p:sp>
            <p:nvSpPr>
              <p:cNvPr id="80" name="矩形: 圆角 79"/>
              <p:cNvSpPr/>
              <p:nvPr/>
            </p:nvSpPr>
            <p:spPr>
              <a:xfrm>
                <a:off x="8780464" y="4110626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schemeClr val="bg2">
                      <a:lumMod val="2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81" name="矩形: 圆角 80"/>
              <p:cNvSpPr/>
              <p:nvPr/>
            </p:nvSpPr>
            <p:spPr>
              <a:xfrm>
                <a:off x="8753668" y="4109412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88" name="组合 87"/>
            <p:cNvGrpSpPr/>
            <p:nvPr/>
          </p:nvGrpSpPr>
          <p:grpSpPr>
            <a:xfrm>
              <a:off x="8753668" y="4910727"/>
              <a:ext cx="2334925" cy="535034"/>
              <a:chOff x="8753668" y="5274150"/>
              <a:chExt cx="2334925" cy="535034"/>
            </a:xfrm>
            <a:effectLst>
              <a:outerShdw blurRad="190500" dist="114300" dir="5400000" sx="90000" sy="90000" algn="t" rotWithShape="0">
                <a:schemeClr val="accent1">
                  <a:alpha val="20000"/>
                </a:schemeClr>
              </a:outerShdw>
            </a:effectLst>
          </p:grpSpPr>
          <p:sp>
            <p:nvSpPr>
              <p:cNvPr id="78" name="矩形: 圆角 77"/>
              <p:cNvSpPr/>
              <p:nvPr/>
            </p:nvSpPr>
            <p:spPr>
              <a:xfrm>
                <a:off x="8780464" y="5275364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79" name="矩形: 圆角 78"/>
              <p:cNvSpPr/>
              <p:nvPr/>
            </p:nvSpPr>
            <p:spPr>
              <a:xfrm>
                <a:off x="8753668" y="5274150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prstClr val="white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prstClr val="white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  <p:grpSp>
          <p:nvGrpSpPr>
            <p:cNvPr id="103" name="组合 102"/>
            <p:cNvGrpSpPr/>
            <p:nvPr/>
          </p:nvGrpSpPr>
          <p:grpSpPr>
            <a:xfrm>
              <a:off x="8780464" y="1779934"/>
              <a:ext cx="2334925" cy="533820"/>
              <a:chOff x="8780464" y="1779934"/>
              <a:chExt cx="2334925" cy="533820"/>
            </a:xfrm>
            <a:effectLst>
              <a:outerShdw blurRad="190500" dist="114300" dir="5400000" sx="90000" sy="90000" algn="t" rotWithShape="0">
                <a:schemeClr val="accent1">
                  <a:alpha val="20000"/>
                </a:schemeClr>
              </a:outerShdw>
            </a:effectLst>
          </p:grpSpPr>
          <p:sp>
            <p:nvSpPr>
              <p:cNvPr id="76" name="矩形: 圆角 75"/>
              <p:cNvSpPr/>
              <p:nvPr/>
            </p:nvSpPr>
            <p:spPr>
              <a:xfrm>
                <a:off x="8807260" y="1781148"/>
                <a:ext cx="2308129" cy="53260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77" name="矩形: 圆角 76"/>
              <p:cNvSpPr/>
              <p:nvPr/>
            </p:nvSpPr>
            <p:spPr>
              <a:xfrm>
                <a:off x="8780464" y="1779934"/>
                <a:ext cx="2308129" cy="53382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dirty="0">
                    <a:solidFill>
                      <a:schemeClr val="bg2">
                        <a:lumMod val="25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輸入你的內容</a:t>
                </a:r>
                <a:endPara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sp>
        <p:nvSpPr>
          <p:cNvPr id="84" name="文本框 83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介紹一下團隊的小夥伴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976944" y="7488069"/>
            <a:ext cx="914400" cy="914400"/>
          </a:xfrm>
          <a:prstGeom prst="rect">
            <a:avLst/>
          </a:prstGeom>
          <a:solidFill>
            <a:srgbClr val="807D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1">
            <a:alphaModFix amt="50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5872" y="1514442"/>
            <a:ext cx="1542422" cy="2176461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2758" y="1642469"/>
            <a:ext cx="1548518" cy="204843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27720" y="3842861"/>
            <a:ext cx="19049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羚羊奔奔</a:t>
            </a:r>
            <a:endParaRPr lang="zh-CN" altLang="en-US" sz="2400" b="1" dirty="0">
              <a:solidFill>
                <a:schemeClr val="accent2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53311" y="4358976"/>
            <a:ext cx="2853817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spcAft>
                <a:spcPts val="12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charset="-122"/>
                <a:ea typeface="OPPOSans R" panose="00020600040101010101" charset="-122"/>
              </a:defRPr>
            </a:lvl1pPr>
          </a:lstStyle>
          <a:p>
            <a:pPr algn="ctr">
              <a:spcAft>
                <a:spcPts val="0"/>
              </a:spcAft>
            </a:pPr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職務：</a:t>
            </a:r>
            <a:r>
              <a:rPr lang="en-US" altLang="zh-CN" dirty="0">
                <a:latin typeface="思源黑体 CN Bold" panose="020B0800000000000000" charset="-122"/>
                <a:ea typeface="思源黑体 CN Heavy" panose="020B0A00000000000000" charset="-122"/>
              </a:rPr>
              <a:t>PPT</a:t>
            </a:r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建築師</a:t>
            </a:r>
            <a:endParaRPr lang="en-US" altLang="zh-CN" dirty="0"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請展開說說你的優勢和特性，比如帥氣又多金，討人歡心。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4239217" y="2700673"/>
            <a:ext cx="322157" cy="322157"/>
            <a:chOff x="4061628" y="2718587"/>
            <a:chExt cx="322157" cy="322157"/>
          </a:xfrm>
        </p:grpSpPr>
        <p:sp>
          <p:nvSpPr>
            <p:cNvPr id="9" name="椭圆 8"/>
            <p:cNvSpPr/>
            <p:nvPr/>
          </p:nvSpPr>
          <p:spPr>
            <a:xfrm>
              <a:off x="4061628" y="2718587"/>
              <a:ext cx="322157" cy="322157"/>
            </a:xfrm>
            <a:prstGeom prst="ellipse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6" name="组合 45"/>
            <p:cNvGrpSpPr/>
            <p:nvPr/>
          </p:nvGrpSpPr>
          <p:grpSpPr>
            <a:xfrm>
              <a:off x="4169169" y="2795574"/>
              <a:ext cx="87517" cy="168184"/>
              <a:chOff x="8273143" y="4601029"/>
              <a:chExt cx="276086" cy="530558"/>
            </a:xfrm>
          </p:grpSpPr>
          <p:cxnSp>
            <p:nvCxnSpPr>
              <p:cNvPr id="33" name="直接连接符 32"/>
              <p:cNvCxnSpPr/>
              <p:nvPr/>
            </p:nvCxnSpPr>
            <p:spPr>
              <a:xfrm flipV="1">
                <a:off x="8273143" y="4601029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8273143" y="4855501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5" name="组合 54"/>
          <p:cNvGrpSpPr/>
          <p:nvPr/>
        </p:nvGrpSpPr>
        <p:grpSpPr>
          <a:xfrm flipH="1">
            <a:off x="7525774" y="2700673"/>
            <a:ext cx="322157" cy="322157"/>
            <a:chOff x="4061628" y="2718587"/>
            <a:chExt cx="322157" cy="322157"/>
          </a:xfrm>
        </p:grpSpPr>
        <p:sp>
          <p:nvSpPr>
            <p:cNvPr id="56" name="椭圆 55"/>
            <p:cNvSpPr/>
            <p:nvPr/>
          </p:nvSpPr>
          <p:spPr>
            <a:xfrm>
              <a:off x="4061628" y="2718587"/>
              <a:ext cx="322157" cy="322157"/>
            </a:xfrm>
            <a:prstGeom prst="ellipse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4169169" y="2795574"/>
              <a:ext cx="87517" cy="168184"/>
              <a:chOff x="8273143" y="4601029"/>
              <a:chExt cx="276086" cy="530558"/>
            </a:xfrm>
          </p:grpSpPr>
          <p:cxnSp>
            <p:nvCxnSpPr>
              <p:cNvPr id="58" name="直接连接符 57"/>
              <p:cNvCxnSpPr/>
              <p:nvPr/>
            </p:nvCxnSpPr>
            <p:spPr>
              <a:xfrm flipV="1">
                <a:off x="8273143" y="4601029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8273143" y="4855501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9" name="图片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315" y="1831462"/>
            <a:ext cx="1548518" cy="1859441"/>
          </a:xfrm>
          <a:prstGeom prst="rect">
            <a:avLst/>
          </a:prstGeom>
        </p:spPr>
      </p:pic>
      <p:sp>
        <p:nvSpPr>
          <p:cNvPr id="84" name="文本框 83"/>
          <p:cNvSpPr txBox="1"/>
          <p:nvPr/>
        </p:nvSpPr>
        <p:spPr>
          <a:xfrm>
            <a:off x="8319651" y="3842861"/>
            <a:ext cx="19049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羚羊奔奔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7845242" y="4358976"/>
            <a:ext cx="2853817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spcAft>
                <a:spcPts val="12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charset="-122"/>
                <a:ea typeface="OPPOSans R" panose="00020600040101010101" charset="-122"/>
              </a:defRPr>
            </a:lvl1pPr>
          </a:lstStyle>
          <a:p>
            <a:pPr algn="ctr">
              <a:spcAft>
                <a:spcPts val="0"/>
              </a:spcAft>
            </a:pP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職務：</a:t>
            </a:r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PPT</a:t>
            </a: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建築師</a:t>
            </a:r>
            <a:endParaRPr lang="en-US" altLang="zh-CN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請展開說說你的優勢和特性，比如帥氣又多金，討人歡心。</a:t>
            </a:r>
            <a:endParaRPr lang="zh-CN" altLang="en-US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1967350" y="3842861"/>
            <a:ext cx="19049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羚羊奔奔</a:t>
            </a:r>
            <a:endParaRPr lang="zh-CN" altLang="en-US" sz="2400" b="1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1492941" y="4358976"/>
            <a:ext cx="2853817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spcAft>
                <a:spcPts val="1200"/>
              </a:spcAft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OPPOSans R" panose="00020600040101010101" charset="-122"/>
                <a:ea typeface="OPPOSans R" panose="00020600040101010101" charset="-122"/>
              </a:defRPr>
            </a:lvl1pPr>
          </a:lstStyle>
          <a:p>
            <a:pPr algn="ctr">
              <a:spcAft>
                <a:spcPts val="0"/>
              </a:spcAft>
            </a:pP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職務：</a:t>
            </a:r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PPT</a:t>
            </a: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建築師</a:t>
            </a:r>
            <a:endParaRPr lang="en-US" altLang="zh-CN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chemeClr val="bg2">
                    <a:lumMod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請展開說說你的優勢和特性，比如帥氣又多金，討人歡心。</a:t>
            </a:r>
            <a:endParaRPr lang="zh-CN" altLang="en-US" dirty="0">
              <a:solidFill>
                <a:schemeClr val="bg2">
                  <a:lumMod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92" name="直接连接符 91"/>
          <p:cNvCxnSpPr/>
          <p:nvPr/>
        </p:nvCxnSpPr>
        <p:spPr>
          <a:xfrm>
            <a:off x="3117240" y="6137731"/>
            <a:ext cx="66968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: 圆角 49"/>
          <p:cNvSpPr/>
          <p:nvPr/>
        </p:nvSpPr>
        <p:spPr>
          <a:xfrm>
            <a:off x="961868" y="5938164"/>
            <a:ext cx="1902941" cy="39913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03200" dist="127000" dir="5400000" sx="85000" sy="85000" algn="t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prstClr val="white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策劃設計部</a:t>
            </a:r>
            <a:endParaRPr lang="zh-CN" altLang="en-US" sz="1600" dirty="0">
              <a:solidFill>
                <a:prstClr val="white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10541945" y="6071462"/>
            <a:ext cx="132539" cy="132539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椭圆 88"/>
          <p:cNvSpPr/>
          <p:nvPr/>
        </p:nvSpPr>
        <p:spPr>
          <a:xfrm>
            <a:off x="10264121" y="6071462"/>
            <a:ext cx="132539" cy="13253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椭圆 89"/>
          <p:cNvSpPr/>
          <p:nvPr/>
        </p:nvSpPr>
        <p:spPr>
          <a:xfrm>
            <a:off x="10819769" y="6071462"/>
            <a:ext cx="132539" cy="13253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>
            <a:off x="11097593" y="6071462"/>
            <a:ext cx="132539" cy="13253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8" name="组合 97"/>
          <p:cNvGrpSpPr/>
          <p:nvPr/>
        </p:nvGrpSpPr>
        <p:grpSpPr>
          <a:xfrm>
            <a:off x="952660" y="2700673"/>
            <a:ext cx="322157" cy="322157"/>
            <a:chOff x="4061628" y="2718587"/>
            <a:chExt cx="322157" cy="322157"/>
          </a:xfrm>
        </p:grpSpPr>
        <p:sp>
          <p:nvSpPr>
            <p:cNvPr id="99" name="椭圆 98"/>
            <p:cNvSpPr/>
            <p:nvPr/>
          </p:nvSpPr>
          <p:spPr>
            <a:xfrm>
              <a:off x="4061628" y="2718587"/>
              <a:ext cx="322157" cy="322157"/>
            </a:xfrm>
            <a:prstGeom prst="ellipse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0" name="组合 99"/>
            <p:cNvGrpSpPr/>
            <p:nvPr/>
          </p:nvGrpSpPr>
          <p:grpSpPr>
            <a:xfrm>
              <a:off x="4169169" y="2795574"/>
              <a:ext cx="87517" cy="168184"/>
              <a:chOff x="8273143" y="4601029"/>
              <a:chExt cx="276086" cy="530558"/>
            </a:xfrm>
          </p:grpSpPr>
          <p:cxnSp>
            <p:nvCxnSpPr>
              <p:cNvPr id="101" name="直接连接符 100"/>
              <p:cNvCxnSpPr/>
              <p:nvPr/>
            </p:nvCxnSpPr>
            <p:spPr>
              <a:xfrm flipV="1">
                <a:off x="8273143" y="4601029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接连接符 101"/>
              <p:cNvCxnSpPr/>
              <p:nvPr/>
            </p:nvCxnSpPr>
            <p:spPr>
              <a:xfrm>
                <a:off x="8273143" y="4855501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3" name="组合 102"/>
          <p:cNvGrpSpPr/>
          <p:nvPr/>
        </p:nvGrpSpPr>
        <p:grpSpPr>
          <a:xfrm flipH="1">
            <a:off x="10925268" y="2700673"/>
            <a:ext cx="322157" cy="322157"/>
            <a:chOff x="4061628" y="2718587"/>
            <a:chExt cx="322157" cy="322157"/>
          </a:xfrm>
        </p:grpSpPr>
        <p:sp>
          <p:nvSpPr>
            <p:cNvPr id="104" name="椭圆 103"/>
            <p:cNvSpPr/>
            <p:nvPr/>
          </p:nvSpPr>
          <p:spPr>
            <a:xfrm>
              <a:off x="4061628" y="2718587"/>
              <a:ext cx="322157" cy="322157"/>
            </a:xfrm>
            <a:prstGeom prst="ellipse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4169169" y="2795574"/>
              <a:ext cx="87517" cy="168184"/>
              <a:chOff x="8273143" y="4601029"/>
              <a:chExt cx="276086" cy="530558"/>
            </a:xfrm>
          </p:grpSpPr>
          <p:cxnSp>
            <p:nvCxnSpPr>
              <p:cNvPr id="106" name="直接连接符 105"/>
              <p:cNvCxnSpPr/>
              <p:nvPr/>
            </p:nvCxnSpPr>
            <p:spPr>
              <a:xfrm flipV="1">
                <a:off x="8273143" y="4601029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直接连接符 106"/>
              <p:cNvCxnSpPr/>
              <p:nvPr/>
            </p:nvCxnSpPr>
            <p:spPr>
              <a:xfrm>
                <a:off x="8273143" y="4855501"/>
                <a:ext cx="276086" cy="276086"/>
              </a:xfrm>
              <a:prstGeom prst="line">
                <a:avLst/>
              </a:prstGeom>
              <a:ln w="1905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文本框 40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5291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11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133350" y="1538444"/>
            <a:ext cx="12458700" cy="4379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1" name="矩形: 圆角 10"/>
          <p:cNvSpPr/>
          <p:nvPr/>
        </p:nvSpPr>
        <p:spPr>
          <a:xfrm rot="18211074">
            <a:off x="6654647" y="2110940"/>
            <a:ext cx="6275395" cy="232690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68830" y="717262"/>
            <a:ext cx="211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CONTENT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16" name="矩形: 圆角 15"/>
          <p:cNvSpPr/>
          <p:nvPr/>
        </p:nvSpPr>
        <p:spPr>
          <a:xfrm rot="18211074">
            <a:off x="1076834" y="556411"/>
            <a:ext cx="688348" cy="283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46026" y="484895"/>
            <a:ext cx="1402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目錄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1397948" y="2101180"/>
            <a:ext cx="2454977" cy="149965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203200" dist="381000" dir="5400000" sx="85000" sy="85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390610" y="2101180"/>
            <a:ext cx="2454977" cy="149965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20" name="矩形: 圆角 19"/>
          <p:cNvSpPr/>
          <p:nvPr/>
        </p:nvSpPr>
        <p:spPr>
          <a:xfrm>
            <a:off x="1397948" y="4021773"/>
            <a:ext cx="2454977" cy="149965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21" name="矩形: 圆角 20"/>
          <p:cNvSpPr/>
          <p:nvPr/>
        </p:nvSpPr>
        <p:spPr>
          <a:xfrm>
            <a:off x="4390610" y="4021773"/>
            <a:ext cx="2454977" cy="149965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1725977" y="2318734"/>
            <a:ext cx="173495" cy="173495"/>
          </a:xfrm>
          <a:prstGeom prst="ellipse">
            <a:avLst/>
          </a:prstGeom>
          <a:solidFill>
            <a:schemeClr val="accent3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1725977" y="4227396"/>
            <a:ext cx="683381" cy="173495"/>
            <a:chOff x="1370786" y="2318734"/>
            <a:chExt cx="683381" cy="173495"/>
          </a:xfrm>
          <a:solidFill>
            <a:schemeClr val="accent3"/>
          </a:solidFill>
        </p:grpSpPr>
        <p:sp>
          <p:nvSpPr>
            <p:cNvPr id="47" name="椭圆 46"/>
            <p:cNvSpPr/>
            <p:nvPr/>
          </p:nvSpPr>
          <p:spPr>
            <a:xfrm>
              <a:off x="1370786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1625729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1880672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4765851" y="4227396"/>
            <a:ext cx="938323" cy="173495"/>
            <a:chOff x="1370786" y="2318734"/>
            <a:chExt cx="938323" cy="173495"/>
          </a:xfrm>
          <a:solidFill>
            <a:schemeClr val="accent3"/>
          </a:solidFill>
        </p:grpSpPr>
        <p:sp>
          <p:nvSpPr>
            <p:cNvPr id="52" name="椭圆 51"/>
            <p:cNvSpPr/>
            <p:nvPr/>
          </p:nvSpPr>
          <p:spPr>
            <a:xfrm>
              <a:off x="1370786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625729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1880672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2135614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765851" y="2318734"/>
            <a:ext cx="428438" cy="173495"/>
            <a:chOff x="4144213" y="2318734"/>
            <a:chExt cx="428438" cy="173495"/>
          </a:xfrm>
          <a:solidFill>
            <a:schemeClr val="accent3"/>
          </a:solidFill>
        </p:grpSpPr>
        <p:sp>
          <p:nvSpPr>
            <p:cNvPr id="57" name="椭圆 56"/>
            <p:cNvSpPr/>
            <p:nvPr/>
          </p:nvSpPr>
          <p:spPr>
            <a:xfrm>
              <a:off x="4144213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4399156" y="2318734"/>
              <a:ext cx="173495" cy="173495"/>
            </a:xfrm>
            <a:prstGeom prst="ellipse">
              <a:avLst/>
            </a:prstGeom>
            <a:grpFill/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charset="-122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1624436" y="2513825"/>
            <a:ext cx="200200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612408" y="3037045"/>
            <a:ext cx="202605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請在這裏輸入內容文字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4643768" y="2513825"/>
            <a:ext cx="200200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631740" y="3037045"/>
            <a:ext cx="202605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請在這裏輸入內容文字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643768" y="4490381"/>
            <a:ext cx="200200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4631740" y="5013601"/>
            <a:ext cx="202605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請在這裏輸入內容文字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624436" y="4490381"/>
            <a:ext cx="200200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612408" y="5013601"/>
            <a:ext cx="202605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請在這裏輸入內容文字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59" name="图片 58" descr="查看图片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342" b="99915" l="4333" r="90250">
                        <a14:foregroundMark x1="34667" y1="342" x2="34500" y2="9906"/>
                        <a14:foregroundMark x1="66000" y1="81554" x2="79500" y2="99915"/>
                        <a14:foregroundMark x1="9500" y1="95901" x2="4333" y2="95645"/>
                        <a14:backgroundMark x1="38333" y1="75576" x2="44250" y2="97865"/>
                        <a14:backgroundMark x1="44250" y1="97865" x2="45500" y2="99658"/>
                        <a14:backgroundMark x1="7750" y1="79334" x2="8750" y2="81810"/>
                        <a14:backgroundMark x1="4833" y1="83860" x2="8000" y2="85056"/>
                        <a14:backgroundMark x1="5833" y1="86593" x2="4833" y2="87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0" t="-1" b="779"/>
          <a:stretch>
            <a:fillRect/>
          </a:stretch>
        </p:blipFill>
        <p:spPr bwMode="auto">
          <a:xfrm>
            <a:off x="7538019" y="1559055"/>
            <a:ext cx="4377064" cy="4359187"/>
          </a:xfrm>
          <a:custGeom>
            <a:avLst/>
            <a:gdLst>
              <a:gd name="connsiteX0" fmla="*/ 2008025 w 4377064"/>
              <a:gd name="connsiteY0" fmla="*/ 0 h 4393413"/>
              <a:gd name="connsiteX1" fmla="*/ 4377064 w 4377064"/>
              <a:gd name="connsiteY1" fmla="*/ 0 h 4393413"/>
              <a:gd name="connsiteX2" fmla="*/ 4377064 w 4377064"/>
              <a:gd name="connsiteY2" fmla="*/ 624617 h 4393413"/>
              <a:gd name="connsiteX3" fmla="*/ 4374591 w 4377064"/>
              <a:gd name="connsiteY3" fmla="*/ 629958 h 4393413"/>
              <a:gd name="connsiteX4" fmla="*/ 4313912 w 4377064"/>
              <a:gd name="connsiteY4" fmla="*/ 732451 h 4393413"/>
              <a:gd name="connsiteX5" fmla="*/ 2133566 w 4377064"/>
              <a:gd name="connsiteY5" fmla="*/ 4024358 h 4393413"/>
              <a:gd name="connsiteX6" fmla="*/ 1807267 w 4377064"/>
              <a:gd name="connsiteY6" fmla="*/ 4351433 h 4393413"/>
              <a:gd name="connsiteX7" fmla="*/ 1736735 w 4377064"/>
              <a:gd name="connsiteY7" fmla="*/ 4393413 h 4393413"/>
              <a:gd name="connsiteX8" fmla="*/ 591262 w 4377064"/>
              <a:gd name="connsiteY8" fmla="*/ 4393413 h 4393413"/>
              <a:gd name="connsiteX9" fmla="*/ 521124 w 4377064"/>
              <a:gd name="connsiteY9" fmla="*/ 4351889 h 4393413"/>
              <a:gd name="connsiteX10" fmla="*/ 521125 w 4377064"/>
              <a:gd name="connsiteY10" fmla="*/ 4351889 h 4393413"/>
              <a:gd name="connsiteX11" fmla="*/ 193594 w 4377064"/>
              <a:gd name="connsiteY11" fmla="*/ 2739447 h 439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7064" h="4393413">
                <a:moveTo>
                  <a:pt x="2008025" y="0"/>
                </a:moveTo>
                <a:lnTo>
                  <a:pt x="4377064" y="0"/>
                </a:lnTo>
                <a:lnTo>
                  <a:pt x="4377064" y="624617"/>
                </a:lnTo>
                <a:lnTo>
                  <a:pt x="4374591" y="629958"/>
                </a:lnTo>
                <a:cubicBezTo>
                  <a:pt x="4356305" y="664760"/>
                  <a:pt x="4336088" y="698969"/>
                  <a:pt x="4313912" y="732451"/>
                </a:cubicBezTo>
                <a:lnTo>
                  <a:pt x="2133566" y="4024358"/>
                </a:lnTo>
                <a:cubicBezTo>
                  <a:pt x="2044861" y="4158285"/>
                  <a:pt x="1933213" y="4267896"/>
                  <a:pt x="1807267" y="4351433"/>
                </a:cubicBezTo>
                <a:lnTo>
                  <a:pt x="1736735" y="4393413"/>
                </a:lnTo>
                <a:lnTo>
                  <a:pt x="591262" y="4393413"/>
                </a:lnTo>
                <a:lnTo>
                  <a:pt x="521124" y="4351889"/>
                </a:lnTo>
                <a:lnTo>
                  <a:pt x="521125" y="4351889"/>
                </a:lnTo>
                <a:cubicBezTo>
                  <a:pt x="-14584" y="3997071"/>
                  <a:pt x="-161225" y="3275156"/>
                  <a:pt x="193594" y="273944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查看图片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135" b="99488" l="19250" r="91917">
                        <a14:foregroundMark x1="22500" y1="60034" x2="23417" y2="99658"/>
                        <a14:foregroundMark x1="22000" y1="2135" x2="58917" y2="4868"/>
                        <a14:foregroundMark x1="19750" y1="26644" x2="22250" y2="26900"/>
                        <a14:foregroundMark x1="57667" y1="26132" x2="60167" y2="26132"/>
                        <a14:foregroundMark x1="65083" y1="73783" x2="70917" y2="80359"/>
                        <a14:foregroundMark x1="21000" y1="80615" x2="19750" y2="87105"/>
                        <a14:foregroundMark x1="19250" y1="81042" x2="22750" y2="92143"/>
                        <a14:backgroundMark x1="36667" y1="75320" x2="47667" y2="99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59" t="-1" b="779"/>
          <a:stretch>
            <a:fillRect/>
          </a:stretch>
        </p:blipFill>
        <p:spPr bwMode="auto">
          <a:xfrm>
            <a:off x="8293417" y="1559055"/>
            <a:ext cx="3621665" cy="43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52266" y="459656"/>
            <a:ext cx="11287469" cy="5938688"/>
          </a:xfrm>
          <a:prstGeom prst="roundRect">
            <a:avLst>
              <a:gd name="adj" fmla="val 8652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900308" y="812377"/>
            <a:ext cx="10391384" cy="5233247"/>
          </a:xfrm>
          <a:prstGeom prst="roundRect">
            <a:avLst>
              <a:gd name="adj" fmla="val 8652"/>
            </a:avLst>
          </a:prstGeom>
          <a:solidFill>
            <a:schemeClr val="bg1">
              <a:alpha val="4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2" name="矩形: 圆角 1"/>
          <p:cNvSpPr/>
          <p:nvPr/>
        </p:nvSpPr>
        <p:spPr>
          <a:xfrm rot="18211074">
            <a:off x="5425589" y="1494540"/>
            <a:ext cx="7611709" cy="282240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 rot="18211074">
            <a:off x="1378149" y="449578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5" name="矩形: 圆角 4"/>
          <p:cNvSpPr/>
          <p:nvPr/>
        </p:nvSpPr>
        <p:spPr>
          <a:xfrm rot="18211074">
            <a:off x="4272326" y="5600502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52412" y="2044726"/>
            <a:ext cx="24206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b="1" dirty="0">
                <a:solidFill>
                  <a:schemeClr val="accent2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期待與您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55744" y="2768830"/>
            <a:ext cx="38442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共同乘風破浪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579841" y="3628116"/>
            <a:ext cx="38724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Aharoni" panose="02010803020104030203" pitchFamily="2" charset="-79"/>
              </a:rPr>
              <a:t>Thanks for Listening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Aharoni" panose="02010803020104030203" pitchFamily="2" charset="-79"/>
            </a:endParaRPr>
          </a:p>
        </p:txBody>
      </p:sp>
      <p:sp>
        <p:nvSpPr>
          <p:cNvPr id="24" name="矩形: 圆角 23"/>
          <p:cNvSpPr/>
          <p:nvPr/>
        </p:nvSpPr>
        <p:spPr>
          <a:xfrm>
            <a:off x="1679807" y="4822364"/>
            <a:ext cx="1902910" cy="37095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彙報人：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XXX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579841" y="4174147"/>
            <a:ext cx="3872445" cy="79622"/>
            <a:chOff x="6565704" y="4174147"/>
            <a:chExt cx="3872445" cy="79622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6665670" y="4213958"/>
              <a:ext cx="3772479" cy="0"/>
            </a:xfrm>
            <a:prstGeom prst="line">
              <a:avLst/>
            </a:prstGeom>
            <a:ln>
              <a:solidFill>
                <a:schemeClr val="accent5"/>
              </a:solidFill>
              <a:prstDash val="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椭圆 6"/>
            <p:cNvSpPr/>
            <p:nvPr/>
          </p:nvSpPr>
          <p:spPr>
            <a:xfrm>
              <a:off x="6565704" y="4174147"/>
              <a:ext cx="79622" cy="79622"/>
            </a:xfrm>
            <a:prstGeom prst="ellipse">
              <a:avLst/>
            </a:prstGeom>
            <a:noFill/>
            <a:ln>
              <a:solidFill>
                <a:schemeClr val="accent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23" name="矩形: 圆角 22"/>
          <p:cNvSpPr/>
          <p:nvPr/>
        </p:nvSpPr>
        <p:spPr>
          <a:xfrm rot="18211074">
            <a:off x="11080726" y="3252270"/>
            <a:ext cx="1686317" cy="6951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pic>
        <p:nvPicPr>
          <p:cNvPr id="25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083" y="444586"/>
            <a:ext cx="5554843" cy="770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5291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2054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  <a14:imgEffect>
                      <a14:colorTemperature colorTemp="6300"/>
                    </a14:imgEffect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9408">
            <a:off x="9021712" y="145573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-1764891" y="2830965"/>
            <a:ext cx="12836014" cy="3097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2" name="任意多边形: 形状 11"/>
          <p:cNvSpPr/>
          <p:nvPr/>
        </p:nvSpPr>
        <p:spPr>
          <a:xfrm>
            <a:off x="-1103192" y="5647770"/>
            <a:ext cx="11518307" cy="280358"/>
          </a:xfrm>
          <a:custGeom>
            <a:avLst/>
            <a:gdLst>
              <a:gd name="connsiteX0" fmla="*/ 0 w 11512616"/>
              <a:gd name="connsiteY0" fmla="*/ 0 h 280219"/>
              <a:gd name="connsiteX1" fmla="*/ 11512616 w 11512616"/>
              <a:gd name="connsiteY1" fmla="*/ 0 h 280219"/>
              <a:gd name="connsiteX2" fmla="*/ 11491559 w 11512616"/>
              <a:gd name="connsiteY2" fmla="*/ 15746 h 280219"/>
              <a:gd name="connsiteX3" fmla="*/ 10625733 w 11512616"/>
              <a:gd name="connsiteY3" fmla="*/ 280219 h 280219"/>
              <a:gd name="connsiteX4" fmla="*/ 886881 w 11512616"/>
              <a:gd name="connsiteY4" fmla="*/ 280218 h 280219"/>
              <a:gd name="connsiteX5" fmla="*/ 21055 w 11512616"/>
              <a:gd name="connsiteY5" fmla="*/ 15745 h 28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12616" h="280219">
                <a:moveTo>
                  <a:pt x="0" y="0"/>
                </a:moveTo>
                <a:lnTo>
                  <a:pt x="11512616" y="0"/>
                </a:lnTo>
                <a:lnTo>
                  <a:pt x="11491559" y="15746"/>
                </a:lnTo>
                <a:cubicBezTo>
                  <a:pt x="11244404" y="182721"/>
                  <a:pt x="10946455" y="280219"/>
                  <a:pt x="10625733" y="280219"/>
                </a:cubicBezTo>
                <a:lnTo>
                  <a:pt x="886881" y="280218"/>
                </a:lnTo>
                <a:cubicBezTo>
                  <a:pt x="566159" y="280218"/>
                  <a:pt x="268210" y="182720"/>
                  <a:pt x="21055" y="15745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71168" y="1787516"/>
            <a:ext cx="3622683" cy="3622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13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03123" y="0"/>
            <a:ext cx="4800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圆角 17"/>
          <p:cNvSpPr/>
          <p:nvPr/>
        </p:nvSpPr>
        <p:spPr>
          <a:xfrm rot="18211074">
            <a:off x="4405146" y="2085338"/>
            <a:ext cx="688348" cy="283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74338" y="2013822"/>
            <a:ext cx="316928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PART ONE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02256" y="3519307"/>
            <a:ext cx="497742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46860" y="4487202"/>
            <a:ext cx="5037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請在這裏輸入相關的副標題內容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205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3" b="85394"/>
          <a:stretch>
            <a:fillRect/>
          </a:stretch>
        </p:blipFill>
        <p:spPr bwMode="auto">
          <a:xfrm>
            <a:off x="9418970" y="2589434"/>
            <a:ext cx="831835" cy="6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查看图片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93" t="-1" b="83400"/>
          <a:stretch>
            <a:fillRect/>
          </a:stretch>
        </p:blipFill>
        <p:spPr bwMode="auto">
          <a:xfrm>
            <a:off x="8149814" y="5068963"/>
            <a:ext cx="1359589" cy="11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t="82135"/>
          <a:stretch>
            <a:fillRect/>
          </a:stretch>
        </p:blipFill>
        <p:spPr bwMode="auto">
          <a:xfrm>
            <a:off x="10250805" y="4532636"/>
            <a:ext cx="872707" cy="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任意多边形: 形状 97"/>
          <p:cNvSpPr/>
          <p:nvPr/>
        </p:nvSpPr>
        <p:spPr>
          <a:xfrm>
            <a:off x="744029" y="1797339"/>
            <a:ext cx="3070072" cy="4266084"/>
          </a:xfrm>
          <a:custGeom>
            <a:avLst/>
            <a:gdLst>
              <a:gd name="connsiteX0" fmla="*/ 153719 w 3070072"/>
              <a:gd name="connsiteY0" fmla="*/ 0 h 4266084"/>
              <a:gd name="connsiteX1" fmla="*/ 1069602 w 3070072"/>
              <a:gd name="connsiteY1" fmla="*/ 0 h 4266084"/>
              <a:gd name="connsiteX2" fmla="*/ 1043969 w 3070072"/>
              <a:gd name="connsiteY2" fmla="*/ 82578 h 4266084"/>
              <a:gd name="connsiteX3" fmla="*/ 1033785 w 3070072"/>
              <a:gd name="connsiteY3" fmla="*/ 183597 h 4266084"/>
              <a:gd name="connsiteX4" fmla="*/ 1535036 w 3070072"/>
              <a:gd name="connsiteY4" fmla="*/ 684848 h 4266084"/>
              <a:gd name="connsiteX5" fmla="*/ 2036287 w 3070072"/>
              <a:gd name="connsiteY5" fmla="*/ 183597 h 4266084"/>
              <a:gd name="connsiteX6" fmla="*/ 2026103 w 3070072"/>
              <a:gd name="connsiteY6" fmla="*/ 82578 h 4266084"/>
              <a:gd name="connsiteX7" fmla="*/ 2000470 w 3070072"/>
              <a:gd name="connsiteY7" fmla="*/ 0 h 4266084"/>
              <a:gd name="connsiteX8" fmla="*/ 2916353 w 3070072"/>
              <a:gd name="connsiteY8" fmla="*/ 0 h 4266084"/>
              <a:gd name="connsiteX9" fmla="*/ 3070072 w 3070072"/>
              <a:gd name="connsiteY9" fmla="*/ 153719 h 4266084"/>
              <a:gd name="connsiteX10" fmla="*/ 3070072 w 3070072"/>
              <a:gd name="connsiteY10" fmla="*/ 4112365 h 4266084"/>
              <a:gd name="connsiteX11" fmla="*/ 2916353 w 3070072"/>
              <a:gd name="connsiteY11" fmla="*/ 4266084 h 4266084"/>
              <a:gd name="connsiteX12" fmla="*/ 153719 w 3070072"/>
              <a:gd name="connsiteY12" fmla="*/ 4266084 h 4266084"/>
              <a:gd name="connsiteX13" fmla="*/ 0 w 3070072"/>
              <a:gd name="connsiteY13" fmla="*/ 4112365 h 4266084"/>
              <a:gd name="connsiteX14" fmla="*/ 0 w 3070072"/>
              <a:gd name="connsiteY14" fmla="*/ 153719 h 4266084"/>
              <a:gd name="connsiteX15" fmla="*/ 153719 w 3070072"/>
              <a:gd name="connsiteY15" fmla="*/ 0 h 426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070072" h="4266084">
                <a:moveTo>
                  <a:pt x="153719" y="0"/>
                </a:moveTo>
                <a:lnTo>
                  <a:pt x="1069602" y="0"/>
                </a:lnTo>
                <a:lnTo>
                  <a:pt x="1043969" y="82578"/>
                </a:lnTo>
                <a:cubicBezTo>
                  <a:pt x="1037292" y="115208"/>
                  <a:pt x="1033785" y="148993"/>
                  <a:pt x="1033785" y="183597"/>
                </a:cubicBezTo>
                <a:cubicBezTo>
                  <a:pt x="1033785" y="460430"/>
                  <a:pt x="1258203" y="684848"/>
                  <a:pt x="1535036" y="684848"/>
                </a:cubicBezTo>
                <a:cubicBezTo>
                  <a:pt x="1811869" y="684848"/>
                  <a:pt x="2036287" y="460430"/>
                  <a:pt x="2036287" y="183597"/>
                </a:cubicBezTo>
                <a:cubicBezTo>
                  <a:pt x="2036287" y="148993"/>
                  <a:pt x="2032781" y="115208"/>
                  <a:pt x="2026103" y="82578"/>
                </a:cubicBezTo>
                <a:lnTo>
                  <a:pt x="2000470" y="0"/>
                </a:lnTo>
                <a:lnTo>
                  <a:pt x="2916353" y="0"/>
                </a:lnTo>
                <a:cubicBezTo>
                  <a:pt x="3001250" y="0"/>
                  <a:pt x="3070072" y="68822"/>
                  <a:pt x="3070072" y="153719"/>
                </a:cubicBezTo>
                <a:lnTo>
                  <a:pt x="3070072" y="4112365"/>
                </a:lnTo>
                <a:cubicBezTo>
                  <a:pt x="3070072" y="4197262"/>
                  <a:pt x="3001250" y="4266084"/>
                  <a:pt x="2916353" y="4266084"/>
                </a:cubicBezTo>
                <a:lnTo>
                  <a:pt x="153719" y="4266084"/>
                </a:lnTo>
                <a:cubicBezTo>
                  <a:pt x="68822" y="4266084"/>
                  <a:pt x="0" y="4197262"/>
                  <a:pt x="0" y="4112365"/>
                </a:cubicBezTo>
                <a:lnTo>
                  <a:pt x="0" y="153719"/>
                </a:lnTo>
                <a:cubicBezTo>
                  <a:pt x="0" y="68822"/>
                  <a:pt x="68822" y="0"/>
                  <a:pt x="1537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821865" y="1524108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44713" y="2677181"/>
            <a:ext cx="286870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展示你的優勢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91772" y="3235493"/>
            <a:ext cx="2574586" cy="201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是時候展現你真正的技術了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是時候展現你真正的技術了。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是時候展現你真正的技術了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,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是時候展現你真正的技術了。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1096853" y="5416206"/>
            <a:ext cx="1082628" cy="30410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分要點一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65" name="矩形: 圆角 64"/>
          <p:cNvSpPr/>
          <p:nvPr/>
        </p:nvSpPr>
        <p:spPr>
          <a:xfrm>
            <a:off x="2398043" y="5416206"/>
            <a:ext cx="1082628" cy="30410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分要點二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4285228" y="4652790"/>
            <a:ext cx="3807086" cy="819556"/>
            <a:chOff x="4477167" y="4904765"/>
            <a:chExt cx="3807086" cy="819556"/>
          </a:xfrm>
        </p:grpSpPr>
        <p:sp>
          <p:nvSpPr>
            <p:cNvPr id="7" name="椭圆 6"/>
            <p:cNvSpPr/>
            <p:nvPr/>
          </p:nvSpPr>
          <p:spPr>
            <a:xfrm>
              <a:off x="4477167" y="4904765"/>
              <a:ext cx="819556" cy="819556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152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473010" y="4904765"/>
              <a:ext cx="819556" cy="819556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268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6468853" y="4904765"/>
              <a:ext cx="819556" cy="819556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130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7464697" y="4904765"/>
              <a:ext cx="819556" cy="8195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630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</p:grpSp>
      <p:sp>
        <p:nvSpPr>
          <p:cNvPr id="74" name="royal-crown-outline-variant-with-circle-shape_29992"/>
          <p:cNvSpPr/>
          <p:nvPr/>
        </p:nvSpPr>
        <p:spPr>
          <a:xfrm rot="2216331">
            <a:off x="7789692" y="4503500"/>
            <a:ext cx="476814" cy="341765"/>
          </a:xfrm>
          <a:custGeom>
            <a:avLst/>
            <a:gdLst>
              <a:gd name="T0" fmla="*/ 2109 w 2136"/>
              <a:gd name="T1" fmla="*/ 441 h 1534"/>
              <a:gd name="T2" fmla="*/ 2044 w 2136"/>
              <a:gd name="T3" fmla="*/ 442 h 1534"/>
              <a:gd name="T4" fmla="*/ 1485 w 2136"/>
              <a:gd name="T5" fmla="*/ 869 h 1534"/>
              <a:gd name="T6" fmla="*/ 1117 w 2136"/>
              <a:gd name="T7" fmla="*/ 39 h 1534"/>
              <a:gd name="T8" fmla="*/ 1019 w 2136"/>
              <a:gd name="T9" fmla="*/ 39 h 1534"/>
              <a:gd name="T10" fmla="*/ 647 w 2136"/>
              <a:gd name="T11" fmla="*/ 878 h 1534"/>
              <a:gd name="T12" fmla="*/ 92 w 2136"/>
              <a:gd name="T13" fmla="*/ 442 h 1534"/>
              <a:gd name="T14" fmla="*/ 27 w 2136"/>
              <a:gd name="T15" fmla="*/ 441 h 1534"/>
              <a:gd name="T16" fmla="*/ 9 w 2136"/>
              <a:gd name="T17" fmla="*/ 504 h 1534"/>
              <a:gd name="T18" fmla="*/ 394 w 2136"/>
              <a:gd name="T19" fmla="*/ 1500 h 1534"/>
              <a:gd name="T20" fmla="*/ 444 w 2136"/>
              <a:gd name="T21" fmla="*/ 1534 h 1534"/>
              <a:gd name="T22" fmla="*/ 1692 w 2136"/>
              <a:gd name="T23" fmla="*/ 1534 h 1534"/>
              <a:gd name="T24" fmla="*/ 1742 w 2136"/>
              <a:gd name="T25" fmla="*/ 1500 h 1534"/>
              <a:gd name="T26" fmla="*/ 2127 w 2136"/>
              <a:gd name="T27" fmla="*/ 504 h 1534"/>
              <a:gd name="T28" fmla="*/ 2109 w 2136"/>
              <a:gd name="T29" fmla="*/ 441 h 1534"/>
              <a:gd name="T30" fmla="*/ 1655 w 2136"/>
              <a:gd name="T31" fmla="*/ 1426 h 1534"/>
              <a:gd name="T32" fmla="*/ 481 w 2136"/>
              <a:gd name="T33" fmla="*/ 1426 h 1534"/>
              <a:gd name="T34" fmla="*/ 399 w 2136"/>
              <a:gd name="T35" fmla="*/ 1213 h 1534"/>
              <a:gd name="T36" fmla="*/ 869 w 2136"/>
              <a:gd name="T37" fmla="*/ 1213 h 1534"/>
              <a:gd name="T38" fmla="*/ 1068 w 2136"/>
              <a:gd name="T39" fmla="*/ 1351 h 1534"/>
              <a:gd name="T40" fmla="*/ 1267 w 2136"/>
              <a:gd name="T41" fmla="*/ 1213 h 1534"/>
              <a:gd name="T42" fmla="*/ 1737 w 2136"/>
              <a:gd name="T43" fmla="*/ 1213 h 1534"/>
              <a:gd name="T44" fmla="*/ 1655 w 2136"/>
              <a:gd name="T45" fmla="*/ 1426 h 1534"/>
              <a:gd name="T46" fmla="*/ 963 w 2136"/>
              <a:gd name="T47" fmla="*/ 1138 h 1534"/>
              <a:gd name="T48" fmla="*/ 1068 w 2136"/>
              <a:gd name="T49" fmla="*/ 1033 h 1534"/>
              <a:gd name="T50" fmla="*/ 1173 w 2136"/>
              <a:gd name="T51" fmla="*/ 1138 h 1534"/>
              <a:gd name="T52" fmla="*/ 1068 w 2136"/>
              <a:gd name="T53" fmla="*/ 1243 h 1534"/>
              <a:gd name="T54" fmla="*/ 963 w 2136"/>
              <a:gd name="T55" fmla="*/ 1138 h 1534"/>
              <a:gd name="T56" fmla="*/ 1779 w 2136"/>
              <a:gd name="T57" fmla="*/ 1105 h 1534"/>
              <a:gd name="T58" fmla="*/ 1278 w 2136"/>
              <a:gd name="T59" fmla="*/ 1105 h 1534"/>
              <a:gd name="T60" fmla="*/ 1068 w 2136"/>
              <a:gd name="T61" fmla="*/ 925 h 1534"/>
              <a:gd name="T62" fmla="*/ 858 w 2136"/>
              <a:gd name="T63" fmla="*/ 1105 h 1534"/>
              <a:gd name="T64" fmla="*/ 357 w 2136"/>
              <a:gd name="T65" fmla="*/ 1105 h 1534"/>
              <a:gd name="T66" fmla="*/ 180 w 2136"/>
              <a:gd name="T67" fmla="*/ 649 h 1534"/>
              <a:gd name="T68" fmla="*/ 635 w 2136"/>
              <a:gd name="T69" fmla="*/ 1006 h 1534"/>
              <a:gd name="T70" fmla="*/ 681 w 2136"/>
              <a:gd name="T71" fmla="*/ 1016 h 1534"/>
              <a:gd name="T72" fmla="*/ 718 w 2136"/>
              <a:gd name="T73" fmla="*/ 986 h 1534"/>
              <a:gd name="T74" fmla="*/ 1068 w 2136"/>
              <a:gd name="T75" fmla="*/ 194 h 1534"/>
              <a:gd name="T76" fmla="*/ 1414 w 2136"/>
              <a:gd name="T77" fmla="*/ 975 h 1534"/>
              <a:gd name="T78" fmla="*/ 1450 w 2136"/>
              <a:gd name="T79" fmla="*/ 1006 h 1534"/>
              <a:gd name="T80" fmla="*/ 1496 w 2136"/>
              <a:gd name="T81" fmla="*/ 996 h 1534"/>
              <a:gd name="T82" fmla="*/ 1958 w 2136"/>
              <a:gd name="T83" fmla="*/ 644 h 1534"/>
              <a:gd name="T84" fmla="*/ 1779 w 2136"/>
              <a:gd name="T85" fmla="*/ 1105 h 1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36" h="1534">
                <a:moveTo>
                  <a:pt x="2109" y="441"/>
                </a:moveTo>
                <a:cubicBezTo>
                  <a:pt x="2090" y="427"/>
                  <a:pt x="2063" y="427"/>
                  <a:pt x="2044" y="442"/>
                </a:cubicBezTo>
                <a:lnTo>
                  <a:pt x="1485" y="869"/>
                </a:lnTo>
                <a:lnTo>
                  <a:pt x="1117" y="39"/>
                </a:lnTo>
                <a:cubicBezTo>
                  <a:pt x="1100" y="0"/>
                  <a:pt x="1036" y="0"/>
                  <a:pt x="1019" y="39"/>
                </a:cubicBezTo>
                <a:lnTo>
                  <a:pt x="647" y="878"/>
                </a:lnTo>
                <a:lnTo>
                  <a:pt x="92" y="442"/>
                </a:lnTo>
                <a:cubicBezTo>
                  <a:pt x="73" y="427"/>
                  <a:pt x="46" y="427"/>
                  <a:pt x="27" y="441"/>
                </a:cubicBezTo>
                <a:cubicBezTo>
                  <a:pt x="7" y="456"/>
                  <a:pt x="0" y="481"/>
                  <a:pt x="9" y="504"/>
                </a:cubicBezTo>
                <a:lnTo>
                  <a:pt x="394" y="1500"/>
                </a:lnTo>
                <a:cubicBezTo>
                  <a:pt x="402" y="1520"/>
                  <a:pt x="422" y="1534"/>
                  <a:pt x="444" y="1534"/>
                </a:cubicBezTo>
                <a:lnTo>
                  <a:pt x="1692" y="1534"/>
                </a:lnTo>
                <a:cubicBezTo>
                  <a:pt x="1714" y="1534"/>
                  <a:pt x="1734" y="1521"/>
                  <a:pt x="1742" y="1500"/>
                </a:cubicBezTo>
                <a:lnTo>
                  <a:pt x="2127" y="504"/>
                </a:lnTo>
                <a:cubicBezTo>
                  <a:pt x="2136" y="482"/>
                  <a:pt x="2129" y="456"/>
                  <a:pt x="2109" y="441"/>
                </a:cubicBezTo>
                <a:close/>
                <a:moveTo>
                  <a:pt x="1655" y="1426"/>
                </a:moveTo>
                <a:lnTo>
                  <a:pt x="481" y="1426"/>
                </a:lnTo>
                <a:lnTo>
                  <a:pt x="399" y="1213"/>
                </a:lnTo>
                <a:lnTo>
                  <a:pt x="869" y="1213"/>
                </a:lnTo>
                <a:cubicBezTo>
                  <a:pt x="900" y="1293"/>
                  <a:pt x="977" y="1351"/>
                  <a:pt x="1068" y="1351"/>
                </a:cubicBezTo>
                <a:cubicBezTo>
                  <a:pt x="1159" y="1351"/>
                  <a:pt x="1236" y="1293"/>
                  <a:pt x="1267" y="1213"/>
                </a:cubicBezTo>
                <a:lnTo>
                  <a:pt x="1737" y="1213"/>
                </a:lnTo>
                <a:lnTo>
                  <a:pt x="1655" y="1426"/>
                </a:lnTo>
                <a:close/>
                <a:moveTo>
                  <a:pt x="963" y="1138"/>
                </a:moveTo>
                <a:cubicBezTo>
                  <a:pt x="963" y="1080"/>
                  <a:pt x="1010" y="1033"/>
                  <a:pt x="1068" y="1033"/>
                </a:cubicBezTo>
                <a:cubicBezTo>
                  <a:pt x="1126" y="1033"/>
                  <a:pt x="1173" y="1080"/>
                  <a:pt x="1173" y="1138"/>
                </a:cubicBezTo>
                <a:cubicBezTo>
                  <a:pt x="1173" y="1196"/>
                  <a:pt x="1126" y="1243"/>
                  <a:pt x="1068" y="1243"/>
                </a:cubicBezTo>
                <a:cubicBezTo>
                  <a:pt x="1010" y="1243"/>
                  <a:pt x="963" y="1196"/>
                  <a:pt x="963" y="1138"/>
                </a:cubicBezTo>
                <a:close/>
                <a:moveTo>
                  <a:pt x="1779" y="1105"/>
                </a:moveTo>
                <a:lnTo>
                  <a:pt x="1278" y="1105"/>
                </a:lnTo>
                <a:cubicBezTo>
                  <a:pt x="1262" y="1003"/>
                  <a:pt x="1174" y="925"/>
                  <a:pt x="1068" y="925"/>
                </a:cubicBezTo>
                <a:cubicBezTo>
                  <a:pt x="962" y="925"/>
                  <a:pt x="874" y="1003"/>
                  <a:pt x="858" y="1105"/>
                </a:cubicBezTo>
                <a:lnTo>
                  <a:pt x="357" y="1105"/>
                </a:lnTo>
                <a:lnTo>
                  <a:pt x="180" y="649"/>
                </a:lnTo>
                <a:lnTo>
                  <a:pt x="635" y="1006"/>
                </a:lnTo>
                <a:cubicBezTo>
                  <a:pt x="648" y="1017"/>
                  <a:pt x="665" y="1020"/>
                  <a:pt x="681" y="1016"/>
                </a:cubicBezTo>
                <a:cubicBezTo>
                  <a:pt x="698" y="1012"/>
                  <a:pt x="711" y="1001"/>
                  <a:pt x="718" y="986"/>
                </a:cubicBezTo>
                <a:lnTo>
                  <a:pt x="1068" y="194"/>
                </a:lnTo>
                <a:lnTo>
                  <a:pt x="1414" y="975"/>
                </a:lnTo>
                <a:cubicBezTo>
                  <a:pt x="1420" y="990"/>
                  <a:pt x="1434" y="1002"/>
                  <a:pt x="1450" y="1006"/>
                </a:cubicBezTo>
                <a:cubicBezTo>
                  <a:pt x="1466" y="1010"/>
                  <a:pt x="1483" y="1006"/>
                  <a:pt x="1496" y="996"/>
                </a:cubicBezTo>
                <a:lnTo>
                  <a:pt x="1958" y="644"/>
                </a:lnTo>
                <a:lnTo>
                  <a:pt x="1779" y="1105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295907" y="5616365"/>
            <a:ext cx="3785728" cy="361270"/>
            <a:chOff x="4487846" y="5868340"/>
            <a:chExt cx="3785728" cy="361270"/>
          </a:xfrm>
        </p:grpSpPr>
        <p:sp>
          <p:nvSpPr>
            <p:cNvPr id="11" name="矩形 10"/>
            <p:cNvSpPr/>
            <p:nvPr/>
          </p:nvSpPr>
          <p:spPr>
            <a:xfrm>
              <a:off x="4487846" y="5868340"/>
              <a:ext cx="798199" cy="361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第一季度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5483689" y="5868340"/>
              <a:ext cx="798199" cy="361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第二季度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6479532" y="5868340"/>
              <a:ext cx="798199" cy="361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第三季度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7475375" y="5868340"/>
              <a:ext cx="798199" cy="3612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第四季度</a:t>
              </a:r>
              <a:endPara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</p:grpSp>
      <p:cxnSp>
        <p:nvCxnSpPr>
          <p:cNvPr id="2058" name="直接连接符 2057"/>
          <p:cNvCxnSpPr/>
          <p:nvPr/>
        </p:nvCxnSpPr>
        <p:spPr>
          <a:xfrm>
            <a:off x="4314765" y="6063423"/>
            <a:ext cx="374801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7272758" y="6063423"/>
            <a:ext cx="760218" cy="0"/>
          </a:xfrm>
          <a:prstGeom prst="line">
            <a:avLst/>
          </a:prstGeom>
          <a:ln w="254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" name="表格 67"/>
          <p:cNvGraphicFramePr>
            <a:graphicFrameLocks noGrp="1"/>
          </p:cNvGraphicFramePr>
          <p:nvPr/>
        </p:nvGraphicFramePr>
        <p:xfrm>
          <a:off x="4265086" y="1798485"/>
          <a:ext cx="3847371" cy="234846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61009"/>
                <a:gridCol w="1986362"/>
              </a:tblGrid>
              <a:tr h="31892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輸入一個標題</a:t>
                      </a:r>
                      <a:endParaRPr kumimoji="0" lang="zh-CN" altLang="en-US" sz="12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2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輸入一個標題</a:t>
                      </a:r>
                      <a:endParaRPr kumimoji="0" lang="zh-CN" altLang="en-US" sz="120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1"/>
                    </a:solidFill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</a:tr>
              <a:tr h="2899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050" dirty="0"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0.00</a:t>
                      </a:r>
                      <a:endParaRPr lang="en-US" altLang="ko-KR" sz="1050" dirty="0"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121920" marR="121920" marT="60960" marB="60960" anchor="ctr">
                    <a:noFill/>
                  </a:tcPr>
                </a:tc>
              </a:tr>
            </a:tbl>
          </a:graphicData>
        </a:graphic>
      </p:graphicFrame>
      <p:cxnSp>
        <p:nvCxnSpPr>
          <p:cNvPr id="70" name="直接连接符 69"/>
          <p:cNvCxnSpPr/>
          <p:nvPr/>
        </p:nvCxnSpPr>
        <p:spPr>
          <a:xfrm>
            <a:off x="4265086" y="4146950"/>
            <a:ext cx="3880730" cy="0"/>
          </a:xfrm>
          <a:prstGeom prst="line">
            <a:avLst/>
          </a:prstGeom>
          <a:ln w="127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圆角 23"/>
          <p:cNvSpPr/>
          <p:nvPr/>
        </p:nvSpPr>
        <p:spPr>
          <a:xfrm>
            <a:off x="8586578" y="1788039"/>
            <a:ext cx="2899505" cy="5353765"/>
          </a:xfrm>
          <a:prstGeom prst="roundRect">
            <a:avLst>
              <a:gd name="adj" fmla="val 8658"/>
            </a:avLst>
          </a:prstGeom>
          <a:solidFill>
            <a:schemeClr val="bg1"/>
          </a:solidFill>
          <a:ln>
            <a:noFill/>
          </a:ln>
          <a:effectLst>
            <a:outerShdw blurRad="457200" dist="1143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90" name="任意多边形: 形状 89"/>
          <p:cNvSpPr/>
          <p:nvPr/>
        </p:nvSpPr>
        <p:spPr>
          <a:xfrm>
            <a:off x="8781244" y="1967986"/>
            <a:ext cx="2510172" cy="4662704"/>
          </a:xfrm>
          <a:custGeom>
            <a:avLst/>
            <a:gdLst>
              <a:gd name="connsiteX0" fmla="*/ 157112 w 2510172"/>
              <a:gd name="connsiteY0" fmla="*/ 0 h 4555107"/>
              <a:gd name="connsiteX1" fmla="*/ 2353060 w 2510172"/>
              <a:gd name="connsiteY1" fmla="*/ 0 h 4555107"/>
              <a:gd name="connsiteX2" fmla="*/ 2510172 w 2510172"/>
              <a:gd name="connsiteY2" fmla="*/ 157112 h 4555107"/>
              <a:gd name="connsiteX3" fmla="*/ 2510172 w 2510172"/>
              <a:gd name="connsiteY3" fmla="*/ 577894 h 4555107"/>
              <a:gd name="connsiteX4" fmla="*/ 2510172 w 2510172"/>
              <a:gd name="connsiteY4" fmla="*/ 4397995 h 4555107"/>
              <a:gd name="connsiteX5" fmla="*/ 2510172 w 2510172"/>
              <a:gd name="connsiteY5" fmla="*/ 4555107 h 4555107"/>
              <a:gd name="connsiteX6" fmla="*/ 2353060 w 2510172"/>
              <a:gd name="connsiteY6" fmla="*/ 4555107 h 4555107"/>
              <a:gd name="connsiteX7" fmla="*/ 157112 w 2510172"/>
              <a:gd name="connsiteY7" fmla="*/ 4555107 h 4555107"/>
              <a:gd name="connsiteX8" fmla="*/ 0 w 2510172"/>
              <a:gd name="connsiteY8" fmla="*/ 4555107 h 4555107"/>
              <a:gd name="connsiteX9" fmla="*/ 0 w 2510172"/>
              <a:gd name="connsiteY9" fmla="*/ 4397995 h 4555107"/>
              <a:gd name="connsiteX10" fmla="*/ 0 w 2510172"/>
              <a:gd name="connsiteY10" fmla="*/ 577894 h 4555107"/>
              <a:gd name="connsiteX11" fmla="*/ 0 w 2510172"/>
              <a:gd name="connsiteY11" fmla="*/ 157112 h 4555107"/>
              <a:gd name="connsiteX12" fmla="*/ 157112 w 2510172"/>
              <a:gd name="connsiteY12" fmla="*/ 0 h 4555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10172" h="4555107">
                <a:moveTo>
                  <a:pt x="157112" y="0"/>
                </a:moveTo>
                <a:lnTo>
                  <a:pt x="2353060" y="0"/>
                </a:lnTo>
                <a:cubicBezTo>
                  <a:pt x="2439831" y="0"/>
                  <a:pt x="2510172" y="70341"/>
                  <a:pt x="2510172" y="157112"/>
                </a:cubicBezTo>
                <a:lnTo>
                  <a:pt x="2510172" y="577894"/>
                </a:lnTo>
                <a:lnTo>
                  <a:pt x="2510172" y="4397995"/>
                </a:lnTo>
                <a:lnTo>
                  <a:pt x="2510172" y="4555107"/>
                </a:lnTo>
                <a:lnTo>
                  <a:pt x="2353060" y="4555107"/>
                </a:lnTo>
                <a:lnTo>
                  <a:pt x="157112" y="4555107"/>
                </a:lnTo>
                <a:lnTo>
                  <a:pt x="0" y="4555107"/>
                </a:lnTo>
                <a:lnTo>
                  <a:pt x="0" y="4397995"/>
                </a:lnTo>
                <a:lnTo>
                  <a:pt x="0" y="577894"/>
                </a:lnTo>
                <a:lnTo>
                  <a:pt x="0" y="157112"/>
                </a:lnTo>
                <a:cubicBezTo>
                  <a:pt x="0" y="70341"/>
                  <a:pt x="70341" y="0"/>
                  <a:pt x="157112" y="0"/>
                </a:cubicBez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10215180" y="1676566"/>
            <a:ext cx="1247389" cy="3898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03200" dist="101600" dir="5400000" sx="90000" sy="90000" algn="t" rotWithShape="0">
              <a:schemeClr val="accent2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作品展示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1821865" y="1524108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pic>
        <p:nvPicPr>
          <p:cNvPr id="79" name="图片 78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3" t="28437" r="14893" b="1349"/>
          <a:stretch>
            <a:fillRect/>
          </a:stretch>
        </p:blipFill>
        <p:spPr bwMode="auto">
          <a:xfrm>
            <a:off x="1821865" y="1524108"/>
            <a:ext cx="914400" cy="914400"/>
          </a:xfrm>
          <a:custGeom>
            <a:avLst/>
            <a:gdLst>
              <a:gd name="connsiteX0" fmla="*/ 457200 w 914400"/>
              <a:gd name="connsiteY0" fmla="*/ 0 h 914400"/>
              <a:gd name="connsiteX1" fmla="*/ 914400 w 914400"/>
              <a:gd name="connsiteY1" fmla="*/ 457200 h 914400"/>
              <a:gd name="connsiteX2" fmla="*/ 457200 w 914400"/>
              <a:gd name="connsiteY2" fmla="*/ 914400 h 914400"/>
              <a:gd name="connsiteX3" fmla="*/ 0 w 914400"/>
              <a:gd name="connsiteY3" fmla="*/ 457200 h 914400"/>
              <a:gd name="connsiteX4" fmla="*/ 457200 w 914400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914400">
                <a:moveTo>
                  <a:pt x="457200" y="0"/>
                </a:moveTo>
                <a:cubicBezTo>
                  <a:pt x="709705" y="0"/>
                  <a:pt x="914400" y="204695"/>
                  <a:pt x="914400" y="457200"/>
                </a:cubicBezTo>
                <a:cubicBezTo>
                  <a:pt x="914400" y="709705"/>
                  <a:pt x="709705" y="914400"/>
                  <a:pt x="457200" y="914400"/>
                </a:cubicBez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4" descr="查看图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1" t="14805" r="19634" b="16297"/>
          <a:stretch>
            <a:fillRect/>
          </a:stretch>
        </p:blipFill>
        <p:spPr bwMode="auto">
          <a:xfrm>
            <a:off x="1891759" y="1337788"/>
            <a:ext cx="782758" cy="89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791545" y="1514401"/>
            <a:ext cx="2382277" cy="895350"/>
          </a:xfrm>
          <a:prstGeom prst="roundRect">
            <a:avLst/>
          </a:prstGeom>
          <a:gradFill flip="none" rotWithShape="1">
            <a:gsLst>
              <a:gs pos="0">
                <a:schemeClr val="accent2"/>
              </a:gs>
              <a:gs pos="100000">
                <a:srgbClr val="133DD1">
                  <a:lumMod val="83000"/>
                  <a:lumOff val="17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3562654" y="1514401"/>
            <a:ext cx="2382277" cy="895350"/>
          </a:xfrm>
          <a:prstGeom prst="roundRect">
            <a:avLst/>
          </a:prstGeom>
          <a:gradFill flip="none" rotWithShape="1">
            <a:gsLst>
              <a:gs pos="0">
                <a:schemeClr val="accent1"/>
              </a:gs>
              <a:gs pos="100000">
                <a:srgbClr val="EA76A8">
                  <a:lumMod val="83000"/>
                  <a:lumOff val="17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6333763" y="1514401"/>
            <a:ext cx="2382277" cy="895350"/>
          </a:xfrm>
          <a:prstGeom prst="round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83000"/>
                  <a:lumOff val="17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9104873" y="1514401"/>
            <a:ext cx="2382277" cy="895350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lumMod val="83000"/>
                  <a:lumOff val="17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791544" y="2831086"/>
            <a:ext cx="4760723" cy="3315640"/>
          </a:xfrm>
          <a:prstGeom prst="roundRect">
            <a:avLst>
              <a:gd name="adj" fmla="val 6201"/>
            </a:avLst>
          </a:prstGeom>
          <a:solidFill>
            <a:schemeClr val="bg1"/>
          </a:solidFill>
          <a:ln>
            <a:noFill/>
          </a:ln>
          <a:effectLst>
            <a:outerShdw blurRad="457200" dist="63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5944930" y="2831085"/>
            <a:ext cx="5542219" cy="3307995"/>
          </a:xfrm>
          <a:prstGeom prst="roundRect">
            <a:avLst>
              <a:gd name="adj" fmla="val 6972"/>
            </a:avLst>
          </a:prstGeom>
          <a:solidFill>
            <a:schemeClr val="bg1"/>
          </a:solidFill>
          <a:ln>
            <a:noFill/>
          </a:ln>
          <a:effectLst>
            <a:outerShdw blurRad="457200" dist="63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graphicFrame>
        <p:nvGraphicFramePr>
          <p:cNvPr id="12" name="图表 11"/>
          <p:cNvGraphicFramePr/>
          <p:nvPr/>
        </p:nvGraphicFramePr>
        <p:xfrm>
          <a:off x="6251950" y="2391790"/>
          <a:ext cx="5235199" cy="418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38" name="组合 37"/>
          <p:cNvGrpSpPr/>
          <p:nvPr/>
        </p:nvGrpSpPr>
        <p:grpSpPr>
          <a:xfrm>
            <a:off x="736923" y="2873542"/>
            <a:ext cx="3283736" cy="3283734"/>
            <a:chOff x="6278407" y="1286328"/>
            <a:chExt cx="4542971" cy="4542971"/>
          </a:xfrm>
        </p:grpSpPr>
        <p:graphicFrame>
          <p:nvGraphicFramePr>
            <p:cNvPr id="39" name="图表 38"/>
            <p:cNvGraphicFramePr/>
            <p:nvPr/>
          </p:nvGraphicFramePr>
          <p:xfrm>
            <a:off x="6278407" y="1286328"/>
            <a:ext cx="4542971" cy="45429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0" name="组合 39"/>
            <p:cNvGrpSpPr/>
            <p:nvPr/>
          </p:nvGrpSpPr>
          <p:grpSpPr>
            <a:xfrm>
              <a:off x="7450052" y="3004321"/>
              <a:ext cx="2199681" cy="1334195"/>
              <a:chOff x="7450052" y="2885523"/>
              <a:chExt cx="2199681" cy="1334195"/>
            </a:xfrm>
          </p:grpSpPr>
          <p:sp>
            <p:nvSpPr>
              <p:cNvPr id="41" name="îš1ïdé"/>
              <p:cNvSpPr/>
              <p:nvPr/>
            </p:nvSpPr>
            <p:spPr>
              <a:xfrm>
                <a:off x="7450052" y="2885523"/>
                <a:ext cx="2199681" cy="438150"/>
              </a:xfrm>
              <a:prstGeom prst="rect">
                <a:avLst/>
              </a:prstGeom>
            </p:spPr>
            <p:txBody>
              <a:bodyPr wrap="square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25000"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環形圖示題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7450052" y="3454538"/>
                <a:ext cx="2199681" cy="7651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思源黑体 CN Bold" panose="020B0800000000000000" charset="-122"/>
                    <a:ea typeface="思源黑体 CN Heavy" panose="020B0A00000000000000" charset="-122"/>
                    <a:cs typeface="+mn-cs"/>
                  </a:rPr>
                  <a:t>Theme color makes PPT more convenient to change. </a:t>
                </a:r>
                <a:endPara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endParaRPr>
              </a:p>
            </p:txBody>
          </p:sp>
        </p:grpSp>
      </p:grpSp>
      <p:sp>
        <p:nvSpPr>
          <p:cNvPr id="47" name="文本框 46"/>
          <p:cNvSpPr txBox="1"/>
          <p:nvPr/>
        </p:nvSpPr>
        <p:spPr>
          <a:xfrm>
            <a:off x="6509657" y="3238426"/>
            <a:ext cx="31786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在這裏輸入圖表標題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935396" y="1604757"/>
            <a:ext cx="1594624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2536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What’s this?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2503714" y="1802188"/>
            <a:ext cx="507115" cy="691515"/>
            <a:chOff x="2503714" y="2029522"/>
            <a:chExt cx="507115" cy="691515"/>
          </a:xfrm>
        </p:grpSpPr>
        <p:sp>
          <p:nvSpPr>
            <p:cNvPr id="49" name="文本框 48"/>
            <p:cNvSpPr txBox="1"/>
            <p:nvPr/>
          </p:nvSpPr>
          <p:spPr>
            <a:xfrm>
              <a:off x="2503714" y="2029522"/>
              <a:ext cx="507115" cy="691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768</a:t>
              </a:r>
              <a:endPara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200%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>
              <a:off x="2509603" y="2360953"/>
              <a:ext cx="67942" cy="585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56" name="文本框 55"/>
          <p:cNvSpPr txBox="1"/>
          <p:nvPr/>
        </p:nvSpPr>
        <p:spPr>
          <a:xfrm>
            <a:off x="3733709" y="1604757"/>
            <a:ext cx="1594624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1686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What’s this?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5302027" y="1802188"/>
            <a:ext cx="507115" cy="491490"/>
            <a:chOff x="2503714" y="2029522"/>
            <a:chExt cx="507115" cy="491490"/>
          </a:xfrm>
        </p:grpSpPr>
        <p:sp>
          <p:nvSpPr>
            <p:cNvPr id="58" name="文本框 57"/>
            <p:cNvSpPr txBox="1"/>
            <p:nvPr/>
          </p:nvSpPr>
          <p:spPr>
            <a:xfrm>
              <a:off x="2503714" y="2029522"/>
              <a:ext cx="507115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1908</a:t>
              </a:r>
              <a:endPara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10%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59" name="等腰三角形 58"/>
            <p:cNvSpPr/>
            <p:nvPr/>
          </p:nvSpPr>
          <p:spPr>
            <a:xfrm flipV="1">
              <a:off x="2509603" y="2360953"/>
              <a:ext cx="67942" cy="585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6509657" y="1604757"/>
            <a:ext cx="1594624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586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What’s this?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8077975" y="1802188"/>
            <a:ext cx="507115" cy="491490"/>
            <a:chOff x="2503714" y="2029522"/>
            <a:chExt cx="507115" cy="491490"/>
          </a:xfrm>
        </p:grpSpPr>
        <p:sp>
          <p:nvSpPr>
            <p:cNvPr id="66" name="文本框 65"/>
            <p:cNvSpPr txBox="1"/>
            <p:nvPr/>
          </p:nvSpPr>
          <p:spPr>
            <a:xfrm>
              <a:off x="2503714" y="2029522"/>
              <a:ext cx="507115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908</a:t>
              </a:r>
              <a:endPara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50%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67" name="等腰三角形 66"/>
            <p:cNvSpPr/>
            <p:nvPr/>
          </p:nvSpPr>
          <p:spPr>
            <a:xfrm flipV="1">
              <a:off x="2509603" y="2360953"/>
              <a:ext cx="67942" cy="585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9317125" y="1604757"/>
            <a:ext cx="1594624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2006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What’s this?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10885443" y="1802188"/>
            <a:ext cx="507115" cy="491490"/>
            <a:chOff x="2503714" y="2029522"/>
            <a:chExt cx="507115" cy="491490"/>
          </a:xfrm>
        </p:grpSpPr>
        <p:sp>
          <p:nvSpPr>
            <p:cNvPr id="70" name="文本框 69"/>
            <p:cNvSpPr txBox="1"/>
            <p:nvPr/>
          </p:nvSpPr>
          <p:spPr>
            <a:xfrm>
              <a:off x="2503714" y="2029522"/>
              <a:ext cx="507115" cy="49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1908</a:t>
              </a:r>
              <a:endPara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5%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71" name="等腰三角形 70"/>
            <p:cNvSpPr/>
            <p:nvPr/>
          </p:nvSpPr>
          <p:spPr>
            <a:xfrm>
              <a:off x="2509603" y="2360953"/>
              <a:ext cx="67942" cy="58571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</p:grpSp>
      <p:sp>
        <p:nvSpPr>
          <p:cNvPr id="72" name="文本框 71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4231456" y="3771437"/>
            <a:ext cx="1045986" cy="343899"/>
          </a:xfrm>
          <a:prstGeom prst="roundRect">
            <a:avLst/>
          </a:prstGeom>
          <a:solidFill>
            <a:schemeClr val="accent2">
              <a:alpha val="1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655" tIns="66455" rIns="109655" bIns="6645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76200" dist="50800" dir="5400000" algn="ctr" rotWithShape="0">
                    <a:srgbClr val="5B9BD5">
                      <a:alpha val="20000"/>
                    </a:srgbClr>
                  </a:outerShdw>
                </a:effectLst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小標題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76200" dist="50800" dir="5400000" algn="ctr" rotWithShape="0">
                  <a:srgbClr val="5B9BD5">
                    <a:alpha val="20000"/>
                  </a:srgbClr>
                </a:outerShdw>
              </a:effectLst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6" name="ïŝlíḑé"/>
          <p:cNvSpPr/>
          <p:nvPr/>
        </p:nvSpPr>
        <p:spPr>
          <a:xfrm>
            <a:off x="3880906" y="3833844"/>
            <a:ext cx="219086" cy="219085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100000">
                <a:srgbClr val="133DD1">
                  <a:lumMod val="83000"/>
                  <a:lumOff val="17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4231456" y="4225123"/>
            <a:ext cx="1045986" cy="343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655" tIns="66455" rIns="109655" bIns="6645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76200" dist="50800" dir="5400000" algn="ctr" rotWithShape="0">
                    <a:srgbClr val="70AD47">
                      <a:alpha val="20000"/>
                    </a:srgbClr>
                  </a:outerShdw>
                </a:effectLst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小標題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76200" dist="50800" dir="5400000" algn="ctr" rotWithShape="0">
                  <a:srgbClr val="70AD47">
                    <a:alpha val="20000"/>
                  </a:srgbClr>
                </a:outerShdw>
              </a:effectLst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1" name="ïŝlíḑé"/>
          <p:cNvSpPr/>
          <p:nvPr/>
        </p:nvSpPr>
        <p:spPr>
          <a:xfrm>
            <a:off x="3880906" y="4287530"/>
            <a:ext cx="219086" cy="219085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rgbClr val="EA76A8">
                  <a:lumMod val="83000"/>
                  <a:lumOff val="17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4231456" y="4678809"/>
            <a:ext cx="1045986" cy="343899"/>
          </a:xfrm>
          <a:prstGeom prst="round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655" tIns="66455" rIns="109655" bIns="6645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>
                  <a:outerShdw blurRad="76200" dist="50800" dir="5400000" algn="ctr" rotWithShape="0">
                    <a:srgbClr val="FFC000">
                      <a:alpha val="20000"/>
                    </a:srgbClr>
                  </a:outerShdw>
                </a:effectLst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小標題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>
                <a:outerShdw blurRad="76200" dist="50800" dir="5400000" algn="ctr" rotWithShape="0">
                  <a:srgbClr val="FFC000">
                    <a:alpha val="20000"/>
                  </a:srgbClr>
                </a:outerShdw>
              </a:effectLst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6" name="ïŝlíḑé"/>
          <p:cNvSpPr/>
          <p:nvPr/>
        </p:nvSpPr>
        <p:spPr>
          <a:xfrm>
            <a:off x="3880906" y="4741216"/>
            <a:ext cx="219086" cy="21908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4231456" y="5132494"/>
            <a:ext cx="1045986" cy="343899"/>
          </a:xfrm>
          <a:prstGeom prst="roundRect">
            <a:avLst/>
          </a:prstGeom>
          <a:solidFill>
            <a:schemeClr val="accent4">
              <a:alpha val="1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655" tIns="66455" rIns="109655" bIns="6645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76200" dist="50800" dir="5400000" algn="ctr" rotWithShape="0">
                    <a:srgbClr val="A5A5A5">
                      <a:alpha val="20000"/>
                    </a:srgbClr>
                  </a:outerShdw>
                </a:effectLst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小標題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>
                <a:outerShdw blurRad="76200" dist="50800" dir="5400000" algn="ctr" rotWithShape="0">
                  <a:srgbClr val="A5A5A5">
                    <a:alpha val="20000"/>
                  </a:srgbClr>
                </a:outerShdw>
              </a:effectLst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1" name="ïŝlíḑé"/>
          <p:cNvSpPr/>
          <p:nvPr/>
        </p:nvSpPr>
        <p:spPr>
          <a:xfrm>
            <a:off x="3880906" y="5194901"/>
            <a:ext cx="219086" cy="21908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/>
        </p:nvSpPr>
        <p:spPr>
          <a:xfrm>
            <a:off x="8359521" y="1513890"/>
            <a:ext cx="3106083" cy="4722455"/>
          </a:xfrm>
          <a:prstGeom prst="roundRect">
            <a:avLst>
              <a:gd name="adj" fmla="val 4245"/>
            </a:avLst>
          </a:prstGeom>
          <a:solidFill>
            <a:schemeClr val="accent4">
              <a:alpha val="40000"/>
            </a:schemeClr>
          </a:solidFill>
          <a:ln>
            <a:noFill/>
          </a:ln>
          <a:effectLst>
            <a:outerShdw blurRad="457200" dist="1143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8809419" y="1857611"/>
            <a:ext cx="2332183" cy="3477296"/>
            <a:chOff x="7866837" y="4341155"/>
            <a:chExt cx="2332183" cy="1647187"/>
          </a:xfrm>
        </p:grpSpPr>
        <p:sp>
          <p:nvSpPr>
            <p:cNvPr id="8" name="文本框 7"/>
            <p:cNvSpPr txBox="1"/>
            <p:nvPr/>
          </p:nvSpPr>
          <p:spPr>
            <a:xfrm>
              <a:off x="7866837" y="4623321"/>
              <a:ext cx="2332182" cy="1365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這裏可以輸入一些關於圖片的介紹哦。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這裏可以輸入一些關於圖片的介紹哦。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這裏可以輸入一些關於圖片的介紹哦。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這裏可以輸入一些關於圖片的介紹哦。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866838" y="4341155"/>
              <a:ext cx="2332182" cy="21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cs"/>
                </a:rPr>
                <a:t>在此輸入標題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請在這裏輸入一個標題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26398" y="1513890"/>
            <a:ext cx="2980188" cy="4722455"/>
            <a:chOff x="726398" y="1513890"/>
            <a:chExt cx="2980188" cy="4722455"/>
          </a:xfrm>
        </p:grpSpPr>
        <p:sp>
          <p:nvSpPr>
            <p:cNvPr id="3" name="矩形: 圆角 2"/>
            <p:cNvSpPr/>
            <p:nvPr/>
          </p:nvSpPr>
          <p:spPr>
            <a:xfrm>
              <a:off x="726398" y="1513890"/>
              <a:ext cx="2980188" cy="2237015"/>
            </a:xfrm>
            <a:prstGeom prst="roundRect">
              <a:avLst>
                <a:gd name="adj" fmla="val 4245"/>
              </a:avLst>
            </a:prstGeom>
            <a:solidFill>
              <a:schemeClr val="bg1"/>
            </a:solidFill>
            <a:ln>
              <a:noFill/>
            </a:ln>
            <a:effectLst>
              <a:outerShdw blurRad="457200" dist="114300" dir="2700000" algn="tl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  <p:sp>
          <p:nvSpPr>
            <p:cNvPr id="9" name="矩形: 圆角 8"/>
            <p:cNvSpPr/>
            <p:nvPr/>
          </p:nvSpPr>
          <p:spPr>
            <a:xfrm>
              <a:off x="726398" y="3999330"/>
              <a:ext cx="2980188" cy="2237015"/>
            </a:xfrm>
            <a:prstGeom prst="roundRect">
              <a:avLst>
                <a:gd name="adj" fmla="val 4245"/>
              </a:avLst>
            </a:prstGeom>
            <a:solidFill>
              <a:schemeClr val="bg1"/>
            </a:solidFill>
            <a:ln>
              <a:noFill/>
            </a:ln>
            <a:effectLst>
              <a:outerShdw blurRad="457200" dist="114300" dir="2700000" algn="tl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"/>
                <a:ea typeface="OPPOSans R" panose="00020600040101010101" charset="-122"/>
                <a:cs typeface="+mn-cs"/>
              </a:endParaRPr>
            </a:p>
          </p:txBody>
        </p:sp>
        <p:pic>
          <p:nvPicPr>
            <p:cNvPr id="10" name="图片 9" descr="图形用户界面&#10;&#10;低可信度描述已自动生成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39" b="2760"/>
            <a:stretch>
              <a:fillRect/>
            </a:stretch>
          </p:blipFill>
          <p:spPr>
            <a:xfrm>
              <a:off x="879516" y="4178009"/>
              <a:ext cx="2673952" cy="1504098"/>
            </a:xfrm>
            <a:prstGeom prst="rect">
              <a:avLst/>
            </a:prstGeom>
          </p:spPr>
        </p:pic>
      </p:grpSp>
      <p:sp>
        <p:nvSpPr>
          <p:cNvPr id="13" name="矩形: 圆角 12"/>
          <p:cNvSpPr/>
          <p:nvPr/>
        </p:nvSpPr>
        <p:spPr>
          <a:xfrm>
            <a:off x="4324577" y="1513889"/>
            <a:ext cx="3416952" cy="4722456"/>
          </a:xfrm>
          <a:prstGeom prst="roundRect">
            <a:avLst>
              <a:gd name="adj" fmla="val 4245"/>
            </a:avLst>
          </a:prstGeom>
          <a:solidFill>
            <a:schemeClr val="bg1"/>
          </a:solidFill>
          <a:ln>
            <a:noFill/>
          </a:ln>
          <a:effectLst>
            <a:outerShdw blurRad="457200" dist="1143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"/>
              <a:ea typeface="OPPOSans R" panose="00020600040101010101" charset="-122"/>
              <a:cs typeface="+mn-cs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t="7781" r="7838" b="7497"/>
          <a:stretch>
            <a:fillRect/>
          </a:stretch>
        </p:blipFill>
        <p:spPr>
          <a:xfrm>
            <a:off x="8359521" y="4067197"/>
            <a:ext cx="4018063" cy="4034290"/>
          </a:xfrm>
          <a:prstGeom prst="rect">
            <a:avLst/>
          </a:prstGeom>
          <a:effectLst>
            <a:outerShdw blurRad="457200" dist="114300" dir="2700000" algn="tl" rotWithShape="0">
              <a:schemeClr val="accent1">
                <a:alpha val="10000"/>
              </a:schemeClr>
            </a:outerShdw>
          </a:effectLst>
        </p:spPr>
      </p:pic>
      <p:pic>
        <p:nvPicPr>
          <p:cNvPr id="27" name="图片 26" descr="桌子上放着花瓶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7"/>
          <a:stretch>
            <a:fillRect/>
          </a:stretch>
        </p:blipFill>
        <p:spPr>
          <a:xfrm>
            <a:off x="4530436" y="1709887"/>
            <a:ext cx="3057322" cy="3972220"/>
          </a:xfrm>
          <a:prstGeom prst="rect">
            <a:avLst/>
          </a:prstGeom>
        </p:spPr>
      </p:pic>
      <p:pic>
        <p:nvPicPr>
          <p:cNvPr id="34" name="图片 33" descr="白色的游戏机&#10;&#10;低可信度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>
          <a:xfrm>
            <a:off x="851318" y="1660846"/>
            <a:ext cx="2730348" cy="1535821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754823" y="3301287"/>
            <a:ext cx="202993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注釋小標題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54823" y="5799597"/>
            <a:ext cx="202993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注釋小標題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4447306" y="5799597"/>
            <a:ext cx="202993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注釋小標題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06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游戏机, 灯光, 电脑&#10;&#10;描述已自动生成"/>
          <p:cNvPicPr>
            <a:picLocks noChangeAspect="1"/>
          </p:cNvPicPr>
          <p:nvPr/>
        </p:nvPicPr>
        <p:blipFill rotWithShape="1">
          <a:blip r:embed="rId1">
            <a:alphaModFix amt="57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46" t="27530" r="22056" b="23502"/>
          <a:stretch>
            <a:fillRect/>
          </a:stretch>
        </p:blipFill>
        <p:spPr>
          <a:xfrm rot="7140392" flipH="1">
            <a:off x="-1288624" y="4938193"/>
            <a:ext cx="3579093" cy="214398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清在這裏輸入一個標題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3" name="任意多边形: 形状 82"/>
          <p:cNvSpPr/>
          <p:nvPr/>
        </p:nvSpPr>
        <p:spPr>
          <a:xfrm>
            <a:off x="4750144" y="1755479"/>
            <a:ext cx="3110986" cy="1973308"/>
          </a:xfrm>
          <a:custGeom>
            <a:avLst/>
            <a:gdLst>
              <a:gd name="connsiteX0" fmla="*/ 3044949 w 3110986"/>
              <a:gd name="connsiteY0" fmla="*/ 0 h 1833884"/>
              <a:gd name="connsiteX1" fmla="*/ 3060032 w 3110986"/>
              <a:gd name="connsiteY1" fmla="*/ 10170 h 1833884"/>
              <a:gd name="connsiteX2" fmla="*/ 3110986 w 3110986"/>
              <a:gd name="connsiteY2" fmla="*/ 133184 h 1833884"/>
              <a:gd name="connsiteX3" fmla="*/ 3110986 w 3110986"/>
              <a:gd name="connsiteY3" fmla="*/ 1659915 h 1833884"/>
              <a:gd name="connsiteX4" fmla="*/ 2937017 w 3110986"/>
              <a:gd name="connsiteY4" fmla="*/ 1833884 h 1833884"/>
              <a:gd name="connsiteX5" fmla="*/ 161452 w 3110986"/>
              <a:gd name="connsiteY5" fmla="*/ 1833884 h 1833884"/>
              <a:gd name="connsiteX6" fmla="*/ 1155 w 3110986"/>
              <a:gd name="connsiteY6" fmla="*/ 1727632 h 1833884"/>
              <a:gd name="connsiteX7" fmla="*/ 0 w 3110986"/>
              <a:gd name="connsiteY7" fmla="*/ 1721912 h 1833884"/>
              <a:gd name="connsiteX8" fmla="*/ 40215 w 3110986"/>
              <a:gd name="connsiteY8" fmla="*/ 1749026 h 1833884"/>
              <a:gd name="connsiteX9" fmla="*/ 107931 w 3110986"/>
              <a:gd name="connsiteY9" fmla="*/ 1762697 h 1833884"/>
              <a:gd name="connsiteX10" fmla="*/ 2883496 w 3110986"/>
              <a:gd name="connsiteY10" fmla="*/ 1762697 h 1833884"/>
              <a:gd name="connsiteX11" fmla="*/ 3057465 w 3110986"/>
              <a:gd name="connsiteY11" fmla="*/ 1588728 h 1833884"/>
              <a:gd name="connsiteX12" fmla="*/ 3057465 w 3110986"/>
              <a:gd name="connsiteY12" fmla="*/ 61997 h 183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10986" h="1833884">
                <a:moveTo>
                  <a:pt x="3044949" y="0"/>
                </a:moveTo>
                <a:lnTo>
                  <a:pt x="3060032" y="10170"/>
                </a:lnTo>
                <a:cubicBezTo>
                  <a:pt x="3091514" y="41652"/>
                  <a:pt x="3110986" y="85144"/>
                  <a:pt x="3110986" y="133184"/>
                </a:cubicBezTo>
                <a:lnTo>
                  <a:pt x="3110986" y="1659915"/>
                </a:lnTo>
                <a:cubicBezTo>
                  <a:pt x="3110986" y="1755995"/>
                  <a:pt x="3033097" y="1833884"/>
                  <a:pt x="2937017" y="1833884"/>
                </a:cubicBezTo>
                <a:lnTo>
                  <a:pt x="161452" y="1833884"/>
                </a:lnTo>
                <a:cubicBezTo>
                  <a:pt x="89392" y="1833884"/>
                  <a:pt x="27565" y="1790072"/>
                  <a:pt x="1155" y="1727632"/>
                </a:cubicBezTo>
                <a:lnTo>
                  <a:pt x="0" y="1721912"/>
                </a:lnTo>
                <a:lnTo>
                  <a:pt x="40215" y="1749026"/>
                </a:lnTo>
                <a:cubicBezTo>
                  <a:pt x="61028" y="1757829"/>
                  <a:pt x="83911" y="1762697"/>
                  <a:pt x="107931" y="1762697"/>
                </a:cubicBezTo>
                <a:lnTo>
                  <a:pt x="2883496" y="1762697"/>
                </a:lnTo>
                <a:cubicBezTo>
                  <a:pt x="2979576" y="1762697"/>
                  <a:pt x="3057465" y="1684808"/>
                  <a:pt x="3057465" y="1588728"/>
                </a:cubicBezTo>
                <a:lnTo>
                  <a:pt x="3057465" y="61997"/>
                </a:lnTo>
                <a:close/>
              </a:path>
            </a:pathLst>
          </a:custGeom>
          <a:solidFill>
            <a:srgbClr val="E86AA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/>
        </p:nvSpPr>
        <p:spPr>
          <a:xfrm>
            <a:off x="864546" y="1367972"/>
            <a:ext cx="3215366" cy="4799966"/>
          </a:xfrm>
          <a:custGeom>
            <a:avLst/>
            <a:gdLst>
              <a:gd name="connsiteX0" fmla="*/ 176684 w 3215366"/>
              <a:gd name="connsiteY0" fmla="*/ 0 h 4969329"/>
              <a:gd name="connsiteX1" fmla="*/ 1617339 w 3215366"/>
              <a:gd name="connsiteY1" fmla="*/ 0 h 4969329"/>
              <a:gd name="connsiteX2" fmla="*/ 3038682 w 3215366"/>
              <a:gd name="connsiteY2" fmla="*/ 0 h 4969329"/>
              <a:gd name="connsiteX3" fmla="*/ 3215366 w 3215366"/>
              <a:gd name="connsiteY3" fmla="*/ 176684 h 4969329"/>
              <a:gd name="connsiteX4" fmla="*/ 3215366 w 3215366"/>
              <a:gd name="connsiteY4" fmla="*/ 4792645 h 4969329"/>
              <a:gd name="connsiteX5" fmla="*/ 3038682 w 3215366"/>
              <a:gd name="connsiteY5" fmla="*/ 4969329 h 4969329"/>
              <a:gd name="connsiteX6" fmla="*/ 1617339 w 3215366"/>
              <a:gd name="connsiteY6" fmla="*/ 4969329 h 4969329"/>
              <a:gd name="connsiteX7" fmla="*/ 1615407 w 3215366"/>
              <a:gd name="connsiteY7" fmla="*/ 4968939 h 4969329"/>
              <a:gd name="connsiteX8" fmla="*/ 1607683 w 3215366"/>
              <a:gd name="connsiteY8" fmla="*/ 4969329 h 4969329"/>
              <a:gd name="connsiteX9" fmla="*/ 0 w 3215366"/>
              <a:gd name="connsiteY9" fmla="*/ 3361646 h 4969329"/>
              <a:gd name="connsiteX10" fmla="*/ 0 w 3215366"/>
              <a:gd name="connsiteY10" fmla="*/ 176684 h 4969329"/>
              <a:gd name="connsiteX11" fmla="*/ 176684 w 3215366"/>
              <a:gd name="connsiteY11" fmla="*/ 0 h 4969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15366" h="4969329">
                <a:moveTo>
                  <a:pt x="176684" y="0"/>
                </a:moveTo>
                <a:lnTo>
                  <a:pt x="1617339" y="0"/>
                </a:lnTo>
                <a:lnTo>
                  <a:pt x="3038682" y="0"/>
                </a:lnTo>
                <a:cubicBezTo>
                  <a:pt x="3136262" y="0"/>
                  <a:pt x="3215366" y="79104"/>
                  <a:pt x="3215366" y="176684"/>
                </a:cubicBezTo>
                <a:lnTo>
                  <a:pt x="3215366" y="4792645"/>
                </a:lnTo>
                <a:cubicBezTo>
                  <a:pt x="3215366" y="4890225"/>
                  <a:pt x="3136262" y="4969329"/>
                  <a:pt x="3038682" y="4969329"/>
                </a:cubicBezTo>
                <a:lnTo>
                  <a:pt x="1617339" y="4969329"/>
                </a:lnTo>
                <a:lnTo>
                  <a:pt x="1615407" y="4968939"/>
                </a:lnTo>
                <a:lnTo>
                  <a:pt x="1607683" y="4969329"/>
                </a:lnTo>
                <a:cubicBezTo>
                  <a:pt x="719784" y="4969329"/>
                  <a:pt x="0" y="4249545"/>
                  <a:pt x="0" y="3361646"/>
                </a:cubicBezTo>
                <a:lnTo>
                  <a:pt x="0" y="176684"/>
                </a:lnTo>
                <a:cubicBezTo>
                  <a:pt x="0" y="79104"/>
                  <a:pt x="79104" y="0"/>
                  <a:pt x="17668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8000"/>
            </a:schemeClr>
          </a:solidFill>
          <a:ln w="2857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0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图片包含 游戏机, 灯光, 电脑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44097" y="1440978"/>
            <a:ext cx="1646386" cy="1097591"/>
          </a:xfrm>
          <a:prstGeom prst="rect">
            <a:avLst/>
          </a:prstGeom>
        </p:spPr>
      </p:pic>
      <p:sp>
        <p:nvSpPr>
          <p:cNvPr id="21" name="矩形: 圆角 20"/>
          <p:cNvSpPr/>
          <p:nvPr/>
        </p:nvSpPr>
        <p:spPr>
          <a:xfrm>
            <a:off x="4684106" y="1640407"/>
            <a:ext cx="3123503" cy="2017194"/>
          </a:xfrm>
          <a:prstGeom prst="roundRect">
            <a:avLst>
              <a:gd name="adj" fmla="val 9280"/>
            </a:avLst>
          </a:prstGeom>
          <a:solidFill>
            <a:schemeClr val="accent1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/>
        </p:nvSpPr>
        <p:spPr>
          <a:xfrm>
            <a:off x="4684106" y="2165158"/>
            <a:ext cx="3123503" cy="1513436"/>
          </a:xfrm>
          <a:custGeom>
            <a:avLst/>
            <a:gdLst>
              <a:gd name="connsiteX0" fmla="*/ 0 w 3123503"/>
              <a:gd name="connsiteY0" fmla="*/ 0 h 1513436"/>
              <a:gd name="connsiteX1" fmla="*/ 3123503 w 3123503"/>
              <a:gd name="connsiteY1" fmla="*/ 0 h 1513436"/>
              <a:gd name="connsiteX2" fmla="*/ 3123503 w 3123503"/>
              <a:gd name="connsiteY2" fmla="*/ 1339467 h 1513436"/>
              <a:gd name="connsiteX3" fmla="*/ 2949534 w 3123503"/>
              <a:gd name="connsiteY3" fmla="*/ 1513436 h 1513436"/>
              <a:gd name="connsiteX4" fmla="*/ 173969 w 3123503"/>
              <a:gd name="connsiteY4" fmla="*/ 1513436 h 1513436"/>
              <a:gd name="connsiteX5" fmla="*/ 0 w 3123503"/>
              <a:gd name="connsiteY5" fmla="*/ 1339467 h 151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3503" h="1513436">
                <a:moveTo>
                  <a:pt x="0" y="0"/>
                </a:moveTo>
                <a:lnTo>
                  <a:pt x="3123503" y="0"/>
                </a:lnTo>
                <a:lnTo>
                  <a:pt x="3123503" y="1339467"/>
                </a:lnTo>
                <a:cubicBezTo>
                  <a:pt x="3123503" y="1435547"/>
                  <a:pt x="3045614" y="1513436"/>
                  <a:pt x="2949534" y="1513436"/>
                </a:cubicBezTo>
                <a:lnTo>
                  <a:pt x="173969" y="1513436"/>
                </a:lnTo>
                <a:cubicBezTo>
                  <a:pt x="77889" y="1513436"/>
                  <a:pt x="0" y="1435547"/>
                  <a:pt x="0" y="1339467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/>
          <p:cNvSpPr/>
          <p:nvPr/>
        </p:nvSpPr>
        <p:spPr>
          <a:xfrm flipV="1">
            <a:off x="7479235" y="1854826"/>
            <a:ext cx="101450" cy="10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任意多边形: 形状 83"/>
          <p:cNvSpPr/>
          <p:nvPr/>
        </p:nvSpPr>
        <p:spPr>
          <a:xfrm>
            <a:off x="8216468" y="1755479"/>
            <a:ext cx="3110986" cy="1973308"/>
          </a:xfrm>
          <a:custGeom>
            <a:avLst/>
            <a:gdLst>
              <a:gd name="connsiteX0" fmla="*/ 3044949 w 3110986"/>
              <a:gd name="connsiteY0" fmla="*/ 0 h 1833884"/>
              <a:gd name="connsiteX1" fmla="*/ 3060032 w 3110986"/>
              <a:gd name="connsiteY1" fmla="*/ 10170 h 1833884"/>
              <a:gd name="connsiteX2" fmla="*/ 3110986 w 3110986"/>
              <a:gd name="connsiteY2" fmla="*/ 133184 h 1833884"/>
              <a:gd name="connsiteX3" fmla="*/ 3110986 w 3110986"/>
              <a:gd name="connsiteY3" fmla="*/ 1659915 h 1833884"/>
              <a:gd name="connsiteX4" fmla="*/ 2937017 w 3110986"/>
              <a:gd name="connsiteY4" fmla="*/ 1833884 h 1833884"/>
              <a:gd name="connsiteX5" fmla="*/ 161452 w 3110986"/>
              <a:gd name="connsiteY5" fmla="*/ 1833884 h 1833884"/>
              <a:gd name="connsiteX6" fmla="*/ 1155 w 3110986"/>
              <a:gd name="connsiteY6" fmla="*/ 1727632 h 1833884"/>
              <a:gd name="connsiteX7" fmla="*/ 0 w 3110986"/>
              <a:gd name="connsiteY7" fmla="*/ 1721912 h 1833884"/>
              <a:gd name="connsiteX8" fmla="*/ 40215 w 3110986"/>
              <a:gd name="connsiteY8" fmla="*/ 1749026 h 1833884"/>
              <a:gd name="connsiteX9" fmla="*/ 107931 w 3110986"/>
              <a:gd name="connsiteY9" fmla="*/ 1762697 h 1833884"/>
              <a:gd name="connsiteX10" fmla="*/ 2883496 w 3110986"/>
              <a:gd name="connsiteY10" fmla="*/ 1762697 h 1833884"/>
              <a:gd name="connsiteX11" fmla="*/ 3057465 w 3110986"/>
              <a:gd name="connsiteY11" fmla="*/ 1588728 h 1833884"/>
              <a:gd name="connsiteX12" fmla="*/ 3057465 w 3110986"/>
              <a:gd name="connsiteY12" fmla="*/ 61997 h 183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10986" h="1833884">
                <a:moveTo>
                  <a:pt x="3044949" y="0"/>
                </a:moveTo>
                <a:lnTo>
                  <a:pt x="3060032" y="10170"/>
                </a:lnTo>
                <a:cubicBezTo>
                  <a:pt x="3091514" y="41652"/>
                  <a:pt x="3110986" y="85144"/>
                  <a:pt x="3110986" y="133184"/>
                </a:cubicBezTo>
                <a:lnTo>
                  <a:pt x="3110986" y="1659915"/>
                </a:lnTo>
                <a:cubicBezTo>
                  <a:pt x="3110986" y="1755995"/>
                  <a:pt x="3033097" y="1833884"/>
                  <a:pt x="2937017" y="1833884"/>
                </a:cubicBezTo>
                <a:lnTo>
                  <a:pt x="161452" y="1833884"/>
                </a:lnTo>
                <a:cubicBezTo>
                  <a:pt x="89392" y="1833884"/>
                  <a:pt x="27565" y="1790072"/>
                  <a:pt x="1155" y="1727632"/>
                </a:cubicBezTo>
                <a:lnTo>
                  <a:pt x="0" y="1721912"/>
                </a:lnTo>
                <a:lnTo>
                  <a:pt x="40215" y="1749026"/>
                </a:lnTo>
                <a:cubicBezTo>
                  <a:pt x="61028" y="1757829"/>
                  <a:pt x="83911" y="1762697"/>
                  <a:pt x="107931" y="1762697"/>
                </a:cubicBezTo>
                <a:lnTo>
                  <a:pt x="2883496" y="1762697"/>
                </a:lnTo>
                <a:cubicBezTo>
                  <a:pt x="2979576" y="1762697"/>
                  <a:pt x="3057465" y="1684808"/>
                  <a:pt x="3057465" y="1588728"/>
                </a:cubicBezTo>
                <a:lnTo>
                  <a:pt x="3057465" y="61997"/>
                </a:lnTo>
                <a:close/>
              </a:path>
            </a:pathLst>
          </a:custGeom>
          <a:solidFill>
            <a:srgbClr val="25D9D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: 圆角 85"/>
          <p:cNvSpPr/>
          <p:nvPr/>
        </p:nvSpPr>
        <p:spPr>
          <a:xfrm>
            <a:off x="8150430" y="1640407"/>
            <a:ext cx="3123503" cy="2017194"/>
          </a:xfrm>
          <a:prstGeom prst="roundRect">
            <a:avLst>
              <a:gd name="adj" fmla="val 9280"/>
            </a:avLst>
          </a:prstGeom>
          <a:solidFill>
            <a:schemeClr val="accent3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86"/>
          <p:cNvSpPr/>
          <p:nvPr/>
        </p:nvSpPr>
        <p:spPr>
          <a:xfrm>
            <a:off x="8150430" y="2165158"/>
            <a:ext cx="3123503" cy="1513436"/>
          </a:xfrm>
          <a:custGeom>
            <a:avLst/>
            <a:gdLst>
              <a:gd name="connsiteX0" fmla="*/ 0 w 3123503"/>
              <a:gd name="connsiteY0" fmla="*/ 0 h 1513436"/>
              <a:gd name="connsiteX1" fmla="*/ 3123503 w 3123503"/>
              <a:gd name="connsiteY1" fmla="*/ 0 h 1513436"/>
              <a:gd name="connsiteX2" fmla="*/ 3123503 w 3123503"/>
              <a:gd name="connsiteY2" fmla="*/ 1339467 h 1513436"/>
              <a:gd name="connsiteX3" fmla="*/ 2949534 w 3123503"/>
              <a:gd name="connsiteY3" fmla="*/ 1513436 h 1513436"/>
              <a:gd name="connsiteX4" fmla="*/ 173969 w 3123503"/>
              <a:gd name="connsiteY4" fmla="*/ 1513436 h 1513436"/>
              <a:gd name="connsiteX5" fmla="*/ 0 w 3123503"/>
              <a:gd name="connsiteY5" fmla="*/ 1339467 h 151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3503" h="1513436">
                <a:moveTo>
                  <a:pt x="0" y="0"/>
                </a:moveTo>
                <a:lnTo>
                  <a:pt x="3123503" y="0"/>
                </a:lnTo>
                <a:lnTo>
                  <a:pt x="3123503" y="1339467"/>
                </a:lnTo>
                <a:cubicBezTo>
                  <a:pt x="3123503" y="1435547"/>
                  <a:pt x="3045614" y="1513436"/>
                  <a:pt x="2949534" y="1513436"/>
                </a:cubicBezTo>
                <a:lnTo>
                  <a:pt x="173969" y="1513436"/>
                </a:lnTo>
                <a:cubicBezTo>
                  <a:pt x="77889" y="1513436"/>
                  <a:pt x="0" y="1435547"/>
                  <a:pt x="0" y="1339467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椭圆 89"/>
          <p:cNvSpPr/>
          <p:nvPr/>
        </p:nvSpPr>
        <p:spPr>
          <a:xfrm flipV="1">
            <a:off x="10802360" y="1854826"/>
            <a:ext cx="101450" cy="10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/>
          <p:nvPr/>
        </p:nvSpPr>
        <p:spPr>
          <a:xfrm flipV="1">
            <a:off x="10945559" y="1854826"/>
            <a:ext cx="101450" cy="1014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任意多边形: 形状 92"/>
          <p:cNvSpPr/>
          <p:nvPr/>
        </p:nvSpPr>
        <p:spPr>
          <a:xfrm>
            <a:off x="4750144" y="4194629"/>
            <a:ext cx="3110986" cy="1973308"/>
          </a:xfrm>
          <a:custGeom>
            <a:avLst/>
            <a:gdLst>
              <a:gd name="connsiteX0" fmla="*/ 3044949 w 3110986"/>
              <a:gd name="connsiteY0" fmla="*/ 0 h 1833884"/>
              <a:gd name="connsiteX1" fmla="*/ 3060032 w 3110986"/>
              <a:gd name="connsiteY1" fmla="*/ 10170 h 1833884"/>
              <a:gd name="connsiteX2" fmla="*/ 3110986 w 3110986"/>
              <a:gd name="connsiteY2" fmla="*/ 133184 h 1833884"/>
              <a:gd name="connsiteX3" fmla="*/ 3110986 w 3110986"/>
              <a:gd name="connsiteY3" fmla="*/ 1659915 h 1833884"/>
              <a:gd name="connsiteX4" fmla="*/ 2937017 w 3110986"/>
              <a:gd name="connsiteY4" fmla="*/ 1833884 h 1833884"/>
              <a:gd name="connsiteX5" fmla="*/ 161452 w 3110986"/>
              <a:gd name="connsiteY5" fmla="*/ 1833884 h 1833884"/>
              <a:gd name="connsiteX6" fmla="*/ 1155 w 3110986"/>
              <a:gd name="connsiteY6" fmla="*/ 1727632 h 1833884"/>
              <a:gd name="connsiteX7" fmla="*/ 0 w 3110986"/>
              <a:gd name="connsiteY7" fmla="*/ 1721912 h 1833884"/>
              <a:gd name="connsiteX8" fmla="*/ 40215 w 3110986"/>
              <a:gd name="connsiteY8" fmla="*/ 1749026 h 1833884"/>
              <a:gd name="connsiteX9" fmla="*/ 107931 w 3110986"/>
              <a:gd name="connsiteY9" fmla="*/ 1762697 h 1833884"/>
              <a:gd name="connsiteX10" fmla="*/ 2883496 w 3110986"/>
              <a:gd name="connsiteY10" fmla="*/ 1762697 h 1833884"/>
              <a:gd name="connsiteX11" fmla="*/ 3057465 w 3110986"/>
              <a:gd name="connsiteY11" fmla="*/ 1588728 h 1833884"/>
              <a:gd name="connsiteX12" fmla="*/ 3057465 w 3110986"/>
              <a:gd name="connsiteY12" fmla="*/ 61997 h 183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10986" h="1833884">
                <a:moveTo>
                  <a:pt x="3044949" y="0"/>
                </a:moveTo>
                <a:lnTo>
                  <a:pt x="3060032" y="10170"/>
                </a:lnTo>
                <a:cubicBezTo>
                  <a:pt x="3091514" y="41652"/>
                  <a:pt x="3110986" y="85144"/>
                  <a:pt x="3110986" y="133184"/>
                </a:cubicBezTo>
                <a:lnTo>
                  <a:pt x="3110986" y="1659915"/>
                </a:lnTo>
                <a:cubicBezTo>
                  <a:pt x="3110986" y="1755995"/>
                  <a:pt x="3033097" y="1833884"/>
                  <a:pt x="2937017" y="1833884"/>
                </a:cubicBezTo>
                <a:lnTo>
                  <a:pt x="161452" y="1833884"/>
                </a:lnTo>
                <a:cubicBezTo>
                  <a:pt x="89392" y="1833884"/>
                  <a:pt x="27565" y="1790072"/>
                  <a:pt x="1155" y="1727632"/>
                </a:cubicBezTo>
                <a:lnTo>
                  <a:pt x="0" y="1721912"/>
                </a:lnTo>
                <a:lnTo>
                  <a:pt x="40215" y="1749026"/>
                </a:lnTo>
                <a:cubicBezTo>
                  <a:pt x="61028" y="1757829"/>
                  <a:pt x="83911" y="1762697"/>
                  <a:pt x="107931" y="1762697"/>
                </a:cubicBezTo>
                <a:lnTo>
                  <a:pt x="2883496" y="1762697"/>
                </a:lnTo>
                <a:cubicBezTo>
                  <a:pt x="2979576" y="1762697"/>
                  <a:pt x="3057465" y="1684808"/>
                  <a:pt x="3057465" y="1588728"/>
                </a:cubicBezTo>
                <a:lnTo>
                  <a:pt x="3057465" y="61997"/>
                </a:ln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矩形: 圆角 94"/>
          <p:cNvSpPr/>
          <p:nvPr/>
        </p:nvSpPr>
        <p:spPr>
          <a:xfrm>
            <a:off x="4684106" y="4079557"/>
            <a:ext cx="3123503" cy="2017194"/>
          </a:xfrm>
          <a:prstGeom prst="roundRect">
            <a:avLst>
              <a:gd name="adj" fmla="val 9280"/>
            </a:avLst>
          </a:prstGeom>
          <a:solidFill>
            <a:schemeClr val="accent3">
              <a:lumMod val="60000"/>
              <a:lumOff val="40000"/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6" name="任意多边形: 形状 95"/>
          <p:cNvSpPr/>
          <p:nvPr/>
        </p:nvSpPr>
        <p:spPr>
          <a:xfrm>
            <a:off x="4684106" y="4604308"/>
            <a:ext cx="3123503" cy="1513436"/>
          </a:xfrm>
          <a:custGeom>
            <a:avLst/>
            <a:gdLst>
              <a:gd name="connsiteX0" fmla="*/ 0 w 3123503"/>
              <a:gd name="connsiteY0" fmla="*/ 0 h 1513436"/>
              <a:gd name="connsiteX1" fmla="*/ 3123503 w 3123503"/>
              <a:gd name="connsiteY1" fmla="*/ 0 h 1513436"/>
              <a:gd name="connsiteX2" fmla="*/ 3123503 w 3123503"/>
              <a:gd name="connsiteY2" fmla="*/ 1339467 h 1513436"/>
              <a:gd name="connsiteX3" fmla="*/ 2949534 w 3123503"/>
              <a:gd name="connsiteY3" fmla="*/ 1513436 h 1513436"/>
              <a:gd name="connsiteX4" fmla="*/ 173969 w 3123503"/>
              <a:gd name="connsiteY4" fmla="*/ 1513436 h 1513436"/>
              <a:gd name="connsiteX5" fmla="*/ 0 w 3123503"/>
              <a:gd name="connsiteY5" fmla="*/ 1339467 h 151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3503" h="1513436">
                <a:moveTo>
                  <a:pt x="0" y="0"/>
                </a:moveTo>
                <a:lnTo>
                  <a:pt x="3123503" y="0"/>
                </a:lnTo>
                <a:lnTo>
                  <a:pt x="3123503" y="1339467"/>
                </a:lnTo>
                <a:cubicBezTo>
                  <a:pt x="3123503" y="1435547"/>
                  <a:pt x="3045614" y="1513436"/>
                  <a:pt x="2949534" y="1513436"/>
                </a:cubicBezTo>
                <a:lnTo>
                  <a:pt x="173969" y="1513436"/>
                </a:lnTo>
                <a:cubicBezTo>
                  <a:pt x="77889" y="1513436"/>
                  <a:pt x="0" y="1435547"/>
                  <a:pt x="0" y="1339467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7" name="组合 96"/>
          <p:cNvGrpSpPr/>
          <p:nvPr/>
        </p:nvGrpSpPr>
        <p:grpSpPr>
          <a:xfrm>
            <a:off x="7192837" y="4293976"/>
            <a:ext cx="387848" cy="101450"/>
            <a:chOff x="6919741" y="1920130"/>
            <a:chExt cx="712578" cy="186390"/>
          </a:xfrm>
          <a:solidFill>
            <a:schemeClr val="accent2"/>
          </a:solidFill>
        </p:grpSpPr>
        <p:sp>
          <p:nvSpPr>
            <p:cNvPr id="98" name="椭圆 97"/>
            <p:cNvSpPr/>
            <p:nvPr/>
          </p:nvSpPr>
          <p:spPr>
            <a:xfrm flipV="1">
              <a:off x="6919741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椭圆 98"/>
            <p:cNvSpPr/>
            <p:nvPr/>
          </p:nvSpPr>
          <p:spPr>
            <a:xfrm flipV="1">
              <a:off x="7182835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椭圆 99"/>
            <p:cNvSpPr/>
            <p:nvPr/>
          </p:nvSpPr>
          <p:spPr>
            <a:xfrm flipV="1">
              <a:off x="7445929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2" name="任意多边形: 形状 101"/>
          <p:cNvSpPr/>
          <p:nvPr/>
        </p:nvSpPr>
        <p:spPr>
          <a:xfrm>
            <a:off x="8216468" y="4194629"/>
            <a:ext cx="3110986" cy="1973308"/>
          </a:xfrm>
          <a:custGeom>
            <a:avLst/>
            <a:gdLst>
              <a:gd name="connsiteX0" fmla="*/ 3044949 w 3110986"/>
              <a:gd name="connsiteY0" fmla="*/ 0 h 1833884"/>
              <a:gd name="connsiteX1" fmla="*/ 3060032 w 3110986"/>
              <a:gd name="connsiteY1" fmla="*/ 10170 h 1833884"/>
              <a:gd name="connsiteX2" fmla="*/ 3110986 w 3110986"/>
              <a:gd name="connsiteY2" fmla="*/ 133184 h 1833884"/>
              <a:gd name="connsiteX3" fmla="*/ 3110986 w 3110986"/>
              <a:gd name="connsiteY3" fmla="*/ 1659915 h 1833884"/>
              <a:gd name="connsiteX4" fmla="*/ 2937017 w 3110986"/>
              <a:gd name="connsiteY4" fmla="*/ 1833884 h 1833884"/>
              <a:gd name="connsiteX5" fmla="*/ 161452 w 3110986"/>
              <a:gd name="connsiteY5" fmla="*/ 1833884 h 1833884"/>
              <a:gd name="connsiteX6" fmla="*/ 1155 w 3110986"/>
              <a:gd name="connsiteY6" fmla="*/ 1727632 h 1833884"/>
              <a:gd name="connsiteX7" fmla="*/ 0 w 3110986"/>
              <a:gd name="connsiteY7" fmla="*/ 1721912 h 1833884"/>
              <a:gd name="connsiteX8" fmla="*/ 40215 w 3110986"/>
              <a:gd name="connsiteY8" fmla="*/ 1749026 h 1833884"/>
              <a:gd name="connsiteX9" fmla="*/ 107931 w 3110986"/>
              <a:gd name="connsiteY9" fmla="*/ 1762697 h 1833884"/>
              <a:gd name="connsiteX10" fmla="*/ 2883496 w 3110986"/>
              <a:gd name="connsiteY10" fmla="*/ 1762697 h 1833884"/>
              <a:gd name="connsiteX11" fmla="*/ 3057465 w 3110986"/>
              <a:gd name="connsiteY11" fmla="*/ 1588728 h 1833884"/>
              <a:gd name="connsiteX12" fmla="*/ 3057465 w 3110986"/>
              <a:gd name="connsiteY12" fmla="*/ 61997 h 183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10986" h="1833884">
                <a:moveTo>
                  <a:pt x="3044949" y="0"/>
                </a:moveTo>
                <a:lnTo>
                  <a:pt x="3060032" y="10170"/>
                </a:lnTo>
                <a:cubicBezTo>
                  <a:pt x="3091514" y="41652"/>
                  <a:pt x="3110986" y="85144"/>
                  <a:pt x="3110986" y="133184"/>
                </a:cubicBezTo>
                <a:lnTo>
                  <a:pt x="3110986" y="1659915"/>
                </a:lnTo>
                <a:cubicBezTo>
                  <a:pt x="3110986" y="1755995"/>
                  <a:pt x="3033097" y="1833884"/>
                  <a:pt x="2937017" y="1833884"/>
                </a:cubicBezTo>
                <a:lnTo>
                  <a:pt x="161452" y="1833884"/>
                </a:lnTo>
                <a:cubicBezTo>
                  <a:pt x="89392" y="1833884"/>
                  <a:pt x="27565" y="1790072"/>
                  <a:pt x="1155" y="1727632"/>
                </a:cubicBezTo>
                <a:lnTo>
                  <a:pt x="0" y="1721912"/>
                </a:lnTo>
                <a:lnTo>
                  <a:pt x="40215" y="1749026"/>
                </a:lnTo>
                <a:cubicBezTo>
                  <a:pt x="61028" y="1757829"/>
                  <a:pt x="83911" y="1762697"/>
                  <a:pt x="107931" y="1762697"/>
                </a:cubicBezTo>
                <a:lnTo>
                  <a:pt x="2883496" y="1762697"/>
                </a:lnTo>
                <a:cubicBezTo>
                  <a:pt x="2979576" y="1762697"/>
                  <a:pt x="3057465" y="1684808"/>
                  <a:pt x="3057465" y="1588728"/>
                </a:cubicBezTo>
                <a:lnTo>
                  <a:pt x="3057465" y="61997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: 圆角 103"/>
          <p:cNvSpPr/>
          <p:nvPr/>
        </p:nvSpPr>
        <p:spPr>
          <a:xfrm>
            <a:off x="8150430" y="4079557"/>
            <a:ext cx="3123503" cy="2017194"/>
          </a:xfrm>
          <a:prstGeom prst="roundRect">
            <a:avLst>
              <a:gd name="adj" fmla="val 9280"/>
            </a:avLst>
          </a:prstGeom>
          <a:solidFill>
            <a:schemeClr val="accent4"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任意多边形: 形状 104"/>
          <p:cNvSpPr/>
          <p:nvPr/>
        </p:nvSpPr>
        <p:spPr>
          <a:xfrm>
            <a:off x="8150430" y="4604308"/>
            <a:ext cx="3123503" cy="1513436"/>
          </a:xfrm>
          <a:custGeom>
            <a:avLst/>
            <a:gdLst>
              <a:gd name="connsiteX0" fmla="*/ 0 w 3123503"/>
              <a:gd name="connsiteY0" fmla="*/ 0 h 1513436"/>
              <a:gd name="connsiteX1" fmla="*/ 3123503 w 3123503"/>
              <a:gd name="connsiteY1" fmla="*/ 0 h 1513436"/>
              <a:gd name="connsiteX2" fmla="*/ 3123503 w 3123503"/>
              <a:gd name="connsiteY2" fmla="*/ 1339467 h 1513436"/>
              <a:gd name="connsiteX3" fmla="*/ 2949534 w 3123503"/>
              <a:gd name="connsiteY3" fmla="*/ 1513436 h 1513436"/>
              <a:gd name="connsiteX4" fmla="*/ 173969 w 3123503"/>
              <a:gd name="connsiteY4" fmla="*/ 1513436 h 1513436"/>
              <a:gd name="connsiteX5" fmla="*/ 0 w 3123503"/>
              <a:gd name="connsiteY5" fmla="*/ 1339467 h 151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23503" h="1513436">
                <a:moveTo>
                  <a:pt x="0" y="0"/>
                </a:moveTo>
                <a:lnTo>
                  <a:pt x="3123503" y="0"/>
                </a:lnTo>
                <a:lnTo>
                  <a:pt x="3123503" y="1339467"/>
                </a:lnTo>
                <a:cubicBezTo>
                  <a:pt x="3123503" y="1435547"/>
                  <a:pt x="3045614" y="1513436"/>
                  <a:pt x="2949534" y="1513436"/>
                </a:cubicBezTo>
                <a:lnTo>
                  <a:pt x="173969" y="1513436"/>
                </a:lnTo>
                <a:cubicBezTo>
                  <a:pt x="77889" y="1513436"/>
                  <a:pt x="0" y="1435547"/>
                  <a:pt x="0" y="1339467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/>
          <p:cNvGrpSpPr/>
          <p:nvPr/>
        </p:nvGrpSpPr>
        <p:grpSpPr>
          <a:xfrm>
            <a:off x="10515962" y="4293976"/>
            <a:ext cx="531047" cy="101450"/>
            <a:chOff x="6656647" y="1920130"/>
            <a:chExt cx="975672" cy="186390"/>
          </a:xfrm>
          <a:solidFill>
            <a:schemeClr val="accent2"/>
          </a:solidFill>
        </p:grpSpPr>
        <p:sp>
          <p:nvSpPr>
            <p:cNvPr id="107" name="椭圆 106"/>
            <p:cNvSpPr/>
            <p:nvPr/>
          </p:nvSpPr>
          <p:spPr>
            <a:xfrm flipV="1">
              <a:off x="6919741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椭圆 107"/>
            <p:cNvSpPr/>
            <p:nvPr/>
          </p:nvSpPr>
          <p:spPr>
            <a:xfrm flipV="1">
              <a:off x="7182835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椭圆 108"/>
            <p:cNvSpPr/>
            <p:nvPr/>
          </p:nvSpPr>
          <p:spPr>
            <a:xfrm flipV="1">
              <a:off x="7445929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椭圆 109"/>
            <p:cNvSpPr/>
            <p:nvPr/>
          </p:nvSpPr>
          <p:spPr>
            <a:xfrm flipH="1" flipV="1">
              <a:off x="6656647" y="1920130"/>
              <a:ext cx="186390" cy="18639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421690" y="1854375"/>
            <a:ext cx="2332183" cy="3400461"/>
            <a:chOff x="7866837" y="4341155"/>
            <a:chExt cx="2332183" cy="1610790"/>
          </a:xfrm>
        </p:grpSpPr>
        <p:sp>
          <p:nvSpPr>
            <p:cNvPr id="13" name="文本框 12"/>
            <p:cNvSpPr txBox="1"/>
            <p:nvPr/>
          </p:nvSpPr>
          <p:spPr>
            <a:xfrm>
              <a:off x="7866837" y="4623321"/>
              <a:ext cx="2332182" cy="132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Aft>
                  <a:spcPts val="1200"/>
                </a:spcAft>
              </a:pPr>
              <a:r>
                <a: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這裏用來輸入一些總述，總結或概括旁邊的要點。這裏用來輸入一些總述，總結或概括旁邊的要點。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  <a:p>
              <a:pPr>
                <a:lnSpc>
                  <a:spcPct val="130000"/>
                </a:lnSpc>
                <a:spcAft>
                  <a:spcPts val="1200"/>
                </a:spcAft>
              </a:pPr>
              <a:r>
                <a:rPr lang="zh-CN" altLang="en-US" sz="1600" dirty="0">
                  <a:solidFill>
                    <a:schemeClr val="bg2">
                      <a:lumMod val="2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這裏用來輸入一些總述，總結或概括旁邊的要點。這裏用來輸入一些總述，總結或概括旁邊的要點。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866838" y="4341155"/>
              <a:ext cx="2332182" cy="218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charset="-122"/>
                </a:rPr>
                <a:t>請輸入標題</a:t>
              </a:r>
              <a:endPara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endParaRPr>
            </a:p>
          </p:txBody>
        </p:sp>
      </p:grpSp>
      <p:sp>
        <p:nvSpPr>
          <p:cNvPr id="111" name="文本框 110"/>
          <p:cNvSpPr txBox="1"/>
          <p:nvPr/>
        </p:nvSpPr>
        <p:spPr>
          <a:xfrm>
            <a:off x="4864513" y="2405805"/>
            <a:ext cx="2762689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這裏用來輸入一些分述的要點，來闡述你的觀點。這裏用來輸入一些分述的要點。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8390616" y="2406346"/>
            <a:ext cx="2762689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這裏用來輸入一些分述的要點，來闡述你的觀點。這裏用來輸入一些分述的要點。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4864513" y="4860377"/>
            <a:ext cx="2762689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這裏用來輸入一些分述的要點，來闡述你的觀點。這裏用來輸入一些分述的要點。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8390616" y="4860918"/>
            <a:ext cx="2762689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這裏用來輸入一些分述的要點，來闡述你的觀點。這裏用來輸入一些分述的要點。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07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793417" y="1708727"/>
            <a:ext cx="17164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分述要點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8259741" y="1708727"/>
            <a:ext cx="17164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分述要點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4793417" y="4147877"/>
            <a:ext cx="17164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分述要點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259741" y="4147877"/>
            <a:ext cx="17164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2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分述要點</a:t>
            </a:r>
            <a:endParaRPr lang="zh-CN" altLang="en-US" sz="2000" b="1" dirty="0">
              <a:solidFill>
                <a:schemeClr val="bg2">
                  <a:lumMod val="2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5291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2054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  <a14:imgEffect>
                      <a14:colorTemperature colorTemp="6300"/>
                    </a14:imgEffect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9408">
            <a:off x="9021712" y="145573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角 3"/>
          <p:cNvSpPr/>
          <p:nvPr/>
        </p:nvSpPr>
        <p:spPr>
          <a:xfrm>
            <a:off x="-1764891" y="2830965"/>
            <a:ext cx="12836014" cy="3097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2" name="任意多边形: 形状 11"/>
          <p:cNvSpPr/>
          <p:nvPr/>
        </p:nvSpPr>
        <p:spPr>
          <a:xfrm>
            <a:off x="-1103192" y="5647770"/>
            <a:ext cx="11518307" cy="280358"/>
          </a:xfrm>
          <a:custGeom>
            <a:avLst/>
            <a:gdLst>
              <a:gd name="connsiteX0" fmla="*/ 0 w 11512616"/>
              <a:gd name="connsiteY0" fmla="*/ 0 h 280219"/>
              <a:gd name="connsiteX1" fmla="*/ 11512616 w 11512616"/>
              <a:gd name="connsiteY1" fmla="*/ 0 h 280219"/>
              <a:gd name="connsiteX2" fmla="*/ 11491559 w 11512616"/>
              <a:gd name="connsiteY2" fmla="*/ 15746 h 280219"/>
              <a:gd name="connsiteX3" fmla="*/ 10625733 w 11512616"/>
              <a:gd name="connsiteY3" fmla="*/ 280219 h 280219"/>
              <a:gd name="connsiteX4" fmla="*/ 886881 w 11512616"/>
              <a:gd name="connsiteY4" fmla="*/ 280218 h 280219"/>
              <a:gd name="connsiteX5" fmla="*/ 21055 w 11512616"/>
              <a:gd name="connsiteY5" fmla="*/ 15745 h 28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12616" h="280219">
                <a:moveTo>
                  <a:pt x="0" y="0"/>
                </a:moveTo>
                <a:lnTo>
                  <a:pt x="11512616" y="0"/>
                </a:lnTo>
                <a:lnTo>
                  <a:pt x="11491559" y="15746"/>
                </a:lnTo>
                <a:cubicBezTo>
                  <a:pt x="11244404" y="182721"/>
                  <a:pt x="10946455" y="280219"/>
                  <a:pt x="10625733" y="280219"/>
                </a:cubicBezTo>
                <a:lnTo>
                  <a:pt x="886881" y="280218"/>
                </a:lnTo>
                <a:cubicBezTo>
                  <a:pt x="566159" y="280218"/>
                  <a:pt x="268210" y="182720"/>
                  <a:pt x="21055" y="15745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71168" y="1787516"/>
            <a:ext cx="3622683" cy="36226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pic>
        <p:nvPicPr>
          <p:cNvPr id="13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03123" y="0"/>
            <a:ext cx="4800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圆角 17"/>
          <p:cNvSpPr/>
          <p:nvPr/>
        </p:nvSpPr>
        <p:spPr>
          <a:xfrm rot="18211074">
            <a:off x="4405146" y="2085338"/>
            <a:ext cx="688348" cy="2837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74338" y="2013822"/>
            <a:ext cx="327469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807DFD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H" panose="00020600040101010101" pitchFamily="18" charset="-122"/>
              </a:rPr>
              <a:t>PART TWO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807DFD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02256" y="3519307"/>
            <a:ext cx="497742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33DD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請輸入標題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133DD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546860" y="4487202"/>
            <a:ext cx="5037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請在這裏輸入相關的副標題內容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pic>
        <p:nvPicPr>
          <p:cNvPr id="205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3" b="85394"/>
          <a:stretch>
            <a:fillRect/>
          </a:stretch>
        </p:blipFill>
        <p:spPr bwMode="auto">
          <a:xfrm>
            <a:off x="9418970" y="2589434"/>
            <a:ext cx="831835" cy="62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查看图片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93" t="-1" b="83400"/>
          <a:stretch>
            <a:fillRect/>
          </a:stretch>
        </p:blipFill>
        <p:spPr bwMode="auto">
          <a:xfrm>
            <a:off x="8149814" y="5068963"/>
            <a:ext cx="1359589" cy="116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查看图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9" t="82135"/>
          <a:stretch>
            <a:fillRect/>
          </a:stretch>
        </p:blipFill>
        <p:spPr bwMode="auto">
          <a:xfrm>
            <a:off x="10250805" y="4532636"/>
            <a:ext cx="872707" cy="7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查看图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1321" y="3527327"/>
            <a:ext cx="3985707" cy="397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latin typeface="思源黑体 CN Bold" panose="020B0800000000000000" charset="-122"/>
                <a:ea typeface="思源黑体 CN Heavy" panose="020B0A00000000000000" charset="-122"/>
              </a:rPr>
              <a:t>一句話總結精彩的歷史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56078" y="2421731"/>
            <a:ext cx="243840" cy="145447"/>
            <a:chOff x="715613" y="2009775"/>
            <a:chExt cx="243840" cy="145447"/>
          </a:xfrm>
        </p:grpSpPr>
        <p:cxnSp>
          <p:nvCxnSpPr>
            <p:cNvPr id="174" name="直接连接符 17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直接连接符 17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直接连接符 17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直接连接符 17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965194" y="2421731"/>
            <a:ext cx="243840" cy="145447"/>
            <a:chOff x="715613" y="2009775"/>
            <a:chExt cx="243840" cy="145447"/>
          </a:xfrm>
        </p:grpSpPr>
        <p:cxnSp>
          <p:nvCxnSpPr>
            <p:cNvPr id="169" name="直接连接符 16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直接连接符 16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直接连接符 17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直接连接符 17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1224307" y="2421731"/>
            <a:ext cx="243840" cy="145447"/>
            <a:chOff x="715613" y="2009775"/>
            <a:chExt cx="243840" cy="145447"/>
          </a:xfrm>
        </p:grpSpPr>
        <p:cxnSp>
          <p:nvCxnSpPr>
            <p:cNvPr id="164" name="直接连接符 16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连接符 16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连接符 16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1533423" y="2421731"/>
            <a:ext cx="243840" cy="145447"/>
            <a:chOff x="715613" y="2009775"/>
            <a:chExt cx="243840" cy="145447"/>
          </a:xfrm>
        </p:grpSpPr>
        <p:cxnSp>
          <p:nvCxnSpPr>
            <p:cNvPr id="159" name="直接连接符 15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直接连接符 15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16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1842539" y="2421731"/>
            <a:ext cx="243840" cy="145447"/>
            <a:chOff x="715613" y="2009775"/>
            <a:chExt cx="243840" cy="145447"/>
          </a:xfrm>
        </p:grpSpPr>
        <p:cxnSp>
          <p:nvCxnSpPr>
            <p:cNvPr id="154" name="直接连接符 15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直接连接符 15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直接连接符 15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直接连接符 15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2151655" y="2421731"/>
            <a:ext cx="243840" cy="145447"/>
            <a:chOff x="715613" y="2009775"/>
            <a:chExt cx="243840" cy="145447"/>
          </a:xfrm>
        </p:grpSpPr>
        <p:cxnSp>
          <p:nvCxnSpPr>
            <p:cNvPr id="149" name="直接连接符 14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接连接符 14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直接连接符 15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直接连接符 15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直接连接符 15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/>
          <p:cNvGrpSpPr/>
          <p:nvPr/>
        </p:nvGrpSpPr>
        <p:grpSpPr>
          <a:xfrm>
            <a:off x="2460771" y="2421731"/>
            <a:ext cx="243840" cy="145447"/>
            <a:chOff x="715613" y="2009775"/>
            <a:chExt cx="243840" cy="145447"/>
          </a:xfrm>
        </p:grpSpPr>
        <p:cxnSp>
          <p:nvCxnSpPr>
            <p:cNvPr id="144" name="直接连接符 14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连接符 14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接连接符 14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直接连接符 14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接连接符 14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/>
          <p:cNvGrpSpPr/>
          <p:nvPr/>
        </p:nvGrpSpPr>
        <p:grpSpPr>
          <a:xfrm>
            <a:off x="2769887" y="2421731"/>
            <a:ext cx="243840" cy="145447"/>
            <a:chOff x="715613" y="2009775"/>
            <a:chExt cx="243840" cy="145447"/>
          </a:xfrm>
        </p:grpSpPr>
        <p:cxnSp>
          <p:nvCxnSpPr>
            <p:cNvPr id="139" name="直接连接符 13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直接连接符 13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接连接符 14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接连接符 14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直接连接符 14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3079003" y="2421731"/>
            <a:ext cx="243840" cy="145447"/>
            <a:chOff x="715613" y="2009775"/>
            <a:chExt cx="243840" cy="145447"/>
          </a:xfrm>
        </p:grpSpPr>
        <p:cxnSp>
          <p:nvCxnSpPr>
            <p:cNvPr id="134" name="直接连接符 13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接连接符 13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接连接符 13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直接连接符 13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直接连接符 13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3388119" y="2421731"/>
            <a:ext cx="243840" cy="145447"/>
            <a:chOff x="715613" y="2009775"/>
            <a:chExt cx="243840" cy="145447"/>
          </a:xfrm>
        </p:grpSpPr>
        <p:cxnSp>
          <p:nvCxnSpPr>
            <p:cNvPr id="129" name="直接连接符 12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接连接符 12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接连接符 13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直接连接符 13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直接连接符 13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3697235" y="2421731"/>
            <a:ext cx="243840" cy="145447"/>
            <a:chOff x="715613" y="2009775"/>
            <a:chExt cx="243840" cy="145447"/>
          </a:xfrm>
        </p:grpSpPr>
        <p:cxnSp>
          <p:nvCxnSpPr>
            <p:cNvPr id="124" name="直接连接符 12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接连接符 12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4006351" y="2421731"/>
            <a:ext cx="243840" cy="145447"/>
            <a:chOff x="715613" y="2009775"/>
            <a:chExt cx="243840" cy="145447"/>
          </a:xfrm>
        </p:grpSpPr>
        <p:cxnSp>
          <p:nvCxnSpPr>
            <p:cNvPr id="119" name="直接连接符 11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/>
        </p:nvGrpSpPr>
        <p:grpSpPr>
          <a:xfrm>
            <a:off x="4315467" y="2421731"/>
            <a:ext cx="243840" cy="145447"/>
            <a:chOff x="715613" y="2009775"/>
            <a:chExt cx="243840" cy="145447"/>
          </a:xfrm>
        </p:grpSpPr>
        <p:cxnSp>
          <p:nvCxnSpPr>
            <p:cNvPr id="114" name="直接连接符 11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4624583" y="2421731"/>
            <a:ext cx="243840" cy="145447"/>
            <a:chOff x="715613" y="2009775"/>
            <a:chExt cx="243840" cy="145447"/>
          </a:xfrm>
        </p:grpSpPr>
        <p:cxnSp>
          <p:nvCxnSpPr>
            <p:cNvPr id="109" name="直接连接符 10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4933699" y="2421731"/>
            <a:ext cx="243840" cy="145447"/>
            <a:chOff x="715613" y="2009775"/>
            <a:chExt cx="243840" cy="145447"/>
          </a:xfrm>
        </p:grpSpPr>
        <p:cxnSp>
          <p:nvCxnSpPr>
            <p:cNvPr id="104" name="直接连接符 10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10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10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接连接符 10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5242815" y="2421731"/>
            <a:ext cx="243840" cy="145447"/>
            <a:chOff x="715613" y="2009775"/>
            <a:chExt cx="243840" cy="145447"/>
          </a:xfrm>
        </p:grpSpPr>
        <p:cxnSp>
          <p:nvCxnSpPr>
            <p:cNvPr id="99" name="直接连接符 9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连接符 9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直接连接符 10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10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5551931" y="2421731"/>
            <a:ext cx="243840" cy="145447"/>
            <a:chOff x="715613" y="2009775"/>
            <a:chExt cx="243840" cy="145447"/>
          </a:xfrm>
        </p:grpSpPr>
        <p:cxnSp>
          <p:nvCxnSpPr>
            <p:cNvPr id="94" name="直接连接符 9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接连接符 9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/>
          <p:nvPr/>
        </p:nvGrpSpPr>
        <p:grpSpPr>
          <a:xfrm>
            <a:off x="5861047" y="2421731"/>
            <a:ext cx="243840" cy="145447"/>
            <a:chOff x="715613" y="2009775"/>
            <a:chExt cx="243840" cy="145447"/>
          </a:xfrm>
        </p:grpSpPr>
        <p:cxnSp>
          <p:nvCxnSpPr>
            <p:cNvPr id="89" name="直接连接符 8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接连接符 9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6170163" y="2421731"/>
            <a:ext cx="243840" cy="145447"/>
            <a:chOff x="715613" y="2009775"/>
            <a:chExt cx="243840" cy="145447"/>
          </a:xfrm>
        </p:grpSpPr>
        <p:cxnSp>
          <p:nvCxnSpPr>
            <p:cNvPr id="84" name="直接连接符 8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/>
          <p:cNvGrpSpPr/>
          <p:nvPr/>
        </p:nvGrpSpPr>
        <p:grpSpPr>
          <a:xfrm>
            <a:off x="6479279" y="2421731"/>
            <a:ext cx="243840" cy="145447"/>
            <a:chOff x="715613" y="2009775"/>
            <a:chExt cx="243840" cy="145447"/>
          </a:xfrm>
        </p:grpSpPr>
        <p:cxnSp>
          <p:nvCxnSpPr>
            <p:cNvPr id="79" name="直接连接符 7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6788395" y="2421731"/>
            <a:ext cx="243840" cy="145447"/>
            <a:chOff x="715613" y="2009775"/>
            <a:chExt cx="243840" cy="145447"/>
          </a:xfrm>
        </p:grpSpPr>
        <p:cxnSp>
          <p:nvCxnSpPr>
            <p:cNvPr id="74" name="直接连接符 7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/>
        </p:nvGrpSpPr>
        <p:grpSpPr>
          <a:xfrm>
            <a:off x="7097511" y="2421731"/>
            <a:ext cx="243840" cy="145447"/>
            <a:chOff x="715613" y="2009775"/>
            <a:chExt cx="243840" cy="145447"/>
          </a:xfrm>
        </p:grpSpPr>
        <p:cxnSp>
          <p:nvCxnSpPr>
            <p:cNvPr id="69" name="直接连接符 6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/>
          <p:cNvGrpSpPr/>
          <p:nvPr/>
        </p:nvGrpSpPr>
        <p:grpSpPr>
          <a:xfrm>
            <a:off x="7406627" y="2421731"/>
            <a:ext cx="243840" cy="145447"/>
            <a:chOff x="715613" y="2009775"/>
            <a:chExt cx="243840" cy="145447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7715743" y="2421731"/>
            <a:ext cx="243840" cy="145447"/>
            <a:chOff x="715613" y="2009775"/>
            <a:chExt cx="243840" cy="145447"/>
          </a:xfrm>
        </p:grpSpPr>
        <p:cxnSp>
          <p:nvCxnSpPr>
            <p:cNvPr id="59" name="直接连接符 58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/>
          <p:cNvGrpSpPr/>
          <p:nvPr/>
        </p:nvGrpSpPr>
        <p:grpSpPr>
          <a:xfrm>
            <a:off x="8024859" y="2421731"/>
            <a:ext cx="302418" cy="145447"/>
            <a:chOff x="715613" y="2009775"/>
            <a:chExt cx="302418" cy="145447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1018031" y="2009775"/>
              <a:ext cx="0" cy="1381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/>
        </p:nvGrpSpPr>
        <p:grpSpPr>
          <a:xfrm flipH="1">
            <a:off x="8382176" y="2421731"/>
            <a:ext cx="243840" cy="145447"/>
            <a:chOff x="715613" y="2009775"/>
            <a:chExt cx="243840" cy="145447"/>
          </a:xfrm>
        </p:grpSpPr>
        <p:cxnSp>
          <p:nvCxnSpPr>
            <p:cNvPr id="48" name="直接连接符 47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 flipH="1">
            <a:off x="8676907" y="2421731"/>
            <a:ext cx="243840" cy="145447"/>
            <a:chOff x="715613" y="2009775"/>
            <a:chExt cx="243840" cy="145447"/>
          </a:xfrm>
        </p:grpSpPr>
        <p:cxnSp>
          <p:nvCxnSpPr>
            <p:cNvPr id="43" name="直接连接符 42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352903" y="2421731"/>
            <a:ext cx="243840" cy="145447"/>
            <a:chOff x="715613" y="2009775"/>
            <a:chExt cx="243840" cy="145447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组合 31"/>
          <p:cNvGrpSpPr/>
          <p:nvPr/>
        </p:nvGrpSpPr>
        <p:grpSpPr>
          <a:xfrm>
            <a:off x="48103" y="2421731"/>
            <a:ext cx="243840" cy="145447"/>
            <a:chOff x="715613" y="2009775"/>
            <a:chExt cx="243840" cy="145447"/>
          </a:xfrm>
        </p:grpSpPr>
        <p:cxnSp>
          <p:nvCxnSpPr>
            <p:cNvPr id="33" name="直接连接符 32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9" name="矩形: 圆角 42"/>
          <p:cNvSpPr/>
          <p:nvPr/>
        </p:nvSpPr>
        <p:spPr>
          <a:xfrm flipH="1" flipV="1">
            <a:off x="2215367" y="4225574"/>
            <a:ext cx="9994254" cy="1651350"/>
          </a:xfrm>
          <a:custGeom>
            <a:avLst/>
            <a:gdLst>
              <a:gd name="connsiteX0" fmla="*/ 0 w 5494655"/>
              <a:gd name="connsiteY0" fmla="*/ 718503 h 1437005"/>
              <a:gd name="connsiteX1" fmla="*/ 718503 w 5494655"/>
              <a:gd name="connsiteY1" fmla="*/ 0 h 1437005"/>
              <a:gd name="connsiteX2" fmla="*/ 4776153 w 5494655"/>
              <a:gd name="connsiteY2" fmla="*/ 0 h 1437005"/>
              <a:gd name="connsiteX3" fmla="*/ 5494656 w 5494655"/>
              <a:gd name="connsiteY3" fmla="*/ 718503 h 1437005"/>
              <a:gd name="connsiteX4" fmla="*/ 5494655 w 5494655"/>
              <a:gd name="connsiteY4" fmla="*/ 718503 h 1437005"/>
              <a:gd name="connsiteX5" fmla="*/ 4776152 w 5494655"/>
              <a:gd name="connsiteY5" fmla="*/ 1437006 h 1437005"/>
              <a:gd name="connsiteX6" fmla="*/ 718503 w 5494655"/>
              <a:gd name="connsiteY6" fmla="*/ 1437005 h 1437005"/>
              <a:gd name="connsiteX7" fmla="*/ 0 w 5494655"/>
              <a:gd name="connsiteY7" fmla="*/ 718502 h 1437005"/>
              <a:gd name="connsiteX8" fmla="*/ 0 w 5494655"/>
              <a:gd name="connsiteY8" fmla="*/ 718503 h 1437005"/>
              <a:gd name="connsiteX0-1" fmla="*/ 718503 w 5494656"/>
              <a:gd name="connsiteY0-2" fmla="*/ 0 h 1437006"/>
              <a:gd name="connsiteX1-3" fmla="*/ 4776153 w 5494656"/>
              <a:gd name="connsiteY1-4" fmla="*/ 0 h 1437006"/>
              <a:gd name="connsiteX2-5" fmla="*/ 5494656 w 5494656"/>
              <a:gd name="connsiteY2-6" fmla="*/ 718503 h 1437006"/>
              <a:gd name="connsiteX3-7" fmla="*/ 5494655 w 5494656"/>
              <a:gd name="connsiteY3-8" fmla="*/ 718503 h 1437006"/>
              <a:gd name="connsiteX4-9" fmla="*/ 4776152 w 5494656"/>
              <a:gd name="connsiteY4-10" fmla="*/ 1437006 h 1437006"/>
              <a:gd name="connsiteX5-11" fmla="*/ 718503 w 5494656"/>
              <a:gd name="connsiteY5-12" fmla="*/ 1437005 h 1437006"/>
              <a:gd name="connsiteX6-13" fmla="*/ 0 w 5494656"/>
              <a:gd name="connsiteY6-14" fmla="*/ 718502 h 1437006"/>
              <a:gd name="connsiteX7-15" fmla="*/ 0 w 5494656"/>
              <a:gd name="connsiteY7-16" fmla="*/ 718503 h 1437006"/>
              <a:gd name="connsiteX8-17" fmla="*/ 809943 w 5494656"/>
              <a:gd name="connsiteY8-18" fmla="*/ 91440 h 1437006"/>
              <a:gd name="connsiteX0-19" fmla="*/ 718503 w 5494656"/>
              <a:gd name="connsiteY0-20" fmla="*/ 0 h 1437006"/>
              <a:gd name="connsiteX1-21" fmla="*/ 4776153 w 5494656"/>
              <a:gd name="connsiteY1-22" fmla="*/ 0 h 1437006"/>
              <a:gd name="connsiteX2-23" fmla="*/ 5494656 w 5494656"/>
              <a:gd name="connsiteY2-24" fmla="*/ 718503 h 1437006"/>
              <a:gd name="connsiteX3-25" fmla="*/ 5494655 w 5494656"/>
              <a:gd name="connsiteY3-26" fmla="*/ 718503 h 1437006"/>
              <a:gd name="connsiteX4-27" fmla="*/ 4776152 w 5494656"/>
              <a:gd name="connsiteY4-28" fmla="*/ 1437006 h 1437006"/>
              <a:gd name="connsiteX5-29" fmla="*/ 718503 w 5494656"/>
              <a:gd name="connsiteY5-30" fmla="*/ 1437005 h 1437006"/>
              <a:gd name="connsiteX6-31" fmla="*/ 0 w 5494656"/>
              <a:gd name="connsiteY6-32" fmla="*/ 718502 h 1437006"/>
              <a:gd name="connsiteX7-33" fmla="*/ 0 w 5494656"/>
              <a:gd name="connsiteY7-34" fmla="*/ 718503 h 1437006"/>
              <a:gd name="connsiteX0-35" fmla="*/ 718503 w 5494656"/>
              <a:gd name="connsiteY0-36" fmla="*/ 0 h 1437006"/>
              <a:gd name="connsiteX1-37" fmla="*/ 4776153 w 5494656"/>
              <a:gd name="connsiteY1-38" fmla="*/ 0 h 1437006"/>
              <a:gd name="connsiteX2-39" fmla="*/ 5494656 w 5494656"/>
              <a:gd name="connsiteY2-40" fmla="*/ 718503 h 1437006"/>
              <a:gd name="connsiteX3-41" fmla="*/ 5494655 w 5494656"/>
              <a:gd name="connsiteY3-42" fmla="*/ 718503 h 1437006"/>
              <a:gd name="connsiteX4-43" fmla="*/ 4776152 w 5494656"/>
              <a:gd name="connsiteY4-44" fmla="*/ 1437006 h 1437006"/>
              <a:gd name="connsiteX5-45" fmla="*/ 718503 w 5494656"/>
              <a:gd name="connsiteY5-46" fmla="*/ 1437005 h 1437006"/>
              <a:gd name="connsiteX6-47" fmla="*/ 0 w 5494656"/>
              <a:gd name="connsiteY6-48" fmla="*/ 718502 h 1437006"/>
              <a:gd name="connsiteX0-49" fmla="*/ 0 w 4776153"/>
              <a:gd name="connsiteY0-50" fmla="*/ 0 h 1437006"/>
              <a:gd name="connsiteX1-51" fmla="*/ 4057650 w 4776153"/>
              <a:gd name="connsiteY1-52" fmla="*/ 0 h 1437006"/>
              <a:gd name="connsiteX2-53" fmla="*/ 4776153 w 4776153"/>
              <a:gd name="connsiteY2-54" fmla="*/ 718503 h 1437006"/>
              <a:gd name="connsiteX3-55" fmla="*/ 4776152 w 4776153"/>
              <a:gd name="connsiteY3-56" fmla="*/ 718503 h 1437006"/>
              <a:gd name="connsiteX4-57" fmla="*/ 4057649 w 4776153"/>
              <a:gd name="connsiteY4-58" fmla="*/ 1437006 h 1437006"/>
              <a:gd name="connsiteX5-59" fmla="*/ 0 w 4776153"/>
              <a:gd name="connsiteY5-60" fmla="*/ 1437005 h 1437006"/>
              <a:gd name="connsiteX0-61" fmla="*/ 0 w 7147878"/>
              <a:gd name="connsiteY0-62" fmla="*/ 0 h 1437006"/>
              <a:gd name="connsiteX1-63" fmla="*/ 6429375 w 7147878"/>
              <a:gd name="connsiteY1-64" fmla="*/ 0 h 1437006"/>
              <a:gd name="connsiteX2-65" fmla="*/ 7147878 w 7147878"/>
              <a:gd name="connsiteY2-66" fmla="*/ 718503 h 1437006"/>
              <a:gd name="connsiteX3-67" fmla="*/ 7147877 w 7147878"/>
              <a:gd name="connsiteY3-68" fmla="*/ 718503 h 1437006"/>
              <a:gd name="connsiteX4-69" fmla="*/ 6429374 w 7147878"/>
              <a:gd name="connsiteY4-70" fmla="*/ 1437006 h 1437006"/>
              <a:gd name="connsiteX5-71" fmla="*/ 2371725 w 7147878"/>
              <a:gd name="connsiteY5-72" fmla="*/ 1437005 h 1437006"/>
              <a:gd name="connsiteX0-73" fmla="*/ 0 w 8233728"/>
              <a:gd name="connsiteY0-74" fmla="*/ 0 h 1437006"/>
              <a:gd name="connsiteX1-75" fmla="*/ 7515225 w 8233728"/>
              <a:gd name="connsiteY1-76" fmla="*/ 0 h 1437006"/>
              <a:gd name="connsiteX2-77" fmla="*/ 8233728 w 8233728"/>
              <a:gd name="connsiteY2-78" fmla="*/ 718503 h 1437006"/>
              <a:gd name="connsiteX3-79" fmla="*/ 8233727 w 8233728"/>
              <a:gd name="connsiteY3-80" fmla="*/ 718503 h 1437006"/>
              <a:gd name="connsiteX4-81" fmla="*/ 7515224 w 8233728"/>
              <a:gd name="connsiteY4-82" fmla="*/ 1437006 h 1437006"/>
              <a:gd name="connsiteX5-83" fmla="*/ 3457575 w 8233728"/>
              <a:gd name="connsiteY5-84" fmla="*/ 1437005 h 1437006"/>
              <a:gd name="connsiteX0-85" fmla="*/ 0 w 8605203"/>
              <a:gd name="connsiteY0-86" fmla="*/ 0 h 1437006"/>
              <a:gd name="connsiteX1-87" fmla="*/ 7886700 w 8605203"/>
              <a:gd name="connsiteY1-88" fmla="*/ 0 h 1437006"/>
              <a:gd name="connsiteX2-89" fmla="*/ 8605203 w 8605203"/>
              <a:gd name="connsiteY2-90" fmla="*/ 718503 h 1437006"/>
              <a:gd name="connsiteX3-91" fmla="*/ 8605202 w 8605203"/>
              <a:gd name="connsiteY3-92" fmla="*/ 718503 h 1437006"/>
              <a:gd name="connsiteX4-93" fmla="*/ 7886699 w 8605203"/>
              <a:gd name="connsiteY4-94" fmla="*/ 1437006 h 1437006"/>
              <a:gd name="connsiteX5-95" fmla="*/ 3829050 w 8605203"/>
              <a:gd name="connsiteY5-96" fmla="*/ 1437005 h 1437006"/>
              <a:gd name="connsiteX0-97" fmla="*/ 0 w 8605203"/>
              <a:gd name="connsiteY0-98" fmla="*/ 0 h 1437006"/>
              <a:gd name="connsiteX1-99" fmla="*/ 7886700 w 8605203"/>
              <a:gd name="connsiteY1-100" fmla="*/ 0 h 1437006"/>
              <a:gd name="connsiteX2-101" fmla="*/ 8605203 w 8605203"/>
              <a:gd name="connsiteY2-102" fmla="*/ 718503 h 1437006"/>
              <a:gd name="connsiteX3-103" fmla="*/ 8605202 w 8605203"/>
              <a:gd name="connsiteY3-104" fmla="*/ 718503 h 1437006"/>
              <a:gd name="connsiteX4-105" fmla="*/ 7886699 w 8605203"/>
              <a:gd name="connsiteY4-106" fmla="*/ 1437006 h 1437006"/>
              <a:gd name="connsiteX5-107" fmla="*/ 7702550 w 8605203"/>
              <a:gd name="connsiteY5-108" fmla="*/ 1430974 h 1437006"/>
              <a:gd name="connsiteX0-109" fmla="*/ 0 w 8605203"/>
              <a:gd name="connsiteY0-110" fmla="*/ 0 h 1437759"/>
              <a:gd name="connsiteX1-111" fmla="*/ 7886700 w 8605203"/>
              <a:gd name="connsiteY1-112" fmla="*/ 0 h 1437759"/>
              <a:gd name="connsiteX2-113" fmla="*/ 8605203 w 8605203"/>
              <a:gd name="connsiteY2-114" fmla="*/ 718503 h 1437759"/>
              <a:gd name="connsiteX3-115" fmla="*/ 8605202 w 8605203"/>
              <a:gd name="connsiteY3-116" fmla="*/ 718503 h 1437759"/>
              <a:gd name="connsiteX4-117" fmla="*/ 7886699 w 8605203"/>
              <a:gd name="connsiteY4-118" fmla="*/ 1437006 h 1437759"/>
              <a:gd name="connsiteX5-119" fmla="*/ 7550150 w 8605203"/>
              <a:gd name="connsiteY5-120" fmla="*/ 1437759 h 1437759"/>
              <a:gd name="connsiteX0-121" fmla="*/ 0 w 8605203"/>
              <a:gd name="connsiteY0-122" fmla="*/ 0 h 1442281"/>
              <a:gd name="connsiteX1-123" fmla="*/ 7886700 w 8605203"/>
              <a:gd name="connsiteY1-124" fmla="*/ 0 h 1442281"/>
              <a:gd name="connsiteX2-125" fmla="*/ 8605203 w 8605203"/>
              <a:gd name="connsiteY2-126" fmla="*/ 718503 h 1442281"/>
              <a:gd name="connsiteX3-127" fmla="*/ 8605202 w 8605203"/>
              <a:gd name="connsiteY3-128" fmla="*/ 718503 h 1442281"/>
              <a:gd name="connsiteX4-129" fmla="*/ 7886699 w 8605203"/>
              <a:gd name="connsiteY4-130" fmla="*/ 1437006 h 1442281"/>
              <a:gd name="connsiteX5-131" fmla="*/ 7550150 w 8605203"/>
              <a:gd name="connsiteY5-132" fmla="*/ 1442281 h 1442281"/>
              <a:gd name="connsiteX0-133" fmla="*/ 0 w 8605203"/>
              <a:gd name="connsiteY0-134" fmla="*/ 0 h 1442281"/>
              <a:gd name="connsiteX1-135" fmla="*/ 7886700 w 8605203"/>
              <a:gd name="connsiteY1-136" fmla="*/ 0 h 1442281"/>
              <a:gd name="connsiteX2-137" fmla="*/ 8605203 w 8605203"/>
              <a:gd name="connsiteY2-138" fmla="*/ 718503 h 1442281"/>
              <a:gd name="connsiteX3-139" fmla="*/ 8605202 w 8605203"/>
              <a:gd name="connsiteY3-140" fmla="*/ 718503 h 1442281"/>
              <a:gd name="connsiteX4-141" fmla="*/ 7886699 w 8605203"/>
              <a:gd name="connsiteY4-142" fmla="*/ 1437006 h 1442281"/>
              <a:gd name="connsiteX5-143" fmla="*/ 6711950 w 8605203"/>
              <a:gd name="connsiteY5-144" fmla="*/ 1442281 h 1442281"/>
              <a:gd name="connsiteX0-145" fmla="*/ 0 w 9355011"/>
              <a:gd name="connsiteY0-146" fmla="*/ 0 h 1442281"/>
              <a:gd name="connsiteX1-147" fmla="*/ 8636508 w 9355011"/>
              <a:gd name="connsiteY1-148" fmla="*/ 0 h 1442281"/>
              <a:gd name="connsiteX2-149" fmla="*/ 9355011 w 9355011"/>
              <a:gd name="connsiteY2-150" fmla="*/ 718503 h 1442281"/>
              <a:gd name="connsiteX3-151" fmla="*/ 9355010 w 9355011"/>
              <a:gd name="connsiteY3-152" fmla="*/ 718503 h 1442281"/>
              <a:gd name="connsiteX4-153" fmla="*/ 8636507 w 9355011"/>
              <a:gd name="connsiteY4-154" fmla="*/ 1437006 h 1442281"/>
              <a:gd name="connsiteX5-155" fmla="*/ 7461758 w 9355011"/>
              <a:gd name="connsiteY5-156" fmla="*/ 1442281 h 1442281"/>
              <a:gd name="connsiteX0-157" fmla="*/ 0 w 9965214"/>
              <a:gd name="connsiteY0-158" fmla="*/ 0 h 1442281"/>
              <a:gd name="connsiteX1-159" fmla="*/ 9246711 w 9965214"/>
              <a:gd name="connsiteY1-160" fmla="*/ 0 h 1442281"/>
              <a:gd name="connsiteX2-161" fmla="*/ 9965214 w 9965214"/>
              <a:gd name="connsiteY2-162" fmla="*/ 718503 h 1442281"/>
              <a:gd name="connsiteX3-163" fmla="*/ 9965213 w 9965214"/>
              <a:gd name="connsiteY3-164" fmla="*/ 718503 h 1442281"/>
              <a:gd name="connsiteX4-165" fmla="*/ 9246710 w 9965214"/>
              <a:gd name="connsiteY4-166" fmla="*/ 1437006 h 1442281"/>
              <a:gd name="connsiteX5-167" fmla="*/ 8071961 w 9965214"/>
              <a:gd name="connsiteY5-168" fmla="*/ 1442281 h 14422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9965214" h="1442281">
                <a:moveTo>
                  <a:pt x="0" y="0"/>
                </a:moveTo>
                <a:lnTo>
                  <a:pt x="9246711" y="0"/>
                </a:lnTo>
                <a:cubicBezTo>
                  <a:pt x="9643529" y="0"/>
                  <a:pt x="9965214" y="321685"/>
                  <a:pt x="9965214" y="718503"/>
                </a:cubicBezTo>
                <a:lnTo>
                  <a:pt x="9965213" y="718503"/>
                </a:lnTo>
                <a:cubicBezTo>
                  <a:pt x="9965213" y="1115321"/>
                  <a:pt x="9643528" y="1437006"/>
                  <a:pt x="9246710" y="1437006"/>
                </a:cubicBezTo>
                <a:lnTo>
                  <a:pt x="8071961" y="1442281"/>
                </a:lnTo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180" name="矩形: 圆角 42"/>
          <p:cNvSpPr/>
          <p:nvPr/>
        </p:nvSpPr>
        <p:spPr>
          <a:xfrm>
            <a:off x="804" y="2574231"/>
            <a:ext cx="9630569" cy="1651350"/>
          </a:xfrm>
          <a:custGeom>
            <a:avLst/>
            <a:gdLst>
              <a:gd name="connsiteX0" fmla="*/ 0 w 5494655"/>
              <a:gd name="connsiteY0" fmla="*/ 718503 h 1437005"/>
              <a:gd name="connsiteX1" fmla="*/ 718503 w 5494655"/>
              <a:gd name="connsiteY1" fmla="*/ 0 h 1437005"/>
              <a:gd name="connsiteX2" fmla="*/ 4776153 w 5494655"/>
              <a:gd name="connsiteY2" fmla="*/ 0 h 1437005"/>
              <a:gd name="connsiteX3" fmla="*/ 5494656 w 5494655"/>
              <a:gd name="connsiteY3" fmla="*/ 718503 h 1437005"/>
              <a:gd name="connsiteX4" fmla="*/ 5494655 w 5494655"/>
              <a:gd name="connsiteY4" fmla="*/ 718503 h 1437005"/>
              <a:gd name="connsiteX5" fmla="*/ 4776152 w 5494655"/>
              <a:gd name="connsiteY5" fmla="*/ 1437006 h 1437005"/>
              <a:gd name="connsiteX6" fmla="*/ 718503 w 5494655"/>
              <a:gd name="connsiteY6" fmla="*/ 1437005 h 1437005"/>
              <a:gd name="connsiteX7" fmla="*/ 0 w 5494655"/>
              <a:gd name="connsiteY7" fmla="*/ 718502 h 1437005"/>
              <a:gd name="connsiteX8" fmla="*/ 0 w 5494655"/>
              <a:gd name="connsiteY8" fmla="*/ 718503 h 1437005"/>
              <a:gd name="connsiteX0-1" fmla="*/ 718503 w 5494656"/>
              <a:gd name="connsiteY0-2" fmla="*/ 0 h 1437006"/>
              <a:gd name="connsiteX1-3" fmla="*/ 4776153 w 5494656"/>
              <a:gd name="connsiteY1-4" fmla="*/ 0 h 1437006"/>
              <a:gd name="connsiteX2-5" fmla="*/ 5494656 w 5494656"/>
              <a:gd name="connsiteY2-6" fmla="*/ 718503 h 1437006"/>
              <a:gd name="connsiteX3-7" fmla="*/ 5494655 w 5494656"/>
              <a:gd name="connsiteY3-8" fmla="*/ 718503 h 1437006"/>
              <a:gd name="connsiteX4-9" fmla="*/ 4776152 w 5494656"/>
              <a:gd name="connsiteY4-10" fmla="*/ 1437006 h 1437006"/>
              <a:gd name="connsiteX5-11" fmla="*/ 718503 w 5494656"/>
              <a:gd name="connsiteY5-12" fmla="*/ 1437005 h 1437006"/>
              <a:gd name="connsiteX6-13" fmla="*/ 0 w 5494656"/>
              <a:gd name="connsiteY6-14" fmla="*/ 718502 h 1437006"/>
              <a:gd name="connsiteX7-15" fmla="*/ 0 w 5494656"/>
              <a:gd name="connsiteY7-16" fmla="*/ 718503 h 1437006"/>
              <a:gd name="connsiteX8-17" fmla="*/ 809943 w 5494656"/>
              <a:gd name="connsiteY8-18" fmla="*/ 91440 h 1437006"/>
              <a:gd name="connsiteX0-19" fmla="*/ 718503 w 5494656"/>
              <a:gd name="connsiteY0-20" fmla="*/ 0 h 1437006"/>
              <a:gd name="connsiteX1-21" fmla="*/ 4776153 w 5494656"/>
              <a:gd name="connsiteY1-22" fmla="*/ 0 h 1437006"/>
              <a:gd name="connsiteX2-23" fmla="*/ 5494656 w 5494656"/>
              <a:gd name="connsiteY2-24" fmla="*/ 718503 h 1437006"/>
              <a:gd name="connsiteX3-25" fmla="*/ 5494655 w 5494656"/>
              <a:gd name="connsiteY3-26" fmla="*/ 718503 h 1437006"/>
              <a:gd name="connsiteX4-27" fmla="*/ 4776152 w 5494656"/>
              <a:gd name="connsiteY4-28" fmla="*/ 1437006 h 1437006"/>
              <a:gd name="connsiteX5-29" fmla="*/ 718503 w 5494656"/>
              <a:gd name="connsiteY5-30" fmla="*/ 1437005 h 1437006"/>
              <a:gd name="connsiteX6-31" fmla="*/ 0 w 5494656"/>
              <a:gd name="connsiteY6-32" fmla="*/ 718502 h 1437006"/>
              <a:gd name="connsiteX7-33" fmla="*/ 0 w 5494656"/>
              <a:gd name="connsiteY7-34" fmla="*/ 718503 h 1437006"/>
              <a:gd name="connsiteX0-35" fmla="*/ 718503 w 5494656"/>
              <a:gd name="connsiteY0-36" fmla="*/ 0 h 1437006"/>
              <a:gd name="connsiteX1-37" fmla="*/ 4776153 w 5494656"/>
              <a:gd name="connsiteY1-38" fmla="*/ 0 h 1437006"/>
              <a:gd name="connsiteX2-39" fmla="*/ 5494656 w 5494656"/>
              <a:gd name="connsiteY2-40" fmla="*/ 718503 h 1437006"/>
              <a:gd name="connsiteX3-41" fmla="*/ 5494655 w 5494656"/>
              <a:gd name="connsiteY3-42" fmla="*/ 718503 h 1437006"/>
              <a:gd name="connsiteX4-43" fmla="*/ 4776152 w 5494656"/>
              <a:gd name="connsiteY4-44" fmla="*/ 1437006 h 1437006"/>
              <a:gd name="connsiteX5-45" fmla="*/ 718503 w 5494656"/>
              <a:gd name="connsiteY5-46" fmla="*/ 1437005 h 1437006"/>
              <a:gd name="connsiteX6-47" fmla="*/ 0 w 5494656"/>
              <a:gd name="connsiteY6-48" fmla="*/ 718502 h 1437006"/>
              <a:gd name="connsiteX0-49" fmla="*/ 0 w 4776153"/>
              <a:gd name="connsiteY0-50" fmla="*/ 0 h 1437006"/>
              <a:gd name="connsiteX1-51" fmla="*/ 4057650 w 4776153"/>
              <a:gd name="connsiteY1-52" fmla="*/ 0 h 1437006"/>
              <a:gd name="connsiteX2-53" fmla="*/ 4776153 w 4776153"/>
              <a:gd name="connsiteY2-54" fmla="*/ 718503 h 1437006"/>
              <a:gd name="connsiteX3-55" fmla="*/ 4776152 w 4776153"/>
              <a:gd name="connsiteY3-56" fmla="*/ 718503 h 1437006"/>
              <a:gd name="connsiteX4-57" fmla="*/ 4057649 w 4776153"/>
              <a:gd name="connsiteY4-58" fmla="*/ 1437006 h 1437006"/>
              <a:gd name="connsiteX5-59" fmla="*/ 0 w 4776153"/>
              <a:gd name="connsiteY5-60" fmla="*/ 1437005 h 1437006"/>
              <a:gd name="connsiteX0-61" fmla="*/ 0 w 7147878"/>
              <a:gd name="connsiteY0-62" fmla="*/ 0 h 1437006"/>
              <a:gd name="connsiteX1-63" fmla="*/ 6429375 w 7147878"/>
              <a:gd name="connsiteY1-64" fmla="*/ 0 h 1437006"/>
              <a:gd name="connsiteX2-65" fmla="*/ 7147878 w 7147878"/>
              <a:gd name="connsiteY2-66" fmla="*/ 718503 h 1437006"/>
              <a:gd name="connsiteX3-67" fmla="*/ 7147877 w 7147878"/>
              <a:gd name="connsiteY3-68" fmla="*/ 718503 h 1437006"/>
              <a:gd name="connsiteX4-69" fmla="*/ 6429374 w 7147878"/>
              <a:gd name="connsiteY4-70" fmla="*/ 1437006 h 1437006"/>
              <a:gd name="connsiteX5-71" fmla="*/ 2371725 w 7147878"/>
              <a:gd name="connsiteY5-72" fmla="*/ 1437005 h 1437006"/>
              <a:gd name="connsiteX0-73" fmla="*/ 0 w 8233728"/>
              <a:gd name="connsiteY0-74" fmla="*/ 0 h 1437006"/>
              <a:gd name="connsiteX1-75" fmla="*/ 7515225 w 8233728"/>
              <a:gd name="connsiteY1-76" fmla="*/ 0 h 1437006"/>
              <a:gd name="connsiteX2-77" fmla="*/ 8233728 w 8233728"/>
              <a:gd name="connsiteY2-78" fmla="*/ 718503 h 1437006"/>
              <a:gd name="connsiteX3-79" fmla="*/ 8233727 w 8233728"/>
              <a:gd name="connsiteY3-80" fmla="*/ 718503 h 1437006"/>
              <a:gd name="connsiteX4-81" fmla="*/ 7515224 w 8233728"/>
              <a:gd name="connsiteY4-82" fmla="*/ 1437006 h 1437006"/>
              <a:gd name="connsiteX5-83" fmla="*/ 3457575 w 8233728"/>
              <a:gd name="connsiteY5-84" fmla="*/ 1437005 h 1437006"/>
              <a:gd name="connsiteX0-85" fmla="*/ 0 w 8233728"/>
              <a:gd name="connsiteY0-86" fmla="*/ 0 h 1437006"/>
              <a:gd name="connsiteX1-87" fmla="*/ 7515225 w 8233728"/>
              <a:gd name="connsiteY1-88" fmla="*/ 0 h 1437006"/>
              <a:gd name="connsiteX2-89" fmla="*/ 8233728 w 8233728"/>
              <a:gd name="connsiteY2-90" fmla="*/ 718503 h 1437006"/>
              <a:gd name="connsiteX3-91" fmla="*/ 8233727 w 8233728"/>
              <a:gd name="connsiteY3-92" fmla="*/ 718503 h 1437006"/>
              <a:gd name="connsiteX4-93" fmla="*/ 7515224 w 8233728"/>
              <a:gd name="connsiteY4-94" fmla="*/ 1437006 h 1437006"/>
              <a:gd name="connsiteX5-95" fmla="*/ 2707481 w 8233728"/>
              <a:gd name="connsiteY5-96" fmla="*/ 1437005 h 1437006"/>
              <a:gd name="connsiteX0-97" fmla="*/ 0 w 9014778"/>
              <a:gd name="connsiteY0-98" fmla="*/ 0 h 1437006"/>
              <a:gd name="connsiteX1-99" fmla="*/ 8296275 w 9014778"/>
              <a:gd name="connsiteY1-100" fmla="*/ 0 h 1437006"/>
              <a:gd name="connsiteX2-101" fmla="*/ 9014778 w 9014778"/>
              <a:gd name="connsiteY2-102" fmla="*/ 718503 h 1437006"/>
              <a:gd name="connsiteX3-103" fmla="*/ 9014777 w 9014778"/>
              <a:gd name="connsiteY3-104" fmla="*/ 718503 h 1437006"/>
              <a:gd name="connsiteX4-105" fmla="*/ 8296274 w 9014778"/>
              <a:gd name="connsiteY4-106" fmla="*/ 1437006 h 1437006"/>
              <a:gd name="connsiteX5-107" fmla="*/ 3488531 w 9014778"/>
              <a:gd name="connsiteY5-108" fmla="*/ 1437005 h 1437006"/>
              <a:gd name="connsiteX0-109" fmla="*/ 0 w 9036209"/>
              <a:gd name="connsiteY0-110" fmla="*/ 0 h 1437006"/>
              <a:gd name="connsiteX1-111" fmla="*/ 8317706 w 9036209"/>
              <a:gd name="connsiteY1-112" fmla="*/ 0 h 1437006"/>
              <a:gd name="connsiteX2-113" fmla="*/ 9036209 w 9036209"/>
              <a:gd name="connsiteY2-114" fmla="*/ 718503 h 1437006"/>
              <a:gd name="connsiteX3-115" fmla="*/ 9036208 w 9036209"/>
              <a:gd name="connsiteY3-116" fmla="*/ 718503 h 1437006"/>
              <a:gd name="connsiteX4-117" fmla="*/ 8317705 w 9036209"/>
              <a:gd name="connsiteY4-118" fmla="*/ 1437006 h 1437006"/>
              <a:gd name="connsiteX5-119" fmla="*/ 3509962 w 9036209"/>
              <a:gd name="connsiteY5-120" fmla="*/ 1437005 h 1437006"/>
              <a:gd name="connsiteX0-121" fmla="*/ 0 w 9630569"/>
              <a:gd name="connsiteY0-122" fmla="*/ 0 h 1437006"/>
              <a:gd name="connsiteX1-123" fmla="*/ 8912066 w 9630569"/>
              <a:gd name="connsiteY1-124" fmla="*/ 0 h 1437006"/>
              <a:gd name="connsiteX2-125" fmla="*/ 9630569 w 9630569"/>
              <a:gd name="connsiteY2-126" fmla="*/ 718503 h 1437006"/>
              <a:gd name="connsiteX3-127" fmla="*/ 9630568 w 9630569"/>
              <a:gd name="connsiteY3-128" fmla="*/ 718503 h 1437006"/>
              <a:gd name="connsiteX4-129" fmla="*/ 8912065 w 9630569"/>
              <a:gd name="connsiteY4-130" fmla="*/ 1437006 h 1437006"/>
              <a:gd name="connsiteX5-131" fmla="*/ 4104322 w 9630569"/>
              <a:gd name="connsiteY5-132" fmla="*/ 1437005 h 143700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9630569" h="1437006">
                <a:moveTo>
                  <a:pt x="0" y="0"/>
                </a:moveTo>
                <a:lnTo>
                  <a:pt x="8912066" y="0"/>
                </a:lnTo>
                <a:cubicBezTo>
                  <a:pt x="9308884" y="0"/>
                  <a:pt x="9630569" y="321685"/>
                  <a:pt x="9630569" y="718503"/>
                </a:cubicBezTo>
                <a:lnTo>
                  <a:pt x="9630568" y="718503"/>
                </a:lnTo>
                <a:cubicBezTo>
                  <a:pt x="9630568" y="1115321"/>
                  <a:pt x="9308883" y="1437006"/>
                  <a:pt x="8912065" y="1437006"/>
                </a:cubicBezTo>
                <a:lnTo>
                  <a:pt x="4104322" y="1437005"/>
                </a:lnTo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grpSp>
        <p:nvGrpSpPr>
          <p:cNvPr id="182" name="组合 181"/>
          <p:cNvGrpSpPr/>
          <p:nvPr/>
        </p:nvGrpSpPr>
        <p:grpSpPr>
          <a:xfrm>
            <a:off x="2769887" y="5727185"/>
            <a:ext cx="243840" cy="145447"/>
            <a:chOff x="715613" y="2009775"/>
            <a:chExt cx="243840" cy="145447"/>
          </a:xfrm>
        </p:grpSpPr>
        <p:cxnSp>
          <p:nvCxnSpPr>
            <p:cNvPr id="365" name="直接连接符 36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接连接符 36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直接连接符 36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直接连接符 36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直接连接符 368"/>
            <p:cNvCxnSpPr/>
            <p:nvPr/>
          </p:nvCxnSpPr>
          <p:spPr>
            <a:xfrm>
              <a:off x="715613" y="2009775"/>
              <a:ext cx="0" cy="1330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组合 182"/>
          <p:cNvGrpSpPr/>
          <p:nvPr/>
        </p:nvGrpSpPr>
        <p:grpSpPr>
          <a:xfrm>
            <a:off x="3079003" y="5727185"/>
            <a:ext cx="243840" cy="145447"/>
            <a:chOff x="715613" y="2009775"/>
            <a:chExt cx="243840" cy="145447"/>
          </a:xfrm>
        </p:grpSpPr>
        <p:cxnSp>
          <p:nvCxnSpPr>
            <p:cNvPr id="360" name="直接连接符 35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直接连接符 36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直接连接符 36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直接连接符 36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接连接符 36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组合 183"/>
          <p:cNvGrpSpPr/>
          <p:nvPr/>
        </p:nvGrpSpPr>
        <p:grpSpPr>
          <a:xfrm>
            <a:off x="3388119" y="5727185"/>
            <a:ext cx="243840" cy="145447"/>
            <a:chOff x="715613" y="2009775"/>
            <a:chExt cx="243840" cy="145447"/>
          </a:xfrm>
        </p:grpSpPr>
        <p:cxnSp>
          <p:nvCxnSpPr>
            <p:cNvPr id="355" name="直接连接符 35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直接连接符 35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直接连接符 35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直接连接符 35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直接连接符 35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组合 184"/>
          <p:cNvGrpSpPr/>
          <p:nvPr/>
        </p:nvGrpSpPr>
        <p:grpSpPr>
          <a:xfrm>
            <a:off x="3697235" y="5727185"/>
            <a:ext cx="243840" cy="145447"/>
            <a:chOff x="715613" y="2009775"/>
            <a:chExt cx="243840" cy="145447"/>
          </a:xfrm>
        </p:grpSpPr>
        <p:cxnSp>
          <p:nvCxnSpPr>
            <p:cNvPr id="350" name="直接连接符 34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直接连接符 35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直接连接符 35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直接连接符 35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直接连接符 35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组合 185"/>
          <p:cNvGrpSpPr/>
          <p:nvPr/>
        </p:nvGrpSpPr>
        <p:grpSpPr>
          <a:xfrm>
            <a:off x="4006351" y="5727185"/>
            <a:ext cx="243840" cy="145447"/>
            <a:chOff x="715613" y="2009775"/>
            <a:chExt cx="243840" cy="145447"/>
          </a:xfrm>
        </p:grpSpPr>
        <p:cxnSp>
          <p:nvCxnSpPr>
            <p:cNvPr id="345" name="直接连接符 34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直接连接符 34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直接连接符 34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直接连接符 34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直接连接符 34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组合 186"/>
          <p:cNvGrpSpPr/>
          <p:nvPr/>
        </p:nvGrpSpPr>
        <p:grpSpPr>
          <a:xfrm>
            <a:off x="4315467" y="5727185"/>
            <a:ext cx="243840" cy="145447"/>
            <a:chOff x="715613" y="2009775"/>
            <a:chExt cx="243840" cy="145447"/>
          </a:xfrm>
        </p:grpSpPr>
        <p:cxnSp>
          <p:nvCxnSpPr>
            <p:cNvPr id="340" name="直接连接符 33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直接连接符 34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直接连接符 34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直接连接符 34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直接连接符 34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组合 187"/>
          <p:cNvGrpSpPr/>
          <p:nvPr/>
        </p:nvGrpSpPr>
        <p:grpSpPr>
          <a:xfrm>
            <a:off x="4624583" y="5727185"/>
            <a:ext cx="243840" cy="145447"/>
            <a:chOff x="715613" y="2009775"/>
            <a:chExt cx="243840" cy="145447"/>
          </a:xfrm>
        </p:grpSpPr>
        <p:cxnSp>
          <p:nvCxnSpPr>
            <p:cNvPr id="335" name="直接连接符 33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直接连接符 33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直接连接符 33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直接连接符 33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直接连接符 33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组合 188"/>
          <p:cNvGrpSpPr/>
          <p:nvPr/>
        </p:nvGrpSpPr>
        <p:grpSpPr>
          <a:xfrm>
            <a:off x="4933699" y="5727185"/>
            <a:ext cx="243840" cy="145447"/>
            <a:chOff x="715613" y="2009775"/>
            <a:chExt cx="243840" cy="145447"/>
          </a:xfrm>
        </p:grpSpPr>
        <p:cxnSp>
          <p:nvCxnSpPr>
            <p:cNvPr id="330" name="直接连接符 32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直接连接符 33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直接连接符 33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直接连接符 33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直接连接符 33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组合 189"/>
          <p:cNvGrpSpPr/>
          <p:nvPr/>
        </p:nvGrpSpPr>
        <p:grpSpPr>
          <a:xfrm>
            <a:off x="5242815" y="5727185"/>
            <a:ext cx="243840" cy="145447"/>
            <a:chOff x="715613" y="2009775"/>
            <a:chExt cx="243840" cy="145447"/>
          </a:xfrm>
        </p:grpSpPr>
        <p:cxnSp>
          <p:nvCxnSpPr>
            <p:cNvPr id="325" name="直接连接符 32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直接连接符 32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直接连接符 32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接连接符 32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直接连接符 32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1" name="组合 190"/>
          <p:cNvGrpSpPr/>
          <p:nvPr/>
        </p:nvGrpSpPr>
        <p:grpSpPr>
          <a:xfrm>
            <a:off x="5551931" y="5727185"/>
            <a:ext cx="243840" cy="145447"/>
            <a:chOff x="715613" y="2009775"/>
            <a:chExt cx="243840" cy="145447"/>
          </a:xfrm>
        </p:grpSpPr>
        <p:cxnSp>
          <p:nvCxnSpPr>
            <p:cNvPr id="320" name="直接连接符 31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直接连接符 32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直接连接符 32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直接连接符 32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接连接符 32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组合 191"/>
          <p:cNvGrpSpPr/>
          <p:nvPr/>
        </p:nvGrpSpPr>
        <p:grpSpPr>
          <a:xfrm>
            <a:off x="5861047" y="5727185"/>
            <a:ext cx="243840" cy="145447"/>
            <a:chOff x="715613" y="2009775"/>
            <a:chExt cx="243840" cy="145447"/>
          </a:xfrm>
        </p:grpSpPr>
        <p:cxnSp>
          <p:nvCxnSpPr>
            <p:cNvPr id="315" name="直接连接符 31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直接连接符 31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直接连接符 31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直接连接符 31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直接连接符 31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3" name="组合 192"/>
          <p:cNvGrpSpPr/>
          <p:nvPr/>
        </p:nvGrpSpPr>
        <p:grpSpPr>
          <a:xfrm>
            <a:off x="6170163" y="5727185"/>
            <a:ext cx="243840" cy="145447"/>
            <a:chOff x="715613" y="2009775"/>
            <a:chExt cx="243840" cy="145447"/>
          </a:xfrm>
        </p:grpSpPr>
        <p:cxnSp>
          <p:nvCxnSpPr>
            <p:cNvPr id="310" name="直接连接符 30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直接连接符 31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直接连接符 31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直接连接符 31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直接连接符 31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组合 193"/>
          <p:cNvGrpSpPr/>
          <p:nvPr/>
        </p:nvGrpSpPr>
        <p:grpSpPr>
          <a:xfrm>
            <a:off x="6479279" y="5727185"/>
            <a:ext cx="243840" cy="145447"/>
            <a:chOff x="715613" y="2009775"/>
            <a:chExt cx="243840" cy="145447"/>
          </a:xfrm>
        </p:grpSpPr>
        <p:cxnSp>
          <p:nvCxnSpPr>
            <p:cNvPr id="305" name="直接连接符 30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直接连接符 30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直接连接符 30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直接连接符 30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直接连接符 30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组合 194"/>
          <p:cNvGrpSpPr/>
          <p:nvPr/>
        </p:nvGrpSpPr>
        <p:grpSpPr>
          <a:xfrm>
            <a:off x="6788395" y="5727185"/>
            <a:ext cx="243840" cy="145447"/>
            <a:chOff x="715613" y="2009775"/>
            <a:chExt cx="243840" cy="145447"/>
          </a:xfrm>
        </p:grpSpPr>
        <p:cxnSp>
          <p:nvCxnSpPr>
            <p:cNvPr id="300" name="直接连接符 29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接连接符 30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直接连接符 30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直接连接符 30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直接连接符 30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组合 195"/>
          <p:cNvGrpSpPr/>
          <p:nvPr/>
        </p:nvGrpSpPr>
        <p:grpSpPr>
          <a:xfrm>
            <a:off x="7097511" y="5727185"/>
            <a:ext cx="243840" cy="145447"/>
            <a:chOff x="715613" y="2009775"/>
            <a:chExt cx="243840" cy="145447"/>
          </a:xfrm>
        </p:grpSpPr>
        <p:cxnSp>
          <p:nvCxnSpPr>
            <p:cNvPr id="295" name="直接连接符 29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直接连接符 29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直接连接符 29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直接连接符 29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直接连接符 29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7" name="组合 196"/>
          <p:cNvGrpSpPr/>
          <p:nvPr/>
        </p:nvGrpSpPr>
        <p:grpSpPr>
          <a:xfrm>
            <a:off x="7406627" y="5727185"/>
            <a:ext cx="243840" cy="145447"/>
            <a:chOff x="715613" y="2009775"/>
            <a:chExt cx="243840" cy="145447"/>
          </a:xfrm>
        </p:grpSpPr>
        <p:cxnSp>
          <p:nvCxnSpPr>
            <p:cNvPr id="290" name="直接连接符 28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直接连接符 29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直接连接符 29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直接连接符 29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直接连接符 29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8" name="组合 197"/>
          <p:cNvGrpSpPr/>
          <p:nvPr/>
        </p:nvGrpSpPr>
        <p:grpSpPr>
          <a:xfrm>
            <a:off x="7715743" y="5727185"/>
            <a:ext cx="243840" cy="145447"/>
            <a:chOff x="715613" y="2009775"/>
            <a:chExt cx="243840" cy="145447"/>
          </a:xfrm>
        </p:grpSpPr>
        <p:cxnSp>
          <p:nvCxnSpPr>
            <p:cNvPr id="285" name="直接连接符 28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直接连接符 28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直接连接符 28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直接连接符 28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直接连接符 28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9" name="组合 198"/>
          <p:cNvGrpSpPr/>
          <p:nvPr/>
        </p:nvGrpSpPr>
        <p:grpSpPr>
          <a:xfrm>
            <a:off x="8024859" y="5727185"/>
            <a:ext cx="243840" cy="145447"/>
            <a:chOff x="715613" y="2009775"/>
            <a:chExt cx="243840" cy="145447"/>
          </a:xfrm>
        </p:grpSpPr>
        <p:cxnSp>
          <p:nvCxnSpPr>
            <p:cNvPr id="280" name="直接连接符 27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直接连接符 28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直接连接符 28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直接连接符 28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直接连接符 28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组合 199"/>
          <p:cNvGrpSpPr/>
          <p:nvPr/>
        </p:nvGrpSpPr>
        <p:grpSpPr>
          <a:xfrm>
            <a:off x="8333975" y="5727185"/>
            <a:ext cx="243840" cy="145447"/>
            <a:chOff x="715613" y="2009775"/>
            <a:chExt cx="243840" cy="145447"/>
          </a:xfrm>
        </p:grpSpPr>
        <p:cxnSp>
          <p:nvCxnSpPr>
            <p:cNvPr id="275" name="直接连接符 27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直接连接符 27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直接连接符 27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直接连接符 27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直接连接符 27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组合 200"/>
          <p:cNvGrpSpPr/>
          <p:nvPr/>
        </p:nvGrpSpPr>
        <p:grpSpPr>
          <a:xfrm>
            <a:off x="8643091" y="5727185"/>
            <a:ext cx="243840" cy="145447"/>
            <a:chOff x="715613" y="2009775"/>
            <a:chExt cx="243840" cy="145447"/>
          </a:xfrm>
        </p:grpSpPr>
        <p:cxnSp>
          <p:nvCxnSpPr>
            <p:cNvPr id="270" name="直接连接符 26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直接连接符 27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直接连接符 27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直接连接符 27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直接连接符 27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2" name="组合 201"/>
          <p:cNvGrpSpPr/>
          <p:nvPr/>
        </p:nvGrpSpPr>
        <p:grpSpPr>
          <a:xfrm>
            <a:off x="8952207" y="5727185"/>
            <a:ext cx="243840" cy="145447"/>
            <a:chOff x="715613" y="2009775"/>
            <a:chExt cx="243840" cy="145447"/>
          </a:xfrm>
        </p:grpSpPr>
        <p:cxnSp>
          <p:nvCxnSpPr>
            <p:cNvPr id="265" name="直接连接符 26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直接连接符 26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直接连接符 26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直接连接符 26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直接连接符 26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组合 202"/>
          <p:cNvGrpSpPr/>
          <p:nvPr/>
        </p:nvGrpSpPr>
        <p:grpSpPr>
          <a:xfrm>
            <a:off x="9261323" y="5727185"/>
            <a:ext cx="243840" cy="145447"/>
            <a:chOff x="715613" y="2009775"/>
            <a:chExt cx="243840" cy="145447"/>
          </a:xfrm>
        </p:grpSpPr>
        <p:cxnSp>
          <p:nvCxnSpPr>
            <p:cNvPr id="260" name="直接连接符 25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直接连接符 26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直接连接符 26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直接连接符 26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直接连接符 26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" name="组合 203"/>
          <p:cNvGrpSpPr/>
          <p:nvPr/>
        </p:nvGrpSpPr>
        <p:grpSpPr>
          <a:xfrm>
            <a:off x="9570439" y="5727185"/>
            <a:ext cx="243840" cy="145447"/>
            <a:chOff x="715613" y="2009775"/>
            <a:chExt cx="243840" cy="145447"/>
          </a:xfrm>
        </p:grpSpPr>
        <p:cxnSp>
          <p:nvCxnSpPr>
            <p:cNvPr id="255" name="直接连接符 254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直接连接符 255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直接连接符 256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直接连接符 257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直接连接符 258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" name="组合 204"/>
          <p:cNvGrpSpPr/>
          <p:nvPr/>
        </p:nvGrpSpPr>
        <p:grpSpPr>
          <a:xfrm>
            <a:off x="9879555" y="5727185"/>
            <a:ext cx="243840" cy="145447"/>
            <a:chOff x="715613" y="2009775"/>
            <a:chExt cx="243840" cy="145447"/>
          </a:xfrm>
        </p:grpSpPr>
        <p:cxnSp>
          <p:nvCxnSpPr>
            <p:cNvPr id="250" name="直接连接符 249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直接连接符 250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直接连接符 251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直接连接符 252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直接连接符 253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6" name="组合 205"/>
          <p:cNvGrpSpPr/>
          <p:nvPr/>
        </p:nvGrpSpPr>
        <p:grpSpPr>
          <a:xfrm>
            <a:off x="10188671" y="5727185"/>
            <a:ext cx="302418" cy="145447"/>
            <a:chOff x="715613" y="2009775"/>
            <a:chExt cx="302418" cy="145447"/>
          </a:xfrm>
        </p:grpSpPr>
        <p:cxnSp>
          <p:nvCxnSpPr>
            <p:cNvPr id="244" name="直接连接符 243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直接连接符 244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直接连接符 245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接连接符 246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接连接符 247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接连接符 248"/>
            <p:cNvCxnSpPr/>
            <p:nvPr/>
          </p:nvCxnSpPr>
          <p:spPr>
            <a:xfrm>
              <a:off x="1018031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组合 206"/>
          <p:cNvGrpSpPr/>
          <p:nvPr/>
        </p:nvGrpSpPr>
        <p:grpSpPr>
          <a:xfrm flipH="1">
            <a:off x="10549667" y="5727185"/>
            <a:ext cx="552956" cy="145447"/>
            <a:chOff x="10595339" y="5036623"/>
            <a:chExt cx="552956" cy="145447"/>
          </a:xfrm>
        </p:grpSpPr>
        <p:grpSp>
          <p:nvGrpSpPr>
            <p:cNvPr id="232" name="组合 231"/>
            <p:cNvGrpSpPr/>
            <p:nvPr/>
          </p:nvGrpSpPr>
          <p:grpSpPr>
            <a:xfrm>
              <a:off x="10595339" y="5036623"/>
              <a:ext cx="243840" cy="145447"/>
              <a:chOff x="715613" y="2009775"/>
              <a:chExt cx="243840" cy="145447"/>
            </a:xfrm>
          </p:grpSpPr>
          <p:cxnSp>
            <p:nvCxnSpPr>
              <p:cNvPr id="239" name="直接连接符 238"/>
              <p:cNvCxnSpPr/>
              <p:nvPr/>
            </p:nvCxnSpPr>
            <p:spPr>
              <a:xfrm>
                <a:off x="77657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直接连接符 239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直接连接符 240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/>
              <p:cNvCxnSpPr/>
              <p:nvPr/>
            </p:nvCxnSpPr>
            <p:spPr>
              <a:xfrm>
                <a:off x="715613" y="2009775"/>
                <a:ext cx="0" cy="1454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3" name="组合 232"/>
            <p:cNvGrpSpPr/>
            <p:nvPr/>
          </p:nvGrpSpPr>
          <p:grpSpPr>
            <a:xfrm>
              <a:off x="10904455" y="5036623"/>
              <a:ext cx="243840" cy="145447"/>
              <a:chOff x="715613" y="2009775"/>
              <a:chExt cx="243840" cy="145447"/>
            </a:xfrm>
          </p:grpSpPr>
          <p:cxnSp>
            <p:nvCxnSpPr>
              <p:cNvPr id="234" name="直接连接符 233"/>
              <p:cNvCxnSpPr/>
              <p:nvPr/>
            </p:nvCxnSpPr>
            <p:spPr>
              <a:xfrm>
                <a:off x="77657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直接连接符 234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直接连接符 235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直接连接符 236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直接连接符 237"/>
              <p:cNvCxnSpPr/>
              <p:nvPr/>
            </p:nvCxnSpPr>
            <p:spPr>
              <a:xfrm>
                <a:off x="715613" y="2009775"/>
                <a:ext cx="0" cy="1454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8" name="组合 207"/>
          <p:cNvGrpSpPr/>
          <p:nvPr/>
        </p:nvGrpSpPr>
        <p:grpSpPr>
          <a:xfrm flipH="1">
            <a:off x="11162450" y="5727185"/>
            <a:ext cx="552956" cy="145447"/>
            <a:chOff x="10595339" y="5036623"/>
            <a:chExt cx="552956" cy="145447"/>
          </a:xfrm>
        </p:grpSpPr>
        <p:grpSp>
          <p:nvGrpSpPr>
            <p:cNvPr id="220" name="组合 219"/>
            <p:cNvGrpSpPr/>
            <p:nvPr/>
          </p:nvGrpSpPr>
          <p:grpSpPr>
            <a:xfrm>
              <a:off x="10595339" y="5036623"/>
              <a:ext cx="243840" cy="145447"/>
              <a:chOff x="715613" y="2009775"/>
              <a:chExt cx="243840" cy="145447"/>
            </a:xfrm>
          </p:grpSpPr>
          <p:cxnSp>
            <p:nvCxnSpPr>
              <p:cNvPr id="227" name="直接连接符 226"/>
              <p:cNvCxnSpPr/>
              <p:nvPr/>
            </p:nvCxnSpPr>
            <p:spPr>
              <a:xfrm>
                <a:off x="77657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直接连接符 227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直接连接符 228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直接连接符 229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直接连接符 230"/>
              <p:cNvCxnSpPr/>
              <p:nvPr/>
            </p:nvCxnSpPr>
            <p:spPr>
              <a:xfrm>
                <a:off x="715613" y="2009775"/>
                <a:ext cx="0" cy="1454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1" name="组合 220"/>
            <p:cNvGrpSpPr/>
            <p:nvPr/>
          </p:nvGrpSpPr>
          <p:grpSpPr>
            <a:xfrm>
              <a:off x="10904455" y="5036623"/>
              <a:ext cx="243840" cy="145447"/>
              <a:chOff x="715613" y="2009775"/>
              <a:chExt cx="243840" cy="145447"/>
            </a:xfrm>
          </p:grpSpPr>
          <p:cxnSp>
            <p:nvCxnSpPr>
              <p:cNvPr id="222" name="直接连接符 221"/>
              <p:cNvCxnSpPr/>
              <p:nvPr/>
            </p:nvCxnSpPr>
            <p:spPr>
              <a:xfrm>
                <a:off x="77657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直接连接符 222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直接连接符 223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直接连接符 224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直接连接符 225"/>
              <p:cNvCxnSpPr/>
              <p:nvPr/>
            </p:nvCxnSpPr>
            <p:spPr>
              <a:xfrm>
                <a:off x="715613" y="2009775"/>
                <a:ext cx="0" cy="1454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9" name="组合 208"/>
          <p:cNvGrpSpPr/>
          <p:nvPr/>
        </p:nvGrpSpPr>
        <p:grpSpPr>
          <a:xfrm flipH="1">
            <a:off x="11772050" y="5727185"/>
            <a:ext cx="431036" cy="145447"/>
            <a:chOff x="10717259" y="5036623"/>
            <a:chExt cx="431036" cy="145447"/>
          </a:xfrm>
        </p:grpSpPr>
        <p:grpSp>
          <p:nvGrpSpPr>
            <p:cNvPr id="210" name="组合 209"/>
            <p:cNvGrpSpPr/>
            <p:nvPr/>
          </p:nvGrpSpPr>
          <p:grpSpPr>
            <a:xfrm>
              <a:off x="10717259" y="5131873"/>
              <a:ext cx="121920" cy="50197"/>
              <a:chOff x="837533" y="2105025"/>
              <a:chExt cx="121920" cy="50197"/>
            </a:xfrm>
          </p:grpSpPr>
          <p:cxnSp>
            <p:nvCxnSpPr>
              <p:cNvPr id="217" name="直接连接符 216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直接连接符 217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直接连接符 218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1" name="组合 210"/>
            <p:cNvGrpSpPr/>
            <p:nvPr/>
          </p:nvGrpSpPr>
          <p:grpSpPr>
            <a:xfrm>
              <a:off x="10904455" y="5036623"/>
              <a:ext cx="243840" cy="145447"/>
              <a:chOff x="715613" y="2009775"/>
              <a:chExt cx="243840" cy="145447"/>
            </a:xfrm>
          </p:grpSpPr>
          <p:cxnSp>
            <p:nvCxnSpPr>
              <p:cNvPr id="212" name="直接连接符 211"/>
              <p:cNvCxnSpPr/>
              <p:nvPr/>
            </p:nvCxnSpPr>
            <p:spPr>
              <a:xfrm>
                <a:off x="77657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直接连接符 212"/>
              <p:cNvCxnSpPr/>
              <p:nvPr/>
            </p:nvCxnSpPr>
            <p:spPr>
              <a:xfrm>
                <a:off x="83753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直接连接符 213"/>
              <p:cNvCxnSpPr/>
              <p:nvPr/>
            </p:nvCxnSpPr>
            <p:spPr>
              <a:xfrm>
                <a:off x="89849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直接连接符 214"/>
              <p:cNvCxnSpPr/>
              <p:nvPr/>
            </p:nvCxnSpPr>
            <p:spPr>
              <a:xfrm>
                <a:off x="959453" y="2105025"/>
                <a:ext cx="0" cy="5019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直接连接符 215"/>
              <p:cNvCxnSpPr/>
              <p:nvPr/>
            </p:nvCxnSpPr>
            <p:spPr>
              <a:xfrm>
                <a:off x="715613" y="2009775"/>
                <a:ext cx="0" cy="14544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71" name="组合 370"/>
          <p:cNvGrpSpPr/>
          <p:nvPr/>
        </p:nvGrpSpPr>
        <p:grpSpPr>
          <a:xfrm>
            <a:off x="2769887" y="4080510"/>
            <a:ext cx="243840" cy="177165"/>
            <a:chOff x="715613" y="2009775"/>
            <a:chExt cx="243840" cy="177165"/>
          </a:xfrm>
        </p:grpSpPr>
        <p:cxnSp>
          <p:nvCxnSpPr>
            <p:cNvPr id="487" name="直接连接符 486"/>
            <p:cNvCxnSpPr/>
            <p:nvPr/>
          </p:nvCxnSpPr>
          <p:spPr>
            <a:xfrm>
              <a:off x="776573" y="2105025"/>
              <a:ext cx="0" cy="652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直接连接符 48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直接连接符 48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0" name="直接连接符 48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直接连接符 490"/>
            <p:cNvCxnSpPr/>
            <p:nvPr/>
          </p:nvCxnSpPr>
          <p:spPr>
            <a:xfrm>
              <a:off x="715613" y="2009775"/>
              <a:ext cx="0" cy="1771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2" name="组合 371"/>
          <p:cNvGrpSpPr/>
          <p:nvPr/>
        </p:nvGrpSpPr>
        <p:grpSpPr>
          <a:xfrm>
            <a:off x="3079003" y="4080510"/>
            <a:ext cx="243840" cy="145447"/>
            <a:chOff x="715613" y="2009775"/>
            <a:chExt cx="243840" cy="145447"/>
          </a:xfrm>
        </p:grpSpPr>
        <p:cxnSp>
          <p:nvCxnSpPr>
            <p:cNvPr id="482" name="直接连接符 48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直接连接符 48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直接连接符 48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直接连接符 48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6" name="直接连接符 48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3" name="组合 372"/>
          <p:cNvGrpSpPr/>
          <p:nvPr/>
        </p:nvGrpSpPr>
        <p:grpSpPr>
          <a:xfrm>
            <a:off x="3388119" y="4080510"/>
            <a:ext cx="243840" cy="145447"/>
            <a:chOff x="715613" y="2009775"/>
            <a:chExt cx="243840" cy="145447"/>
          </a:xfrm>
        </p:grpSpPr>
        <p:cxnSp>
          <p:nvCxnSpPr>
            <p:cNvPr id="477" name="直接连接符 47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直接连接符 47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9" name="直接连接符 47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0" name="直接连接符 47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直接连接符 48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4" name="组合 373"/>
          <p:cNvGrpSpPr/>
          <p:nvPr/>
        </p:nvGrpSpPr>
        <p:grpSpPr>
          <a:xfrm>
            <a:off x="3697235" y="4080510"/>
            <a:ext cx="243840" cy="145447"/>
            <a:chOff x="715613" y="2009775"/>
            <a:chExt cx="243840" cy="145447"/>
          </a:xfrm>
        </p:grpSpPr>
        <p:cxnSp>
          <p:nvCxnSpPr>
            <p:cNvPr id="472" name="直接连接符 47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直接连接符 47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直接连接符 47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直接连接符 47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直接连接符 47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5" name="组合 374"/>
          <p:cNvGrpSpPr/>
          <p:nvPr/>
        </p:nvGrpSpPr>
        <p:grpSpPr>
          <a:xfrm>
            <a:off x="4006351" y="4080510"/>
            <a:ext cx="243840" cy="145447"/>
            <a:chOff x="715613" y="2009775"/>
            <a:chExt cx="243840" cy="145447"/>
          </a:xfrm>
        </p:grpSpPr>
        <p:cxnSp>
          <p:nvCxnSpPr>
            <p:cNvPr id="467" name="直接连接符 46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直接连接符 46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直接连接符 46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0" name="直接连接符 46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直接连接符 47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6" name="组合 375"/>
          <p:cNvGrpSpPr/>
          <p:nvPr/>
        </p:nvGrpSpPr>
        <p:grpSpPr>
          <a:xfrm>
            <a:off x="4315467" y="4080510"/>
            <a:ext cx="243840" cy="145447"/>
            <a:chOff x="715613" y="2009775"/>
            <a:chExt cx="243840" cy="145447"/>
          </a:xfrm>
        </p:grpSpPr>
        <p:cxnSp>
          <p:nvCxnSpPr>
            <p:cNvPr id="462" name="直接连接符 46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直接连接符 46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直接连接符 46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直接连接符 46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直接连接符 46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7" name="组合 376"/>
          <p:cNvGrpSpPr/>
          <p:nvPr/>
        </p:nvGrpSpPr>
        <p:grpSpPr>
          <a:xfrm>
            <a:off x="4624583" y="4080510"/>
            <a:ext cx="243840" cy="145447"/>
            <a:chOff x="715613" y="2009775"/>
            <a:chExt cx="243840" cy="145447"/>
          </a:xfrm>
        </p:grpSpPr>
        <p:cxnSp>
          <p:nvCxnSpPr>
            <p:cNvPr id="457" name="直接连接符 45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直接连接符 45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直接连接符 45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直接连接符 45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直接连接符 46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" name="组合 377"/>
          <p:cNvGrpSpPr/>
          <p:nvPr/>
        </p:nvGrpSpPr>
        <p:grpSpPr>
          <a:xfrm>
            <a:off x="4933699" y="4080510"/>
            <a:ext cx="243840" cy="145447"/>
            <a:chOff x="715613" y="2009775"/>
            <a:chExt cx="243840" cy="145447"/>
          </a:xfrm>
        </p:grpSpPr>
        <p:cxnSp>
          <p:nvCxnSpPr>
            <p:cNvPr id="452" name="直接连接符 45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直接连接符 45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直接连接符 45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直接连接符 45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直接连接符 45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组合 378"/>
          <p:cNvGrpSpPr/>
          <p:nvPr/>
        </p:nvGrpSpPr>
        <p:grpSpPr>
          <a:xfrm>
            <a:off x="5242815" y="4080510"/>
            <a:ext cx="243840" cy="145447"/>
            <a:chOff x="715613" y="2009775"/>
            <a:chExt cx="243840" cy="145447"/>
          </a:xfrm>
        </p:grpSpPr>
        <p:cxnSp>
          <p:nvCxnSpPr>
            <p:cNvPr id="447" name="直接连接符 44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直接连接符 44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直接连接符 44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直接连接符 44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直接连接符 45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0" name="组合 379"/>
          <p:cNvGrpSpPr/>
          <p:nvPr/>
        </p:nvGrpSpPr>
        <p:grpSpPr>
          <a:xfrm>
            <a:off x="5551931" y="4080510"/>
            <a:ext cx="243840" cy="145447"/>
            <a:chOff x="715613" y="2009775"/>
            <a:chExt cx="243840" cy="145447"/>
          </a:xfrm>
        </p:grpSpPr>
        <p:cxnSp>
          <p:nvCxnSpPr>
            <p:cNvPr id="442" name="直接连接符 44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直接连接符 44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直接连接符 44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" name="直接连接符 44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直接连接符 44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1" name="组合 380"/>
          <p:cNvGrpSpPr/>
          <p:nvPr/>
        </p:nvGrpSpPr>
        <p:grpSpPr>
          <a:xfrm>
            <a:off x="5861047" y="4080510"/>
            <a:ext cx="243840" cy="145447"/>
            <a:chOff x="715613" y="2009775"/>
            <a:chExt cx="243840" cy="145447"/>
          </a:xfrm>
        </p:grpSpPr>
        <p:cxnSp>
          <p:nvCxnSpPr>
            <p:cNvPr id="437" name="直接连接符 43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直接连接符 43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直接连接符 43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直接连接符 43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直接连接符 44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2" name="组合 381"/>
          <p:cNvGrpSpPr/>
          <p:nvPr/>
        </p:nvGrpSpPr>
        <p:grpSpPr>
          <a:xfrm>
            <a:off x="6170163" y="4080510"/>
            <a:ext cx="243840" cy="145447"/>
            <a:chOff x="715613" y="2009775"/>
            <a:chExt cx="243840" cy="145447"/>
          </a:xfrm>
        </p:grpSpPr>
        <p:cxnSp>
          <p:nvCxnSpPr>
            <p:cNvPr id="432" name="直接连接符 43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3" name="直接连接符 43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直接连接符 43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直接连接符 43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直接连接符 43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3" name="组合 382"/>
          <p:cNvGrpSpPr/>
          <p:nvPr/>
        </p:nvGrpSpPr>
        <p:grpSpPr>
          <a:xfrm>
            <a:off x="6479279" y="4080510"/>
            <a:ext cx="243840" cy="145447"/>
            <a:chOff x="715613" y="2009775"/>
            <a:chExt cx="243840" cy="145447"/>
          </a:xfrm>
        </p:grpSpPr>
        <p:cxnSp>
          <p:nvCxnSpPr>
            <p:cNvPr id="427" name="直接连接符 42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直接连接符 42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直接连接符 42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直接连接符 42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直接连接符 43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4" name="组合 383"/>
          <p:cNvGrpSpPr/>
          <p:nvPr/>
        </p:nvGrpSpPr>
        <p:grpSpPr>
          <a:xfrm>
            <a:off x="6788395" y="4080510"/>
            <a:ext cx="243840" cy="145447"/>
            <a:chOff x="715613" y="2009775"/>
            <a:chExt cx="243840" cy="145447"/>
          </a:xfrm>
        </p:grpSpPr>
        <p:cxnSp>
          <p:nvCxnSpPr>
            <p:cNvPr id="422" name="直接连接符 42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直接连接符 42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直接连接符 42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直接连接符 42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直接连接符 42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5" name="组合 384"/>
          <p:cNvGrpSpPr/>
          <p:nvPr/>
        </p:nvGrpSpPr>
        <p:grpSpPr>
          <a:xfrm>
            <a:off x="7097511" y="4080510"/>
            <a:ext cx="243840" cy="145447"/>
            <a:chOff x="715613" y="2009775"/>
            <a:chExt cx="243840" cy="145447"/>
          </a:xfrm>
        </p:grpSpPr>
        <p:cxnSp>
          <p:nvCxnSpPr>
            <p:cNvPr id="417" name="直接连接符 41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直接连接符 41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直接连接符 41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直接连接符 41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直接连接符 42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6" name="组合 385"/>
          <p:cNvGrpSpPr/>
          <p:nvPr/>
        </p:nvGrpSpPr>
        <p:grpSpPr>
          <a:xfrm>
            <a:off x="7406627" y="4080510"/>
            <a:ext cx="243840" cy="145447"/>
            <a:chOff x="715613" y="2009775"/>
            <a:chExt cx="243840" cy="145447"/>
          </a:xfrm>
        </p:grpSpPr>
        <p:cxnSp>
          <p:nvCxnSpPr>
            <p:cNvPr id="412" name="直接连接符 411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3" name="直接连接符 412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直接连接符 413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直接连接符 414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6" name="直接连接符 415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7" name="组合 386"/>
          <p:cNvGrpSpPr/>
          <p:nvPr/>
        </p:nvGrpSpPr>
        <p:grpSpPr>
          <a:xfrm>
            <a:off x="7715743" y="4080510"/>
            <a:ext cx="243840" cy="145447"/>
            <a:chOff x="715613" y="2009775"/>
            <a:chExt cx="243840" cy="145447"/>
          </a:xfrm>
        </p:grpSpPr>
        <p:cxnSp>
          <p:nvCxnSpPr>
            <p:cNvPr id="407" name="直接连接符 406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直接连接符 407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直接连接符 408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直接连接符 409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直接连接符 410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组合 387"/>
          <p:cNvGrpSpPr/>
          <p:nvPr/>
        </p:nvGrpSpPr>
        <p:grpSpPr>
          <a:xfrm>
            <a:off x="8024859" y="4080510"/>
            <a:ext cx="302418" cy="148590"/>
            <a:chOff x="715613" y="2009775"/>
            <a:chExt cx="302418" cy="148590"/>
          </a:xfrm>
        </p:grpSpPr>
        <p:cxnSp>
          <p:nvCxnSpPr>
            <p:cNvPr id="401" name="直接连接符 400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直接连接符 401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直接连接符 402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直接连接符 403"/>
            <p:cNvCxnSpPr/>
            <p:nvPr/>
          </p:nvCxnSpPr>
          <p:spPr>
            <a:xfrm>
              <a:off x="959453" y="2105025"/>
              <a:ext cx="0" cy="533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直接连接符 404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直接连接符 405"/>
            <p:cNvCxnSpPr/>
            <p:nvPr/>
          </p:nvCxnSpPr>
          <p:spPr>
            <a:xfrm>
              <a:off x="1018031" y="2009775"/>
              <a:ext cx="0" cy="14144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9" name="组合 388"/>
          <p:cNvGrpSpPr/>
          <p:nvPr/>
        </p:nvGrpSpPr>
        <p:grpSpPr>
          <a:xfrm flipH="1">
            <a:off x="8382176" y="4080319"/>
            <a:ext cx="243840" cy="145447"/>
            <a:chOff x="715613" y="2009775"/>
            <a:chExt cx="243840" cy="145447"/>
          </a:xfrm>
        </p:grpSpPr>
        <p:cxnSp>
          <p:nvCxnSpPr>
            <p:cNvPr id="396" name="直接连接符 395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直接连接符 396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直接连接符 397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直接连接符 398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直接连接符 399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组合 389"/>
          <p:cNvGrpSpPr/>
          <p:nvPr/>
        </p:nvGrpSpPr>
        <p:grpSpPr>
          <a:xfrm flipH="1">
            <a:off x="8676907" y="4080319"/>
            <a:ext cx="243840" cy="145447"/>
            <a:chOff x="715613" y="2009775"/>
            <a:chExt cx="243840" cy="145447"/>
          </a:xfrm>
        </p:grpSpPr>
        <p:cxnSp>
          <p:nvCxnSpPr>
            <p:cNvPr id="391" name="直接连接符 390"/>
            <p:cNvCxnSpPr/>
            <p:nvPr/>
          </p:nvCxnSpPr>
          <p:spPr>
            <a:xfrm>
              <a:off x="77657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直接连接符 391"/>
            <p:cNvCxnSpPr/>
            <p:nvPr/>
          </p:nvCxnSpPr>
          <p:spPr>
            <a:xfrm>
              <a:off x="83753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直接连接符 392"/>
            <p:cNvCxnSpPr/>
            <p:nvPr/>
          </p:nvCxnSpPr>
          <p:spPr>
            <a:xfrm>
              <a:off x="89849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直接连接符 393"/>
            <p:cNvCxnSpPr/>
            <p:nvPr/>
          </p:nvCxnSpPr>
          <p:spPr>
            <a:xfrm>
              <a:off x="959453" y="2105025"/>
              <a:ext cx="0" cy="501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直接连接符 394"/>
            <p:cNvCxnSpPr/>
            <p:nvPr/>
          </p:nvCxnSpPr>
          <p:spPr>
            <a:xfrm>
              <a:off x="715613" y="2009775"/>
              <a:ext cx="0" cy="1454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3" name="任意多边形: 形状 492"/>
          <p:cNvSpPr/>
          <p:nvPr/>
        </p:nvSpPr>
        <p:spPr>
          <a:xfrm>
            <a:off x="969938" y="1859756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494" name="文本框 493"/>
          <p:cNvSpPr txBox="1"/>
          <p:nvPr/>
        </p:nvSpPr>
        <p:spPr>
          <a:xfrm>
            <a:off x="2551830" y="1571312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495" name="矩形 494"/>
          <p:cNvSpPr/>
          <p:nvPr/>
        </p:nvSpPr>
        <p:spPr>
          <a:xfrm>
            <a:off x="1292697" y="1567654"/>
            <a:ext cx="1033307" cy="58420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大事件一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>
              <a:defRPr/>
            </a:pPr>
            <a:r>
              <a:rPr lang="en-US" altLang="zh-CN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496" name="直接连接符 495"/>
          <p:cNvCxnSpPr/>
          <p:nvPr/>
        </p:nvCxnSpPr>
        <p:spPr>
          <a:xfrm>
            <a:off x="2421254" y="1642681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PA-圆角矩形 38"/>
          <p:cNvSpPr/>
          <p:nvPr>
            <p:custDataLst>
              <p:tags r:id="rId2"/>
            </p:custDataLst>
          </p:nvPr>
        </p:nvSpPr>
        <p:spPr>
          <a:xfrm>
            <a:off x="800490" y="2387431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498" name="Oval 21"/>
          <p:cNvSpPr/>
          <p:nvPr/>
        </p:nvSpPr>
        <p:spPr>
          <a:xfrm>
            <a:off x="868747" y="2455688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00" name="任意多边形: 形状 499"/>
          <p:cNvSpPr/>
          <p:nvPr/>
        </p:nvSpPr>
        <p:spPr>
          <a:xfrm>
            <a:off x="4639261" y="1859756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01" name="文本框 500"/>
          <p:cNvSpPr txBox="1"/>
          <p:nvPr/>
        </p:nvSpPr>
        <p:spPr>
          <a:xfrm>
            <a:off x="6221153" y="1571312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02" name="矩形 501"/>
          <p:cNvSpPr/>
          <p:nvPr/>
        </p:nvSpPr>
        <p:spPr>
          <a:xfrm>
            <a:off x="4962020" y="1552098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大事件二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03" name="直接连接符 502"/>
          <p:cNvCxnSpPr/>
          <p:nvPr/>
        </p:nvCxnSpPr>
        <p:spPr>
          <a:xfrm>
            <a:off x="6090577" y="1642681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PA-圆角矩形 38"/>
          <p:cNvSpPr/>
          <p:nvPr>
            <p:custDataLst>
              <p:tags r:id="rId3"/>
            </p:custDataLst>
          </p:nvPr>
        </p:nvSpPr>
        <p:spPr>
          <a:xfrm>
            <a:off x="4469813" y="2387431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05" name="Oval 21"/>
          <p:cNvSpPr/>
          <p:nvPr/>
        </p:nvSpPr>
        <p:spPr>
          <a:xfrm>
            <a:off x="4538070" y="2455688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07" name="任意多边形: 形状 506"/>
          <p:cNvSpPr/>
          <p:nvPr/>
        </p:nvSpPr>
        <p:spPr>
          <a:xfrm>
            <a:off x="8324414" y="1859756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08" name="文本框 507"/>
          <p:cNvSpPr txBox="1"/>
          <p:nvPr/>
        </p:nvSpPr>
        <p:spPr>
          <a:xfrm>
            <a:off x="9906306" y="1571312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09" name="矩形 508"/>
          <p:cNvSpPr/>
          <p:nvPr/>
        </p:nvSpPr>
        <p:spPr>
          <a:xfrm>
            <a:off x="8647173" y="1552098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大事件三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10" name="直接连接符 509"/>
          <p:cNvCxnSpPr/>
          <p:nvPr/>
        </p:nvCxnSpPr>
        <p:spPr>
          <a:xfrm>
            <a:off x="9775730" y="1642681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PA-圆角矩形 38"/>
          <p:cNvSpPr/>
          <p:nvPr>
            <p:custDataLst>
              <p:tags r:id="rId4"/>
            </p:custDataLst>
          </p:nvPr>
        </p:nvSpPr>
        <p:spPr>
          <a:xfrm>
            <a:off x="8154966" y="2387431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12" name="Oval 21"/>
          <p:cNvSpPr/>
          <p:nvPr/>
        </p:nvSpPr>
        <p:spPr>
          <a:xfrm>
            <a:off x="8223223" y="2455688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14" name="任意多边形: 形状 513"/>
          <p:cNvSpPr/>
          <p:nvPr/>
        </p:nvSpPr>
        <p:spPr>
          <a:xfrm flipH="1">
            <a:off x="8053388" y="3514934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15" name="文本框 514"/>
          <p:cNvSpPr txBox="1"/>
          <p:nvPr/>
        </p:nvSpPr>
        <p:spPr>
          <a:xfrm flipH="1">
            <a:off x="5625681" y="3226490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16" name="矩形 515"/>
          <p:cNvSpPr/>
          <p:nvPr/>
        </p:nvSpPr>
        <p:spPr>
          <a:xfrm flipH="1">
            <a:off x="6967197" y="3207275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大事件四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17" name="直接连接符 516"/>
          <p:cNvCxnSpPr/>
          <p:nvPr/>
        </p:nvCxnSpPr>
        <p:spPr>
          <a:xfrm flipH="1">
            <a:off x="6871947" y="3297859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PA-圆角矩形 38"/>
          <p:cNvSpPr/>
          <p:nvPr>
            <p:custDataLst>
              <p:tags r:id="rId5"/>
            </p:custDataLst>
          </p:nvPr>
        </p:nvSpPr>
        <p:spPr>
          <a:xfrm flipH="1">
            <a:off x="8159729" y="4042609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19" name="Oval 21"/>
          <p:cNvSpPr/>
          <p:nvPr/>
        </p:nvSpPr>
        <p:spPr>
          <a:xfrm flipH="1">
            <a:off x="8227986" y="4110866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21" name="任意多边形: 形状 520"/>
          <p:cNvSpPr/>
          <p:nvPr/>
        </p:nvSpPr>
        <p:spPr>
          <a:xfrm flipH="1">
            <a:off x="4361666" y="3514934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22" name="文本框 521"/>
          <p:cNvSpPr txBox="1"/>
          <p:nvPr/>
        </p:nvSpPr>
        <p:spPr>
          <a:xfrm flipH="1">
            <a:off x="1933959" y="3226490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23" name="矩形 522"/>
          <p:cNvSpPr/>
          <p:nvPr/>
        </p:nvSpPr>
        <p:spPr>
          <a:xfrm flipH="1">
            <a:off x="3275475" y="3207276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大事件五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24" name="直接连接符 523"/>
          <p:cNvCxnSpPr/>
          <p:nvPr/>
        </p:nvCxnSpPr>
        <p:spPr>
          <a:xfrm flipH="1">
            <a:off x="3180225" y="3297859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" name="PA-圆角矩形 38"/>
          <p:cNvSpPr/>
          <p:nvPr>
            <p:custDataLst>
              <p:tags r:id="rId6"/>
            </p:custDataLst>
          </p:nvPr>
        </p:nvSpPr>
        <p:spPr>
          <a:xfrm flipH="1">
            <a:off x="4468007" y="4042609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26" name="Oval 21"/>
          <p:cNvSpPr/>
          <p:nvPr/>
        </p:nvSpPr>
        <p:spPr>
          <a:xfrm flipH="1">
            <a:off x="4536264" y="4110866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28" name="任意多边形: 形状 527"/>
          <p:cNvSpPr/>
          <p:nvPr/>
        </p:nvSpPr>
        <p:spPr>
          <a:xfrm>
            <a:off x="4639261" y="5162604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29" name="文本框 528"/>
          <p:cNvSpPr txBox="1"/>
          <p:nvPr/>
        </p:nvSpPr>
        <p:spPr>
          <a:xfrm>
            <a:off x="6221153" y="4874160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30" name="矩形 529"/>
          <p:cNvSpPr/>
          <p:nvPr/>
        </p:nvSpPr>
        <p:spPr>
          <a:xfrm>
            <a:off x="4962020" y="4854945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大事件六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31" name="直接连接符 530"/>
          <p:cNvCxnSpPr/>
          <p:nvPr/>
        </p:nvCxnSpPr>
        <p:spPr>
          <a:xfrm>
            <a:off x="6090577" y="4945529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" name="PA-圆角矩形 38"/>
          <p:cNvSpPr/>
          <p:nvPr>
            <p:custDataLst>
              <p:tags r:id="rId7"/>
            </p:custDataLst>
          </p:nvPr>
        </p:nvSpPr>
        <p:spPr>
          <a:xfrm>
            <a:off x="4469813" y="5690279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33" name="Oval 21"/>
          <p:cNvSpPr/>
          <p:nvPr/>
        </p:nvSpPr>
        <p:spPr>
          <a:xfrm>
            <a:off x="4538070" y="5758536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sp>
        <p:nvSpPr>
          <p:cNvPr id="535" name="任意多边形: 形状 534"/>
          <p:cNvSpPr/>
          <p:nvPr/>
        </p:nvSpPr>
        <p:spPr>
          <a:xfrm>
            <a:off x="8327589" y="5162604"/>
            <a:ext cx="269875" cy="626548"/>
          </a:xfrm>
          <a:custGeom>
            <a:avLst/>
            <a:gdLst>
              <a:gd name="connsiteX0" fmla="*/ 269875 w 269875"/>
              <a:gd name="connsiteY0" fmla="*/ 0 h 485775"/>
              <a:gd name="connsiteX1" fmla="*/ 0 w 269875"/>
              <a:gd name="connsiteY1" fmla="*/ 0 h 485775"/>
              <a:gd name="connsiteX2" fmla="*/ 0 w 269875"/>
              <a:gd name="connsiteY2" fmla="*/ 485775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9875" h="485775">
                <a:moveTo>
                  <a:pt x="269875" y="0"/>
                </a:moveTo>
                <a:lnTo>
                  <a:pt x="0" y="0"/>
                </a:lnTo>
                <a:lnTo>
                  <a:pt x="0" y="485775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36" name="文本框 535"/>
          <p:cNvSpPr txBox="1"/>
          <p:nvPr/>
        </p:nvSpPr>
        <p:spPr>
          <a:xfrm>
            <a:off x="9909481" y="4874160"/>
            <a:ext cx="1115690" cy="558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01</a:t>
            </a:r>
            <a:endParaRPr lang="en-US" altLang="zh-CN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輸入關鍵字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02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sp>
        <p:nvSpPr>
          <p:cNvPr id="537" name="矩形 536"/>
          <p:cNvSpPr/>
          <p:nvPr/>
        </p:nvSpPr>
        <p:spPr>
          <a:xfrm>
            <a:off x="8650348" y="4854945"/>
            <a:ext cx="1033307" cy="61531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大事件七</a:t>
            </a:r>
            <a:endParaRPr lang="en-US" altLang="zh-CN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  <a:p>
            <a:r>
              <a:rPr lang="en-US" altLang="zh-CN" sz="2000" b="1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charset="-122"/>
              </a:rPr>
              <a:t>20XX</a:t>
            </a:r>
            <a:endParaRPr lang="zh-CN" altLang="en-US" sz="2000" b="1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charset="-122"/>
            </a:endParaRPr>
          </a:p>
        </p:txBody>
      </p:sp>
      <p:cxnSp>
        <p:nvCxnSpPr>
          <p:cNvPr id="538" name="直接连接符 537"/>
          <p:cNvCxnSpPr/>
          <p:nvPr/>
        </p:nvCxnSpPr>
        <p:spPr>
          <a:xfrm>
            <a:off x="9778905" y="4945529"/>
            <a:ext cx="0" cy="42941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9" name="PA-圆角矩形 38"/>
          <p:cNvSpPr/>
          <p:nvPr>
            <p:custDataLst>
              <p:tags r:id="rId8"/>
            </p:custDataLst>
          </p:nvPr>
        </p:nvSpPr>
        <p:spPr>
          <a:xfrm>
            <a:off x="8158141" y="5690279"/>
            <a:ext cx="332982" cy="33298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FFFF">
                  <a:alpha val="40000"/>
                </a:srgbClr>
              </a:gs>
              <a:gs pos="51000">
                <a:srgbClr val="E7E6E6">
                  <a:alpha val="75000"/>
                </a:srgbClr>
              </a:gs>
              <a:gs pos="99000">
                <a:srgbClr val="FFFFFF">
                  <a:alpha val="30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FFFFFF">
                    <a:alpha val="70000"/>
                  </a:srgbClr>
                </a:gs>
                <a:gs pos="40000">
                  <a:srgbClr val="E7E6E6">
                    <a:alpha val="60000"/>
                  </a:srgbClr>
                </a:gs>
                <a:gs pos="100000">
                  <a:srgbClr val="FFFFFF">
                    <a:alpha val="8000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outerShdw blurRad="177800" sx="102000" sy="102000" algn="ctr" rotWithShape="0">
              <a:schemeClr val="bg1">
                <a:lumMod val="65000"/>
                <a:alpha val="30000"/>
              </a:schemeClr>
            </a:outerShdw>
          </a:effectLst>
          <a:scene3d>
            <a:camera prst="orthographicFront"/>
            <a:lightRig rig="threePt" dir="t"/>
          </a:scene3d>
          <a:sp3d extrusionH="50800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POSans R" panose="00020600040101010101" charset="-122"/>
              <a:ea typeface="OPPOSans R" panose="00020600040101010101" charset="-122"/>
              <a:cs typeface="+mn-cs"/>
            </a:endParaRPr>
          </a:p>
        </p:txBody>
      </p:sp>
      <p:sp>
        <p:nvSpPr>
          <p:cNvPr id="540" name="Oval 21"/>
          <p:cNvSpPr/>
          <p:nvPr/>
        </p:nvSpPr>
        <p:spPr>
          <a:xfrm>
            <a:off x="8226398" y="5758536"/>
            <a:ext cx="196468" cy="196468"/>
          </a:xfrm>
          <a:prstGeom prst="ellipse">
            <a:avLst/>
          </a:prstGeom>
          <a:solidFill>
            <a:schemeClr val="bg1"/>
          </a:solidFill>
          <a:ln w="12700" cmpd="sng">
            <a:solidFill>
              <a:schemeClr val="accent1"/>
            </a:solidFill>
          </a:ln>
          <a:effectLst>
            <a:outerShdw blurRad="127000" algn="c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>
              <a:lnSpc>
                <a:spcPts val="1320"/>
              </a:lnSpc>
            </a:pPr>
            <a:endParaRPr lang="en-US" sz="1200" dirty="0">
              <a:solidFill>
                <a:srgbClr val="44546A"/>
              </a:solidFill>
              <a:latin typeface="OPPOSans R" panose="00020600040101010101" charset="-122"/>
              <a:ea typeface="OPPOSans R" panose="00020600040101010101" charset="-122"/>
            </a:endParaRPr>
          </a:p>
        </p:txBody>
      </p:sp>
      <p:pic>
        <p:nvPicPr>
          <p:cNvPr id="1028" name="Picture 4" descr="查看图片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21510" b="17808"/>
          <a:stretch>
            <a:fillRect/>
          </a:stretch>
        </p:blipFill>
        <p:spPr bwMode="auto">
          <a:xfrm>
            <a:off x="10151924" y="2312596"/>
            <a:ext cx="3348554" cy="237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6" name="文本框 545"/>
          <p:cNvSpPr txBox="1"/>
          <p:nvPr/>
        </p:nvSpPr>
        <p:spPr>
          <a:xfrm>
            <a:off x="10496016" y="279627"/>
            <a:ext cx="646717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09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ISLIDE.ICON" val="#138802;#143931;#86702;#150046;#11104;#135523;#11065;#44271;#177839;"/>
</p:tagLst>
</file>

<file path=ppt/tags/tag10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ISLIDE.ICON" val="#401334;#401339;#401354;#381155;"/>
</p:tagLst>
</file>

<file path=ppt/tags/tag12.xml><?xml version="1.0" encoding="utf-8"?>
<p:tagLst xmlns:p="http://schemas.openxmlformats.org/presentationml/2006/main">
  <p:tag name="ISLIDE.ICON" val="#11781;"/>
</p:tagLst>
</file>

<file path=ppt/tags/tag13.xml><?xml version="1.0" encoding="utf-8"?>
<p:tagLst xmlns:p="http://schemas.openxmlformats.org/presentationml/2006/main">
  <p:tag name="KSO_WPP_MARK_KEY" val="ac4e435e-285e-49b8-ab0a-991831a9c379"/>
  <p:tag name="COMMONDATA" val="eyJoZGlkIjoiNDM4MDk4M2FhMDRmMmQyMDdjYzQ2N2EwNGM3YmI3NWYifQ=="/>
  <p:tag name="FULLTEXTBEAUTIFYED" val="1"/>
</p:tagLst>
</file>

<file path=ppt/tags/tag2.xml><?xml version="1.0" encoding="utf-8"?>
<p:tagLst xmlns:p="http://schemas.openxmlformats.org/presentationml/2006/main">
  <p:tag name="PA" val="v5.2.11"/>
</p:tagLst>
</file>

<file path=ppt/tags/tag3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PA" val="v5.2.11"/>
</p:tagLst>
</file>

<file path=ppt/tags/tag5.xml><?xml version="1.0" encoding="utf-8"?>
<p:tagLst xmlns:p="http://schemas.openxmlformats.org/presentationml/2006/main">
  <p:tag name="PA" val="v5.2.11"/>
</p:tagLst>
</file>

<file path=ppt/tags/tag6.xml><?xml version="1.0" encoding="utf-8"?>
<p:tagLst xmlns:p="http://schemas.openxmlformats.org/presentationml/2006/main">
  <p:tag name="PA" val="v5.2.11"/>
</p:tagLst>
</file>

<file path=ppt/tags/tag7.xml><?xml version="1.0" encoding="utf-8"?>
<p:tagLst xmlns:p="http://schemas.openxmlformats.org/presentationml/2006/main">
  <p:tag name="PA" val="v5.2.11"/>
</p:tagLst>
</file>

<file path=ppt/tags/tag8.xml><?xml version="1.0" encoding="utf-8"?>
<p:tagLst xmlns:p="http://schemas.openxmlformats.org/presentationml/2006/main">
  <p:tag name="PA" val="v5.2.11"/>
</p:tagLst>
</file>

<file path=ppt/tags/tag9.xml><?xml version="1.0" encoding="utf-8"?>
<p:tagLst xmlns:p="http://schemas.openxmlformats.org/presentationml/2006/main">
  <p:tag name="ISLIDE.SMARTDIAGRAM" val="#769977;"/>
</p:tagLst>
</file>

<file path=ppt/theme/theme1.xml><?xml version="1.0" encoding="utf-8"?>
<a:theme xmlns:a="http://schemas.openxmlformats.org/drawingml/2006/main" name="1_Office 主题​​">
  <a:themeElements>
    <a:clrScheme name="二木训练营模板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76A8"/>
      </a:accent1>
      <a:accent2>
        <a:srgbClr val="133DD1"/>
      </a:accent2>
      <a:accent3>
        <a:srgbClr val="36DDD7"/>
      </a:accent3>
      <a:accent4>
        <a:srgbClr val="F3AFCC"/>
      </a:accent4>
      <a:accent5>
        <a:srgbClr val="807DFD"/>
      </a:accent5>
      <a:accent6>
        <a:srgbClr val="70AD47"/>
      </a:accent6>
      <a:hlink>
        <a:srgbClr val="0563C1"/>
      </a:hlink>
      <a:folHlink>
        <a:srgbClr val="954F72"/>
      </a:folHlink>
    </a:clrScheme>
    <a:fontScheme name="OPPO">
      <a:majorFont>
        <a:latin typeface="D-DIN Exp"/>
        <a:ea typeface="优设标题黑"/>
        <a:cs typeface=""/>
      </a:majorFont>
      <a:minorFont>
        <a:latin typeface="D-DIN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2372</Words>
  <Application>WPS 演示</Application>
  <PresentationFormat>宽屏</PresentationFormat>
  <Paragraphs>504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SimSun</vt:lpstr>
      <vt:lpstr>Wingdings</vt:lpstr>
      <vt:lpstr>腾讯体</vt:lpstr>
      <vt:lpstr>D-DIN</vt:lpstr>
      <vt:lpstr>OPPOSans R</vt:lpstr>
      <vt:lpstr>阿里巴巴普惠体 H</vt:lpstr>
      <vt:lpstr>思源黑体 CN Heavy</vt:lpstr>
      <vt:lpstr>优设好身体</vt:lpstr>
      <vt:lpstr>Aharoni</vt:lpstr>
      <vt:lpstr>Game of Thrones</vt:lpstr>
      <vt:lpstr>D-DIN Exp</vt:lpstr>
      <vt:lpstr>Microsoft YaHei</vt:lpstr>
      <vt:lpstr>Calibri</vt:lpstr>
      <vt:lpstr>Yu Gothic UI Semibold</vt:lpstr>
      <vt:lpstr>Arial Unicode MS</vt:lpstr>
      <vt:lpstr>思源黑体 CN Bold</vt:lpstr>
      <vt:lpstr>1_Office 主题​​</vt:lpstr>
      <vt:lpstr>PowerPoint 演示文稿</vt:lpstr>
      <vt:lpstr>PowerPoint 演示文稿</vt:lpstr>
      <vt:lpstr>PowerPoint 演示文稿</vt:lpstr>
      <vt:lpstr>請在這裏輸入一個標題</vt:lpstr>
      <vt:lpstr>請在這裏輸入一個標題</vt:lpstr>
      <vt:lpstr>請在這裏輸入一個標題</vt:lpstr>
      <vt:lpstr>清在這裏輸入一個標題</vt:lpstr>
      <vt:lpstr>PowerPoint 演示文稿</vt:lpstr>
      <vt:lpstr>一句話總結精彩的歷史</vt:lpstr>
      <vt:lpstr>請在這裏輸入一個標題</vt:lpstr>
      <vt:lpstr>請在這裏輸入一個標題</vt:lpstr>
      <vt:lpstr>PowerPoint 演示文稿</vt:lpstr>
      <vt:lpstr>請在這裏輸入一個標題</vt:lpstr>
      <vt:lpstr>請在這裏輸入一個標題</vt:lpstr>
      <vt:lpstr>請在這裏輸入一個標題</vt:lpstr>
      <vt:lpstr>PowerPoint 演示文稿</vt:lpstr>
      <vt:lpstr>電腦頁面展示頁</vt:lpstr>
      <vt:lpstr>請在這裏輸入一個標題</vt:lpstr>
      <vt:lpstr>介紹一下團隊的小夥伴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32</cp:revision>
  <dcterms:created xsi:type="dcterms:W3CDTF">2022-05-30T15:33:00Z</dcterms:created>
  <dcterms:modified xsi:type="dcterms:W3CDTF">2022-08-21T03:58:45Z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BE57896887C94E3681EBE083D6BA77C8</vt:lpwstr>
  </property>
  <property fmtid="{D5CDD505-2E9C-101B-9397-08002B2CF9AE}" pid="3" name="KSOProductBuildVer">
    <vt:lpwstr>2052-11.1.0.12349</vt:lpwstr>
  </property>
</Properties>
</file>