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media/image10.svg" ContentType="image/svg+xml"/>
  <Override PartName="/ppt/media/image12.svg" ContentType="image/svg+xml"/>
  <Override PartName="/ppt/media/image14.svg" ContentType="image/svg+xml"/>
  <Override PartName="/ppt/media/image16.svg" ContentType="image/svg+xml"/>
  <Override PartName="/ppt/media/image19.svg" ContentType="image/svg+xml"/>
  <Override PartName="/ppt/media/image21.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1.svg" ContentType="image/svg+xml"/>
  <Override PartName="/ppt/media/image33.svg" ContentType="image/svg+xml"/>
  <Override PartName="/ppt/media/image35.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handoutMasterIdLst>
    <p:handoutMasterId r:id="rId22"/>
  </p:handoutMasterIdLst>
  <p:sldIdLst>
    <p:sldId id="309" r:id="rId3"/>
    <p:sldId id="11091137" r:id="rId4"/>
    <p:sldId id="11091095" r:id="rId5"/>
    <p:sldId id="376" r:id="rId6"/>
    <p:sldId id="281" r:id="rId7"/>
    <p:sldId id="278" r:id="rId8"/>
    <p:sldId id="271" r:id="rId9"/>
    <p:sldId id="11091138" r:id="rId10"/>
    <p:sldId id="11091142" r:id="rId11"/>
    <p:sldId id="291" r:id="rId13"/>
    <p:sldId id="282" r:id="rId14"/>
    <p:sldId id="286" r:id="rId15"/>
    <p:sldId id="284" r:id="rId16"/>
    <p:sldId id="11091139" r:id="rId17"/>
    <p:sldId id="11091143" r:id="rId18"/>
    <p:sldId id="11091144" r:id="rId19"/>
    <p:sldId id="288" r:id="rId20"/>
    <p:sldId id="11091145" r:id="rId21"/>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曹江宁-phq" initials="c" lastIdx="0" clrIdx="0"/>
  <p:cmAuthor id="2" name="刘益瑄-phq" initials="LYX"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B00"/>
    <a:srgbClr val="FE8301"/>
    <a:srgbClr val="D46612"/>
    <a:srgbClr val="DC7F39"/>
    <a:srgbClr val="F7860C"/>
    <a:srgbClr val="F18E00"/>
    <a:srgbClr val="FE8F0E"/>
    <a:srgbClr val="FB9E13"/>
    <a:srgbClr val="9BBB59"/>
    <a:srgbClr val="E6B8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5504" autoAdjust="0"/>
  </p:normalViewPr>
  <p:slideViewPr>
    <p:cSldViewPr snapToGrid="0">
      <p:cViewPr>
        <p:scale>
          <a:sx n="90" d="100"/>
          <a:sy n="90" d="100"/>
        </p:scale>
        <p:origin x="2352" y="1500"/>
      </p:cViewPr>
      <p:guideLst>
        <p:guide pos="415"/>
        <p:guide pos="7256"/>
        <p:guide orient="horz" pos="648"/>
        <p:guide orient="horz" pos="731"/>
        <p:guide orient="horz" pos="3928"/>
        <p:guide orient="horz" pos="3864"/>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6.xml"/><Relationship Id="rId26" Type="http://schemas.openxmlformats.org/officeDocument/2006/relationships/commentAuthors" Target="commentAuthors.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noFill/>
            </a:ln>
          </c:spPr>
          <c:explosion val="0"/>
          <c:dPt>
            <c:idx val="0"/>
            <c:bubble3D val="0"/>
            <c:spPr>
              <a:solidFill>
                <a:schemeClr val="accent3"/>
              </a:solidFill>
              <a:ln w="19050">
                <a:noFill/>
              </a:ln>
              <a:effectLst/>
            </c:spPr>
          </c:dPt>
          <c:dPt>
            <c:idx val="1"/>
            <c:bubble3D val="0"/>
            <c:spPr>
              <a:solidFill>
                <a:schemeClr val="bg1">
                  <a:lumMod val="95000"/>
                </a:schemeClr>
              </a:solidFill>
              <a:ln w="19050">
                <a:noFill/>
              </a:ln>
              <a:effectLst/>
            </c:spPr>
          </c:dPt>
          <c:dPt>
            <c:idx val="2"/>
            <c:bubble3D val="0"/>
            <c:spPr>
              <a:solidFill>
                <a:schemeClr val="accent3"/>
              </a:solidFill>
              <a:ln w="19050">
                <a:noFill/>
              </a:ln>
              <a:effectLst/>
            </c:spPr>
          </c:dPt>
          <c:dPt>
            <c:idx val="3"/>
            <c:bubble3D val="0"/>
            <c:spPr>
              <a:solidFill>
                <a:schemeClr val="accent4"/>
              </a:solidFill>
              <a:ln w="19050">
                <a:noFill/>
              </a:ln>
              <a:effectLst/>
            </c:spPr>
          </c:dPt>
          <c:dLbls>
            <c:delete val="1"/>
          </c:dLbls>
          <c:cat>
            <c:strRef>
              <c:f>Sheet1!$A$2:$A$5</c:f>
              <c:strCache>
                <c:ptCount val="2"/>
                <c:pt idx="0">
                  <c:v>第一季度</c:v>
                </c:pt>
                <c:pt idx="1">
                  <c:v>空白</c:v>
                </c:pt>
              </c:strCache>
            </c:strRef>
          </c:cat>
          <c:val>
            <c:numRef>
              <c:f>Sheet1!$B$2:$B$5</c:f>
              <c:numCache>
                <c:formatCode>General</c:formatCode>
                <c:ptCount val="4"/>
                <c:pt idx="0">
                  <c:v>82</c:v>
                </c:pt>
                <c:pt idx="1">
                  <c:v>18</c:v>
                </c:pt>
              </c:numCache>
            </c:numRef>
          </c:val>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showDLblsOverMax val="0"/>
  </c:chart>
  <c:spPr>
    <a:noFill/>
    <a:ln>
      <a:noFill/>
    </a:ln>
    <a:effectLst/>
  </c:spPr>
  <c:txPr>
    <a:bodyPr/>
    <a:lstStyle/>
    <a:p>
      <a:pPr>
        <a:defRPr lang="zh-CN">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noFill/>
            </a:ln>
          </c:spPr>
          <c:explosion val="0"/>
          <c:dPt>
            <c:idx val="0"/>
            <c:bubble3D val="0"/>
            <c:spPr>
              <a:solidFill>
                <a:schemeClr val="accent2"/>
              </a:solidFill>
              <a:ln w="19050">
                <a:noFill/>
              </a:ln>
              <a:effectLst/>
            </c:spPr>
          </c:dPt>
          <c:dPt>
            <c:idx val="1"/>
            <c:bubble3D val="0"/>
            <c:spPr>
              <a:solidFill>
                <a:schemeClr val="bg1">
                  <a:lumMod val="95000"/>
                </a:schemeClr>
              </a:solidFill>
              <a:ln w="19050">
                <a:noFill/>
              </a:ln>
              <a:effectLst/>
            </c:spPr>
          </c:dPt>
          <c:dPt>
            <c:idx val="2"/>
            <c:bubble3D val="0"/>
            <c:spPr>
              <a:solidFill>
                <a:schemeClr val="accent3"/>
              </a:solidFill>
              <a:ln w="19050">
                <a:noFill/>
              </a:ln>
              <a:effectLst/>
            </c:spPr>
          </c:dPt>
          <c:dPt>
            <c:idx val="3"/>
            <c:bubble3D val="0"/>
            <c:spPr>
              <a:solidFill>
                <a:schemeClr val="accent4"/>
              </a:solidFill>
              <a:ln w="19050">
                <a:noFill/>
              </a:ln>
              <a:effectLst/>
            </c:spPr>
          </c:dPt>
          <c:dLbls>
            <c:delete val="1"/>
          </c:dLbls>
          <c:cat>
            <c:strRef>
              <c:f>Sheet1!$A$2:$A$5</c:f>
              <c:strCache>
                <c:ptCount val="2"/>
                <c:pt idx="0">
                  <c:v>第一季度</c:v>
                </c:pt>
                <c:pt idx="1">
                  <c:v>空白</c:v>
                </c:pt>
              </c:strCache>
            </c:strRef>
          </c:cat>
          <c:val>
            <c:numRef>
              <c:f>Sheet1!$B$2:$B$5</c:f>
              <c:numCache>
                <c:formatCode>General</c:formatCode>
                <c:ptCount val="4"/>
                <c:pt idx="0">
                  <c:v>76</c:v>
                </c:pt>
                <c:pt idx="1">
                  <c:v>24</c:v>
                </c:pt>
              </c:numCache>
            </c:numRef>
          </c:val>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showDLblsOverMax val="0"/>
  </c:chart>
  <c:spPr>
    <a:noFill/>
    <a:ln>
      <a:noFill/>
    </a:ln>
    <a:effectLst/>
  </c:spPr>
  <c:txPr>
    <a:bodyPr/>
    <a:lstStyle/>
    <a:p>
      <a:pPr>
        <a:defRPr lang="zh-CN">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noFill/>
            </a:ln>
          </c:spPr>
          <c:explosion val="0"/>
          <c:dPt>
            <c:idx val="0"/>
            <c:bubble3D val="0"/>
            <c:spPr>
              <a:solidFill>
                <a:schemeClr val="accent3"/>
              </a:solidFill>
              <a:ln w="19050">
                <a:noFill/>
              </a:ln>
              <a:effectLst/>
            </c:spPr>
          </c:dPt>
          <c:dPt>
            <c:idx val="1"/>
            <c:bubble3D val="0"/>
            <c:spPr>
              <a:solidFill>
                <a:schemeClr val="bg1">
                  <a:lumMod val="95000"/>
                </a:schemeClr>
              </a:solidFill>
              <a:ln w="19050">
                <a:noFill/>
              </a:ln>
              <a:effectLst/>
            </c:spPr>
          </c:dPt>
          <c:dPt>
            <c:idx val="2"/>
            <c:bubble3D val="0"/>
            <c:spPr>
              <a:solidFill>
                <a:schemeClr val="accent3"/>
              </a:solidFill>
              <a:ln w="19050">
                <a:noFill/>
              </a:ln>
              <a:effectLst/>
            </c:spPr>
          </c:dPt>
          <c:dPt>
            <c:idx val="3"/>
            <c:bubble3D val="0"/>
            <c:spPr>
              <a:solidFill>
                <a:schemeClr val="accent4"/>
              </a:solidFill>
              <a:ln w="19050">
                <a:noFill/>
              </a:ln>
              <a:effectLst/>
            </c:spPr>
          </c:dPt>
          <c:dLbls>
            <c:delete val="1"/>
          </c:dLbls>
          <c:cat>
            <c:strRef>
              <c:f>Sheet1!$A$2:$A$5</c:f>
              <c:strCache>
                <c:ptCount val="2"/>
                <c:pt idx="0">
                  <c:v>第一季度</c:v>
                </c:pt>
                <c:pt idx="1">
                  <c:v>空白</c:v>
                </c:pt>
              </c:strCache>
            </c:strRef>
          </c:cat>
          <c:val>
            <c:numRef>
              <c:f>Sheet1!$B$2:$B$5</c:f>
              <c:numCache>
                <c:formatCode>General</c:formatCode>
                <c:ptCount val="4"/>
                <c:pt idx="0">
                  <c:v>92</c:v>
                </c:pt>
                <c:pt idx="1">
                  <c:v>8</c:v>
                </c:pt>
              </c:numCache>
            </c:numRef>
          </c:val>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showDLblsOverMax val="0"/>
  </c:chart>
  <c:spPr>
    <a:noFill/>
    <a:ln>
      <a:noFill/>
    </a:ln>
    <a:effectLst/>
  </c:spPr>
  <c:txPr>
    <a:bodyPr/>
    <a:lstStyle/>
    <a:p>
      <a:pPr>
        <a:defRPr lang="zh-CN">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noFill/>
            </a:ln>
          </c:spPr>
          <c:explosion val="0"/>
          <c:dPt>
            <c:idx val="0"/>
            <c:bubble3D val="0"/>
            <c:spPr>
              <a:solidFill>
                <a:schemeClr val="accent3"/>
              </a:solidFill>
              <a:ln w="19050">
                <a:noFill/>
              </a:ln>
              <a:effectLst/>
            </c:spPr>
          </c:dPt>
          <c:dPt>
            <c:idx val="1"/>
            <c:bubble3D val="0"/>
            <c:spPr>
              <a:solidFill>
                <a:schemeClr val="bg1">
                  <a:lumMod val="95000"/>
                </a:schemeClr>
              </a:solidFill>
              <a:ln w="19050">
                <a:noFill/>
              </a:ln>
              <a:effectLst/>
            </c:spPr>
          </c:dPt>
          <c:dPt>
            <c:idx val="2"/>
            <c:bubble3D val="0"/>
            <c:spPr>
              <a:solidFill>
                <a:schemeClr val="accent3"/>
              </a:solidFill>
              <a:ln w="19050">
                <a:noFill/>
              </a:ln>
              <a:effectLst/>
            </c:spPr>
          </c:dPt>
          <c:dPt>
            <c:idx val="3"/>
            <c:bubble3D val="0"/>
            <c:spPr>
              <a:solidFill>
                <a:schemeClr val="accent4"/>
              </a:solidFill>
              <a:ln w="19050">
                <a:noFill/>
              </a:ln>
              <a:effectLst/>
            </c:spPr>
          </c:dPt>
          <c:dLbls>
            <c:delete val="1"/>
          </c:dLbls>
          <c:cat>
            <c:strRef>
              <c:f>Sheet1!$A$2:$A$5</c:f>
              <c:strCache>
                <c:ptCount val="2"/>
                <c:pt idx="0">
                  <c:v>第一季度</c:v>
                </c:pt>
                <c:pt idx="1">
                  <c:v>空白</c:v>
                </c:pt>
              </c:strCache>
            </c:strRef>
          </c:cat>
          <c:val>
            <c:numRef>
              <c:f>Sheet1!$B$2:$B$5</c:f>
              <c:numCache>
                <c:formatCode>General</c:formatCode>
                <c:ptCount val="4"/>
                <c:pt idx="0">
                  <c:v>54</c:v>
                </c:pt>
                <c:pt idx="1">
                  <c:v>46</c:v>
                </c:pt>
              </c:numCache>
            </c:numRef>
          </c:val>
        </c:ser>
        <c:dLbls>
          <c:showLegendKey val="0"/>
          <c:showVal val="0"/>
          <c:showCatName val="0"/>
          <c:showSerName val="0"/>
          <c:showPercent val="0"/>
          <c:showBubbleSize val="0"/>
          <c:showLeaderLines val="1"/>
        </c:dLbls>
        <c:firstSliceAng val="0"/>
        <c:holeSize val="85"/>
      </c:doughnutChart>
      <c:spPr>
        <a:noFill/>
        <a:ln>
          <a:noFill/>
        </a:ln>
        <a:effectLst/>
      </c:spPr>
    </c:plotArea>
    <c:plotVisOnly val="1"/>
    <c:dispBlanksAs val="gap"/>
    <c:showDLblsOverMax val="0"/>
  </c:chart>
  <c:spPr>
    <a:noFill/>
    <a:ln>
      <a:noFill/>
    </a:ln>
    <a:effectLst/>
  </c:spPr>
  <c:txPr>
    <a:bodyPr/>
    <a:lstStyle/>
    <a:p>
      <a:pPr>
        <a:defRPr lang="zh-CN">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小标题</c:f>
              <c:strCache>
                <c:ptCount val="1"/>
                <c:pt idx="0">
                  <c:v>小标题</c:v>
                </c:pt>
              </c:strCache>
            </c:strRef>
          </c:tx>
          <c:spPr>
            <a:solidFill>
              <a:schemeClr val="accent1"/>
            </a:soli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Sheet1!$B$2:$B$5</c:f>
              <c:numCache>
                <c:formatCode>General</c:formatCode>
                <c:ptCount val="4"/>
                <c:pt idx="0">
                  <c:v>4.3</c:v>
                </c:pt>
                <c:pt idx="1">
                  <c:v>2.5</c:v>
                </c:pt>
                <c:pt idx="2">
                  <c:v>3.5</c:v>
                </c:pt>
                <c:pt idx="3">
                  <c:v>4.5</c:v>
                </c:pt>
              </c:numCache>
            </c:numRef>
          </c:val>
        </c:ser>
        <c:ser>
          <c:idx val="1"/>
          <c:order val="1"/>
          <c:tx>
            <c:strRef>
              <c:f>小标题</c:f>
              <c:strCache>
                <c:ptCount val="1"/>
                <c:pt idx="0">
                  <c:v>小标题</c:v>
                </c:pt>
              </c:strCache>
            </c:strRef>
          </c:tx>
          <c:spPr>
            <a:solidFill>
              <a:schemeClr val="accent2"/>
            </a:soli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Sheet1!$C$2:$C$5</c:f>
              <c:numCache>
                <c:formatCode>General</c:formatCode>
                <c:ptCount val="4"/>
                <c:pt idx="0">
                  <c:v>2.4</c:v>
                </c:pt>
                <c:pt idx="1">
                  <c:v>4.4</c:v>
                </c:pt>
                <c:pt idx="2">
                  <c:v>1.8</c:v>
                </c:pt>
                <c:pt idx="3">
                  <c:v>2.8</c:v>
                </c:pt>
              </c:numCache>
            </c:numRef>
          </c:val>
        </c:ser>
        <c:ser>
          <c:idx val="2"/>
          <c:order val="2"/>
          <c:tx>
            <c:strRef>
              <c:f>小标题</c:f>
              <c:strCache>
                <c:ptCount val="1"/>
                <c:pt idx="0">
                  <c:v>小标题</c:v>
                </c:pt>
              </c:strCache>
            </c:strRef>
          </c:tx>
          <c:spPr>
            <a:solidFill>
              <a:schemeClr val="accent3"/>
            </a:soli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182"/>
        <c:axId val="859122904"/>
        <c:axId val="859116016"/>
      </c:barChart>
      <c:catAx>
        <c:axId val="8591229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crossAx val="859116016"/>
        <c:crosses val="autoZero"/>
        <c:auto val="1"/>
        <c:lblAlgn val="ctr"/>
        <c:lblOffset val="100"/>
        <c:noMultiLvlLbl val="0"/>
      </c:catAx>
      <c:valAx>
        <c:axId val="8591160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crossAx val="85912290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legendEntry>
      <c:legendEntry>
        <c:idx val="1"/>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legendEntry>
      <c:legendEntry>
        <c:idx val="2"/>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legendEntry>
      <c:layout>
        <c:manualLayout>
          <c:xMode val="edge"/>
          <c:yMode val="edge"/>
          <c:x val="0.234299284984348"/>
          <c:y val="0.902198486431126"/>
          <c:w val="0.529348552430332"/>
          <c:h val="0.0947221971674169"/>
        </c:manualLayout>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legend>
    <c:plotVisOnly val="1"/>
    <c:dispBlanksAs val="gap"/>
    <c:showDLblsOverMax val="0"/>
  </c:chart>
  <c:spPr>
    <a:noFill/>
    <a:ln>
      <a:noFill/>
    </a:ln>
    <a:effectLst/>
  </c:spPr>
  <c:txPr>
    <a:bodyPr/>
    <a:lstStyle/>
    <a:p>
      <a:pPr>
        <a:defRPr lang="zh-CN">
          <a:latin typeface="思源黑体 CN Heavy" panose="020B0A00000000000000" charset="-122"/>
          <a:ea typeface="思源黑体 CN Heavy" panose="020B0A00000000000000" charset="-122"/>
          <a:cs typeface="思源黑体 CN Heavy" panose="020B0A00000000000000" charset="-122"/>
          <a:sym typeface="思源黑体 CN Heavy" panose="020B0A00000000000000" charset="-122"/>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850A34D5-B20F-44C0-BF5E-0E664674DD4F}"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zh-CN" altLang="en-US"/>
        </a:p>
      </dgm:t>
    </dgm:pt>
    <dgm:pt modelId="{5735F0C8-60E4-4D15-B0A1-ADFD44761C96}">
      <dgm:prSet phldrT="[文本]"/>
      <dgm:spPr/>
      <dgm:t>
        <a:bodyPr/>
        <a:lstStyle/>
        <a:p>
          <a:r>
            <a:rPr lang="zh-CN" altLang="en-US" b="0" dirty="0">
              <a:solidFill>
                <a:schemeClr val="accent1"/>
              </a:solidFill>
              <a:latin typeface="+mn-lt"/>
              <a:ea typeface="+mn-ea"/>
              <a:cs typeface="+mn-ea"/>
              <a:sym typeface="+mn-lt"/>
            </a:rPr>
            <a:t>关键词</a:t>
          </a:r>
        </a:p>
      </dgm:t>
    </dgm:pt>
    <dgm:pt modelId="{D3E638B2-0C60-4E2F-ACD2-CD7467F5EF84}" cxnId="{53A20884-1C33-44FC-8CC6-49F90B6D10D9}" type="parTrans">
      <dgm:prSet/>
      <dgm:spPr/>
      <dgm:t>
        <a:bodyPr/>
        <a:lstStyle/>
        <a:p>
          <a:endParaRPr lang="zh-CN" altLang="en-US"/>
        </a:p>
      </dgm:t>
    </dgm:pt>
    <dgm:pt modelId="{D5188695-0D84-4143-8C36-641AE79003A8}" cxnId="{53A20884-1C33-44FC-8CC6-49F90B6D10D9}" type="sibTrans">
      <dgm:prSet/>
      <dgm:spPr/>
      <dgm:t>
        <a:bodyPr/>
        <a:lstStyle/>
        <a:p>
          <a:endParaRPr lang="zh-CN" altLang="en-US"/>
        </a:p>
      </dgm:t>
    </dgm:pt>
    <dgm:pt modelId="{DEA1F763-123D-464E-8C8B-A7FC1041BD09}">
      <dgm:prSet phldrT="[文本]"/>
      <dgm:spPr/>
      <dgm:t>
        <a:bodyPr/>
        <a:lstStyle/>
        <a:p>
          <a:r>
            <a:rPr lang="zh-CN" altLang="en-US" b="0" dirty="0">
              <a:solidFill>
                <a:schemeClr val="accent2"/>
              </a:solidFill>
              <a:latin typeface="+mn-lt"/>
              <a:ea typeface="+mn-ea"/>
              <a:cs typeface="+mn-ea"/>
              <a:sym typeface="+mn-lt"/>
            </a:rPr>
            <a:t>关键词</a:t>
          </a:r>
        </a:p>
      </dgm:t>
    </dgm:pt>
    <dgm:pt modelId="{CA612E9B-BAE0-42A7-BC3B-F49717C8FC52}" cxnId="{33F69993-10C7-458B-8135-27E13EB5F3EE}" type="parTrans">
      <dgm:prSet/>
      <dgm:spPr/>
      <dgm:t>
        <a:bodyPr/>
        <a:lstStyle/>
        <a:p>
          <a:endParaRPr lang="zh-CN" altLang="en-US"/>
        </a:p>
      </dgm:t>
    </dgm:pt>
    <dgm:pt modelId="{56DB3956-53C8-4940-B28A-341C77FEA380}" cxnId="{33F69993-10C7-458B-8135-27E13EB5F3EE}" type="sibTrans">
      <dgm:prSet/>
      <dgm:spPr/>
      <dgm:t>
        <a:bodyPr/>
        <a:lstStyle/>
        <a:p>
          <a:endParaRPr lang="zh-CN" altLang="en-US"/>
        </a:p>
      </dgm:t>
    </dgm:pt>
    <dgm:pt modelId="{57B61AA0-D3B7-4118-9BF4-91F8D323E13F}">
      <dgm:prSet phldrT="[文本]"/>
      <dgm:spPr/>
      <dgm:t>
        <a:bodyPr/>
        <a:lstStyle/>
        <a:p>
          <a:r>
            <a:rPr lang="zh-CN" altLang="en-US" b="0" dirty="0">
              <a:solidFill>
                <a:schemeClr val="accent5"/>
              </a:solidFill>
              <a:latin typeface="+mn-lt"/>
              <a:ea typeface="+mn-ea"/>
              <a:cs typeface="+mn-ea"/>
              <a:sym typeface="+mn-lt"/>
            </a:rPr>
            <a:t>关键词</a:t>
          </a:r>
        </a:p>
      </dgm:t>
    </dgm:pt>
    <dgm:pt modelId="{750751C0-D706-4BC4-8F1A-A152F224607B}" cxnId="{5C7013BF-B191-4C9B-8598-55630978BB05}" type="parTrans">
      <dgm:prSet/>
      <dgm:spPr/>
      <dgm:t>
        <a:bodyPr/>
        <a:lstStyle/>
        <a:p>
          <a:endParaRPr lang="zh-CN" altLang="en-US"/>
        </a:p>
      </dgm:t>
    </dgm:pt>
    <dgm:pt modelId="{B8AB3D6F-E5FE-4048-938C-4F94D834A12C}" cxnId="{5C7013BF-B191-4C9B-8598-55630978BB05}" type="sibTrans">
      <dgm:prSet/>
      <dgm:spPr/>
      <dgm:t>
        <a:bodyPr/>
        <a:lstStyle/>
        <a:p>
          <a:endParaRPr lang="zh-CN" altLang="en-US"/>
        </a:p>
      </dgm:t>
    </dgm:pt>
    <dgm:pt modelId="{1E7AC691-26E8-4D24-BB74-2E1BBA818FBC}" type="pres">
      <dgm:prSet presAssocID="{850A34D5-B20F-44C0-BF5E-0E664674DD4F}" presName="Name0" presStyleCnt="0">
        <dgm:presLayoutVars>
          <dgm:chMax val="7"/>
          <dgm:chPref val="7"/>
          <dgm:dir/>
          <dgm:animLvl val="lvl"/>
        </dgm:presLayoutVars>
      </dgm:prSet>
      <dgm:spPr/>
    </dgm:pt>
    <dgm:pt modelId="{E2D7C127-1EB3-45AB-94C0-6B6838A26492}" type="pres">
      <dgm:prSet presAssocID="{5735F0C8-60E4-4D15-B0A1-ADFD44761C96}" presName="Accent1" presStyleCnt="0"/>
      <dgm:spPr/>
    </dgm:pt>
    <dgm:pt modelId="{6CA734C9-4C57-404D-96F0-650E7908B9CE}" type="pres">
      <dgm:prSet presAssocID="{5735F0C8-60E4-4D15-B0A1-ADFD44761C96}" presName="Accent" presStyleLbl="node1" presStyleIdx="0" presStyleCnt="3"/>
      <dgm:spPr/>
    </dgm:pt>
    <dgm:pt modelId="{82F2C844-8CD5-4572-8468-8156CBC08FC6}" type="pres">
      <dgm:prSet presAssocID="{5735F0C8-60E4-4D15-B0A1-ADFD44761C96}" presName="Parent1" presStyleLbl="revTx" presStyleIdx="0" presStyleCnt="3">
        <dgm:presLayoutVars>
          <dgm:chMax val="1"/>
          <dgm:chPref val="1"/>
          <dgm:bulletEnabled val="1"/>
        </dgm:presLayoutVars>
      </dgm:prSet>
      <dgm:spPr/>
    </dgm:pt>
    <dgm:pt modelId="{DD7F5641-2882-4A9F-BD23-86641503B1C3}" type="pres">
      <dgm:prSet presAssocID="{DEA1F763-123D-464E-8C8B-A7FC1041BD09}" presName="Accent2" presStyleCnt="0"/>
      <dgm:spPr/>
    </dgm:pt>
    <dgm:pt modelId="{13EE513B-C73C-4B1B-91F2-01A009217CA9}" type="pres">
      <dgm:prSet presAssocID="{DEA1F763-123D-464E-8C8B-A7FC1041BD09}" presName="Accent" presStyleLbl="node1" presStyleIdx="1" presStyleCnt="3"/>
      <dgm:spPr>
        <a:solidFill>
          <a:schemeClr val="accent2"/>
        </a:solidFill>
      </dgm:spPr>
    </dgm:pt>
    <dgm:pt modelId="{5599920C-7A2D-4A31-9660-F6B56515E99F}" type="pres">
      <dgm:prSet presAssocID="{DEA1F763-123D-464E-8C8B-A7FC1041BD09}" presName="Parent2" presStyleLbl="revTx" presStyleIdx="1" presStyleCnt="3">
        <dgm:presLayoutVars>
          <dgm:chMax val="1"/>
          <dgm:chPref val="1"/>
          <dgm:bulletEnabled val="1"/>
        </dgm:presLayoutVars>
      </dgm:prSet>
      <dgm:spPr/>
    </dgm:pt>
    <dgm:pt modelId="{1196D176-2505-4D9D-B0BC-F6CB5BE1DBE3}" type="pres">
      <dgm:prSet presAssocID="{57B61AA0-D3B7-4118-9BF4-91F8D323E13F}" presName="Accent3" presStyleCnt="0"/>
      <dgm:spPr/>
    </dgm:pt>
    <dgm:pt modelId="{2A622860-0DD1-4477-A13B-0B5C36FB3DEF}" type="pres">
      <dgm:prSet presAssocID="{57B61AA0-D3B7-4118-9BF4-91F8D323E13F}" presName="Accent" presStyleLbl="node1" presStyleIdx="2" presStyleCnt="3"/>
      <dgm:spPr>
        <a:solidFill>
          <a:schemeClr val="accent5"/>
        </a:solidFill>
      </dgm:spPr>
    </dgm:pt>
    <dgm:pt modelId="{95DF8A2F-EFE0-499F-9CDE-AB5F948153E0}" type="pres">
      <dgm:prSet presAssocID="{57B61AA0-D3B7-4118-9BF4-91F8D323E13F}" presName="Parent3" presStyleLbl="revTx" presStyleIdx="2" presStyleCnt="3">
        <dgm:presLayoutVars>
          <dgm:chMax val="1"/>
          <dgm:chPref val="1"/>
          <dgm:bulletEnabled val="1"/>
        </dgm:presLayoutVars>
      </dgm:prSet>
      <dgm:spPr/>
    </dgm:pt>
  </dgm:ptLst>
  <dgm:cxnLst>
    <dgm:cxn modelId="{24D51A07-274C-4073-A73E-E782F3A02C0E}" type="presOf" srcId="{5735F0C8-60E4-4D15-B0A1-ADFD44761C96}" destId="{82F2C844-8CD5-4572-8468-8156CBC08FC6}" srcOrd="0" destOrd="0" presId="urn:microsoft.com/office/officeart/2009/layout/CircleArrowProcess"/>
    <dgm:cxn modelId="{89D6A10D-CD7E-4AED-A7C3-34EBC5EEFA79}" type="presOf" srcId="{57B61AA0-D3B7-4118-9BF4-91F8D323E13F}" destId="{95DF8A2F-EFE0-499F-9CDE-AB5F948153E0}" srcOrd="0" destOrd="0" presId="urn:microsoft.com/office/officeart/2009/layout/CircleArrowProcess"/>
    <dgm:cxn modelId="{719B6E3C-F741-4A26-9847-99B89CD08D33}" type="presOf" srcId="{DEA1F763-123D-464E-8C8B-A7FC1041BD09}" destId="{5599920C-7A2D-4A31-9660-F6B56515E99F}" srcOrd="0" destOrd="0" presId="urn:microsoft.com/office/officeart/2009/layout/CircleArrowProcess"/>
    <dgm:cxn modelId="{53A20884-1C33-44FC-8CC6-49F90B6D10D9}" srcId="{850A34D5-B20F-44C0-BF5E-0E664674DD4F}" destId="{5735F0C8-60E4-4D15-B0A1-ADFD44761C96}" srcOrd="0" destOrd="0" parTransId="{D3E638B2-0C60-4E2F-ACD2-CD7467F5EF84}" sibTransId="{D5188695-0D84-4143-8C36-641AE79003A8}"/>
    <dgm:cxn modelId="{33F69993-10C7-458B-8135-27E13EB5F3EE}" srcId="{850A34D5-B20F-44C0-BF5E-0E664674DD4F}" destId="{DEA1F763-123D-464E-8C8B-A7FC1041BD09}" srcOrd="1" destOrd="0" parTransId="{CA612E9B-BAE0-42A7-BC3B-F49717C8FC52}" sibTransId="{56DB3956-53C8-4940-B28A-341C77FEA380}"/>
    <dgm:cxn modelId="{8E2822A5-1E85-4894-9E67-6091C8B29058}" type="presOf" srcId="{850A34D5-B20F-44C0-BF5E-0E664674DD4F}" destId="{1E7AC691-26E8-4D24-BB74-2E1BBA818FBC}" srcOrd="0" destOrd="0" presId="urn:microsoft.com/office/officeart/2009/layout/CircleArrowProcess"/>
    <dgm:cxn modelId="{5C7013BF-B191-4C9B-8598-55630978BB05}" srcId="{850A34D5-B20F-44C0-BF5E-0E664674DD4F}" destId="{57B61AA0-D3B7-4118-9BF4-91F8D323E13F}" srcOrd="2" destOrd="0" parTransId="{750751C0-D706-4BC4-8F1A-A152F224607B}" sibTransId="{B8AB3D6F-E5FE-4048-938C-4F94D834A12C}"/>
    <dgm:cxn modelId="{989157E8-5860-4406-94A1-191ED5F47273}" type="presParOf" srcId="{1E7AC691-26E8-4D24-BB74-2E1BBA818FBC}" destId="{E2D7C127-1EB3-45AB-94C0-6B6838A26492}" srcOrd="0" destOrd="0" presId="urn:microsoft.com/office/officeart/2009/layout/CircleArrowProcess"/>
    <dgm:cxn modelId="{D1EA30C7-72F6-4C7F-B8AE-36CE229CD55F}" type="presParOf" srcId="{E2D7C127-1EB3-45AB-94C0-6B6838A26492}" destId="{6CA734C9-4C57-404D-96F0-650E7908B9CE}" srcOrd="0" destOrd="0" presId="urn:microsoft.com/office/officeart/2009/layout/CircleArrowProcess"/>
    <dgm:cxn modelId="{D1B6B935-60D4-4D1D-B82F-B919C61F46B9}" type="presParOf" srcId="{1E7AC691-26E8-4D24-BB74-2E1BBA818FBC}" destId="{82F2C844-8CD5-4572-8468-8156CBC08FC6}" srcOrd="1" destOrd="0" presId="urn:microsoft.com/office/officeart/2009/layout/CircleArrowProcess"/>
    <dgm:cxn modelId="{E7E3FF27-DD04-4BEA-9992-63D69A65EA5A}" type="presParOf" srcId="{1E7AC691-26E8-4D24-BB74-2E1BBA818FBC}" destId="{DD7F5641-2882-4A9F-BD23-86641503B1C3}" srcOrd="2" destOrd="0" presId="urn:microsoft.com/office/officeart/2009/layout/CircleArrowProcess"/>
    <dgm:cxn modelId="{50AA6CB2-DE21-4E7C-97E0-34EE3B566991}" type="presParOf" srcId="{DD7F5641-2882-4A9F-BD23-86641503B1C3}" destId="{13EE513B-C73C-4B1B-91F2-01A009217CA9}" srcOrd="0" destOrd="0" presId="urn:microsoft.com/office/officeart/2009/layout/CircleArrowProcess"/>
    <dgm:cxn modelId="{7A87ED86-A742-40EB-8022-451F6316B991}" type="presParOf" srcId="{1E7AC691-26E8-4D24-BB74-2E1BBA818FBC}" destId="{5599920C-7A2D-4A31-9660-F6B56515E99F}" srcOrd="3" destOrd="0" presId="urn:microsoft.com/office/officeart/2009/layout/CircleArrowProcess"/>
    <dgm:cxn modelId="{0563A1D3-483D-4ECD-B13E-D8E434B480DA}" type="presParOf" srcId="{1E7AC691-26E8-4D24-BB74-2E1BBA818FBC}" destId="{1196D176-2505-4D9D-B0BC-F6CB5BE1DBE3}" srcOrd="4" destOrd="0" presId="urn:microsoft.com/office/officeart/2009/layout/CircleArrowProcess"/>
    <dgm:cxn modelId="{1E900B00-3B14-4A4C-81EE-531C5808619A}" type="presParOf" srcId="{1196D176-2505-4D9D-B0BC-F6CB5BE1DBE3}" destId="{2A622860-0DD1-4477-A13B-0B5C36FB3DEF}" srcOrd="0" destOrd="0" presId="urn:microsoft.com/office/officeart/2009/layout/CircleArrowProcess"/>
    <dgm:cxn modelId="{3D89175E-D622-40EC-979C-E44A31B3106B}" type="presParOf" srcId="{1E7AC691-26E8-4D24-BB74-2E1BBA818FBC}" destId="{95DF8A2F-EFE0-499F-9CDE-AB5F948153E0}" srcOrd="5" destOrd="0" presId="urn:microsoft.com/office/officeart/2009/layout/CircleArrowProcess"/>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734C9-4C57-404D-96F0-650E7908B9CE}">
      <dsp:nvSpPr>
        <dsp:cNvPr id="0" name=""/>
        <dsp:cNvSpPr/>
      </dsp:nvSpPr>
      <dsp:spPr>
        <a:xfrm>
          <a:off x="2295356" y="0"/>
          <a:ext cx="1917484" cy="1917776"/>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F2C844-8CD5-4572-8468-8156CBC08FC6}">
      <dsp:nvSpPr>
        <dsp:cNvPr id="0" name=""/>
        <dsp:cNvSpPr/>
      </dsp:nvSpPr>
      <dsp:spPr>
        <a:xfrm>
          <a:off x="2719183" y="692375"/>
          <a:ext cx="1065509" cy="532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zh-CN" altLang="en-US" sz="2400" b="0" kern="1200" dirty="0">
              <a:solidFill>
                <a:schemeClr val="accent1"/>
              </a:solidFill>
              <a:latin typeface="+mn-lt"/>
              <a:ea typeface="+mn-ea"/>
              <a:cs typeface="+mn-ea"/>
              <a:sym typeface="+mn-lt"/>
            </a:rPr>
            <a:t>关键词</a:t>
          </a:r>
        </a:p>
      </dsp:txBody>
      <dsp:txXfrm>
        <a:off x="2719183" y="692375"/>
        <a:ext cx="1065509" cy="532627"/>
      </dsp:txXfrm>
    </dsp:sp>
    <dsp:sp modelId="{13EE513B-C73C-4B1B-91F2-01A009217CA9}">
      <dsp:nvSpPr>
        <dsp:cNvPr id="0" name=""/>
        <dsp:cNvSpPr/>
      </dsp:nvSpPr>
      <dsp:spPr>
        <a:xfrm>
          <a:off x="1762781" y="1101904"/>
          <a:ext cx="1917484" cy="1917776"/>
        </a:xfrm>
        <a:prstGeom prst="leftCircularArrow">
          <a:avLst>
            <a:gd name="adj1" fmla="val 10980"/>
            <a:gd name="adj2" fmla="val 1142322"/>
            <a:gd name="adj3" fmla="val 6300000"/>
            <a:gd name="adj4" fmla="val 18900000"/>
            <a:gd name="adj5" fmla="val 125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99920C-7A2D-4A31-9660-F6B56515E99F}">
      <dsp:nvSpPr>
        <dsp:cNvPr id="0" name=""/>
        <dsp:cNvSpPr/>
      </dsp:nvSpPr>
      <dsp:spPr>
        <a:xfrm>
          <a:off x="2188769" y="1800654"/>
          <a:ext cx="1065509" cy="532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zh-CN" altLang="en-US" sz="2400" b="0" kern="1200" dirty="0">
              <a:solidFill>
                <a:schemeClr val="accent2"/>
              </a:solidFill>
              <a:latin typeface="+mn-lt"/>
              <a:ea typeface="+mn-ea"/>
              <a:cs typeface="+mn-ea"/>
              <a:sym typeface="+mn-lt"/>
            </a:rPr>
            <a:t>关键词</a:t>
          </a:r>
        </a:p>
      </dsp:txBody>
      <dsp:txXfrm>
        <a:off x="2188769" y="1800654"/>
        <a:ext cx="1065509" cy="532627"/>
      </dsp:txXfrm>
    </dsp:sp>
    <dsp:sp modelId="{2A622860-0DD1-4477-A13B-0B5C36FB3DEF}">
      <dsp:nvSpPr>
        <dsp:cNvPr id="0" name=""/>
        <dsp:cNvSpPr/>
      </dsp:nvSpPr>
      <dsp:spPr>
        <a:xfrm>
          <a:off x="2431830" y="2335671"/>
          <a:ext cx="1647416" cy="1648076"/>
        </a:xfrm>
        <a:prstGeom prst="blockArc">
          <a:avLst>
            <a:gd name="adj1" fmla="val 13500000"/>
            <a:gd name="adj2" fmla="val 10800000"/>
            <a:gd name="adj3" fmla="val 1274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DF8A2F-EFE0-499F-9CDE-AB5F948153E0}">
      <dsp:nvSpPr>
        <dsp:cNvPr id="0" name=""/>
        <dsp:cNvSpPr/>
      </dsp:nvSpPr>
      <dsp:spPr>
        <a:xfrm>
          <a:off x="2721703" y="2910526"/>
          <a:ext cx="1065509" cy="532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zh-CN" altLang="en-US" sz="2400" b="0" kern="1200" dirty="0">
              <a:solidFill>
                <a:schemeClr val="accent5"/>
              </a:solidFill>
              <a:latin typeface="+mn-lt"/>
              <a:ea typeface="+mn-ea"/>
              <a:cs typeface="+mn-ea"/>
              <a:sym typeface="+mn-lt"/>
            </a:rPr>
            <a:t>关键词</a:t>
          </a:r>
        </a:p>
      </dsp:txBody>
      <dsp:txXfrm>
        <a:off x="2721703" y="2910526"/>
        <a:ext cx="1065509" cy="532627"/>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parTxLTRAlign" val="l"/>
              <dgm:param type="stBulletLvl" val="1"/>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0F084A-72D8-4AC9-B42F-F151AB612EF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1DF80-2E79-4A3A-9791-DC89E1E8DFF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r>
              <a:rPr lang="en-US" altLang="zh-CN"/>
              <a:t>9883d9bd-d321-45f0-ba4e-9a5980e5a72c.source.2.zh-Hans</a:t>
            </a:r>
            <a:endParaRPr lang="zh-CN" altLang="en-US"/>
          </a:p>
        </p:txBody>
      </p:sp>
      <p:sp>
        <p:nvSpPr>
          <p:cNvPr id="4" name="灯片编号占位符 3"/>
          <p:cNvSpPr>
            <a:spLocks noGrp="1"/>
          </p:cNvSpPr>
          <p:nvPr>
            <p:ph type="sldNum" sz="quarter" idx="10"/>
          </p:nvPr>
        </p:nvSpPr>
        <p:spPr/>
        <p:txBody>
          <a:bodyPr/>
          <a:lstStyle/>
          <a:p>
            <a:fld id="{2B735503-9D21-443F-BC18-5459550EB72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grpSp>
        <p:nvGrpSpPr>
          <p:cNvPr id="7" name="Group 2"/>
          <p:cNvGrpSpPr/>
          <p:nvPr userDrawn="1"/>
        </p:nvGrpSpPr>
        <p:grpSpPr bwMode="auto">
          <a:xfrm rot="10800000">
            <a:off x="0" y="6523037"/>
            <a:ext cx="12192000" cy="334963"/>
            <a:chOff x="0" y="0"/>
            <a:chExt cx="5760" cy="210"/>
          </a:xfrm>
        </p:grpSpPr>
        <p:sp>
          <p:nvSpPr>
            <p:cNvPr id="8" name="Rectangle 3"/>
            <p:cNvSpPr>
              <a:spLocks noChangeArrowheads="1"/>
            </p:cNvSpPr>
            <p:nvPr userDrawn="1"/>
          </p:nvSpPr>
          <p:spPr bwMode="auto">
            <a:xfrm>
              <a:off x="0" y="137"/>
              <a:ext cx="5760" cy="73"/>
            </a:xfrm>
            <a:prstGeom prst="rect">
              <a:avLst/>
            </a:prstGeom>
            <a:solidFill>
              <a:schemeClr val="bg2"/>
            </a:solidFill>
            <a:ln w="9525" cmpd="sng">
              <a:solidFill>
                <a:schemeClr val="bg2"/>
              </a:solidFill>
              <a:miter lim="800000"/>
            </a:ln>
          </p:spPr>
          <p:txBody>
            <a:bodyPr wrap="none" anchor="ctr"/>
            <a:lstStyle/>
            <a:p>
              <a:pPr fontAlgn="base">
                <a:spcBef>
                  <a:spcPct val="50000"/>
                </a:spcBef>
                <a:spcAft>
                  <a:spcPct val="0"/>
                </a:spcAft>
              </a:pPr>
              <a:endParaRPr lang="zh-CN" altLang="en-US" sz="2135" b="1">
                <a:solidFill>
                  <a:srgbClr val="FF6600"/>
                </a:solidFill>
                <a:effectLst>
                  <a:outerShdw blurRad="38100" dist="38100" dir="2700000" algn="tl">
                    <a:srgbClr val="000000"/>
                  </a:outerShdw>
                </a:effectLst>
                <a:latin typeface="SimHei" panose="02010609060101010101" pitchFamily="49" charset="-122"/>
                <a:ea typeface="SimHei" panose="02010609060101010101" pitchFamily="49" charset="-122"/>
              </a:endParaRPr>
            </a:p>
          </p:txBody>
        </p:sp>
        <p:sp>
          <p:nvSpPr>
            <p:cNvPr id="9" name="Rectangle 4"/>
            <p:cNvSpPr>
              <a:spLocks noChangeArrowheads="1"/>
            </p:cNvSpPr>
            <p:nvPr userDrawn="1"/>
          </p:nvSpPr>
          <p:spPr bwMode="auto">
            <a:xfrm>
              <a:off x="0" y="0"/>
              <a:ext cx="5760" cy="91"/>
            </a:xfrm>
            <a:prstGeom prst="rect">
              <a:avLst/>
            </a:prstGeom>
            <a:solidFill>
              <a:srgbClr val="FF9933"/>
            </a:solidFill>
            <a:ln w="9525" cmpd="sng">
              <a:solidFill>
                <a:srgbClr val="FF9933"/>
              </a:solidFill>
              <a:miter lim="800000"/>
            </a:ln>
          </p:spPr>
          <p:txBody>
            <a:bodyPr wrap="none" anchor="ctr"/>
            <a:lstStyle/>
            <a:p>
              <a:pPr fontAlgn="base">
                <a:spcBef>
                  <a:spcPct val="50000"/>
                </a:spcBef>
                <a:spcAft>
                  <a:spcPct val="0"/>
                </a:spcAft>
              </a:pPr>
              <a:endParaRPr lang="zh-CN" altLang="en-US" sz="2135" b="1">
                <a:solidFill>
                  <a:srgbClr val="FF6600"/>
                </a:solidFill>
                <a:effectLst>
                  <a:outerShdw blurRad="38100" dist="38100" dir="2700000" algn="tl">
                    <a:srgbClr val="000000"/>
                  </a:outerShdw>
                </a:effectLst>
                <a:latin typeface="SimHei" panose="02010609060101010101" pitchFamily="49" charset="-122"/>
                <a:ea typeface="SimHei" panose="02010609060101010101" pitchFamily="49" charset="-122"/>
              </a:endParaRPr>
            </a:p>
          </p:txBody>
        </p:sp>
      </p:grpSp>
      <p:cxnSp>
        <p:nvCxnSpPr>
          <p:cNvPr id="11" name="直接连接符 10"/>
          <p:cNvCxnSpPr/>
          <p:nvPr userDrawn="1"/>
        </p:nvCxnSpPr>
        <p:spPr>
          <a:xfrm>
            <a:off x="52755" y="580294"/>
            <a:ext cx="9294445" cy="14767"/>
          </a:xfrm>
          <a:prstGeom prst="line">
            <a:avLst/>
          </a:prstGeom>
          <a:ln w="38100">
            <a:solidFill>
              <a:srgbClr val="FE8F0E"/>
            </a:solidFill>
          </a:ln>
        </p:spPr>
        <p:style>
          <a:lnRef idx="1">
            <a:schemeClr val="accent1"/>
          </a:lnRef>
          <a:fillRef idx="0">
            <a:schemeClr val="accent1"/>
          </a:fillRef>
          <a:effectRef idx="0">
            <a:schemeClr val="accent1"/>
          </a:effectRef>
          <a:fontRef idx="minor">
            <a:schemeClr val="tx1"/>
          </a:fontRef>
        </p:style>
      </p:cxnSp>
      <p:sp>
        <p:nvSpPr>
          <p:cNvPr id="12" name="矩形 11"/>
          <p:cNvSpPr/>
          <p:nvPr userDrawn="1"/>
        </p:nvSpPr>
        <p:spPr>
          <a:xfrm>
            <a:off x="273731" y="0"/>
            <a:ext cx="145143" cy="595061"/>
          </a:xfrm>
          <a:prstGeom prst="rect">
            <a:avLst/>
          </a:prstGeom>
          <a:solidFill>
            <a:srgbClr val="FE8F0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a:latin typeface="方正黑体简体" panose="02010601030101010101" pitchFamily="2" charset="-122"/>
              <a:ea typeface="方正黑体简体" panose="02010601030101010101" pitchFamily="2" charset="-122"/>
            </a:endParaRPr>
          </a:p>
        </p:txBody>
      </p:sp>
      <p:sp>
        <p:nvSpPr>
          <p:cNvPr id="5" name="内容占位符 4"/>
          <p:cNvSpPr>
            <a:spLocks noGrp="1"/>
          </p:cNvSpPr>
          <p:nvPr>
            <p:ph sz="quarter" idx="10"/>
          </p:nvPr>
        </p:nvSpPr>
        <p:spPr>
          <a:xfrm>
            <a:off x="523874" y="142099"/>
            <a:ext cx="5495925" cy="304799"/>
          </a:xfrm>
          <a:prstGeom prst="rect">
            <a:avLst/>
          </a:prstGeom>
        </p:spPr>
        <p:txBody>
          <a:bodyPr>
            <a:noAutofit/>
          </a:bodyPr>
          <a:lstStyle>
            <a:lvl1pPr marL="0" indent="0">
              <a:buNone/>
              <a:defRPr sz="2400" b="0">
                <a:effectLst>
                  <a:outerShdw blurRad="38100" dist="38100" dir="2700000" algn="tl">
                    <a:srgbClr val="000000">
                      <a:alpha val="43137"/>
                    </a:srgbClr>
                  </a:outerShdw>
                </a:effectLst>
                <a:latin typeface="+mn-ea"/>
                <a:ea typeface="+mn-ea"/>
              </a:defRPr>
            </a:lvl1pPr>
            <a:lvl2pPr>
              <a:defRPr sz="1400"/>
            </a:lvl2pPr>
            <a:lvl3pPr>
              <a:defRPr sz="1400"/>
            </a:lvl3pPr>
            <a:lvl4pPr>
              <a:defRPr sz="1400"/>
            </a:lvl4pPr>
            <a:lvl5pPr>
              <a:defRPr sz="1400"/>
            </a:lvl5pPr>
          </a:lstStyle>
          <a:p>
            <a:pPr lvl="0"/>
            <a:r>
              <a:rPr lang="zh-CN" altLang="en-US" dirty="0"/>
              <a:t>单击此处编辑母版文本样式</a:t>
            </a:r>
            <a:endParaRPr lang="zh-CN" altLang="en-US" dirty="0"/>
          </a:p>
        </p:txBody>
      </p:sp>
      <p:grpSp>
        <p:nvGrpSpPr>
          <p:cNvPr id="13" name="组合 12"/>
          <p:cNvGrpSpPr/>
          <p:nvPr userDrawn="1"/>
        </p:nvGrpSpPr>
        <p:grpSpPr>
          <a:xfrm>
            <a:off x="9626599" y="107950"/>
            <a:ext cx="2452511" cy="607715"/>
            <a:chOff x="101599" y="107950"/>
            <a:chExt cx="2452511" cy="607715"/>
          </a:xfrm>
        </p:grpSpPr>
        <p:sp>
          <p:nvSpPr>
            <p:cNvPr id="14" name="矩形 13"/>
            <p:cNvSpPr/>
            <p:nvPr/>
          </p:nvSpPr>
          <p:spPr>
            <a:xfrm>
              <a:off x="101600" y="107950"/>
              <a:ext cx="565150" cy="476249"/>
            </a:xfrm>
            <a:prstGeom prst="rect">
              <a:avLst/>
            </a:prstGeom>
            <a:noFill/>
            <a:ln w="28575">
              <a:solidFill>
                <a:srgbClr val="F786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a:off x="101599" y="107950"/>
              <a:ext cx="565151" cy="463055"/>
            </a:xfrm>
            <a:prstGeom prst="line">
              <a:avLst/>
            </a:prstGeom>
            <a:ln w="57150">
              <a:solidFill>
                <a:srgbClr val="F7860C"/>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684687" y="254000"/>
              <a:ext cx="1869423" cy="461665"/>
            </a:xfrm>
            <a:prstGeom prst="rect">
              <a:avLst/>
            </a:prstGeom>
            <a:noFill/>
          </p:spPr>
          <p:txBody>
            <a:bodyPr wrap="none" rtlCol="0">
              <a:spAutoFit/>
            </a:bodyPr>
            <a:lstStyle/>
            <a:p>
              <a:r>
                <a:rPr lang="en-US" altLang="zh-CN" sz="2400" b="1" dirty="0">
                  <a:solidFill>
                    <a:schemeClr val="tx1">
                      <a:lumMod val="85000"/>
                      <a:lumOff val="15000"/>
                    </a:schemeClr>
                  </a:solidFill>
                  <a:latin typeface="+mn-ea"/>
                </a:rPr>
                <a:t>LOGO HERE</a:t>
              </a:r>
              <a:endParaRPr lang="zh-CN" altLang="en-US" sz="2400" b="1" dirty="0">
                <a:solidFill>
                  <a:schemeClr val="tx1">
                    <a:lumMod val="85000"/>
                    <a:lumOff val="15000"/>
                  </a:schemeClr>
                </a:solidFill>
                <a:latin typeface="+mn-ea"/>
              </a:endParaRPr>
            </a:p>
          </p:txBody>
        </p:sp>
      </p:gr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800" advClick="0" advTm="0">
        <p:circle/>
      </p:transition>
    </mc:Choice>
    <mc:Fallback>
      <p:transition spd="slow" advClick="0" advTm="0">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grpSp>
        <p:nvGrpSpPr>
          <p:cNvPr id="7" name="Group 2"/>
          <p:cNvGrpSpPr/>
          <p:nvPr userDrawn="1"/>
        </p:nvGrpSpPr>
        <p:grpSpPr bwMode="auto">
          <a:xfrm rot="10800000">
            <a:off x="0" y="6523037"/>
            <a:ext cx="12192000" cy="334963"/>
            <a:chOff x="0" y="0"/>
            <a:chExt cx="5760" cy="210"/>
          </a:xfrm>
        </p:grpSpPr>
        <p:sp>
          <p:nvSpPr>
            <p:cNvPr id="8" name="Rectangle 3"/>
            <p:cNvSpPr>
              <a:spLocks noChangeArrowheads="1"/>
            </p:cNvSpPr>
            <p:nvPr userDrawn="1"/>
          </p:nvSpPr>
          <p:spPr bwMode="auto">
            <a:xfrm>
              <a:off x="0" y="137"/>
              <a:ext cx="5760" cy="73"/>
            </a:xfrm>
            <a:prstGeom prst="rect">
              <a:avLst/>
            </a:prstGeom>
            <a:solidFill>
              <a:schemeClr val="bg2"/>
            </a:solidFill>
            <a:ln w="9525" cmpd="sng">
              <a:solidFill>
                <a:schemeClr val="bg2"/>
              </a:solidFill>
              <a:miter lim="800000"/>
            </a:ln>
          </p:spPr>
          <p:txBody>
            <a:bodyPr wrap="none" anchor="ctr"/>
            <a:lstStyle/>
            <a:p>
              <a:pPr fontAlgn="base">
                <a:spcBef>
                  <a:spcPct val="50000"/>
                </a:spcBef>
                <a:spcAft>
                  <a:spcPct val="0"/>
                </a:spcAft>
              </a:pPr>
              <a:endParaRPr lang="zh-CN" altLang="en-US" sz="2135" b="1">
                <a:solidFill>
                  <a:srgbClr val="FF6600"/>
                </a:solidFill>
                <a:effectLst>
                  <a:outerShdw blurRad="38100" dist="38100" dir="2700000" algn="tl">
                    <a:srgbClr val="000000"/>
                  </a:outerShdw>
                </a:effectLst>
                <a:latin typeface="SimHei" panose="02010609060101010101" pitchFamily="49" charset="-122"/>
                <a:ea typeface="SimHei" panose="02010609060101010101" pitchFamily="49" charset="-122"/>
              </a:endParaRPr>
            </a:p>
          </p:txBody>
        </p:sp>
        <p:sp>
          <p:nvSpPr>
            <p:cNvPr id="9" name="Rectangle 4"/>
            <p:cNvSpPr>
              <a:spLocks noChangeArrowheads="1"/>
            </p:cNvSpPr>
            <p:nvPr userDrawn="1"/>
          </p:nvSpPr>
          <p:spPr bwMode="auto">
            <a:xfrm>
              <a:off x="0" y="0"/>
              <a:ext cx="5760" cy="91"/>
            </a:xfrm>
            <a:prstGeom prst="rect">
              <a:avLst/>
            </a:prstGeom>
            <a:solidFill>
              <a:srgbClr val="FF9933"/>
            </a:solidFill>
            <a:ln w="9525" cmpd="sng">
              <a:solidFill>
                <a:srgbClr val="FF9933"/>
              </a:solidFill>
              <a:miter lim="800000"/>
            </a:ln>
          </p:spPr>
          <p:txBody>
            <a:bodyPr wrap="none" anchor="ctr"/>
            <a:lstStyle/>
            <a:p>
              <a:pPr fontAlgn="base">
                <a:spcBef>
                  <a:spcPct val="50000"/>
                </a:spcBef>
                <a:spcAft>
                  <a:spcPct val="0"/>
                </a:spcAft>
              </a:pPr>
              <a:endParaRPr lang="zh-CN" altLang="en-US" sz="2135" b="1">
                <a:solidFill>
                  <a:srgbClr val="FF6600"/>
                </a:solidFill>
                <a:effectLst>
                  <a:outerShdw blurRad="38100" dist="38100" dir="2700000" algn="tl">
                    <a:srgbClr val="000000"/>
                  </a:outerShdw>
                </a:effectLst>
                <a:latin typeface="SimHei" panose="02010609060101010101" pitchFamily="49" charset="-122"/>
                <a:ea typeface="SimHei" panose="02010609060101010101" pitchFamily="49" charset="-122"/>
              </a:endParaRPr>
            </a:p>
          </p:txBody>
        </p:sp>
      </p:grpSp>
      <p:cxnSp>
        <p:nvCxnSpPr>
          <p:cNvPr id="11" name="直接连接符 10"/>
          <p:cNvCxnSpPr/>
          <p:nvPr userDrawn="1"/>
        </p:nvCxnSpPr>
        <p:spPr>
          <a:xfrm flipV="1">
            <a:off x="52755" y="571005"/>
            <a:ext cx="9307145" cy="9289"/>
          </a:xfrm>
          <a:prstGeom prst="line">
            <a:avLst/>
          </a:prstGeom>
          <a:ln w="38100">
            <a:solidFill>
              <a:srgbClr val="FE8F0E"/>
            </a:solidFill>
          </a:ln>
        </p:spPr>
        <p:style>
          <a:lnRef idx="1">
            <a:schemeClr val="accent1"/>
          </a:lnRef>
          <a:fillRef idx="0">
            <a:schemeClr val="accent1"/>
          </a:fillRef>
          <a:effectRef idx="0">
            <a:schemeClr val="accent1"/>
          </a:effectRef>
          <a:fontRef idx="minor">
            <a:schemeClr val="tx1"/>
          </a:fontRef>
        </p:style>
      </p:cxnSp>
      <p:sp>
        <p:nvSpPr>
          <p:cNvPr id="12" name="矩形 11"/>
          <p:cNvSpPr/>
          <p:nvPr userDrawn="1"/>
        </p:nvSpPr>
        <p:spPr>
          <a:xfrm>
            <a:off x="273731" y="0"/>
            <a:ext cx="145143" cy="595061"/>
          </a:xfrm>
          <a:prstGeom prst="rect">
            <a:avLst/>
          </a:prstGeom>
          <a:solidFill>
            <a:srgbClr val="FE8F0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400">
              <a:latin typeface="方正黑体简体" panose="02010601030101010101" pitchFamily="2" charset="-122"/>
              <a:ea typeface="方正黑体简体" panose="02010601030101010101" pitchFamily="2" charset="-122"/>
            </a:endParaRPr>
          </a:p>
        </p:txBody>
      </p:sp>
      <p:sp>
        <p:nvSpPr>
          <p:cNvPr id="5" name="内容占位符 4"/>
          <p:cNvSpPr>
            <a:spLocks noGrp="1"/>
          </p:cNvSpPr>
          <p:nvPr>
            <p:ph sz="quarter" idx="10"/>
          </p:nvPr>
        </p:nvSpPr>
        <p:spPr>
          <a:xfrm>
            <a:off x="523874" y="142099"/>
            <a:ext cx="5495925" cy="304799"/>
          </a:xfrm>
          <a:prstGeom prst="rect">
            <a:avLst/>
          </a:prstGeom>
        </p:spPr>
        <p:txBody>
          <a:bodyPr>
            <a:noAutofit/>
          </a:bodyPr>
          <a:lstStyle>
            <a:lvl1pPr marL="0" indent="0">
              <a:buNone/>
              <a:defRPr sz="2400" b="0">
                <a:effectLst>
                  <a:outerShdw blurRad="38100" dist="38100" dir="2700000" algn="tl">
                    <a:srgbClr val="000000">
                      <a:alpha val="43137"/>
                    </a:srgbClr>
                  </a:outerShdw>
                </a:effectLst>
                <a:latin typeface="+mn-ea"/>
                <a:ea typeface="+mn-ea"/>
              </a:defRPr>
            </a:lvl1pPr>
            <a:lvl2pPr>
              <a:defRPr sz="1400"/>
            </a:lvl2pPr>
            <a:lvl3pPr>
              <a:defRPr sz="1400"/>
            </a:lvl3pPr>
            <a:lvl4pPr>
              <a:defRPr sz="1400"/>
            </a:lvl4pPr>
            <a:lvl5pPr>
              <a:defRPr sz="1400"/>
            </a:lvl5pPr>
          </a:lstStyle>
          <a:p>
            <a:pPr lvl="0"/>
            <a:r>
              <a:rPr lang="zh-CN" altLang="en-US" dirty="0"/>
              <a:t>单击此处编辑母版文本样式</a:t>
            </a:r>
            <a:endParaRPr lang="zh-CN" altLang="en-US" dirty="0"/>
          </a:p>
        </p:txBody>
      </p:sp>
      <p:grpSp>
        <p:nvGrpSpPr>
          <p:cNvPr id="13" name="组合 12"/>
          <p:cNvGrpSpPr/>
          <p:nvPr userDrawn="1"/>
        </p:nvGrpSpPr>
        <p:grpSpPr>
          <a:xfrm>
            <a:off x="9626599" y="107950"/>
            <a:ext cx="2452511" cy="607715"/>
            <a:chOff x="101599" y="107950"/>
            <a:chExt cx="2452511" cy="607715"/>
          </a:xfrm>
        </p:grpSpPr>
        <p:sp>
          <p:nvSpPr>
            <p:cNvPr id="14" name="矩形 13"/>
            <p:cNvSpPr/>
            <p:nvPr/>
          </p:nvSpPr>
          <p:spPr>
            <a:xfrm>
              <a:off x="101600" y="107950"/>
              <a:ext cx="565150" cy="476249"/>
            </a:xfrm>
            <a:prstGeom prst="rect">
              <a:avLst/>
            </a:prstGeom>
            <a:noFill/>
            <a:ln w="28575">
              <a:solidFill>
                <a:srgbClr val="F786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a:off x="101599" y="107950"/>
              <a:ext cx="565151" cy="463055"/>
            </a:xfrm>
            <a:prstGeom prst="line">
              <a:avLst/>
            </a:prstGeom>
            <a:ln w="57150">
              <a:solidFill>
                <a:srgbClr val="F7860C"/>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684687" y="254000"/>
              <a:ext cx="1869423" cy="461665"/>
            </a:xfrm>
            <a:prstGeom prst="rect">
              <a:avLst/>
            </a:prstGeom>
            <a:noFill/>
          </p:spPr>
          <p:txBody>
            <a:bodyPr wrap="none" rtlCol="0">
              <a:spAutoFit/>
            </a:bodyPr>
            <a:lstStyle/>
            <a:p>
              <a:r>
                <a:rPr lang="en-US" altLang="zh-CN" sz="2400" b="1" dirty="0">
                  <a:solidFill>
                    <a:schemeClr val="tx1">
                      <a:lumMod val="85000"/>
                      <a:lumOff val="15000"/>
                    </a:schemeClr>
                  </a:solidFill>
                  <a:latin typeface="+mn-ea"/>
                </a:rPr>
                <a:t>LOGO HERE</a:t>
              </a:r>
              <a:endParaRPr lang="zh-CN" altLang="en-US" sz="2400" b="1" dirty="0">
                <a:solidFill>
                  <a:schemeClr val="tx1">
                    <a:lumMod val="85000"/>
                    <a:lumOff val="15000"/>
                  </a:schemeClr>
                </a:solidFill>
                <a:latin typeface="+mn-ea"/>
              </a:endParaRPr>
            </a:p>
          </p:txBody>
        </p:sp>
      </p:grpSp>
    </p:spTree>
  </p:cSld>
  <p:clrMapOvr>
    <a:masterClrMapping/>
  </p:clrMapOvr>
  <p:transition spd="slow"/>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D4EA51-9C59-41AE-B5F9-2A5B8C150F9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54AC1B-F93F-424A-8189-DEC579B6B51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spd="slow" p14:dur="800" advClick="0" advTm="0">
        <p:circle/>
      </p:transition>
    </mc:Choice>
    <mc:Fallback>
      <p:transition spd="slow" advClick="0" advTm="0">
        <p:circl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hemeOverride" Target="../theme/themeOverride1.xml"/><Relationship Id="rId3" Type="http://schemas.openxmlformats.org/officeDocument/2006/relationships/tags" Target="../tags/tag1.xml"/><Relationship Id="rId2" Type="http://schemas.microsoft.com/office/2007/relationships/hdphoto" Target="../media/image2.wdp"/><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chart" Target="../charts/chart4.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11.xml.rels><?xml version="1.0" encoding="UTF-8" standalone="yes"?>
<Relationships xmlns="http://schemas.openxmlformats.org/package/2006/relationships"><Relationship Id="rId9" Type="http://schemas.openxmlformats.org/officeDocument/2006/relationships/image" Target="../media/image26.png"/><Relationship Id="rId8" Type="http://schemas.openxmlformats.org/officeDocument/2006/relationships/image" Target="../media/image25.svg"/><Relationship Id="rId7" Type="http://schemas.openxmlformats.org/officeDocument/2006/relationships/image" Target="../media/image24.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svg"/><Relationship Id="rId15" Type="http://schemas.openxmlformats.org/officeDocument/2006/relationships/slideLayout" Target="../slideLayouts/slideLayout1.xml"/><Relationship Id="rId14" Type="http://schemas.openxmlformats.org/officeDocument/2006/relationships/image" Target="../media/image31.svg"/><Relationship Id="rId13" Type="http://schemas.openxmlformats.org/officeDocument/2006/relationships/image" Target="../media/image30.png"/><Relationship Id="rId12" Type="http://schemas.openxmlformats.org/officeDocument/2006/relationships/image" Target="../media/image29.svg"/><Relationship Id="rId11" Type="http://schemas.openxmlformats.org/officeDocument/2006/relationships/image" Target="../media/image28.png"/><Relationship Id="rId10" Type="http://schemas.openxmlformats.org/officeDocument/2006/relationships/image" Target="../media/image27.svg"/><Relationship Id="rId1" Type="http://schemas.openxmlformats.org/officeDocument/2006/relationships/image" Target="../media/image18.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chart" Target="../charts/char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5.svg"/><Relationship Id="rId1" Type="http://schemas.openxmlformats.org/officeDocument/2006/relationships/image" Target="../media/image3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5.xml"/><Relationship Id="rId2" Type="http://schemas.microsoft.com/office/2007/relationships/hdphoto" Target="../media/image2.wdp"/><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hemeOverride" Target="../theme/themeOverride4.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svg"/><Relationship Id="rId7" Type="http://schemas.openxmlformats.org/officeDocument/2006/relationships/image" Target="../media/image9.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4.jpeg"/><Relationship Id="rId13" Type="http://schemas.openxmlformats.org/officeDocument/2006/relationships/slideLayout" Target="../slideLayouts/slideLayout1.xml"/><Relationship Id="rId12" Type="http://schemas.openxmlformats.org/officeDocument/2006/relationships/image" Target="../media/image14.svg"/><Relationship Id="rId11" Type="http://schemas.openxmlformats.org/officeDocument/2006/relationships/image" Target="../media/image13.png"/><Relationship Id="rId10" Type="http://schemas.openxmlformats.org/officeDocument/2006/relationships/image" Target="../media/image12.sv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3.xml"/><Relationship Id="rId2" Type="http://schemas.openxmlformats.org/officeDocument/2006/relationships/image" Target="../media/image16.svg"/><Relationship Id="rId1"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p:cNvSpPr>
            <a:spLocks noChangeAspect="1"/>
          </p:cNvSpPr>
          <p:nvPr/>
        </p:nvSpPr>
        <p:spPr>
          <a:xfrm>
            <a:off x="3859777" y="0"/>
            <a:ext cx="8332223" cy="6858000"/>
          </a:xfrm>
          <a:custGeom>
            <a:avLst/>
            <a:gdLst>
              <a:gd name="connsiteX0" fmla="*/ 0 w 8332223"/>
              <a:gd name="connsiteY0" fmla="*/ 0 h 6858000"/>
              <a:gd name="connsiteX1" fmla="*/ 8332223 w 8332223"/>
              <a:gd name="connsiteY1" fmla="*/ 0 h 6858000"/>
              <a:gd name="connsiteX2" fmla="*/ 8332223 w 8332223"/>
              <a:gd name="connsiteY2" fmla="*/ 6858000 h 6858000"/>
              <a:gd name="connsiteX3" fmla="*/ 0 w 83322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32223" h="6858000">
                <a:moveTo>
                  <a:pt x="0" y="0"/>
                </a:moveTo>
                <a:lnTo>
                  <a:pt x="8332223" y="0"/>
                </a:lnTo>
                <a:lnTo>
                  <a:pt x="8332223" y="6858000"/>
                </a:lnTo>
                <a:lnTo>
                  <a:pt x="0" y="6858000"/>
                </a:lnTo>
                <a:close/>
              </a:path>
            </a:pathLst>
          </a:custGeom>
          <a:blipFill dpi="0" rotWithShape="1">
            <a:blip r:embed="rId1">
              <a:duotone>
                <a:schemeClr val="accent2">
                  <a:shade val="45000"/>
                  <a:satMod val="135000"/>
                </a:schemeClr>
                <a:prstClr val="white"/>
              </a:duotone>
              <a:extLst>
                <a:ext uri="{BEBA8EAE-BF5A-486C-A8C5-ECC9F3942E4B}">
                  <a14:imgProps xmlns:a14="http://schemas.microsoft.com/office/drawing/2010/main">
                    <a14:imgLayer r:embed="rId2">
                      <a14:imgEffect>
                        <a14:brightnessContrast bright="45000"/>
                      </a14:imgEffect>
                      <a14:imgEffect>
                        <a14:saturation sat="400000"/>
                      </a14:imgEffect>
                    </a14:imgLayer>
                  </a14:imgProps>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wrap="square" rtlCol="0" anchor="ctr">
            <a:noAutofit/>
          </a:bodyPr>
          <a:lstStyle/>
          <a:p>
            <a:pPr algn="ctr"/>
            <a:endParaRPr lang="zh-CN" altLang="en-US"/>
          </a:p>
        </p:txBody>
      </p:sp>
      <p:sp>
        <p:nvSpPr>
          <p:cNvPr id="220" name="蒙版"/>
          <p:cNvSpPr/>
          <p:nvPr/>
        </p:nvSpPr>
        <p:spPr>
          <a:xfrm>
            <a:off x="0" y="0"/>
            <a:ext cx="12192000" cy="6870200"/>
          </a:xfrm>
          <a:prstGeom prst="rect">
            <a:avLst/>
          </a:prstGeom>
          <a:gradFill>
            <a:gsLst>
              <a:gs pos="41000">
                <a:srgbClr val="FFFFFF"/>
              </a:gs>
              <a:gs pos="69000">
                <a:schemeClr val="bg1">
                  <a:alpha val="2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Heavy" panose="020B0A00000000000000"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dirty="0">
              <a:solidFill>
                <a:prstClr val="white"/>
              </a:solidFill>
              <a:latin typeface="思源黑体 CN Bold" panose="020B0800000000000000" charset="-122"/>
              <a:ea typeface="思源黑体 CN Heavy" panose="020B0A00000000000000"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Heavy" panose="020B0A00000000000000" charset="-122"/>
                <a:cs typeface="+mn-ea"/>
                <a:sym typeface="+mn-lt"/>
              </a:rPr>
              <a:t>+</a:t>
            </a:r>
            <a:endParaRPr kumimoji="0" lang="zh-CN" altLang="en-US"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Heavy" panose="020B0A00000000000000" charset="-122"/>
              <a:cs typeface="+mn-ea"/>
              <a:sym typeface="+mn-lt"/>
            </a:endParaRPr>
          </a:p>
        </p:txBody>
      </p:sp>
      <p:sp>
        <p:nvSpPr>
          <p:cNvPr id="39" name="标题"/>
          <p:cNvSpPr/>
          <p:nvPr/>
        </p:nvSpPr>
        <p:spPr>
          <a:xfrm>
            <a:off x="645672" y="2513290"/>
            <a:ext cx="4554536" cy="1353820"/>
          </a:xfrm>
          <a:prstGeom prst="rect">
            <a:avLst/>
          </a:prstGeom>
        </p:spPr>
        <p:txBody>
          <a:bodyPr wrap="square" lIns="0" tIns="0" rIns="0" bIns="0">
            <a:spAutoFit/>
          </a:bodyPr>
          <a:lstStyle/>
          <a:p>
            <a:pPr lvl="0" algn="dist">
              <a:spcAft>
                <a:spcPts val="1200"/>
              </a:spcAft>
              <a:defRPr/>
            </a:pPr>
            <a:r>
              <a:rPr lang="en-US" altLang="zh-CN" sz="2400" dirty="0">
                <a:solidFill>
                  <a:srgbClr val="F39B00"/>
                </a:solidFill>
                <a:latin typeface="思源黑体 CN Bold" panose="020B0800000000000000" charset="-122"/>
                <a:ea typeface="思源黑体 CN Heavy" panose="020B0A00000000000000" charset="-122"/>
                <a:cs typeface="+mn-ea"/>
                <a:sym typeface="+mn-lt"/>
              </a:rPr>
              <a:t>20XX</a:t>
            </a:r>
            <a:r>
              <a:rPr lang="zh-CN" altLang="en-US" sz="2400" dirty="0">
                <a:solidFill>
                  <a:srgbClr val="F39B00"/>
                </a:solidFill>
                <a:latin typeface="思源黑体 CN Bold" panose="020B0800000000000000" charset="-122"/>
                <a:ea typeface="思源黑体 CN Heavy" panose="020B0A00000000000000" charset="-122"/>
                <a:cs typeface="+mn-ea"/>
                <a:sym typeface="+mn-lt"/>
              </a:rPr>
              <a:t>年中總結彙報</a:t>
            </a:r>
            <a:endParaRPr lang="en-US" altLang="zh-CN" sz="2400" dirty="0">
              <a:solidFill>
                <a:srgbClr val="F39B00"/>
              </a:solidFill>
              <a:latin typeface="思源黑体 CN Bold" panose="020B0800000000000000" charset="-122"/>
              <a:ea typeface="思源黑体 CN Heavy" panose="020B0A00000000000000" charset="-122"/>
              <a:cs typeface="+mn-ea"/>
              <a:sym typeface="+mn-lt"/>
            </a:endParaRPr>
          </a:p>
          <a:p>
            <a:pPr lvl="0" algn="dist">
              <a:spcAft>
                <a:spcPts val="1200"/>
              </a:spcAft>
              <a:defRPr/>
            </a:pPr>
            <a:r>
              <a:rPr lang="zh-CN" altLang="en-US" sz="5400" dirty="0">
                <a:solidFill>
                  <a:srgbClr val="FE8301"/>
                </a:solidFill>
                <a:effectLst>
                  <a:outerShdw blurRad="76200" dist="38100" dir="2700000" algn="tl">
                    <a:srgbClr val="F7860C">
                      <a:alpha val="33000"/>
                    </a:srgbClr>
                  </a:outerShdw>
                </a:effectLst>
                <a:latin typeface="思源黑体 CN Bold" panose="020B0800000000000000" charset="-122"/>
                <a:ea typeface="思源黑体 CN Heavy" panose="020B0A00000000000000" charset="-122"/>
                <a:cs typeface="Alibaba PuHuiTi Heavy" panose="00020600040101010101" pitchFamily="18" charset="-122"/>
                <a:sym typeface="+mn-lt"/>
              </a:rPr>
              <a:t>橙色簡約商務</a:t>
            </a:r>
            <a:endParaRPr lang="zh-CN" altLang="en-US" sz="5400" dirty="0">
              <a:solidFill>
                <a:srgbClr val="FE8301"/>
              </a:solidFill>
              <a:effectLst>
                <a:outerShdw blurRad="76200" dist="38100" dir="2700000" algn="tl">
                  <a:srgbClr val="F7860C">
                    <a:alpha val="33000"/>
                  </a:srgbClr>
                </a:outerShdw>
              </a:effectLst>
              <a:latin typeface="思源黑体 CN Bold" panose="020B0800000000000000" charset="-122"/>
              <a:ea typeface="思源黑体 CN Heavy" panose="020B0A00000000000000" charset="-122"/>
              <a:cs typeface="Alibaba PuHuiTi Heavy" panose="00020600040101010101" pitchFamily="18" charset="-122"/>
              <a:sym typeface="+mn-lt"/>
            </a:endParaRPr>
          </a:p>
        </p:txBody>
      </p:sp>
      <p:sp>
        <p:nvSpPr>
          <p:cNvPr id="40" name="英文"/>
          <p:cNvSpPr txBox="1"/>
          <p:nvPr/>
        </p:nvSpPr>
        <p:spPr>
          <a:xfrm>
            <a:off x="577677" y="3990867"/>
            <a:ext cx="4554536" cy="245110"/>
          </a:xfrm>
          <a:prstGeom prst="rect">
            <a:avLst/>
          </a:prstGeom>
          <a:noFill/>
        </p:spPr>
        <p:txBody>
          <a:bodyPr wrap="square">
            <a:spAutoFit/>
          </a:bodyPr>
          <a:lstStyle/>
          <a:p>
            <a:pPr algn="dist"/>
            <a:r>
              <a:rPr lang="en-US" altLang="zh-CN" sz="1000" dirty="0">
                <a:solidFill>
                  <a:srgbClr val="F39B00"/>
                </a:solidFill>
                <a:latin typeface="思源黑体 CN Bold" panose="020B0800000000000000" charset="-122"/>
                <a:ea typeface="思源黑体 CN Heavy" panose="020B0A00000000000000" charset="-122"/>
                <a:cs typeface="+mn-ea"/>
                <a:sym typeface="+mn-lt"/>
              </a:rPr>
              <a:t>SUMMARY REPORT OF MID YEAR</a:t>
            </a:r>
            <a:endParaRPr lang="en-US" altLang="zh-CN" sz="1000" dirty="0">
              <a:solidFill>
                <a:srgbClr val="F39B00"/>
              </a:solidFill>
              <a:latin typeface="思源黑体 CN Bold" panose="020B0800000000000000" charset="-122"/>
              <a:ea typeface="思源黑体 CN Heavy" panose="020B0A00000000000000" charset="-122"/>
              <a:cs typeface="+mn-ea"/>
              <a:sym typeface="+mn-lt"/>
            </a:endParaRPr>
          </a:p>
        </p:txBody>
      </p:sp>
      <p:sp>
        <p:nvSpPr>
          <p:cNvPr id="42" name="7"/>
          <p:cNvSpPr/>
          <p:nvPr/>
        </p:nvSpPr>
        <p:spPr>
          <a:xfrm flipH="1">
            <a:off x="675205" y="2176241"/>
            <a:ext cx="1450154"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43" name="6"/>
          <p:cNvSpPr/>
          <p:nvPr/>
        </p:nvSpPr>
        <p:spPr>
          <a:xfrm flipH="1">
            <a:off x="2087975"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4" name="5"/>
          <p:cNvSpPr/>
          <p:nvPr/>
        </p:nvSpPr>
        <p:spPr>
          <a:xfrm flipH="1">
            <a:off x="2194367"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5" name="4"/>
          <p:cNvSpPr/>
          <p:nvPr/>
        </p:nvSpPr>
        <p:spPr>
          <a:xfrm flipH="1">
            <a:off x="2300759"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6" name="3"/>
          <p:cNvSpPr/>
          <p:nvPr/>
        </p:nvSpPr>
        <p:spPr>
          <a:xfrm flipH="1">
            <a:off x="2407151"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7" name="2"/>
          <p:cNvSpPr/>
          <p:nvPr/>
        </p:nvSpPr>
        <p:spPr>
          <a:xfrm flipH="1">
            <a:off x="2513543"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9" name="1"/>
          <p:cNvSpPr/>
          <p:nvPr/>
        </p:nvSpPr>
        <p:spPr>
          <a:xfrm flipH="1">
            <a:off x="2619935"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8" name="矩形 47"/>
          <p:cNvSpPr/>
          <p:nvPr/>
        </p:nvSpPr>
        <p:spPr>
          <a:xfrm>
            <a:off x="665884" y="5320114"/>
            <a:ext cx="1550345" cy="215265"/>
          </a:xfrm>
          <a:prstGeom prst="rect">
            <a:avLst/>
          </a:prstGeom>
        </p:spPr>
        <p:txBody>
          <a:bodyPr wrap="square" lIns="0" tIns="0" rIns="0" bIns="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lang="zh-CN" altLang="en-US" sz="1400" b="1" dirty="0">
                <a:solidFill>
                  <a:srgbClr val="F39B00"/>
                </a:solidFill>
                <a:latin typeface="思源黑体 CN Bold" panose="020B0800000000000000" charset="-122"/>
                <a:ea typeface="思源黑体 CN Heavy" panose="020B0A00000000000000" charset="-122"/>
                <a:cs typeface="+mn-ea"/>
                <a:sym typeface="+mn-lt"/>
              </a:rPr>
              <a:t>主講人：</a:t>
            </a:r>
            <a:r>
              <a:rPr lang="en-US" altLang="zh-CN" sz="1400" b="1" dirty="0">
                <a:solidFill>
                  <a:srgbClr val="F39B00"/>
                </a:solidFill>
                <a:latin typeface="思源黑体 CN Bold" panose="020B0800000000000000" charset="-122"/>
                <a:ea typeface="思源黑体 CN Heavy" panose="020B0A00000000000000" charset="-122"/>
                <a:cs typeface="+mn-ea"/>
                <a:sym typeface="+mn-lt"/>
              </a:rPr>
              <a:t>XXX</a:t>
            </a:r>
            <a:endParaRPr kumimoji="0" lang="zh-CN" altLang="en-US" sz="1400" b="1" i="0" u="none" strike="noStrike" kern="1200" cap="none" spc="0" normalizeH="0" baseline="0" noProof="0" dirty="0">
              <a:ln>
                <a:noFill/>
              </a:ln>
              <a:solidFill>
                <a:srgbClr val="F39B00"/>
              </a:solidFill>
              <a:effectLst/>
              <a:uLnTx/>
              <a:uFillTx/>
              <a:latin typeface="思源黑体 CN Bold" panose="020B0800000000000000" charset="-122"/>
              <a:ea typeface="思源黑体 CN Heavy" panose="020B0A00000000000000" charset="-122"/>
              <a:cs typeface="+mn-ea"/>
              <a:sym typeface="+mn-lt"/>
            </a:endParaRPr>
          </a:p>
        </p:txBody>
      </p:sp>
      <p:sp>
        <p:nvSpPr>
          <p:cNvPr id="25" name="矩形 24"/>
          <p:cNvSpPr/>
          <p:nvPr/>
        </p:nvSpPr>
        <p:spPr>
          <a:xfrm>
            <a:off x="666782" y="5693100"/>
            <a:ext cx="1549447" cy="215265"/>
          </a:xfrm>
          <a:prstGeom prst="rect">
            <a:avLst/>
          </a:prstGeom>
        </p:spPr>
        <p:txBody>
          <a:bodyPr wrap="square" lIns="0" tIns="0" rIns="0" bIns="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lang="zh-CN" altLang="en-US" sz="1400" dirty="0">
                <a:solidFill>
                  <a:schemeClr val="bg1">
                    <a:lumMod val="50000"/>
                  </a:schemeClr>
                </a:solidFill>
                <a:latin typeface="思源黑体 CN Bold" panose="020B0800000000000000" charset="-122"/>
                <a:ea typeface="思源黑体 CN Heavy" panose="020B0A00000000000000" charset="-122"/>
                <a:cs typeface="+mn-ea"/>
                <a:sym typeface="+mn-lt"/>
              </a:rPr>
              <a:t>部門：</a:t>
            </a:r>
            <a:r>
              <a:rPr lang="en-US" altLang="zh-CN" sz="1400" dirty="0">
                <a:solidFill>
                  <a:schemeClr val="bg1">
                    <a:lumMod val="50000"/>
                  </a:schemeClr>
                </a:solidFill>
                <a:latin typeface="思源黑体 CN Bold" panose="020B0800000000000000" charset="-122"/>
                <a:ea typeface="思源黑体 CN Heavy" panose="020B0A00000000000000" charset="-122"/>
                <a:cs typeface="+mn-ea"/>
                <a:sym typeface="+mn-lt"/>
              </a:rPr>
              <a:t>XXXX</a:t>
            </a:r>
            <a:r>
              <a:rPr lang="zh-CN" altLang="en-US" sz="1400" dirty="0">
                <a:solidFill>
                  <a:schemeClr val="bg1">
                    <a:lumMod val="50000"/>
                  </a:schemeClr>
                </a:solidFill>
                <a:latin typeface="思源黑体 CN Bold" panose="020B0800000000000000" charset="-122"/>
                <a:ea typeface="思源黑体 CN Heavy" panose="020B0A00000000000000" charset="-122"/>
                <a:cs typeface="+mn-ea"/>
                <a:sym typeface="+mn-lt"/>
              </a:rPr>
              <a:t>部</a:t>
            </a:r>
            <a:endParaRPr kumimoji="0" lang="zh-CN" altLang="en-US" sz="1400" i="0" u="none" strike="noStrike" kern="1200" cap="none" spc="0" normalizeH="0" baseline="0" noProof="0" dirty="0">
              <a:ln>
                <a:noFill/>
              </a:ln>
              <a:solidFill>
                <a:schemeClr val="bg1">
                  <a:lumMod val="50000"/>
                </a:schemeClr>
              </a:solidFill>
              <a:effectLst/>
              <a:uLnTx/>
              <a:uFillTx/>
              <a:latin typeface="思源黑体 CN Bold" panose="020B0800000000000000" charset="-122"/>
              <a:ea typeface="思源黑体 CN Heavy" panose="020B0A00000000000000" charset="-122"/>
              <a:cs typeface="+mn-ea"/>
              <a:sym typeface="+mn-lt"/>
            </a:endParaRPr>
          </a:p>
        </p:txBody>
      </p:sp>
      <p:grpSp>
        <p:nvGrpSpPr>
          <p:cNvPr id="11" name="组合 10"/>
          <p:cNvGrpSpPr/>
          <p:nvPr/>
        </p:nvGrpSpPr>
        <p:grpSpPr>
          <a:xfrm>
            <a:off x="207926" y="255183"/>
            <a:ext cx="2500153" cy="606425"/>
            <a:chOff x="101599" y="107950"/>
            <a:chExt cx="2500153" cy="606425"/>
          </a:xfrm>
        </p:grpSpPr>
        <p:sp>
          <p:nvSpPr>
            <p:cNvPr id="2" name="矩形 1"/>
            <p:cNvSpPr/>
            <p:nvPr/>
          </p:nvSpPr>
          <p:spPr>
            <a:xfrm>
              <a:off x="101600" y="107950"/>
              <a:ext cx="565150" cy="476249"/>
            </a:xfrm>
            <a:prstGeom prst="rect">
              <a:avLst/>
            </a:prstGeom>
            <a:noFill/>
            <a:ln w="28575">
              <a:solidFill>
                <a:srgbClr val="F786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101599" y="107950"/>
              <a:ext cx="565151" cy="463055"/>
            </a:xfrm>
            <a:prstGeom prst="line">
              <a:avLst/>
            </a:prstGeom>
            <a:ln w="57150">
              <a:solidFill>
                <a:srgbClr val="F7860C"/>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684687" y="254000"/>
              <a:ext cx="1917065" cy="460375"/>
            </a:xfrm>
            <a:prstGeom prst="rect">
              <a:avLst/>
            </a:prstGeom>
            <a:noFill/>
          </p:spPr>
          <p:txBody>
            <a:bodyPr wrap="none" rtlCol="0">
              <a:spAutoFit/>
            </a:bodyPr>
            <a:lstStyle/>
            <a:p>
              <a:r>
                <a:rPr lang="en-US" altLang="zh-CN" sz="2400" b="1" dirty="0">
                  <a:solidFill>
                    <a:schemeClr val="tx1">
                      <a:lumMod val="85000"/>
                      <a:lumOff val="15000"/>
                    </a:schemeClr>
                  </a:solidFill>
                  <a:latin typeface="思源黑体 CN Bold" panose="020B0800000000000000" charset="-122"/>
                  <a:ea typeface="思源黑体 CN Heavy" panose="020B0A00000000000000" charset="-122"/>
                </a:rPr>
                <a:t>LOGO HERE</a:t>
              </a:r>
              <a:endParaRPr lang="en-US" altLang="zh-CN" sz="2400" b="1" dirty="0">
                <a:solidFill>
                  <a:schemeClr val="tx1">
                    <a:lumMod val="85000"/>
                    <a:lumOff val="15000"/>
                  </a:schemeClr>
                </a:solidFill>
                <a:latin typeface="思源黑体 CN Bold" panose="020B0800000000000000" charset="-122"/>
                <a:ea typeface="思源黑体 CN Heavy" panose="020B0A00000000000000" charset="-122"/>
              </a:endParaRPr>
            </a:p>
          </p:txBody>
        </p:sp>
      </p:grpSp>
    </p:spTree>
    <p:custDataLst>
      <p:tags r:id="rId3"/>
    </p:custData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图表 6"/>
          <p:cNvGraphicFramePr/>
          <p:nvPr/>
        </p:nvGraphicFramePr>
        <p:xfrm>
          <a:off x="378299" y="2344186"/>
          <a:ext cx="3473854" cy="2315902"/>
        </p:xfrm>
        <a:graphic>
          <a:graphicData uri="http://schemas.openxmlformats.org/drawingml/2006/chart">
            <c:chart xmlns:c="http://schemas.openxmlformats.org/drawingml/2006/chart" xmlns:r="http://schemas.openxmlformats.org/officeDocument/2006/relationships" r:id="rId1"/>
          </a:graphicData>
        </a:graphic>
      </p:graphicFrame>
      <p:sp>
        <p:nvSpPr>
          <p:cNvPr id="8" name="文本框 7"/>
          <p:cNvSpPr txBox="1"/>
          <p:nvPr/>
        </p:nvSpPr>
        <p:spPr>
          <a:xfrm>
            <a:off x="1475361" y="3038545"/>
            <a:ext cx="1270000" cy="706755"/>
          </a:xfrm>
          <a:prstGeom prst="rect">
            <a:avLst/>
          </a:prstGeom>
          <a:noFill/>
        </p:spPr>
        <p:txBody>
          <a:bodyPr wrap="none" rtlCol="0">
            <a:spAutoFit/>
          </a:bodyPr>
          <a:lstStyle/>
          <a:p>
            <a:pPr algn="ctr"/>
            <a:r>
              <a:rPr lang="en-US" altLang="zh-CN" sz="4000" dirty="0">
                <a:solidFill>
                  <a:schemeClr val="tx1">
                    <a:lumMod val="85000"/>
                    <a:lumOff val="15000"/>
                  </a:schemeClr>
                </a:solidFill>
                <a:latin typeface="思源黑体 CN Bold" panose="020B0800000000000000" charset="-122"/>
                <a:ea typeface="思源黑体 CN Heavy" panose="020B0A00000000000000" charset="-122"/>
                <a:cs typeface="+mn-ea"/>
                <a:sym typeface="+mn-lt"/>
              </a:rPr>
              <a:t>82%</a:t>
            </a:r>
            <a:endParaRPr lang="en-US" altLang="zh-CN" sz="4000" dirty="0">
              <a:solidFill>
                <a:schemeClr val="tx1">
                  <a:lumMod val="85000"/>
                  <a:lumOff val="15000"/>
                </a:schemeClr>
              </a:solidFill>
              <a:latin typeface="思源黑体 CN Bold" panose="020B0800000000000000" charset="-122"/>
              <a:ea typeface="思源黑体 CN Heavy" panose="020B0A00000000000000" charset="-122"/>
              <a:cs typeface="+mn-ea"/>
              <a:sym typeface="+mn-lt"/>
            </a:endParaRPr>
          </a:p>
        </p:txBody>
      </p:sp>
      <p:sp>
        <p:nvSpPr>
          <p:cNvPr id="13" name="文本框 12"/>
          <p:cNvSpPr txBox="1"/>
          <p:nvPr/>
        </p:nvSpPr>
        <p:spPr>
          <a:xfrm>
            <a:off x="1629064" y="3746431"/>
            <a:ext cx="962594" cy="368300"/>
          </a:xfrm>
          <a:prstGeom prst="rect">
            <a:avLst/>
          </a:prstGeom>
          <a:noFill/>
        </p:spPr>
        <p:txBody>
          <a:bodyPr wrap="square" rtlCol="0">
            <a:spAutoFit/>
          </a:bodyPr>
          <a:lstStyle/>
          <a:p>
            <a:pPr algn="ctr"/>
            <a:r>
              <a:rPr lang="zh-CN" altLang="en-US" dirty="0">
                <a:solidFill>
                  <a:schemeClr val="bg2">
                    <a:lumMod val="50000"/>
                  </a:schemeClr>
                </a:solidFill>
                <a:latin typeface="思源黑体 CN Bold" panose="020B0800000000000000" charset="-122"/>
                <a:ea typeface="思源黑体 CN Heavy" panose="020B0A00000000000000" charset="-122"/>
                <a:cs typeface="+mn-ea"/>
              </a:rPr>
              <a:t>一間</a:t>
            </a:r>
            <a:endParaRPr lang="zh-CN" altLang="en-US" dirty="0">
              <a:solidFill>
                <a:schemeClr val="bg2">
                  <a:lumMod val="50000"/>
                </a:schemeClr>
              </a:solidFill>
              <a:latin typeface="思源黑体 CN Bold" panose="020B0800000000000000" charset="-122"/>
              <a:ea typeface="思源黑体 CN Heavy" panose="020B0A00000000000000" charset="-122"/>
              <a:cs typeface="+mn-ea"/>
            </a:endParaRPr>
          </a:p>
        </p:txBody>
      </p:sp>
      <p:sp>
        <p:nvSpPr>
          <p:cNvPr id="18" name="文本框 17"/>
          <p:cNvSpPr txBox="1"/>
          <p:nvPr/>
        </p:nvSpPr>
        <p:spPr>
          <a:xfrm>
            <a:off x="1437741" y="4824134"/>
            <a:ext cx="1408430" cy="368300"/>
          </a:xfrm>
          <a:prstGeom prst="rect">
            <a:avLst/>
          </a:prstGeom>
          <a:noFill/>
        </p:spPr>
        <p:txBody>
          <a:bodyPr wrap="none" rtlCol="0">
            <a:spAutoFit/>
          </a:bodyPr>
          <a:lstStyle/>
          <a:p>
            <a:r>
              <a:rPr lang="en-US" altLang="zh-CN" dirty="0">
                <a:solidFill>
                  <a:schemeClr val="accent1"/>
                </a:solidFill>
                <a:latin typeface="思源黑体 CN Bold" panose="020B0800000000000000" charset="-122"/>
                <a:ea typeface="思源黑体 CN Heavy" panose="020B0A00000000000000" charset="-122"/>
                <a:cs typeface="+mn-ea"/>
                <a:sym typeface="+mn-lt"/>
              </a:rPr>
              <a:t>+1,683,932</a:t>
            </a:r>
            <a:endParaRPr lang="en-US" altLang="zh-CN"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42" name="文本框 41"/>
          <p:cNvSpPr txBox="1"/>
          <p:nvPr/>
        </p:nvSpPr>
        <p:spPr>
          <a:xfrm>
            <a:off x="996742" y="5141528"/>
            <a:ext cx="2227237" cy="275590"/>
          </a:xfrm>
          <a:prstGeom prst="rect">
            <a:avLst/>
          </a:prstGeom>
          <a:noFill/>
        </p:spPr>
        <p:txBody>
          <a:bodyPr wrap="square" rtlCol="0">
            <a:spAutoFit/>
          </a:bodyPr>
          <a:lstStyle/>
          <a:p>
            <a:pPr algn="ctr"/>
            <a:r>
              <a:rPr lang="zh-CN" altLang="en-US" sz="1200" dirty="0">
                <a:solidFill>
                  <a:schemeClr val="tx1">
                    <a:lumMod val="65000"/>
                    <a:lumOff val="35000"/>
                  </a:schemeClr>
                </a:solidFill>
                <a:latin typeface="思源黑体 CN Bold" panose="020B0800000000000000" charset="-122"/>
                <a:ea typeface="思源黑体 CN Heavy" panose="020B0A00000000000000" charset="-122"/>
              </a:rPr>
              <a:t>請輸入你的內容</a:t>
            </a:r>
            <a:endParaRPr lang="zh-CN" altLang="en-US" sz="1200" dirty="0">
              <a:solidFill>
                <a:schemeClr val="tx1">
                  <a:lumMod val="65000"/>
                  <a:lumOff val="35000"/>
                </a:schemeClr>
              </a:solidFill>
              <a:latin typeface="思源黑体 CN Bold" panose="020B0800000000000000" charset="-122"/>
              <a:ea typeface="思源黑体 CN Heavy" panose="020B0A00000000000000" charset="-122"/>
            </a:endParaRPr>
          </a:p>
        </p:txBody>
      </p:sp>
      <p:graphicFrame>
        <p:nvGraphicFramePr>
          <p:cNvPr id="44" name="图表 43"/>
          <p:cNvGraphicFramePr/>
          <p:nvPr/>
        </p:nvGraphicFramePr>
        <p:xfrm>
          <a:off x="3064638" y="2344186"/>
          <a:ext cx="3473854" cy="2315902"/>
        </p:xfrm>
        <a:graphic>
          <a:graphicData uri="http://schemas.openxmlformats.org/drawingml/2006/chart">
            <c:chart xmlns:c="http://schemas.openxmlformats.org/drawingml/2006/chart" xmlns:r="http://schemas.openxmlformats.org/officeDocument/2006/relationships" r:id="rId2"/>
          </a:graphicData>
        </a:graphic>
      </p:graphicFrame>
      <p:sp>
        <p:nvSpPr>
          <p:cNvPr id="49" name="文本框 48"/>
          <p:cNvSpPr txBox="1"/>
          <p:nvPr/>
        </p:nvSpPr>
        <p:spPr>
          <a:xfrm>
            <a:off x="4174575" y="3038545"/>
            <a:ext cx="1270000" cy="706755"/>
          </a:xfrm>
          <a:prstGeom prst="rect">
            <a:avLst/>
          </a:prstGeom>
          <a:noFill/>
        </p:spPr>
        <p:txBody>
          <a:bodyPr wrap="none" rtlCol="0">
            <a:spAutoFit/>
          </a:bodyPr>
          <a:lstStyle/>
          <a:p>
            <a:r>
              <a:rPr lang="en-US" altLang="zh-CN" sz="4000" dirty="0">
                <a:solidFill>
                  <a:schemeClr val="tx1">
                    <a:lumMod val="85000"/>
                    <a:lumOff val="15000"/>
                  </a:schemeClr>
                </a:solidFill>
                <a:latin typeface="思源黑体 CN Bold" panose="020B0800000000000000" charset="-122"/>
                <a:ea typeface="思源黑体 CN Heavy" panose="020B0A00000000000000" charset="-122"/>
                <a:cs typeface="+mn-ea"/>
              </a:rPr>
              <a:t>76%</a:t>
            </a:r>
            <a:endParaRPr lang="en-US" altLang="zh-CN" sz="4000" dirty="0">
              <a:solidFill>
                <a:schemeClr val="tx1">
                  <a:lumMod val="85000"/>
                  <a:lumOff val="15000"/>
                </a:schemeClr>
              </a:solidFill>
              <a:latin typeface="思源黑体 CN Bold" panose="020B0800000000000000" charset="-122"/>
              <a:ea typeface="思源黑体 CN Heavy" panose="020B0A00000000000000" charset="-122"/>
              <a:cs typeface="+mn-ea"/>
            </a:endParaRPr>
          </a:p>
        </p:txBody>
      </p:sp>
      <p:sp>
        <p:nvSpPr>
          <p:cNvPr id="50" name="文本框 49"/>
          <p:cNvSpPr txBox="1"/>
          <p:nvPr/>
        </p:nvSpPr>
        <p:spPr>
          <a:xfrm>
            <a:off x="4456232" y="3746431"/>
            <a:ext cx="680936" cy="368300"/>
          </a:xfrm>
          <a:prstGeom prst="rect">
            <a:avLst/>
          </a:prstGeom>
          <a:noFill/>
        </p:spPr>
        <p:txBody>
          <a:bodyPr wrap="square" rtlCol="0">
            <a:spAutoFit/>
          </a:bodyPr>
          <a:lstStyle/>
          <a:p>
            <a:r>
              <a:rPr lang="zh-CN" altLang="en-US" dirty="0">
                <a:solidFill>
                  <a:schemeClr val="bg2">
                    <a:lumMod val="50000"/>
                  </a:schemeClr>
                </a:solidFill>
                <a:latin typeface="思源黑体 CN Bold" panose="020B0800000000000000" charset="-122"/>
                <a:ea typeface="思源黑体 CN Heavy" panose="020B0A00000000000000" charset="-122"/>
                <a:cs typeface="+mn-ea"/>
                <a:sym typeface="+mn-lt"/>
              </a:rPr>
              <a:t>二間</a:t>
            </a:r>
            <a:endParaRPr lang="zh-CN" altLang="en-US" dirty="0">
              <a:solidFill>
                <a:schemeClr val="bg2">
                  <a:lumMod val="50000"/>
                </a:schemeClr>
              </a:solidFill>
              <a:latin typeface="思源黑体 CN Bold" panose="020B0800000000000000" charset="-122"/>
              <a:ea typeface="思源黑体 CN Heavy" panose="020B0A00000000000000" charset="-122"/>
              <a:cs typeface="+mn-ea"/>
              <a:sym typeface="+mn-lt"/>
            </a:endParaRPr>
          </a:p>
        </p:txBody>
      </p:sp>
      <p:sp>
        <p:nvSpPr>
          <p:cNvPr id="51" name="文本框 50"/>
          <p:cNvSpPr txBox="1"/>
          <p:nvPr/>
        </p:nvSpPr>
        <p:spPr>
          <a:xfrm>
            <a:off x="4124080" y="4824134"/>
            <a:ext cx="1408430" cy="368300"/>
          </a:xfrm>
          <a:prstGeom prst="rect">
            <a:avLst/>
          </a:prstGeom>
          <a:noFill/>
        </p:spPr>
        <p:txBody>
          <a:bodyPr wrap="none" rtlCol="0">
            <a:spAutoFit/>
          </a:bodyPr>
          <a:lstStyle/>
          <a:p>
            <a:r>
              <a:rPr lang="en-US" altLang="zh-CN" dirty="0">
                <a:solidFill>
                  <a:schemeClr val="accent1"/>
                </a:solidFill>
                <a:latin typeface="思源黑体 CN Bold" panose="020B0800000000000000" charset="-122"/>
                <a:ea typeface="思源黑体 CN Heavy" panose="020B0A00000000000000" charset="-122"/>
                <a:cs typeface="+mn-ea"/>
              </a:rPr>
              <a:t>+1,683,932</a:t>
            </a:r>
            <a:endParaRPr lang="en-US" altLang="zh-CN" dirty="0">
              <a:solidFill>
                <a:schemeClr val="accent1"/>
              </a:solidFill>
              <a:latin typeface="思源黑体 CN Bold" panose="020B0800000000000000" charset="-122"/>
              <a:ea typeface="思源黑体 CN Heavy" panose="020B0A00000000000000" charset="-122"/>
              <a:cs typeface="+mn-ea"/>
            </a:endParaRPr>
          </a:p>
        </p:txBody>
      </p:sp>
      <p:sp>
        <p:nvSpPr>
          <p:cNvPr id="52" name="文本框 51"/>
          <p:cNvSpPr txBox="1"/>
          <p:nvPr/>
        </p:nvSpPr>
        <p:spPr>
          <a:xfrm>
            <a:off x="3683081" y="5141528"/>
            <a:ext cx="2227237" cy="275590"/>
          </a:xfrm>
          <a:prstGeom prst="rect">
            <a:avLst/>
          </a:prstGeom>
          <a:noFill/>
        </p:spPr>
        <p:txBody>
          <a:bodyPr wrap="square" rtlCol="0">
            <a:spAutoFit/>
          </a:bodyPr>
          <a:lstStyle/>
          <a:p>
            <a:pPr algn="ctr"/>
            <a:r>
              <a:rPr lang="zh-CN" altLang="en-US" sz="1200" dirty="0">
                <a:solidFill>
                  <a:schemeClr val="tx1">
                    <a:lumMod val="65000"/>
                    <a:lumOff val="35000"/>
                  </a:schemeClr>
                </a:solidFill>
                <a:latin typeface="思源黑体 CN Bold" panose="020B0800000000000000" charset="-122"/>
                <a:ea typeface="思源黑体 CN Heavy" panose="020B0A00000000000000" charset="-122"/>
                <a:cs typeface="+mn-ea"/>
                <a:sym typeface="+mn-lt"/>
              </a:rPr>
              <a:t>請輸入你的內容</a:t>
            </a:r>
            <a:endParaRPr lang="zh-CN" altLang="en-US" sz="1200" dirty="0">
              <a:solidFill>
                <a:schemeClr val="tx1">
                  <a:lumMod val="65000"/>
                  <a:lumOff val="35000"/>
                </a:schemeClr>
              </a:solidFill>
              <a:latin typeface="思源黑体 CN Bold" panose="020B0800000000000000" charset="-122"/>
              <a:ea typeface="思源黑体 CN Heavy" panose="020B0A00000000000000" charset="-122"/>
              <a:cs typeface="+mn-ea"/>
              <a:sym typeface="+mn-lt"/>
            </a:endParaRPr>
          </a:p>
        </p:txBody>
      </p:sp>
      <p:graphicFrame>
        <p:nvGraphicFramePr>
          <p:cNvPr id="53" name="图表 52"/>
          <p:cNvGraphicFramePr/>
          <p:nvPr/>
        </p:nvGraphicFramePr>
        <p:xfrm>
          <a:off x="5750977" y="2344186"/>
          <a:ext cx="3473854" cy="2315902"/>
        </p:xfrm>
        <a:graphic>
          <a:graphicData uri="http://schemas.openxmlformats.org/drawingml/2006/chart">
            <c:chart xmlns:c="http://schemas.openxmlformats.org/drawingml/2006/chart" xmlns:r="http://schemas.openxmlformats.org/officeDocument/2006/relationships" r:id="rId3"/>
          </a:graphicData>
        </a:graphic>
      </p:graphicFrame>
      <p:sp>
        <p:nvSpPr>
          <p:cNvPr id="54" name="文本框 53"/>
          <p:cNvSpPr txBox="1"/>
          <p:nvPr/>
        </p:nvSpPr>
        <p:spPr>
          <a:xfrm>
            <a:off x="6860914" y="3038545"/>
            <a:ext cx="1270000" cy="706755"/>
          </a:xfrm>
          <a:prstGeom prst="rect">
            <a:avLst/>
          </a:prstGeom>
          <a:noFill/>
        </p:spPr>
        <p:txBody>
          <a:bodyPr wrap="none" rtlCol="0">
            <a:spAutoFit/>
          </a:bodyPr>
          <a:lstStyle/>
          <a:p>
            <a:r>
              <a:rPr lang="en-US" altLang="zh-CN" sz="4000" dirty="0">
                <a:solidFill>
                  <a:schemeClr val="tx1">
                    <a:lumMod val="85000"/>
                    <a:lumOff val="15000"/>
                  </a:schemeClr>
                </a:solidFill>
                <a:latin typeface="思源黑体 CN Bold" panose="020B0800000000000000" charset="-122"/>
                <a:ea typeface="思源黑体 CN Heavy" panose="020B0A00000000000000" charset="-122"/>
                <a:cs typeface="+mn-ea"/>
                <a:sym typeface="+mn-lt"/>
              </a:rPr>
              <a:t>92%</a:t>
            </a:r>
            <a:endParaRPr lang="en-US" altLang="zh-CN" sz="4000" dirty="0">
              <a:solidFill>
                <a:schemeClr val="tx1">
                  <a:lumMod val="85000"/>
                  <a:lumOff val="15000"/>
                </a:schemeClr>
              </a:solidFill>
              <a:latin typeface="思源黑体 CN Bold" panose="020B0800000000000000" charset="-122"/>
              <a:ea typeface="思源黑体 CN Heavy" panose="020B0A00000000000000" charset="-122"/>
              <a:cs typeface="+mn-ea"/>
              <a:sym typeface="+mn-lt"/>
            </a:endParaRPr>
          </a:p>
        </p:txBody>
      </p:sp>
      <p:sp>
        <p:nvSpPr>
          <p:cNvPr id="55" name="文本框 54"/>
          <p:cNvSpPr txBox="1"/>
          <p:nvPr/>
        </p:nvSpPr>
        <p:spPr>
          <a:xfrm>
            <a:off x="7142571" y="3746431"/>
            <a:ext cx="680936" cy="368300"/>
          </a:xfrm>
          <a:prstGeom prst="rect">
            <a:avLst/>
          </a:prstGeom>
          <a:noFill/>
        </p:spPr>
        <p:txBody>
          <a:bodyPr wrap="square" rtlCol="0">
            <a:spAutoFit/>
          </a:bodyPr>
          <a:lstStyle/>
          <a:p>
            <a:pPr algn="ctr"/>
            <a:r>
              <a:rPr lang="zh-CN" altLang="en-US" dirty="0">
                <a:solidFill>
                  <a:schemeClr val="bg2">
                    <a:lumMod val="50000"/>
                  </a:schemeClr>
                </a:solidFill>
                <a:latin typeface="思源黑体 CN Bold" panose="020B0800000000000000" charset="-122"/>
                <a:ea typeface="思源黑体 CN Heavy" panose="020B0A00000000000000" charset="-122"/>
              </a:rPr>
              <a:t>三間</a:t>
            </a:r>
            <a:endParaRPr lang="zh-CN" altLang="en-US" dirty="0">
              <a:solidFill>
                <a:schemeClr val="bg2">
                  <a:lumMod val="50000"/>
                </a:schemeClr>
              </a:solidFill>
              <a:latin typeface="思源黑体 CN Bold" panose="020B0800000000000000" charset="-122"/>
              <a:ea typeface="思源黑体 CN Heavy" panose="020B0A00000000000000" charset="-122"/>
            </a:endParaRPr>
          </a:p>
        </p:txBody>
      </p:sp>
      <p:sp>
        <p:nvSpPr>
          <p:cNvPr id="56" name="文本框 55"/>
          <p:cNvSpPr txBox="1"/>
          <p:nvPr/>
        </p:nvSpPr>
        <p:spPr>
          <a:xfrm>
            <a:off x="6810419" y="4824134"/>
            <a:ext cx="1408430" cy="368300"/>
          </a:xfrm>
          <a:prstGeom prst="rect">
            <a:avLst/>
          </a:prstGeom>
          <a:noFill/>
        </p:spPr>
        <p:txBody>
          <a:bodyPr wrap="none" rtlCol="0">
            <a:spAutoFit/>
          </a:bodyPr>
          <a:lstStyle/>
          <a:p>
            <a:r>
              <a:rPr lang="en-US" altLang="zh-CN" dirty="0">
                <a:solidFill>
                  <a:schemeClr val="accent1"/>
                </a:solidFill>
                <a:latin typeface="思源黑体 CN Bold" panose="020B0800000000000000" charset="-122"/>
                <a:ea typeface="思源黑体 CN Heavy" panose="020B0A00000000000000" charset="-122"/>
                <a:cs typeface="+mn-ea"/>
                <a:sym typeface="+mn-lt"/>
              </a:rPr>
              <a:t>+1,683,932</a:t>
            </a:r>
            <a:endParaRPr lang="en-US" altLang="zh-CN"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57" name="文本框 56"/>
          <p:cNvSpPr txBox="1"/>
          <p:nvPr/>
        </p:nvSpPr>
        <p:spPr>
          <a:xfrm>
            <a:off x="6369420" y="5141528"/>
            <a:ext cx="2227237" cy="275590"/>
          </a:xfrm>
          <a:prstGeom prst="rect">
            <a:avLst/>
          </a:prstGeom>
          <a:noFill/>
        </p:spPr>
        <p:txBody>
          <a:bodyPr wrap="square" rtlCol="0">
            <a:spAutoFit/>
          </a:bodyPr>
          <a:lstStyle/>
          <a:p>
            <a:pPr algn="ctr"/>
            <a:r>
              <a:rPr lang="zh-CN" altLang="en-US" sz="1200" dirty="0">
                <a:solidFill>
                  <a:schemeClr val="tx1">
                    <a:lumMod val="65000"/>
                    <a:lumOff val="35000"/>
                  </a:schemeClr>
                </a:solidFill>
                <a:latin typeface="思源黑体 CN Bold" panose="020B0800000000000000" charset="-122"/>
                <a:ea typeface="思源黑体 CN Heavy" panose="020B0A00000000000000" charset="-122"/>
              </a:rPr>
              <a:t>請輸入你的內容</a:t>
            </a:r>
            <a:endParaRPr lang="zh-CN" altLang="en-US" sz="1200" dirty="0">
              <a:solidFill>
                <a:schemeClr val="tx1">
                  <a:lumMod val="65000"/>
                  <a:lumOff val="35000"/>
                </a:schemeClr>
              </a:solidFill>
              <a:latin typeface="思源黑体 CN Bold" panose="020B0800000000000000" charset="-122"/>
              <a:ea typeface="思源黑体 CN Heavy" panose="020B0A00000000000000" charset="-122"/>
            </a:endParaRPr>
          </a:p>
        </p:txBody>
      </p:sp>
      <p:graphicFrame>
        <p:nvGraphicFramePr>
          <p:cNvPr id="58" name="图表 57"/>
          <p:cNvGraphicFramePr/>
          <p:nvPr/>
        </p:nvGraphicFramePr>
        <p:xfrm>
          <a:off x="8437316" y="2344186"/>
          <a:ext cx="3473854" cy="2315902"/>
        </p:xfrm>
        <a:graphic>
          <a:graphicData uri="http://schemas.openxmlformats.org/drawingml/2006/chart">
            <c:chart xmlns:c="http://schemas.openxmlformats.org/drawingml/2006/chart" xmlns:r="http://schemas.openxmlformats.org/officeDocument/2006/relationships" r:id="rId4"/>
          </a:graphicData>
        </a:graphic>
      </p:graphicFrame>
      <p:sp>
        <p:nvSpPr>
          <p:cNvPr id="59" name="文本框 58"/>
          <p:cNvSpPr txBox="1"/>
          <p:nvPr/>
        </p:nvSpPr>
        <p:spPr>
          <a:xfrm>
            <a:off x="9547253" y="3038545"/>
            <a:ext cx="1270000" cy="706755"/>
          </a:xfrm>
          <a:prstGeom prst="rect">
            <a:avLst/>
          </a:prstGeom>
          <a:noFill/>
        </p:spPr>
        <p:txBody>
          <a:bodyPr wrap="none" rtlCol="0">
            <a:spAutoFit/>
          </a:bodyPr>
          <a:lstStyle/>
          <a:p>
            <a:r>
              <a:rPr lang="en-US" altLang="zh-CN" sz="4000" dirty="0">
                <a:solidFill>
                  <a:schemeClr val="tx1">
                    <a:lumMod val="85000"/>
                    <a:lumOff val="15000"/>
                  </a:schemeClr>
                </a:solidFill>
                <a:latin typeface="思源黑体 CN Bold" panose="020B0800000000000000" charset="-122"/>
                <a:ea typeface="思源黑体 CN Heavy" panose="020B0A00000000000000" charset="-122"/>
              </a:rPr>
              <a:t>54%</a:t>
            </a:r>
            <a:endParaRPr lang="en-US" altLang="zh-CN" sz="4000" dirty="0">
              <a:solidFill>
                <a:schemeClr val="tx1">
                  <a:lumMod val="85000"/>
                  <a:lumOff val="15000"/>
                </a:schemeClr>
              </a:solidFill>
              <a:latin typeface="思源黑体 CN Bold" panose="020B0800000000000000" charset="-122"/>
              <a:ea typeface="思源黑体 CN Heavy" panose="020B0A00000000000000" charset="-122"/>
            </a:endParaRPr>
          </a:p>
        </p:txBody>
      </p:sp>
      <p:sp>
        <p:nvSpPr>
          <p:cNvPr id="60" name="文本框 59"/>
          <p:cNvSpPr txBox="1"/>
          <p:nvPr/>
        </p:nvSpPr>
        <p:spPr>
          <a:xfrm>
            <a:off x="9828910" y="3746431"/>
            <a:ext cx="680936" cy="368300"/>
          </a:xfrm>
          <a:prstGeom prst="rect">
            <a:avLst/>
          </a:prstGeom>
          <a:noFill/>
        </p:spPr>
        <p:txBody>
          <a:bodyPr wrap="square" rtlCol="0">
            <a:spAutoFit/>
          </a:bodyPr>
          <a:lstStyle/>
          <a:p>
            <a:r>
              <a:rPr lang="zh-CN" altLang="en-US" dirty="0">
                <a:solidFill>
                  <a:schemeClr val="bg2">
                    <a:lumMod val="50000"/>
                  </a:schemeClr>
                </a:solidFill>
                <a:latin typeface="思源黑体 CN Bold" panose="020B0800000000000000" charset="-122"/>
                <a:ea typeface="思源黑体 CN Heavy" panose="020B0A00000000000000" charset="-122"/>
                <a:cs typeface="+mn-ea"/>
                <a:sym typeface="+mn-lt"/>
              </a:rPr>
              <a:t>四間</a:t>
            </a:r>
            <a:endParaRPr lang="zh-CN" altLang="en-US" dirty="0">
              <a:solidFill>
                <a:schemeClr val="bg2">
                  <a:lumMod val="50000"/>
                </a:schemeClr>
              </a:solidFill>
              <a:latin typeface="思源黑体 CN Bold" panose="020B0800000000000000" charset="-122"/>
              <a:ea typeface="思源黑体 CN Heavy" panose="020B0A00000000000000" charset="-122"/>
              <a:cs typeface="+mn-ea"/>
              <a:sym typeface="+mn-lt"/>
            </a:endParaRPr>
          </a:p>
        </p:txBody>
      </p:sp>
      <p:sp>
        <p:nvSpPr>
          <p:cNvPr id="61" name="文本框 60"/>
          <p:cNvSpPr txBox="1"/>
          <p:nvPr/>
        </p:nvSpPr>
        <p:spPr>
          <a:xfrm>
            <a:off x="9496758" y="4824134"/>
            <a:ext cx="1408430" cy="368300"/>
          </a:xfrm>
          <a:prstGeom prst="rect">
            <a:avLst/>
          </a:prstGeom>
          <a:noFill/>
        </p:spPr>
        <p:txBody>
          <a:bodyPr wrap="none" rtlCol="0">
            <a:spAutoFit/>
          </a:bodyPr>
          <a:lstStyle/>
          <a:p>
            <a:r>
              <a:rPr lang="en-US" altLang="zh-CN" dirty="0">
                <a:solidFill>
                  <a:schemeClr val="accent1"/>
                </a:solidFill>
                <a:latin typeface="思源黑体 CN Bold" panose="020B0800000000000000" charset="-122"/>
                <a:ea typeface="思源黑体 CN Heavy" panose="020B0A00000000000000" charset="-122"/>
                <a:cs typeface="+mn-ea"/>
                <a:sym typeface="+mn-lt"/>
              </a:rPr>
              <a:t>+1,683,932</a:t>
            </a:r>
            <a:endParaRPr lang="en-US" altLang="zh-CN"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62" name="文本框 61"/>
          <p:cNvSpPr txBox="1"/>
          <p:nvPr/>
        </p:nvSpPr>
        <p:spPr>
          <a:xfrm>
            <a:off x="9055759" y="5141528"/>
            <a:ext cx="2227237" cy="275590"/>
          </a:xfrm>
          <a:prstGeom prst="rect">
            <a:avLst/>
          </a:prstGeom>
          <a:noFill/>
        </p:spPr>
        <p:txBody>
          <a:bodyPr wrap="square" rtlCol="0">
            <a:spAutoFit/>
          </a:bodyPr>
          <a:lstStyle/>
          <a:p>
            <a:pPr algn="ctr"/>
            <a:r>
              <a:rPr lang="zh-CN" altLang="en-US" sz="1200" dirty="0">
                <a:solidFill>
                  <a:schemeClr val="tx1">
                    <a:lumMod val="65000"/>
                    <a:lumOff val="35000"/>
                  </a:schemeClr>
                </a:solidFill>
                <a:latin typeface="思源黑体 CN Bold" panose="020B0800000000000000" charset="-122"/>
                <a:ea typeface="思源黑体 CN Heavy" panose="020B0A00000000000000" charset="-122"/>
                <a:cs typeface="+mn-ea"/>
                <a:sym typeface="+mn-lt"/>
              </a:rPr>
              <a:t>請輸入你的內容</a:t>
            </a:r>
            <a:endParaRPr lang="zh-CN" altLang="en-US" sz="1200" dirty="0">
              <a:solidFill>
                <a:schemeClr val="tx1">
                  <a:lumMod val="65000"/>
                  <a:lumOff val="35000"/>
                </a:schemeClr>
              </a:solidFill>
              <a:latin typeface="思源黑体 CN Bold" panose="020B0800000000000000" charset="-122"/>
              <a:ea typeface="思源黑体 CN Heavy" panose="020B0A00000000000000" charset="-122"/>
              <a:cs typeface="+mn-ea"/>
              <a:sym typeface="+mn-lt"/>
            </a:endParaRPr>
          </a:p>
        </p:txBody>
      </p:sp>
      <p:cxnSp>
        <p:nvCxnSpPr>
          <p:cNvPr id="30" name="肘形连接符 29"/>
          <p:cNvCxnSpPr/>
          <p:nvPr/>
        </p:nvCxnSpPr>
        <p:spPr>
          <a:xfrm flipV="1">
            <a:off x="7532699" y="1774083"/>
            <a:ext cx="1994171" cy="593207"/>
          </a:xfrm>
          <a:prstGeom prst="bentConnector3">
            <a:avLst>
              <a:gd name="adj1" fmla="val 32927"/>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3" name="文本框 62"/>
          <p:cNvSpPr txBox="1"/>
          <p:nvPr/>
        </p:nvSpPr>
        <p:spPr>
          <a:xfrm>
            <a:off x="9526870" y="1513364"/>
            <a:ext cx="1858675" cy="275590"/>
          </a:xfrm>
          <a:prstGeom prst="rect">
            <a:avLst/>
          </a:prstGeom>
          <a:noFill/>
        </p:spPr>
        <p:txBody>
          <a:bodyPr wrap="square" rtlCol="0">
            <a:spAutoFit/>
          </a:bodyPr>
          <a:lstStyle/>
          <a:p>
            <a:r>
              <a:rPr lang="zh-CN" altLang="en-US" sz="1200" dirty="0">
                <a:solidFill>
                  <a:schemeClr val="tx1">
                    <a:lumMod val="65000"/>
                    <a:lumOff val="35000"/>
                  </a:schemeClr>
                </a:solidFill>
                <a:latin typeface="思源黑体 CN Bold" panose="020B0800000000000000" charset="-122"/>
                <a:ea typeface="思源黑体 CN Heavy" panose="020B0A00000000000000" charset="-122"/>
                <a:cs typeface="+mn-ea"/>
                <a:sym typeface="+mn-lt"/>
              </a:rPr>
              <a:t>突出闡述內容</a:t>
            </a:r>
            <a:endParaRPr lang="zh-CN" altLang="en-US" sz="1200" dirty="0">
              <a:solidFill>
                <a:schemeClr val="tx1">
                  <a:lumMod val="65000"/>
                  <a:lumOff val="35000"/>
                </a:schemeClr>
              </a:solidFill>
              <a:latin typeface="思源黑体 CN Bold" panose="020B0800000000000000" charset="-122"/>
              <a:ea typeface="思源黑体 CN Heavy" panose="020B0A00000000000000" charset="-122"/>
              <a:cs typeface="+mn-ea"/>
              <a:sym typeface="+mn-lt"/>
            </a:endParaRPr>
          </a:p>
        </p:txBody>
      </p:sp>
      <p:sp>
        <p:nvSpPr>
          <p:cNvPr id="4" name="内容占位符 3"/>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cs typeface="+mn-ea"/>
                <a:sym typeface="+mn-lt"/>
              </a:rPr>
              <a:t>業績達成</a:t>
            </a:r>
            <a:endParaRPr lang="zh-CN" altLang="en-US" dirty="0">
              <a:latin typeface="思源黑体 CN Bold" panose="020B0800000000000000" charset="-122"/>
              <a:ea typeface="思源黑体 CN Heavy" panose="020B0A00000000000000" charset="-122"/>
              <a:cs typeface="+mn-ea"/>
              <a:sym typeface="+mn-lt"/>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a:off x="3952213" y="1966308"/>
            <a:ext cx="4287574" cy="3831318"/>
            <a:chOff x="3952213" y="1852008"/>
            <a:chExt cx="4287574" cy="3831318"/>
          </a:xfrm>
        </p:grpSpPr>
        <p:sp>
          <p:nvSpPr>
            <p:cNvPr id="6" name="椭圆 5"/>
            <p:cNvSpPr/>
            <p:nvPr/>
          </p:nvSpPr>
          <p:spPr>
            <a:xfrm>
              <a:off x="5041243" y="2712910"/>
              <a:ext cx="2109514" cy="2109514"/>
            </a:xfrm>
            <a:prstGeom prst="ellipse">
              <a:avLst/>
            </a:prstGeom>
            <a:gradFill flip="none" rotWithShape="1">
              <a:gsLst>
                <a:gs pos="29000">
                  <a:schemeClr val="accent2"/>
                </a:gs>
                <a:gs pos="85000">
                  <a:schemeClr val="accent1"/>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3" name="组合 22"/>
            <p:cNvGrpSpPr/>
            <p:nvPr/>
          </p:nvGrpSpPr>
          <p:grpSpPr>
            <a:xfrm>
              <a:off x="3952213" y="1852008"/>
              <a:ext cx="4287574" cy="3831318"/>
              <a:chOff x="3952213" y="1852008"/>
              <a:chExt cx="4287574" cy="3831318"/>
            </a:xfrm>
            <a:gradFill>
              <a:gsLst>
                <a:gs pos="43000">
                  <a:schemeClr val="accent2"/>
                </a:gs>
                <a:gs pos="82000">
                  <a:schemeClr val="accent1"/>
                </a:gs>
              </a:gsLst>
              <a:path path="circle">
                <a:fillToRect l="100000" b="100000"/>
              </a:path>
            </a:gradFill>
          </p:grpSpPr>
          <p:sp>
            <p:nvSpPr>
              <p:cNvPr id="7" name="椭圆 6"/>
              <p:cNvSpPr/>
              <p:nvPr/>
            </p:nvSpPr>
            <p:spPr>
              <a:xfrm rot="16200000" flipV="1">
                <a:off x="7357747" y="3326647"/>
                <a:ext cx="882040" cy="8820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椭圆 7"/>
              <p:cNvSpPr/>
              <p:nvPr/>
            </p:nvSpPr>
            <p:spPr>
              <a:xfrm rot="16200000" flipV="1">
                <a:off x="3952213" y="3326647"/>
                <a:ext cx="882040" cy="8820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椭圆 10"/>
              <p:cNvSpPr/>
              <p:nvPr/>
            </p:nvSpPr>
            <p:spPr>
              <a:xfrm rot="12600000" flipV="1">
                <a:off x="6506363" y="1852008"/>
                <a:ext cx="882040" cy="8820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椭圆 11"/>
              <p:cNvSpPr/>
              <p:nvPr/>
            </p:nvSpPr>
            <p:spPr>
              <a:xfrm rot="12600000" flipV="1">
                <a:off x="4803596" y="4801286"/>
                <a:ext cx="882040" cy="8820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椭圆 13"/>
              <p:cNvSpPr/>
              <p:nvPr/>
            </p:nvSpPr>
            <p:spPr>
              <a:xfrm rot="9000000" flipV="1">
                <a:off x="4803597" y="1852008"/>
                <a:ext cx="882040" cy="8820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椭圆 14"/>
              <p:cNvSpPr/>
              <p:nvPr/>
            </p:nvSpPr>
            <p:spPr>
              <a:xfrm rot="9000000" flipV="1">
                <a:off x="6506364" y="4801286"/>
                <a:ext cx="882040" cy="8820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pic>
          <p:nvPicPr>
            <p:cNvPr id="20" name="图形 1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583767" y="3255434"/>
              <a:ext cx="1024466" cy="1024466"/>
            </a:xfrm>
            <a:prstGeom prst="rect">
              <a:avLst/>
            </a:prstGeom>
          </p:spPr>
        </p:pic>
        <p:pic>
          <p:nvPicPr>
            <p:cNvPr id="22" name="图形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11299" y="2032469"/>
              <a:ext cx="466634" cy="466634"/>
            </a:xfrm>
            <a:prstGeom prst="rect">
              <a:avLst/>
            </a:prstGeom>
          </p:spPr>
        </p:pic>
        <p:pic>
          <p:nvPicPr>
            <p:cNvPr id="25" name="图形 2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2319" y="1940722"/>
              <a:ext cx="650128" cy="650128"/>
            </a:xfrm>
            <a:prstGeom prst="rect">
              <a:avLst/>
            </a:prstGeom>
          </p:spPr>
        </p:pic>
        <p:pic>
          <p:nvPicPr>
            <p:cNvPr id="27" name="图形 2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19619" y="3388519"/>
              <a:ext cx="758296" cy="758296"/>
            </a:xfrm>
            <a:prstGeom prst="rect">
              <a:avLst/>
            </a:prstGeom>
          </p:spPr>
        </p:pic>
        <p:pic>
          <p:nvPicPr>
            <p:cNvPr id="29" name="图形 2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flipH="1">
              <a:off x="4081116" y="3455550"/>
              <a:ext cx="624234" cy="624234"/>
            </a:xfrm>
            <a:prstGeom prst="rect">
              <a:avLst/>
            </a:prstGeom>
          </p:spPr>
        </p:pic>
        <p:pic>
          <p:nvPicPr>
            <p:cNvPr id="31" name="图形 3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83769" y="4881459"/>
              <a:ext cx="721694" cy="721694"/>
            </a:xfrm>
            <a:prstGeom prst="rect">
              <a:avLst/>
            </a:prstGeom>
          </p:spPr>
        </p:pic>
        <p:pic>
          <p:nvPicPr>
            <p:cNvPr id="33" name="图形 3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678626" y="4973549"/>
              <a:ext cx="537514" cy="537514"/>
            </a:xfrm>
            <a:prstGeom prst="rect">
              <a:avLst/>
            </a:prstGeom>
          </p:spPr>
        </p:pic>
      </p:grpSp>
      <p:sp>
        <p:nvSpPr>
          <p:cNvPr id="35" name="文本框 34"/>
          <p:cNvSpPr txBox="1"/>
          <p:nvPr/>
        </p:nvSpPr>
        <p:spPr>
          <a:xfrm>
            <a:off x="7367534" y="1921457"/>
            <a:ext cx="1815908" cy="429895"/>
          </a:xfrm>
          <a:prstGeom prst="rect">
            <a:avLst/>
          </a:prstGeom>
          <a:noFill/>
        </p:spPr>
        <p:txBody>
          <a:bodyPr wrap="square" rtlCol="0">
            <a:spAutoFit/>
          </a:bodyPr>
          <a:lstStyle/>
          <a:p>
            <a:pPr algn="ctr"/>
            <a:r>
              <a:rPr lang="zh-CN" altLang="en-US" sz="2200" b="1" dirty="0">
                <a:solidFill>
                  <a:schemeClr val="accent2"/>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2"/>
              </a:solidFill>
              <a:latin typeface="思源黑体 CN Bold" panose="020B0800000000000000" charset="-122"/>
              <a:ea typeface="思源黑体 CN Heavy" panose="020B0A00000000000000" charset="-122"/>
              <a:cs typeface="+mn-ea"/>
              <a:sym typeface="+mn-lt"/>
            </a:endParaRPr>
          </a:p>
        </p:txBody>
      </p:sp>
      <p:sp>
        <p:nvSpPr>
          <p:cNvPr id="36" name="文本框 35"/>
          <p:cNvSpPr txBox="1"/>
          <p:nvPr/>
        </p:nvSpPr>
        <p:spPr>
          <a:xfrm>
            <a:off x="7477209" y="2286442"/>
            <a:ext cx="3156924" cy="650240"/>
          </a:xfrm>
          <a:prstGeom prst="rect">
            <a:avLst/>
          </a:prstGeom>
          <a:noFill/>
        </p:spPr>
        <p:txBody>
          <a:bodyPr wrap="square" rtlCol="0">
            <a:spAutoFit/>
          </a:bodyPr>
          <a:lstStyle/>
          <a:p>
            <a:pPr>
              <a:lnSpc>
                <a:spcPct val="140000"/>
              </a:lnSpc>
            </a:pPr>
            <a:r>
              <a:rPr lang="zh-CN" altLang="en-US" sz="13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lang="zh-CN" altLang="en-US" sz="13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39" name="文本框 38"/>
          <p:cNvSpPr txBox="1"/>
          <p:nvPr/>
        </p:nvSpPr>
        <p:spPr>
          <a:xfrm>
            <a:off x="8239787" y="3425910"/>
            <a:ext cx="1815908" cy="429895"/>
          </a:xfrm>
          <a:prstGeom prst="rect">
            <a:avLst/>
          </a:prstGeom>
          <a:noFill/>
        </p:spPr>
        <p:txBody>
          <a:bodyPr wrap="square" rtlCol="0">
            <a:spAutoFit/>
          </a:bodyPr>
          <a:lstStyle/>
          <a:p>
            <a:pPr algn="ctr"/>
            <a:r>
              <a:rPr lang="zh-CN" altLang="en-US" sz="2200" b="1" dirty="0">
                <a:solidFill>
                  <a:schemeClr val="accent2"/>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2"/>
              </a:solidFill>
              <a:latin typeface="思源黑体 CN Bold" panose="020B0800000000000000" charset="-122"/>
              <a:ea typeface="思源黑体 CN Heavy" panose="020B0A00000000000000" charset="-122"/>
              <a:cs typeface="+mn-ea"/>
              <a:sym typeface="+mn-lt"/>
            </a:endParaRPr>
          </a:p>
        </p:txBody>
      </p:sp>
      <p:sp>
        <p:nvSpPr>
          <p:cNvPr id="40" name="文本框 39"/>
          <p:cNvSpPr txBox="1"/>
          <p:nvPr/>
        </p:nvSpPr>
        <p:spPr>
          <a:xfrm>
            <a:off x="8349462" y="3790895"/>
            <a:ext cx="3156924" cy="650240"/>
          </a:xfrm>
          <a:prstGeom prst="rect">
            <a:avLst/>
          </a:prstGeom>
          <a:noFill/>
        </p:spPr>
        <p:txBody>
          <a:bodyPr wrap="square" rtlCol="0">
            <a:spAutoFit/>
          </a:bodyPr>
          <a:lstStyle/>
          <a:p>
            <a:pPr>
              <a:lnSpc>
                <a:spcPct val="140000"/>
              </a:lnSpc>
            </a:pPr>
            <a:r>
              <a:rPr lang="zh-CN" altLang="en-US" sz="13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lang="zh-CN" altLang="en-US" sz="13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42" name="文本框 41"/>
          <p:cNvSpPr txBox="1"/>
          <p:nvPr/>
        </p:nvSpPr>
        <p:spPr>
          <a:xfrm>
            <a:off x="7367534" y="4910103"/>
            <a:ext cx="1815908" cy="429895"/>
          </a:xfrm>
          <a:prstGeom prst="rect">
            <a:avLst/>
          </a:prstGeom>
          <a:noFill/>
        </p:spPr>
        <p:txBody>
          <a:bodyPr wrap="square" rtlCol="0">
            <a:spAutoFit/>
          </a:bodyPr>
          <a:lstStyle/>
          <a:p>
            <a:pPr algn="ctr"/>
            <a:r>
              <a:rPr lang="zh-CN" altLang="en-US" sz="2200" b="1" dirty="0">
                <a:solidFill>
                  <a:schemeClr val="accent2"/>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2"/>
              </a:solidFill>
              <a:latin typeface="思源黑体 CN Bold" panose="020B0800000000000000" charset="-122"/>
              <a:ea typeface="思源黑体 CN Heavy" panose="020B0A00000000000000" charset="-122"/>
              <a:cs typeface="+mn-ea"/>
              <a:sym typeface="+mn-lt"/>
            </a:endParaRPr>
          </a:p>
        </p:txBody>
      </p:sp>
      <p:sp>
        <p:nvSpPr>
          <p:cNvPr id="43" name="文本框 42"/>
          <p:cNvSpPr txBox="1"/>
          <p:nvPr/>
        </p:nvSpPr>
        <p:spPr>
          <a:xfrm>
            <a:off x="7477209" y="5275088"/>
            <a:ext cx="3156924" cy="650240"/>
          </a:xfrm>
          <a:prstGeom prst="rect">
            <a:avLst/>
          </a:prstGeom>
          <a:noFill/>
        </p:spPr>
        <p:txBody>
          <a:bodyPr wrap="square" rtlCol="0">
            <a:spAutoFit/>
          </a:bodyPr>
          <a:lstStyle/>
          <a:p>
            <a:pPr>
              <a:lnSpc>
                <a:spcPct val="140000"/>
              </a:lnSpc>
            </a:pPr>
            <a:r>
              <a:rPr lang="zh-CN" altLang="en-US" sz="13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lang="zh-CN" altLang="en-US" sz="13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45" name="文本框 44"/>
          <p:cNvSpPr txBox="1"/>
          <p:nvPr/>
        </p:nvSpPr>
        <p:spPr>
          <a:xfrm>
            <a:off x="2136305" y="3425910"/>
            <a:ext cx="1815908" cy="429895"/>
          </a:xfrm>
          <a:prstGeom prst="rect">
            <a:avLst/>
          </a:prstGeom>
          <a:noFill/>
        </p:spPr>
        <p:txBody>
          <a:bodyPr wrap="square" rtlCol="0">
            <a:spAutoFit/>
          </a:bodyPr>
          <a:lstStyle/>
          <a:p>
            <a:pPr algn="ctr"/>
            <a:r>
              <a:rPr lang="zh-CN" altLang="en-US" sz="2200" b="1" dirty="0">
                <a:solidFill>
                  <a:schemeClr val="accent1"/>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46" name="文本框 45"/>
          <p:cNvSpPr txBox="1"/>
          <p:nvPr/>
        </p:nvSpPr>
        <p:spPr>
          <a:xfrm>
            <a:off x="690328" y="3790895"/>
            <a:ext cx="3156924" cy="650240"/>
          </a:xfrm>
          <a:prstGeom prst="rect">
            <a:avLst/>
          </a:prstGeom>
          <a:noFill/>
        </p:spPr>
        <p:txBody>
          <a:bodyPr wrap="square" rtlCol="0">
            <a:spAutoFit/>
          </a:bodyPr>
          <a:lstStyle/>
          <a:p>
            <a:pPr>
              <a:lnSpc>
                <a:spcPct val="140000"/>
              </a:lnSpc>
            </a:pPr>
            <a:r>
              <a:rPr lang="zh-CN" altLang="en-US" sz="13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lang="zh-CN" altLang="en-US" sz="13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48" name="文本框 47"/>
          <p:cNvSpPr txBox="1"/>
          <p:nvPr/>
        </p:nvSpPr>
        <p:spPr>
          <a:xfrm>
            <a:off x="2992164" y="4894487"/>
            <a:ext cx="1815908" cy="429895"/>
          </a:xfrm>
          <a:prstGeom prst="rect">
            <a:avLst/>
          </a:prstGeom>
          <a:noFill/>
        </p:spPr>
        <p:txBody>
          <a:bodyPr wrap="square" rtlCol="0">
            <a:spAutoFit/>
          </a:bodyPr>
          <a:lstStyle/>
          <a:p>
            <a:pPr algn="ctr"/>
            <a:r>
              <a:rPr lang="zh-CN" altLang="en-US" sz="2200" b="1" dirty="0">
                <a:solidFill>
                  <a:schemeClr val="accent1"/>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49" name="文本框 48"/>
          <p:cNvSpPr txBox="1"/>
          <p:nvPr/>
        </p:nvSpPr>
        <p:spPr>
          <a:xfrm>
            <a:off x="1546187" y="5259472"/>
            <a:ext cx="3156924" cy="650240"/>
          </a:xfrm>
          <a:prstGeom prst="rect">
            <a:avLst/>
          </a:prstGeom>
          <a:noFill/>
        </p:spPr>
        <p:txBody>
          <a:bodyPr wrap="square" rtlCol="0">
            <a:spAutoFit/>
          </a:bodyPr>
          <a:lstStyle/>
          <a:p>
            <a:pPr>
              <a:lnSpc>
                <a:spcPct val="140000"/>
              </a:lnSpc>
            </a:pPr>
            <a:r>
              <a:rPr lang="zh-CN" altLang="en-US" sz="13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lang="zh-CN" altLang="en-US" sz="13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51" name="文本框 50"/>
          <p:cNvSpPr txBox="1"/>
          <p:nvPr/>
        </p:nvSpPr>
        <p:spPr>
          <a:xfrm>
            <a:off x="2989777" y="1960825"/>
            <a:ext cx="1815908" cy="429895"/>
          </a:xfrm>
          <a:prstGeom prst="rect">
            <a:avLst/>
          </a:prstGeom>
          <a:noFill/>
        </p:spPr>
        <p:txBody>
          <a:bodyPr wrap="square" rtlCol="0">
            <a:spAutoFit/>
          </a:bodyPr>
          <a:lstStyle/>
          <a:p>
            <a:pPr algn="ctr"/>
            <a:r>
              <a:rPr lang="zh-CN" altLang="en-US" sz="2200" b="1" dirty="0">
                <a:solidFill>
                  <a:schemeClr val="accent1"/>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52" name="文本框 51"/>
          <p:cNvSpPr txBox="1"/>
          <p:nvPr/>
        </p:nvSpPr>
        <p:spPr>
          <a:xfrm>
            <a:off x="1543800" y="2325810"/>
            <a:ext cx="3156924" cy="650240"/>
          </a:xfrm>
          <a:prstGeom prst="rect">
            <a:avLst/>
          </a:prstGeom>
          <a:noFill/>
        </p:spPr>
        <p:txBody>
          <a:bodyPr wrap="square" rtlCol="0">
            <a:spAutoFit/>
          </a:bodyPr>
          <a:lstStyle/>
          <a:p>
            <a:pPr>
              <a:lnSpc>
                <a:spcPct val="140000"/>
              </a:lnSpc>
            </a:pPr>
            <a:r>
              <a:rPr lang="zh-CN" altLang="en-US" sz="13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lang="zh-CN" altLang="en-US" sz="13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3" name="内容占位符 2"/>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rPr>
              <a:t>專案總結</a:t>
            </a:r>
            <a:endParaRPr lang="zh-CN" altLang="en-US" dirty="0">
              <a:latin typeface="思源黑体 CN Bold" panose="020B0800000000000000" charset="-122"/>
              <a:ea typeface="思源黑体 CN Heavy" panose="020B0A00000000000000" charset="-122"/>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图示 4"/>
          <p:cNvGraphicFramePr/>
          <p:nvPr/>
        </p:nvGraphicFramePr>
        <p:xfrm>
          <a:off x="2868187" y="1759504"/>
          <a:ext cx="5975622" cy="398374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4" name="文本框 13"/>
          <p:cNvSpPr txBox="1"/>
          <p:nvPr/>
        </p:nvSpPr>
        <p:spPr>
          <a:xfrm>
            <a:off x="3491158" y="2063410"/>
            <a:ext cx="1815908" cy="429895"/>
          </a:xfrm>
          <a:prstGeom prst="rect">
            <a:avLst/>
          </a:prstGeom>
          <a:noFill/>
        </p:spPr>
        <p:txBody>
          <a:bodyPr wrap="square" rtlCol="0">
            <a:spAutoFit/>
          </a:bodyPr>
          <a:lstStyle/>
          <a:p>
            <a:pPr algn="ctr"/>
            <a:r>
              <a:rPr lang="zh-CN" altLang="en-US" sz="2200" b="1" dirty="0">
                <a:solidFill>
                  <a:schemeClr val="accent1"/>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15" name="文本框 14"/>
          <p:cNvSpPr txBox="1"/>
          <p:nvPr/>
        </p:nvSpPr>
        <p:spPr>
          <a:xfrm>
            <a:off x="901700" y="2402995"/>
            <a:ext cx="4300405" cy="779780"/>
          </a:xfrm>
          <a:prstGeom prst="rect">
            <a:avLst/>
          </a:prstGeom>
          <a:noFill/>
        </p:spPr>
        <p:txBody>
          <a:bodyPr wrap="square" rtlCol="0">
            <a:spAutoFit/>
          </a:bodyPr>
          <a:lstStyle/>
          <a:p>
            <a:pPr algn="r">
              <a:lnSpc>
                <a:spcPct val="140000"/>
              </a:lnSpc>
            </a:pPr>
            <a:r>
              <a:rPr lang="zh-CN" altLang="en-US" sz="16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a:t>
            </a:r>
            <a:endParaRPr lang="en-US" altLang="zh-CN" sz="1600" dirty="0">
              <a:solidFill>
                <a:schemeClr val="accent1"/>
              </a:solidFill>
              <a:latin typeface="思源黑体 CN Bold" panose="020B0800000000000000" charset="-122"/>
              <a:ea typeface="思源黑体 CN Heavy" panose="020B0A00000000000000" charset="-122"/>
              <a:cs typeface="+mn-ea"/>
              <a:sym typeface="+mn-lt"/>
            </a:endParaRPr>
          </a:p>
          <a:p>
            <a:pPr algn="r">
              <a:lnSpc>
                <a:spcPct val="140000"/>
              </a:lnSpc>
            </a:pPr>
            <a:r>
              <a:rPr lang="zh-CN" altLang="en-US" sz="16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a:t>
            </a:r>
            <a:endParaRPr lang="en-US" altLang="zh-CN" sz="16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17" name="文本框 16"/>
          <p:cNvSpPr txBox="1"/>
          <p:nvPr/>
        </p:nvSpPr>
        <p:spPr>
          <a:xfrm>
            <a:off x="3491158" y="4669295"/>
            <a:ext cx="1815908" cy="429895"/>
          </a:xfrm>
          <a:prstGeom prst="rect">
            <a:avLst/>
          </a:prstGeom>
          <a:noFill/>
        </p:spPr>
        <p:txBody>
          <a:bodyPr wrap="square" rtlCol="0">
            <a:spAutoFit/>
          </a:bodyPr>
          <a:lstStyle/>
          <a:p>
            <a:pPr algn="ctr"/>
            <a:r>
              <a:rPr lang="zh-CN" altLang="en-US" sz="2200" b="1" dirty="0">
                <a:solidFill>
                  <a:schemeClr val="accent5"/>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5"/>
              </a:solidFill>
              <a:latin typeface="思源黑体 CN Bold" panose="020B0800000000000000" charset="-122"/>
              <a:ea typeface="思源黑体 CN Heavy" panose="020B0A00000000000000" charset="-122"/>
              <a:cs typeface="+mn-ea"/>
              <a:sym typeface="+mn-lt"/>
            </a:endParaRPr>
          </a:p>
        </p:txBody>
      </p:sp>
      <p:sp>
        <p:nvSpPr>
          <p:cNvPr id="18" name="文本框 17"/>
          <p:cNvSpPr txBox="1"/>
          <p:nvPr/>
        </p:nvSpPr>
        <p:spPr>
          <a:xfrm>
            <a:off x="901700" y="5008880"/>
            <a:ext cx="4300405" cy="779780"/>
          </a:xfrm>
          <a:prstGeom prst="rect">
            <a:avLst/>
          </a:prstGeom>
          <a:noFill/>
        </p:spPr>
        <p:txBody>
          <a:bodyPr wrap="square" rtlCol="0">
            <a:spAutoFit/>
          </a:bodyPr>
          <a:lstStyle/>
          <a:p>
            <a:pPr algn="r">
              <a:lnSpc>
                <a:spcPct val="140000"/>
              </a:lnSpc>
            </a:pPr>
            <a:r>
              <a:rPr lang="zh-CN" altLang="en-US" sz="16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a:t>
            </a:r>
            <a:endParaRPr lang="en-US" altLang="zh-CN" sz="1600" dirty="0">
              <a:solidFill>
                <a:schemeClr val="accent1"/>
              </a:solidFill>
              <a:latin typeface="思源黑体 CN Bold" panose="020B0800000000000000" charset="-122"/>
              <a:ea typeface="思源黑体 CN Heavy" panose="020B0A00000000000000" charset="-122"/>
              <a:cs typeface="+mn-ea"/>
              <a:sym typeface="+mn-lt"/>
            </a:endParaRPr>
          </a:p>
          <a:p>
            <a:pPr algn="r">
              <a:lnSpc>
                <a:spcPct val="140000"/>
              </a:lnSpc>
            </a:pPr>
            <a:r>
              <a:rPr lang="zh-CN" altLang="en-US" sz="16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a:t>
            </a:r>
            <a:endParaRPr lang="en-US" altLang="zh-CN" sz="16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20" name="文本框 19"/>
          <p:cNvSpPr txBox="1"/>
          <p:nvPr/>
        </p:nvSpPr>
        <p:spPr>
          <a:xfrm>
            <a:off x="6558776" y="3323537"/>
            <a:ext cx="1815908" cy="429895"/>
          </a:xfrm>
          <a:prstGeom prst="rect">
            <a:avLst/>
          </a:prstGeom>
          <a:noFill/>
        </p:spPr>
        <p:txBody>
          <a:bodyPr wrap="square" rtlCol="0">
            <a:spAutoFit/>
          </a:bodyPr>
          <a:lstStyle/>
          <a:p>
            <a:pPr algn="ctr"/>
            <a:r>
              <a:rPr lang="zh-CN" altLang="en-US" sz="2200" b="1" dirty="0">
                <a:solidFill>
                  <a:schemeClr val="accent2"/>
                </a:solidFill>
                <a:latin typeface="思源黑体 CN Bold" panose="020B0800000000000000" charset="-122"/>
                <a:ea typeface="思源黑体 CN Heavy" panose="020B0A00000000000000" charset="-122"/>
                <a:cs typeface="+mn-ea"/>
                <a:sym typeface="+mn-lt"/>
              </a:rPr>
              <a:t>輸入小標題</a:t>
            </a:r>
            <a:endParaRPr lang="zh-CN" altLang="en-US" sz="2200" b="1" dirty="0">
              <a:solidFill>
                <a:schemeClr val="accent2"/>
              </a:solidFill>
              <a:latin typeface="思源黑体 CN Bold" panose="020B0800000000000000" charset="-122"/>
              <a:ea typeface="思源黑体 CN Heavy" panose="020B0A00000000000000" charset="-122"/>
              <a:cs typeface="+mn-ea"/>
              <a:sym typeface="+mn-lt"/>
            </a:endParaRPr>
          </a:p>
        </p:txBody>
      </p:sp>
      <p:sp>
        <p:nvSpPr>
          <p:cNvPr id="21" name="文本框 20"/>
          <p:cNvSpPr txBox="1"/>
          <p:nvPr/>
        </p:nvSpPr>
        <p:spPr>
          <a:xfrm>
            <a:off x="6693606" y="3738678"/>
            <a:ext cx="4300405" cy="779780"/>
          </a:xfrm>
          <a:prstGeom prst="rect">
            <a:avLst/>
          </a:prstGeom>
          <a:noFill/>
        </p:spPr>
        <p:txBody>
          <a:bodyPr wrap="square" rtlCol="0">
            <a:spAutoFit/>
          </a:bodyPr>
          <a:lstStyle/>
          <a:p>
            <a:pPr>
              <a:lnSpc>
                <a:spcPct val="140000"/>
              </a:lnSpc>
            </a:pPr>
            <a:r>
              <a:rPr lang="zh-CN" altLang="en-US" sz="16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a:t>
            </a:r>
            <a:endParaRPr lang="en-US" altLang="zh-CN" sz="1600" dirty="0">
              <a:solidFill>
                <a:schemeClr val="accent1"/>
              </a:solidFill>
              <a:latin typeface="思源黑体 CN Bold" panose="020B0800000000000000" charset="-122"/>
              <a:ea typeface="思源黑体 CN Heavy" panose="020B0A00000000000000" charset="-122"/>
              <a:cs typeface="+mn-ea"/>
              <a:sym typeface="+mn-lt"/>
            </a:endParaRPr>
          </a:p>
          <a:p>
            <a:pPr>
              <a:lnSpc>
                <a:spcPct val="140000"/>
              </a:lnSpc>
            </a:pPr>
            <a:r>
              <a:rPr lang="zh-CN" altLang="en-US" sz="1600" dirty="0">
                <a:solidFill>
                  <a:schemeClr val="accent1"/>
                </a:solidFill>
                <a:latin typeface="思源黑体 CN Bold" panose="020B0800000000000000" charset="-122"/>
                <a:ea typeface="思源黑体 CN Heavy" panose="020B0A00000000000000" charset="-122"/>
                <a:cs typeface="+mn-ea"/>
                <a:sym typeface="+mn-lt"/>
              </a:rPr>
              <a:t>請輸入你的正文內容請輸入你的正文內容</a:t>
            </a:r>
            <a:endParaRPr lang="en-US" altLang="zh-CN" sz="1600" dirty="0">
              <a:solidFill>
                <a:schemeClr val="accent1"/>
              </a:solidFill>
              <a:latin typeface="思源黑体 CN Bold" panose="020B0800000000000000" charset="-122"/>
              <a:ea typeface="思源黑体 CN Heavy" panose="020B0A00000000000000" charset="-122"/>
              <a:cs typeface="+mn-ea"/>
              <a:sym typeface="+mn-lt"/>
            </a:endParaRPr>
          </a:p>
        </p:txBody>
      </p:sp>
      <p:sp>
        <p:nvSpPr>
          <p:cNvPr id="8" name="内容占位符 7"/>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cs typeface="+mn-ea"/>
                <a:sym typeface="+mn-lt"/>
              </a:rPr>
              <a:t>關鍵指標</a:t>
            </a:r>
            <a:endParaRPr lang="zh-CN" altLang="en-US" dirty="0">
              <a:latin typeface="思源黑体 CN Bold" panose="020B0800000000000000" charset="-122"/>
              <a:ea typeface="思源黑体 CN Heavy" panose="020B0A00000000000000" charset="-122"/>
              <a:cs typeface="+mn-ea"/>
              <a:sym typeface="+mn-lt"/>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824466" y="936823"/>
            <a:ext cx="2543068" cy="306705"/>
          </a:xfrm>
          <a:prstGeom prst="rect">
            <a:avLst/>
          </a:prstGeom>
        </p:spPr>
        <p:txBody>
          <a:bodyPr wrap="square">
            <a:spAutoFit/>
          </a:bodyPr>
          <a:lstStyle/>
          <a:p>
            <a:pPr lvl="0" algn="dist">
              <a:defRPr/>
            </a:pPr>
            <a:r>
              <a:rPr lang="en-US" altLang="zh-CN" sz="1400" dirty="0">
                <a:solidFill>
                  <a:schemeClr val="bg2"/>
                </a:solidFill>
                <a:latin typeface="思源黑体 CN Bold" panose="020B0800000000000000" charset="-122"/>
                <a:ea typeface="思源黑体 CN Heavy" panose="020B0A00000000000000" charset="-122"/>
                <a:cs typeface="+mn-ea"/>
                <a:sym typeface="+mn-lt"/>
              </a:rPr>
              <a:t>FUTURE EXPECTATIONS</a:t>
            </a:r>
            <a:endParaRPr lang="en-US" altLang="zh-CN" sz="1400" dirty="0">
              <a:solidFill>
                <a:schemeClr val="bg2"/>
              </a:solidFill>
              <a:latin typeface="思源黑体 CN Bold" panose="020B0800000000000000" charset="-122"/>
              <a:ea typeface="思源黑体 CN Heavy" panose="020B0A00000000000000" charset="-122"/>
              <a:cs typeface="+mn-ea"/>
              <a:sym typeface="+mn-lt"/>
            </a:endParaRPr>
          </a:p>
        </p:txBody>
      </p:sp>
      <p:graphicFrame>
        <p:nvGraphicFramePr>
          <p:cNvPr id="9" name="图表 8"/>
          <p:cNvGraphicFramePr/>
          <p:nvPr/>
        </p:nvGraphicFramePr>
        <p:xfrm>
          <a:off x="585611" y="1798527"/>
          <a:ext cx="6186438" cy="4124292"/>
        </p:xfrm>
        <a:graphic>
          <a:graphicData uri="http://schemas.openxmlformats.org/drawingml/2006/chart">
            <c:chart xmlns:c="http://schemas.openxmlformats.org/drawingml/2006/chart" xmlns:r="http://schemas.openxmlformats.org/officeDocument/2006/relationships" r:id="rId1"/>
          </a:graphicData>
        </a:graphic>
      </p:graphicFrame>
      <p:grpSp>
        <p:nvGrpSpPr>
          <p:cNvPr id="10" name="组合 9"/>
          <p:cNvGrpSpPr/>
          <p:nvPr/>
        </p:nvGrpSpPr>
        <p:grpSpPr>
          <a:xfrm>
            <a:off x="6615412" y="1940722"/>
            <a:ext cx="4903488" cy="1458809"/>
            <a:chOff x="7367534" y="1692884"/>
            <a:chExt cx="5322588" cy="1458809"/>
          </a:xfrm>
        </p:grpSpPr>
        <p:sp>
          <p:nvSpPr>
            <p:cNvPr id="11" name="文本框 10"/>
            <p:cNvSpPr txBox="1"/>
            <p:nvPr/>
          </p:nvSpPr>
          <p:spPr>
            <a:xfrm>
              <a:off x="7367534" y="1692884"/>
              <a:ext cx="1815908" cy="430887"/>
            </a:xfrm>
            <a:prstGeom prst="rect">
              <a:avLst/>
            </a:prstGeom>
            <a:noFill/>
          </p:spPr>
          <p:txBody>
            <a:bodyPr wrap="square" rtlCol="0">
              <a:spAutoFit/>
            </a:bodyPr>
            <a:lstStyle/>
            <a:p>
              <a:pPr algn="ctr"/>
              <a:endParaRPr lang="zh-CN" altLang="en-US" sz="2200" b="1" dirty="0">
                <a:solidFill>
                  <a:schemeClr val="accent2"/>
                </a:solidFill>
                <a:latin typeface="+mn-ea"/>
                <a:cs typeface="+mn-ea"/>
              </a:endParaRPr>
            </a:p>
          </p:txBody>
        </p:sp>
        <p:sp>
          <p:nvSpPr>
            <p:cNvPr id="12" name="文本框 11"/>
            <p:cNvSpPr txBox="1"/>
            <p:nvPr/>
          </p:nvSpPr>
          <p:spPr>
            <a:xfrm>
              <a:off x="7477208" y="2156648"/>
              <a:ext cx="5212914" cy="995045"/>
            </a:xfrm>
            <a:prstGeom prst="rect">
              <a:avLst/>
            </a:prstGeom>
            <a:noFill/>
          </p:spPr>
          <p:txBody>
            <a:bodyPr wrap="square" rtlCol="0">
              <a:spAutoFit/>
            </a:bodyPr>
            <a:lstStyle/>
            <a:p>
              <a:pPr>
                <a:lnSpc>
                  <a:spcPct val="140000"/>
                </a:lnSpc>
              </a:pPr>
              <a:r>
                <a:rPr lang="zh-CN" altLang="en-US" sz="1400" dirty="0">
                  <a:solidFill>
                    <a:schemeClr val="accent1"/>
                  </a:solidFill>
                  <a:latin typeface="思源黑体 CN Bold" panose="020B0800000000000000" charset="-122"/>
                  <a:ea typeface="思源黑体 CN Heavy" panose="020B0A00000000000000" charset="-122"/>
                </a:rPr>
                <a:t>請輸入你的正文內容 請輸入你的正文內容 請輸入你的正文內容請輸入你的正文內容 請輸入你的正文內容 請輸入你的正文內容請輸入你的正文內容 請輸入你的正文內容</a:t>
              </a:r>
              <a:endParaRPr lang="zh-CN" altLang="en-US" sz="1400" dirty="0">
                <a:solidFill>
                  <a:schemeClr val="accent1"/>
                </a:solidFill>
                <a:latin typeface="思源黑体 CN Bold" panose="020B0800000000000000" charset="-122"/>
                <a:ea typeface="思源黑体 CN Heavy" panose="020B0A00000000000000" charset="-122"/>
              </a:endParaRPr>
            </a:p>
          </p:txBody>
        </p:sp>
      </p:grpSp>
      <p:pic>
        <p:nvPicPr>
          <p:cNvPr id="14" name="图形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9440" y="3830170"/>
            <a:ext cx="263204" cy="192824"/>
          </a:xfrm>
          <a:prstGeom prst="rect">
            <a:avLst/>
          </a:prstGeom>
        </p:spPr>
      </p:pic>
      <p:sp>
        <p:nvSpPr>
          <p:cNvPr id="16" name="文本框 15"/>
          <p:cNvSpPr txBox="1"/>
          <p:nvPr/>
        </p:nvSpPr>
        <p:spPr>
          <a:xfrm>
            <a:off x="7169706" y="3788083"/>
            <a:ext cx="2952193" cy="275590"/>
          </a:xfrm>
          <a:prstGeom prst="rect">
            <a:avLst/>
          </a:prstGeom>
          <a:noFill/>
        </p:spPr>
        <p:txBody>
          <a:bodyPr wrap="square" rtlCol="0">
            <a:spAutoFit/>
          </a:bodyPr>
          <a:lstStyle/>
          <a:p>
            <a:r>
              <a:rPr lang="zh-CN" altLang="en-US" sz="1200" dirty="0">
                <a:solidFill>
                  <a:schemeClr val="accent1"/>
                </a:solidFill>
                <a:latin typeface="思源黑体 CN Bold" panose="020B0800000000000000" charset="-122"/>
                <a:ea typeface="思源黑体 CN Heavy" panose="020B0A00000000000000" charset="-122"/>
              </a:rPr>
              <a:t>請輸入你的正文內容請輸入你的正文內容</a:t>
            </a:r>
            <a:endParaRPr lang="zh-CN" altLang="en-US" sz="1200" dirty="0">
              <a:solidFill>
                <a:schemeClr val="accent1"/>
              </a:solidFill>
              <a:latin typeface="思源黑体 CN Bold" panose="020B0800000000000000" charset="-122"/>
              <a:ea typeface="思源黑体 CN Heavy" panose="020B0A00000000000000" charset="-122"/>
            </a:endParaRPr>
          </a:p>
        </p:txBody>
      </p:sp>
      <p:pic>
        <p:nvPicPr>
          <p:cNvPr id="21" name="图形 2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9440" y="4135760"/>
            <a:ext cx="263204" cy="192824"/>
          </a:xfrm>
          <a:prstGeom prst="rect">
            <a:avLst/>
          </a:prstGeom>
        </p:spPr>
      </p:pic>
      <p:sp>
        <p:nvSpPr>
          <p:cNvPr id="22" name="文本框 21"/>
          <p:cNvSpPr txBox="1"/>
          <p:nvPr/>
        </p:nvSpPr>
        <p:spPr>
          <a:xfrm>
            <a:off x="7169706" y="4093673"/>
            <a:ext cx="2952193" cy="275590"/>
          </a:xfrm>
          <a:prstGeom prst="rect">
            <a:avLst/>
          </a:prstGeom>
          <a:noFill/>
        </p:spPr>
        <p:txBody>
          <a:bodyPr wrap="square" rtlCol="0">
            <a:spAutoFit/>
          </a:bodyPr>
          <a:lstStyle/>
          <a:p>
            <a:r>
              <a:rPr lang="zh-CN" altLang="en-US" sz="1200" dirty="0">
                <a:solidFill>
                  <a:schemeClr val="accent1"/>
                </a:solidFill>
                <a:latin typeface="思源黑体 CN Bold" panose="020B0800000000000000" charset="-122"/>
                <a:ea typeface="思源黑体 CN Heavy" panose="020B0A00000000000000" charset="-122"/>
              </a:rPr>
              <a:t>請輸入你的正文內容請輸入你的正文內容</a:t>
            </a:r>
            <a:endParaRPr lang="zh-CN" altLang="en-US" sz="1200" dirty="0">
              <a:solidFill>
                <a:schemeClr val="accent1"/>
              </a:solidFill>
              <a:latin typeface="思源黑体 CN Bold" panose="020B0800000000000000" charset="-122"/>
              <a:ea typeface="思源黑体 CN Heavy" panose="020B0A00000000000000" charset="-122"/>
            </a:endParaRPr>
          </a:p>
        </p:txBody>
      </p:sp>
      <p:pic>
        <p:nvPicPr>
          <p:cNvPr id="23" name="图形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9440" y="4441350"/>
            <a:ext cx="263204" cy="192824"/>
          </a:xfrm>
          <a:prstGeom prst="rect">
            <a:avLst/>
          </a:prstGeom>
        </p:spPr>
      </p:pic>
      <p:sp>
        <p:nvSpPr>
          <p:cNvPr id="24" name="文本框 23"/>
          <p:cNvSpPr txBox="1"/>
          <p:nvPr/>
        </p:nvSpPr>
        <p:spPr>
          <a:xfrm>
            <a:off x="7169706" y="4399263"/>
            <a:ext cx="2952193" cy="275590"/>
          </a:xfrm>
          <a:prstGeom prst="rect">
            <a:avLst/>
          </a:prstGeom>
          <a:noFill/>
        </p:spPr>
        <p:txBody>
          <a:bodyPr wrap="square" rtlCol="0">
            <a:spAutoFit/>
          </a:bodyPr>
          <a:lstStyle/>
          <a:p>
            <a:r>
              <a:rPr lang="zh-CN" altLang="en-US" sz="1200" dirty="0">
                <a:solidFill>
                  <a:schemeClr val="accent1"/>
                </a:solidFill>
                <a:latin typeface="思源黑体 CN Bold" panose="020B0800000000000000" charset="-122"/>
                <a:ea typeface="思源黑体 CN Heavy" panose="020B0A00000000000000" charset="-122"/>
              </a:rPr>
              <a:t>請輸入你的正文內容請輸入你的正文內容</a:t>
            </a:r>
            <a:endParaRPr lang="zh-CN" altLang="en-US" sz="1200" dirty="0">
              <a:solidFill>
                <a:schemeClr val="accent1"/>
              </a:solidFill>
              <a:latin typeface="思源黑体 CN Bold" panose="020B0800000000000000" charset="-122"/>
              <a:ea typeface="思源黑体 CN Heavy" panose="020B0A00000000000000" charset="-122"/>
            </a:endParaRPr>
          </a:p>
        </p:txBody>
      </p:sp>
      <p:sp>
        <p:nvSpPr>
          <p:cNvPr id="25" name="矩形 24"/>
          <p:cNvSpPr/>
          <p:nvPr/>
        </p:nvSpPr>
        <p:spPr>
          <a:xfrm>
            <a:off x="7303742" y="4897699"/>
            <a:ext cx="3127722" cy="5056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8" name="文本框 27"/>
          <p:cNvSpPr txBox="1"/>
          <p:nvPr/>
        </p:nvSpPr>
        <p:spPr>
          <a:xfrm>
            <a:off x="7959649" y="4950465"/>
            <a:ext cx="1815908" cy="398780"/>
          </a:xfrm>
          <a:prstGeom prst="rect">
            <a:avLst/>
          </a:prstGeom>
          <a:noFill/>
        </p:spPr>
        <p:txBody>
          <a:bodyPr wrap="square" rtlCol="0">
            <a:spAutoFit/>
          </a:bodyPr>
          <a:lstStyle/>
          <a:p>
            <a:pPr algn="ctr"/>
            <a:r>
              <a:rPr lang="zh-CN" altLang="en-US" sz="2000" b="1" dirty="0">
                <a:solidFill>
                  <a:schemeClr val="bg1"/>
                </a:solidFill>
                <a:latin typeface="思源黑体 CN Bold" panose="020B0800000000000000" charset="-122"/>
                <a:ea typeface="思源黑体 CN Heavy" panose="020B0A00000000000000" charset="-122"/>
                <a:cs typeface="+mn-ea"/>
                <a:sym typeface="+mn-lt"/>
              </a:rPr>
              <a:t>輸入關鍵字</a:t>
            </a:r>
            <a:endParaRPr lang="zh-CN" altLang="en-US" sz="2000" b="1" dirty="0">
              <a:solidFill>
                <a:schemeClr val="bg1"/>
              </a:solidFill>
              <a:latin typeface="思源黑体 CN Bold" panose="020B0800000000000000" charset="-122"/>
              <a:ea typeface="思源黑体 CN Heavy" panose="020B0A00000000000000" charset="-122"/>
              <a:cs typeface="+mn-ea"/>
              <a:sym typeface="+mn-lt"/>
            </a:endParaRPr>
          </a:p>
        </p:txBody>
      </p:sp>
      <p:sp>
        <p:nvSpPr>
          <p:cNvPr id="30" name="矩形 29"/>
          <p:cNvSpPr/>
          <p:nvPr/>
        </p:nvSpPr>
        <p:spPr>
          <a:xfrm>
            <a:off x="6809440" y="4897699"/>
            <a:ext cx="494302" cy="5056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内容占位符 6"/>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cs typeface="+mn-ea"/>
                <a:sym typeface="+mn-lt"/>
              </a:rPr>
              <a:t>數據達成</a:t>
            </a:r>
            <a:endParaRPr lang="zh-CN" altLang="en-US" dirty="0">
              <a:latin typeface="思源黑体 CN Bold" panose="020B0800000000000000" charset="-122"/>
              <a:ea typeface="思源黑体 CN Heavy" panose="020B0A00000000000000" charset="-122"/>
              <a:cs typeface="+mn-ea"/>
              <a:sym typeface="+mn-lt"/>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49365" y="2727960"/>
            <a:ext cx="7242636" cy="1277303"/>
          </a:xfrm>
          <a:prstGeom prst="rect">
            <a:avLst/>
          </a:prstGeom>
          <a:gradFill>
            <a:gsLst>
              <a:gs pos="0">
                <a:srgbClr val="F39B00"/>
              </a:gs>
              <a:gs pos="97000">
                <a:schemeClr val="bg1">
                  <a:alpha val="62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cxnSp>
        <p:nvCxnSpPr>
          <p:cNvPr id="6" name="直接连接符 5"/>
          <p:cNvCxnSpPr/>
          <p:nvPr/>
        </p:nvCxnSpPr>
        <p:spPr>
          <a:xfrm>
            <a:off x="2129050" y="2727960"/>
            <a:ext cx="0" cy="1277303"/>
          </a:xfrm>
          <a:prstGeom prst="line">
            <a:avLst/>
          </a:prstGeom>
          <a:ln w="76200">
            <a:solidFill>
              <a:srgbClr val="F39B00"/>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2263352" y="3311426"/>
            <a:ext cx="2988191" cy="8299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4800" b="1" spc="200" dirty="0">
                <a:solidFill>
                  <a:schemeClr val="tx1">
                    <a:lumMod val="65000"/>
                    <a:lumOff val="35000"/>
                  </a:schemeClr>
                </a:solidFill>
                <a:latin typeface="思源黑体 CN Bold" panose="020B0800000000000000" charset="-122"/>
                <a:ea typeface="思源黑体 CN Heavy" panose="020B0A00000000000000" charset="-122"/>
                <a:cs typeface="+mn-ea"/>
                <a:sym typeface="+mn-lt"/>
              </a:rPr>
              <a:t>未來展望</a:t>
            </a:r>
            <a:endParaRPr kumimoji="0" lang="zh-CN" altLang="en-US" sz="4800" b="1" i="0" u="none" strike="noStrike" kern="1200" cap="none" spc="20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endParaRPr>
          </a:p>
        </p:txBody>
      </p:sp>
      <p:sp>
        <p:nvSpPr>
          <p:cNvPr id="11" name="文本框 10"/>
          <p:cNvSpPr txBox="1"/>
          <p:nvPr/>
        </p:nvSpPr>
        <p:spPr>
          <a:xfrm>
            <a:off x="2263353" y="2662555"/>
            <a:ext cx="1463037"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rPr>
              <a:t>03</a:t>
            </a:r>
            <a:endParaRPr kumimoji="0" lang="en-US" altLang="zh-CN" sz="2400" b="1" i="0" u="none" strike="noStrike" kern="1200" cap="none" spc="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endParaRPr>
          </a:p>
        </p:txBody>
      </p:sp>
      <p:cxnSp>
        <p:nvCxnSpPr>
          <p:cNvPr id="14" name="直接连接符 13"/>
          <p:cNvCxnSpPr/>
          <p:nvPr/>
        </p:nvCxnSpPr>
        <p:spPr>
          <a:xfrm>
            <a:off x="2388130" y="3204766"/>
            <a:ext cx="3810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5251543" y="2946918"/>
            <a:ext cx="872725" cy="872725"/>
            <a:chOff x="7554995" y="2893387"/>
            <a:chExt cx="973610" cy="973610"/>
          </a:xfrm>
        </p:grpSpPr>
        <p:sp>
          <p:nvSpPr>
            <p:cNvPr id="15" name="椭圆 14"/>
            <p:cNvSpPr/>
            <p:nvPr/>
          </p:nvSpPr>
          <p:spPr>
            <a:xfrm>
              <a:off x="7554995" y="2893387"/>
              <a:ext cx="973610" cy="973610"/>
            </a:xfrm>
            <a:prstGeom prst="ellipse">
              <a:avLst/>
            </a:prstGeom>
            <a:no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grpSp>
          <p:nvGrpSpPr>
            <p:cNvPr id="19" name="组合 18"/>
            <p:cNvGrpSpPr/>
            <p:nvPr/>
          </p:nvGrpSpPr>
          <p:grpSpPr>
            <a:xfrm rot="5400000" flipH="1">
              <a:off x="7825857" y="3239968"/>
              <a:ext cx="506570" cy="253285"/>
              <a:chOff x="8275320" y="914400"/>
              <a:chExt cx="506570" cy="253285"/>
            </a:xfrm>
          </p:grpSpPr>
          <p:cxnSp>
            <p:nvCxnSpPr>
              <p:cNvPr id="17" name="直接连接符 16"/>
              <p:cNvCxnSpPr/>
              <p:nvPr/>
            </p:nvCxnSpPr>
            <p:spPr>
              <a:xfrm flipH="1">
                <a:off x="8275320" y="914400"/>
                <a:ext cx="253285" cy="253285"/>
              </a:xfrm>
              <a:prstGeom prst="line">
                <a:avLst/>
              </a:prstGeom>
              <a:ln w="2222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8528605" y="914400"/>
                <a:ext cx="253285" cy="253285"/>
              </a:xfrm>
              <a:prstGeom prst="line">
                <a:avLst/>
              </a:prstGeom>
              <a:ln w="22225" cap="sq">
                <a:solidFill>
                  <a:schemeClr val="bg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文本框 35"/>
          <p:cNvSpPr txBox="1">
            <a:spLocks noChangeArrowheads="1"/>
          </p:cNvSpPr>
          <p:nvPr/>
        </p:nvSpPr>
        <p:spPr bwMode="auto">
          <a:xfrm>
            <a:off x="952500" y="192088"/>
            <a:ext cx="2697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zh-CN" sz="2400" b="1" i="0" u="none" strike="noStrike" kern="1200" cap="none" spc="0" normalizeH="0" baseline="0" noProof="0">
                <a:ln>
                  <a:noFill/>
                </a:ln>
                <a:solidFill>
                  <a:srgbClr val="FFFFFF"/>
                </a:solidFill>
                <a:effectLst/>
                <a:uLnTx/>
                <a:uFillTx/>
                <a:latin typeface="思源黑体 CN Bold" panose="020B0800000000000000" charset="-122"/>
                <a:ea typeface="思源黑体 CN Heavy" panose="020B0A00000000000000" charset="-122"/>
                <a:cs typeface="+mn-cs"/>
              </a:rPr>
              <a:t>點擊此處添加標題</a:t>
            </a:r>
            <a:endParaRPr kumimoji="0" lang="zh-CN" altLang="zh-CN" sz="2400" b="1" i="0" u="none" strike="noStrike" kern="1200" cap="none" spc="0" normalizeH="0" baseline="0" noProof="0">
              <a:ln>
                <a:noFill/>
              </a:ln>
              <a:solidFill>
                <a:srgbClr val="FFFFFF"/>
              </a:solidFill>
              <a:effectLst/>
              <a:uLnTx/>
              <a:uFillTx/>
              <a:latin typeface="思源黑体 CN Bold" panose="020B0800000000000000" charset="-122"/>
              <a:ea typeface="思源黑体 CN Heavy" panose="020B0A00000000000000" charset="-122"/>
              <a:cs typeface="+mn-cs"/>
            </a:endParaRPr>
          </a:p>
        </p:txBody>
      </p:sp>
      <p:sp>
        <p:nvSpPr>
          <p:cNvPr id="12292" name="Freeform 2"/>
          <p:cNvSpPr/>
          <p:nvPr/>
        </p:nvSpPr>
        <p:spPr bwMode="auto">
          <a:xfrm>
            <a:off x="904875" y="2436813"/>
            <a:ext cx="563563" cy="563562"/>
          </a:xfrm>
          <a:custGeom>
            <a:avLst/>
            <a:gdLst>
              <a:gd name="T0" fmla="*/ 3437 w 6844"/>
              <a:gd name="T1" fmla="*/ 1719 h 6844"/>
              <a:gd name="T2" fmla="*/ 3437 w 6844"/>
              <a:gd name="T3" fmla="*/ 2875 h 6844"/>
              <a:gd name="T4" fmla="*/ 3437 w 6844"/>
              <a:gd name="T5" fmla="*/ 1719 h 6844"/>
              <a:gd name="T6" fmla="*/ 6843 w 6844"/>
              <a:gd name="T7" fmla="*/ 188 h 6844"/>
              <a:gd name="T8" fmla="*/ 5437 w 6844"/>
              <a:gd name="T9" fmla="*/ 2375 h 6844"/>
              <a:gd name="T10" fmla="*/ 5124 w 6844"/>
              <a:gd name="T11" fmla="*/ 1250 h 6844"/>
              <a:gd name="T12" fmla="*/ 5093 w 6844"/>
              <a:gd name="T13" fmla="*/ 2719 h 6844"/>
              <a:gd name="T14" fmla="*/ 4437 w 6844"/>
              <a:gd name="T15" fmla="*/ 3749 h 6844"/>
              <a:gd name="T16" fmla="*/ 5218 w 6844"/>
              <a:gd name="T17" fmla="*/ 4562 h 6844"/>
              <a:gd name="T18" fmla="*/ 5218 w 6844"/>
              <a:gd name="T19" fmla="*/ 4593 h 6844"/>
              <a:gd name="T20" fmla="*/ 5124 w 6844"/>
              <a:gd name="T21" fmla="*/ 6624 h 6844"/>
              <a:gd name="T22" fmla="*/ 4812 w 6844"/>
              <a:gd name="T23" fmla="*/ 6843 h 6844"/>
              <a:gd name="T24" fmla="*/ 4812 w 6844"/>
              <a:gd name="T25" fmla="*/ 5093 h 6844"/>
              <a:gd name="T26" fmla="*/ 2594 w 6844"/>
              <a:gd name="T27" fmla="*/ 5812 h 6844"/>
              <a:gd name="T28" fmla="*/ 2438 w 6844"/>
              <a:gd name="T29" fmla="*/ 5968 h 6844"/>
              <a:gd name="T30" fmla="*/ 875 w 6844"/>
              <a:gd name="T31" fmla="*/ 6843 h 6844"/>
              <a:gd name="T32" fmla="*/ 719 w 6844"/>
              <a:gd name="T33" fmla="*/ 6312 h 6844"/>
              <a:gd name="T34" fmla="*/ 2844 w 6844"/>
              <a:gd name="T35" fmla="*/ 4562 h 6844"/>
              <a:gd name="T36" fmla="*/ 1782 w 6844"/>
              <a:gd name="T37" fmla="*/ 2750 h 6844"/>
              <a:gd name="T38" fmla="*/ 1719 w 6844"/>
              <a:gd name="T39" fmla="*/ 2594 h 6844"/>
              <a:gd name="T40" fmla="*/ 1250 w 6844"/>
              <a:gd name="T41" fmla="*/ 1313 h 6844"/>
              <a:gd name="T42" fmla="*/ 407 w 6844"/>
              <a:gd name="T43" fmla="*/ 2563 h 6844"/>
              <a:gd name="T44" fmla="*/ 1032 w 6844"/>
              <a:gd name="T45" fmla="*/ 32 h 6844"/>
              <a:gd name="T46" fmla="*/ 1813 w 6844"/>
              <a:gd name="T47" fmla="*/ 938 h 6844"/>
              <a:gd name="T48" fmla="*/ 2157 w 6844"/>
              <a:gd name="T49" fmla="*/ 907 h 6844"/>
              <a:gd name="T50" fmla="*/ 4718 w 6844"/>
              <a:gd name="T51" fmla="*/ 907 h 6844"/>
              <a:gd name="T52" fmla="*/ 5031 w 6844"/>
              <a:gd name="T53" fmla="*/ 938 h 6844"/>
              <a:gd name="T54" fmla="*/ 5812 w 6844"/>
              <a:gd name="T55" fmla="*/ 0 h 6844"/>
              <a:gd name="T56" fmla="*/ 4562 w 6844"/>
              <a:gd name="T57" fmla="*/ 1188 h 6844"/>
              <a:gd name="T58" fmla="*/ 3437 w 6844"/>
              <a:gd name="T59" fmla="*/ 1157 h 6844"/>
              <a:gd name="T60" fmla="*/ 2282 w 6844"/>
              <a:gd name="T61" fmla="*/ 2469 h 6844"/>
              <a:gd name="T62" fmla="*/ 3718 w 6844"/>
              <a:gd name="T63" fmla="*/ 3157 h 6844"/>
              <a:gd name="T64" fmla="*/ 4562 w 6844"/>
              <a:gd name="T65" fmla="*/ 1188 h 6844"/>
              <a:gd name="T66" fmla="*/ 4562 w 6844"/>
              <a:gd name="T67" fmla="*/ 1188 h 6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44" h="6844">
                <a:moveTo>
                  <a:pt x="3437" y="1719"/>
                </a:moveTo>
                <a:lnTo>
                  <a:pt x="3437" y="1719"/>
                </a:lnTo>
                <a:cubicBezTo>
                  <a:pt x="3749" y="1719"/>
                  <a:pt x="3999" y="2000"/>
                  <a:pt x="3999" y="2313"/>
                </a:cubicBezTo>
                <a:cubicBezTo>
                  <a:pt x="3999" y="2625"/>
                  <a:pt x="3749" y="2875"/>
                  <a:pt x="3437" y="2875"/>
                </a:cubicBezTo>
                <a:cubicBezTo>
                  <a:pt x="3125" y="2875"/>
                  <a:pt x="2844" y="2625"/>
                  <a:pt x="2844" y="2313"/>
                </a:cubicBezTo>
                <a:cubicBezTo>
                  <a:pt x="2844" y="2000"/>
                  <a:pt x="3125" y="1719"/>
                  <a:pt x="3437" y="1719"/>
                </a:cubicBezTo>
                <a:close/>
                <a:moveTo>
                  <a:pt x="6843" y="188"/>
                </a:moveTo>
                <a:lnTo>
                  <a:pt x="6843" y="188"/>
                </a:lnTo>
                <a:cubicBezTo>
                  <a:pt x="6437" y="2532"/>
                  <a:pt x="6437" y="2532"/>
                  <a:pt x="6437" y="2532"/>
                </a:cubicBezTo>
                <a:cubicBezTo>
                  <a:pt x="5437" y="2375"/>
                  <a:pt x="5437" y="2375"/>
                  <a:pt x="5437" y="2375"/>
                </a:cubicBezTo>
                <a:cubicBezTo>
                  <a:pt x="5593" y="1282"/>
                  <a:pt x="5593" y="1282"/>
                  <a:pt x="5593" y="1282"/>
                </a:cubicBezTo>
                <a:cubicBezTo>
                  <a:pt x="5468" y="1282"/>
                  <a:pt x="5312" y="1250"/>
                  <a:pt x="5124" y="1250"/>
                </a:cubicBezTo>
                <a:cubicBezTo>
                  <a:pt x="5124" y="2594"/>
                  <a:pt x="5124" y="2594"/>
                  <a:pt x="5124" y="2594"/>
                </a:cubicBezTo>
                <a:cubicBezTo>
                  <a:pt x="5124" y="2625"/>
                  <a:pt x="5124" y="2688"/>
                  <a:pt x="5093" y="2719"/>
                </a:cubicBezTo>
                <a:lnTo>
                  <a:pt x="5093" y="2750"/>
                </a:lnTo>
                <a:cubicBezTo>
                  <a:pt x="4437" y="3749"/>
                  <a:pt x="4437" y="3749"/>
                  <a:pt x="4437" y="3749"/>
                </a:cubicBezTo>
                <a:cubicBezTo>
                  <a:pt x="4249" y="4281"/>
                  <a:pt x="4249" y="4281"/>
                  <a:pt x="4249" y="4281"/>
                </a:cubicBezTo>
                <a:cubicBezTo>
                  <a:pt x="5218" y="4562"/>
                  <a:pt x="5218" y="4562"/>
                  <a:pt x="5218" y="4562"/>
                </a:cubicBezTo>
                <a:cubicBezTo>
                  <a:pt x="5218" y="4562"/>
                  <a:pt x="5218" y="4562"/>
                  <a:pt x="5187" y="4593"/>
                </a:cubicBezTo>
                <a:cubicBezTo>
                  <a:pt x="5218" y="4593"/>
                  <a:pt x="5218" y="4593"/>
                  <a:pt x="5218" y="4593"/>
                </a:cubicBezTo>
                <a:cubicBezTo>
                  <a:pt x="5343" y="4624"/>
                  <a:pt x="5437" y="4749"/>
                  <a:pt x="5406" y="4906"/>
                </a:cubicBezTo>
                <a:cubicBezTo>
                  <a:pt x="5124" y="6624"/>
                  <a:pt x="5124" y="6624"/>
                  <a:pt x="5124" y="6624"/>
                </a:cubicBezTo>
                <a:cubicBezTo>
                  <a:pt x="5093" y="6749"/>
                  <a:pt x="4999" y="6843"/>
                  <a:pt x="4843" y="6843"/>
                </a:cubicBezTo>
                <a:lnTo>
                  <a:pt x="4812" y="6843"/>
                </a:lnTo>
                <a:cubicBezTo>
                  <a:pt x="4656" y="6812"/>
                  <a:pt x="4531" y="6687"/>
                  <a:pt x="4562" y="6531"/>
                </a:cubicBezTo>
                <a:cubicBezTo>
                  <a:pt x="4812" y="5093"/>
                  <a:pt x="4812" y="5093"/>
                  <a:pt x="4812" y="5093"/>
                </a:cubicBezTo>
                <a:cubicBezTo>
                  <a:pt x="3531" y="5124"/>
                  <a:pt x="3531" y="5124"/>
                  <a:pt x="3531" y="5124"/>
                </a:cubicBezTo>
                <a:cubicBezTo>
                  <a:pt x="2594" y="5812"/>
                  <a:pt x="2594" y="5812"/>
                  <a:pt x="2594" y="5812"/>
                </a:cubicBezTo>
                <a:cubicBezTo>
                  <a:pt x="2500" y="5906"/>
                  <a:pt x="2500" y="5906"/>
                  <a:pt x="2500" y="5906"/>
                </a:cubicBezTo>
                <a:cubicBezTo>
                  <a:pt x="2469" y="5937"/>
                  <a:pt x="2469" y="5937"/>
                  <a:pt x="2438" y="5968"/>
                </a:cubicBezTo>
                <a:cubicBezTo>
                  <a:pt x="1000" y="6812"/>
                  <a:pt x="1000" y="6812"/>
                  <a:pt x="1000" y="6812"/>
                </a:cubicBezTo>
                <a:cubicBezTo>
                  <a:pt x="969" y="6843"/>
                  <a:pt x="907" y="6843"/>
                  <a:pt x="875" y="6843"/>
                </a:cubicBezTo>
                <a:cubicBezTo>
                  <a:pt x="782" y="6843"/>
                  <a:pt x="688" y="6812"/>
                  <a:pt x="625" y="6718"/>
                </a:cubicBezTo>
                <a:cubicBezTo>
                  <a:pt x="532" y="6562"/>
                  <a:pt x="594" y="6406"/>
                  <a:pt x="719" y="6312"/>
                </a:cubicBezTo>
                <a:cubicBezTo>
                  <a:pt x="1969" y="5562"/>
                  <a:pt x="1969" y="5562"/>
                  <a:pt x="1969" y="5562"/>
                </a:cubicBezTo>
                <a:cubicBezTo>
                  <a:pt x="2844" y="4562"/>
                  <a:pt x="2844" y="4562"/>
                  <a:pt x="2844" y="4562"/>
                </a:cubicBezTo>
                <a:cubicBezTo>
                  <a:pt x="2563" y="3718"/>
                  <a:pt x="2563" y="3718"/>
                  <a:pt x="2563" y="3718"/>
                </a:cubicBezTo>
                <a:cubicBezTo>
                  <a:pt x="1782" y="2750"/>
                  <a:pt x="1782" y="2750"/>
                  <a:pt x="1782" y="2750"/>
                </a:cubicBezTo>
                <a:cubicBezTo>
                  <a:pt x="1750" y="2688"/>
                  <a:pt x="1719" y="2657"/>
                  <a:pt x="1719" y="2594"/>
                </a:cubicBezTo>
                <a:cubicBezTo>
                  <a:pt x="1719" y="1250"/>
                  <a:pt x="1719" y="1250"/>
                  <a:pt x="1719" y="1250"/>
                </a:cubicBezTo>
                <a:cubicBezTo>
                  <a:pt x="1532" y="1250"/>
                  <a:pt x="1375" y="1282"/>
                  <a:pt x="1250" y="1313"/>
                </a:cubicBezTo>
                <a:cubicBezTo>
                  <a:pt x="1407" y="2375"/>
                  <a:pt x="1407" y="2375"/>
                  <a:pt x="1407" y="2375"/>
                </a:cubicBezTo>
                <a:cubicBezTo>
                  <a:pt x="407" y="2563"/>
                  <a:pt x="407" y="2563"/>
                  <a:pt x="407" y="2563"/>
                </a:cubicBezTo>
                <a:cubicBezTo>
                  <a:pt x="0" y="188"/>
                  <a:pt x="0" y="188"/>
                  <a:pt x="0" y="188"/>
                </a:cubicBezTo>
                <a:cubicBezTo>
                  <a:pt x="1032" y="32"/>
                  <a:pt x="1032" y="32"/>
                  <a:pt x="1032" y="32"/>
                </a:cubicBezTo>
                <a:cubicBezTo>
                  <a:pt x="1188" y="1032"/>
                  <a:pt x="1188" y="1032"/>
                  <a:pt x="1188" y="1032"/>
                </a:cubicBezTo>
                <a:cubicBezTo>
                  <a:pt x="1375" y="1000"/>
                  <a:pt x="1594" y="969"/>
                  <a:pt x="1813" y="938"/>
                </a:cubicBezTo>
                <a:cubicBezTo>
                  <a:pt x="1875" y="907"/>
                  <a:pt x="1938" y="875"/>
                  <a:pt x="2000" y="875"/>
                </a:cubicBezTo>
                <a:cubicBezTo>
                  <a:pt x="2063" y="875"/>
                  <a:pt x="2094" y="907"/>
                  <a:pt x="2157" y="907"/>
                </a:cubicBezTo>
                <a:cubicBezTo>
                  <a:pt x="2532" y="907"/>
                  <a:pt x="2938" y="875"/>
                  <a:pt x="3437" y="875"/>
                </a:cubicBezTo>
                <a:cubicBezTo>
                  <a:pt x="3906" y="875"/>
                  <a:pt x="4343" y="907"/>
                  <a:pt x="4718" y="907"/>
                </a:cubicBezTo>
                <a:cubicBezTo>
                  <a:pt x="4749" y="907"/>
                  <a:pt x="4781" y="875"/>
                  <a:pt x="4843" y="875"/>
                </a:cubicBezTo>
                <a:cubicBezTo>
                  <a:pt x="4906" y="875"/>
                  <a:pt x="4968" y="907"/>
                  <a:pt x="5031" y="938"/>
                </a:cubicBezTo>
                <a:cubicBezTo>
                  <a:pt x="5281" y="969"/>
                  <a:pt x="5468" y="1000"/>
                  <a:pt x="5656" y="1000"/>
                </a:cubicBezTo>
                <a:cubicBezTo>
                  <a:pt x="5812" y="0"/>
                  <a:pt x="5812" y="0"/>
                  <a:pt x="5812" y="0"/>
                </a:cubicBezTo>
                <a:lnTo>
                  <a:pt x="6843" y="188"/>
                </a:lnTo>
                <a:close/>
                <a:moveTo>
                  <a:pt x="4562" y="1188"/>
                </a:moveTo>
                <a:lnTo>
                  <a:pt x="4562" y="1188"/>
                </a:lnTo>
                <a:cubicBezTo>
                  <a:pt x="4218" y="1188"/>
                  <a:pt x="3843" y="1157"/>
                  <a:pt x="3437" y="1157"/>
                </a:cubicBezTo>
                <a:cubicBezTo>
                  <a:pt x="3000" y="1157"/>
                  <a:pt x="2625" y="1188"/>
                  <a:pt x="2282" y="1188"/>
                </a:cubicBezTo>
                <a:cubicBezTo>
                  <a:pt x="2282" y="2469"/>
                  <a:pt x="2282" y="2469"/>
                  <a:pt x="2282" y="2469"/>
                </a:cubicBezTo>
                <a:cubicBezTo>
                  <a:pt x="3157" y="3157"/>
                  <a:pt x="3157" y="3157"/>
                  <a:pt x="3157" y="3157"/>
                </a:cubicBezTo>
                <a:cubicBezTo>
                  <a:pt x="3718" y="3157"/>
                  <a:pt x="3718" y="3157"/>
                  <a:pt x="3718" y="3157"/>
                </a:cubicBezTo>
                <a:cubicBezTo>
                  <a:pt x="4562" y="2469"/>
                  <a:pt x="4562" y="2469"/>
                  <a:pt x="4562" y="2469"/>
                </a:cubicBezTo>
                <a:lnTo>
                  <a:pt x="4562" y="1188"/>
                </a:lnTo>
                <a:close/>
                <a:moveTo>
                  <a:pt x="4562" y="1188"/>
                </a:moveTo>
                <a:lnTo>
                  <a:pt x="4562" y="1188"/>
                </a:lnTo>
                <a:close/>
              </a:path>
            </a:pathLst>
          </a:custGeom>
          <a:solidFill>
            <a:srgbClr val="FE8301"/>
          </a:solidFill>
          <a:ln>
            <a:noFill/>
          </a:ln>
        </p:spPr>
        <p:txBody>
          <a:bodyPr wrap="none" lIns="121910" tIns="60955" rIns="121910" bIns="60955"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FE8301"/>
              </a:solidFill>
              <a:effectLst/>
              <a:uLnTx/>
              <a:uFillTx/>
              <a:latin typeface="Calibri" panose="020F0502020204030204" pitchFamily="34" charset="0"/>
              <a:ea typeface="SimSun" panose="02010600030101010101" pitchFamily="2" charset="-122"/>
            </a:endParaRPr>
          </a:p>
        </p:txBody>
      </p:sp>
      <p:sp>
        <p:nvSpPr>
          <p:cNvPr id="12293" name="Freeform 3"/>
          <p:cNvSpPr/>
          <p:nvPr/>
        </p:nvSpPr>
        <p:spPr bwMode="auto">
          <a:xfrm>
            <a:off x="8424863" y="2549525"/>
            <a:ext cx="598487" cy="460375"/>
          </a:xfrm>
          <a:custGeom>
            <a:avLst/>
            <a:gdLst>
              <a:gd name="T0" fmla="*/ 3034 w 6392"/>
              <a:gd name="T1" fmla="*/ 2260 h 4907"/>
              <a:gd name="T2" fmla="*/ 2582 w 6392"/>
              <a:gd name="T3" fmla="*/ 1937 h 4907"/>
              <a:gd name="T4" fmla="*/ 1421 w 6392"/>
              <a:gd name="T5" fmla="*/ 2196 h 4907"/>
              <a:gd name="T6" fmla="*/ 388 w 6392"/>
              <a:gd name="T7" fmla="*/ 4583 h 4907"/>
              <a:gd name="T8" fmla="*/ 2712 w 6392"/>
              <a:gd name="T9" fmla="*/ 3551 h 4907"/>
              <a:gd name="T10" fmla="*/ 3034 w 6392"/>
              <a:gd name="T11" fmla="*/ 2260 h 4907"/>
              <a:gd name="T12" fmla="*/ 2454 w 6392"/>
              <a:gd name="T13" fmla="*/ 3228 h 4907"/>
              <a:gd name="T14" fmla="*/ 711 w 6392"/>
              <a:gd name="T15" fmla="*/ 4261 h 4907"/>
              <a:gd name="T16" fmla="*/ 1679 w 6392"/>
              <a:gd name="T17" fmla="*/ 2518 h 4907"/>
              <a:gd name="T18" fmla="*/ 1874 w 6392"/>
              <a:gd name="T19" fmla="*/ 2648 h 4907"/>
              <a:gd name="T20" fmla="*/ 2260 w 6392"/>
              <a:gd name="T21" fmla="*/ 3034 h 4907"/>
              <a:gd name="T22" fmla="*/ 2454 w 6392"/>
              <a:gd name="T23" fmla="*/ 3228 h 4907"/>
              <a:gd name="T24" fmla="*/ 6197 w 6392"/>
              <a:gd name="T25" fmla="*/ 710 h 4907"/>
              <a:gd name="T26" fmla="*/ 3615 w 6392"/>
              <a:gd name="T27" fmla="*/ 646 h 4907"/>
              <a:gd name="T28" fmla="*/ 2776 w 6392"/>
              <a:gd name="T29" fmla="*/ 1679 h 4907"/>
              <a:gd name="T30" fmla="*/ 3034 w 6392"/>
              <a:gd name="T31" fmla="*/ 2196 h 4907"/>
              <a:gd name="T32" fmla="*/ 4326 w 6392"/>
              <a:gd name="T33" fmla="*/ 2454 h 4907"/>
              <a:gd name="T34" fmla="*/ 6197 w 6392"/>
              <a:gd name="T35" fmla="*/ 710 h 4907"/>
              <a:gd name="T36" fmla="*/ 5489 w 6392"/>
              <a:gd name="T37" fmla="*/ 1549 h 4907"/>
              <a:gd name="T38" fmla="*/ 3681 w 6392"/>
              <a:gd name="T39" fmla="*/ 1937 h 4907"/>
              <a:gd name="T40" fmla="*/ 4067 w 6392"/>
              <a:gd name="T41" fmla="*/ 1485 h 4907"/>
              <a:gd name="T42" fmla="*/ 3487 w 6392"/>
              <a:gd name="T43" fmla="*/ 1421 h 4907"/>
              <a:gd name="T44" fmla="*/ 5164 w 6392"/>
              <a:gd name="T45" fmla="*/ 582 h 4907"/>
              <a:gd name="T46" fmla="*/ 5489 w 6392"/>
              <a:gd name="T47" fmla="*/ 1549 h 4907"/>
              <a:gd name="T48" fmla="*/ 3165 w 6392"/>
              <a:gd name="T49" fmla="*/ 2260 h 4907"/>
              <a:gd name="T50" fmla="*/ 3423 w 6392"/>
              <a:gd name="T51" fmla="*/ 3098 h 4907"/>
              <a:gd name="T52" fmla="*/ 3423 w 6392"/>
              <a:gd name="T53" fmla="*/ 2582 h 4907"/>
              <a:gd name="T54" fmla="*/ 3165 w 6392"/>
              <a:gd name="T55" fmla="*/ 2260 h 4907"/>
              <a:gd name="T56" fmla="*/ 2196 w 6392"/>
              <a:gd name="T57" fmla="*/ 1615 h 4907"/>
              <a:gd name="T58" fmla="*/ 2066 w 6392"/>
              <a:gd name="T59" fmla="*/ 1163 h 4907"/>
              <a:gd name="T60" fmla="*/ 2518 w 6392"/>
              <a:gd name="T61" fmla="*/ 1549 h 4907"/>
              <a:gd name="T62" fmla="*/ 2582 w 6392"/>
              <a:gd name="T63" fmla="*/ 1873 h 4907"/>
              <a:gd name="T64" fmla="*/ 2196 w 6392"/>
              <a:gd name="T65" fmla="*/ 1615 h 4907"/>
              <a:gd name="T66" fmla="*/ 2196 w 6392"/>
              <a:gd name="T67" fmla="*/ 1615 h 4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92" h="4907">
                <a:moveTo>
                  <a:pt x="3034" y="2260"/>
                </a:moveTo>
                <a:lnTo>
                  <a:pt x="3034" y="2260"/>
                </a:lnTo>
                <a:cubicBezTo>
                  <a:pt x="2776" y="2196"/>
                  <a:pt x="2776" y="2196"/>
                  <a:pt x="2776" y="2196"/>
                </a:cubicBezTo>
                <a:cubicBezTo>
                  <a:pt x="2582" y="1937"/>
                  <a:pt x="2582" y="1937"/>
                  <a:pt x="2582" y="1937"/>
                </a:cubicBezTo>
                <a:cubicBezTo>
                  <a:pt x="2454" y="2001"/>
                  <a:pt x="2454" y="2001"/>
                  <a:pt x="2454" y="2001"/>
                </a:cubicBezTo>
                <a:cubicBezTo>
                  <a:pt x="2132" y="1873"/>
                  <a:pt x="1679" y="1937"/>
                  <a:pt x="1421" y="2196"/>
                </a:cubicBezTo>
                <a:cubicBezTo>
                  <a:pt x="388" y="3228"/>
                  <a:pt x="388" y="3228"/>
                  <a:pt x="388" y="3228"/>
                </a:cubicBezTo>
                <a:cubicBezTo>
                  <a:pt x="0" y="3615"/>
                  <a:pt x="0" y="4197"/>
                  <a:pt x="388" y="4583"/>
                </a:cubicBezTo>
                <a:cubicBezTo>
                  <a:pt x="775" y="4906"/>
                  <a:pt x="1357" y="4906"/>
                  <a:pt x="1743" y="4583"/>
                </a:cubicBezTo>
                <a:cubicBezTo>
                  <a:pt x="2712" y="3551"/>
                  <a:pt x="2712" y="3551"/>
                  <a:pt x="2712" y="3551"/>
                </a:cubicBezTo>
                <a:cubicBezTo>
                  <a:pt x="3034" y="3228"/>
                  <a:pt x="3099" y="2776"/>
                  <a:pt x="2906" y="2454"/>
                </a:cubicBezTo>
                <a:lnTo>
                  <a:pt x="3034" y="2260"/>
                </a:lnTo>
                <a:close/>
                <a:moveTo>
                  <a:pt x="2454" y="3228"/>
                </a:moveTo>
                <a:lnTo>
                  <a:pt x="2454" y="3228"/>
                </a:lnTo>
                <a:cubicBezTo>
                  <a:pt x="1421" y="4261"/>
                  <a:pt x="1421" y="4261"/>
                  <a:pt x="1421" y="4261"/>
                </a:cubicBezTo>
                <a:cubicBezTo>
                  <a:pt x="1227" y="4455"/>
                  <a:pt x="905" y="4455"/>
                  <a:pt x="711" y="4261"/>
                </a:cubicBezTo>
                <a:cubicBezTo>
                  <a:pt x="516" y="4067"/>
                  <a:pt x="516" y="3745"/>
                  <a:pt x="711" y="3551"/>
                </a:cubicBezTo>
                <a:cubicBezTo>
                  <a:pt x="1679" y="2518"/>
                  <a:pt x="1679" y="2518"/>
                  <a:pt x="1679" y="2518"/>
                </a:cubicBezTo>
                <a:cubicBezTo>
                  <a:pt x="1807" y="2390"/>
                  <a:pt x="2002" y="2324"/>
                  <a:pt x="2132" y="2390"/>
                </a:cubicBezTo>
                <a:cubicBezTo>
                  <a:pt x="1874" y="2648"/>
                  <a:pt x="1874" y="2648"/>
                  <a:pt x="1874" y="2648"/>
                </a:cubicBezTo>
                <a:cubicBezTo>
                  <a:pt x="1743" y="2776"/>
                  <a:pt x="1743" y="2970"/>
                  <a:pt x="1874" y="3034"/>
                </a:cubicBezTo>
                <a:cubicBezTo>
                  <a:pt x="1938" y="3164"/>
                  <a:pt x="2132" y="3164"/>
                  <a:pt x="2260" y="3034"/>
                </a:cubicBezTo>
                <a:cubicBezTo>
                  <a:pt x="2582" y="2776"/>
                  <a:pt x="2582" y="2776"/>
                  <a:pt x="2582" y="2776"/>
                </a:cubicBezTo>
                <a:cubicBezTo>
                  <a:pt x="2582" y="2906"/>
                  <a:pt x="2582" y="3098"/>
                  <a:pt x="2454" y="3228"/>
                </a:cubicBezTo>
                <a:close/>
                <a:moveTo>
                  <a:pt x="6197" y="710"/>
                </a:moveTo>
                <a:lnTo>
                  <a:pt x="6197" y="710"/>
                </a:lnTo>
                <a:cubicBezTo>
                  <a:pt x="6005" y="258"/>
                  <a:pt x="5489" y="0"/>
                  <a:pt x="4972" y="194"/>
                </a:cubicBezTo>
                <a:cubicBezTo>
                  <a:pt x="3615" y="646"/>
                  <a:pt x="3615" y="646"/>
                  <a:pt x="3615" y="646"/>
                </a:cubicBezTo>
                <a:cubicBezTo>
                  <a:pt x="3229" y="841"/>
                  <a:pt x="3034" y="1163"/>
                  <a:pt x="3034" y="1549"/>
                </a:cubicBezTo>
                <a:cubicBezTo>
                  <a:pt x="2776" y="1679"/>
                  <a:pt x="2776" y="1679"/>
                  <a:pt x="2776" y="1679"/>
                </a:cubicBezTo>
                <a:cubicBezTo>
                  <a:pt x="2840" y="2001"/>
                  <a:pt x="2840" y="2001"/>
                  <a:pt x="2840" y="2001"/>
                </a:cubicBezTo>
                <a:cubicBezTo>
                  <a:pt x="3034" y="2196"/>
                  <a:pt x="3034" y="2196"/>
                  <a:pt x="3034" y="2196"/>
                </a:cubicBezTo>
                <a:cubicBezTo>
                  <a:pt x="3229" y="2132"/>
                  <a:pt x="3229" y="2132"/>
                  <a:pt x="3229" y="2132"/>
                </a:cubicBezTo>
                <a:cubicBezTo>
                  <a:pt x="3487" y="2454"/>
                  <a:pt x="3939" y="2582"/>
                  <a:pt x="4326" y="2454"/>
                </a:cubicBezTo>
                <a:cubicBezTo>
                  <a:pt x="5681" y="1937"/>
                  <a:pt x="5681" y="1937"/>
                  <a:pt x="5681" y="1937"/>
                </a:cubicBezTo>
                <a:cubicBezTo>
                  <a:pt x="6133" y="1743"/>
                  <a:pt x="6391" y="1227"/>
                  <a:pt x="6197" y="710"/>
                </a:cubicBezTo>
                <a:close/>
                <a:moveTo>
                  <a:pt x="5489" y="1549"/>
                </a:moveTo>
                <a:lnTo>
                  <a:pt x="5489" y="1549"/>
                </a:lnTo>
                <a:cubicBezTo>
                  <a:pt x="4131" y="2065"/>
                  <a:pt x="4131" y="2065"/>
                  <a:pt x="4131" y="2065"/>
                </a:cubicBezTo>
                <a:cubicBezTo>
                  <a:pt x="4003" y="2132"/>
                  <a:pt x="3809" y="2065"/>
                  <a:pt x="3681" y="1937"/>
                </a:cubicBezTo>
                <a:cubicBezTo>
                  <a:pt x="3939" y="1873"/>
                  <a:pt x="3939" y="1873"/>
                  <a:pt x="3939" y="1873"/>
                </a:cubicBezTo>
                <a:cubicBezTo>
                  <a:pt x="4067" y="1807"/>
                  <a:pt x="4131" y="1679"/>
                  <a:pt x="4067" y="1485"/>
                </a:cubicBezTo>
                <a:cubicBezTo>
                  <a:pt x="4003" y="1357"/>
                  <a:pt x="3873" y="1291"/>
                  <a:pt x="3681" y="1291"/>
                </a:cubicBezTo>
                <a:cubicBezTo>
                  <a:pt x="3487" y="1421"/>
                  <a:pt x="3487" y="1421"/>
                  <a:pt x="3487" y="1421"/>
                </a:cubicBezTo>
                <a:cubicBezTo>
                  <a:pt x="3551" y="1227"/>
                  <a:pt x="3615" y="1163"/>
                  <a:pt x="3809" y="1099"/>
                </a:cubicBezTo>
                <a:cubicBezTo>
                  <a:pt x="5164" y="582"/>
                  <a:pt x="5164" y="582"/>
                  <a:pt x="5164" y="582"/>
                </a:cubicBezTo>
                <a:cubicBezTo>
                  <a:pt x="5422" y="452"/>
                  <a:pt x="5681" y="646"/>
                  <a:pt x="5811" y="905"/>
                </a:cubicBezTo>
                <a:cubicBezTo>
                  <a:pt x="5875" y="1163"/>
                  <a:pt x="5747" y="1421"/>
                  <a:pt x="5489" y="1549"/>
                </a:cubicBezTo>
                <a:close/>
                <a:moveTo>
                  <a:pt x="3165" y="2260"/>
                </a:moveTo>
                <a:lnTo>
                  <a:pt x="3165" y="2260"/>
                </a:lnTo>
                <a:cubicBezTo>
                  <a:pt x="3551" y="2518"/>
                  <a:pt x="3551" y="2518"/>
                  <a:pt x="3551" y="2518"/>
                </a:cubicBezTo>
                <a:cubicBezTo>
                  <a:pt x="3423" y="3098"/>
                  <a:pt x="3423" y="3098"/>
                  <a:pt x="3423" y="3098"/>
                </a:cubicBezTo>
                <a:cubicBezTo>
                  <a:pt x="3293" y="3098"/>
                  <a:pt x="3293" y="3098"/>
                  <a:pt x="3293" y="3098"/>
                </a:cubicBezTo>
                <a:cubicBezTo>
                  <a:pt x="3423" y="2582"/>
                  <a:pt x="3423" y="2582"/>
                  <a:pt x="3423" y="2582"/>
                </a:cubicBezTo>
                <a:cubicBezTo>
                  <a:pt x="3034" y="2324"/>
                  <a:pt x="3034" y="2324"/>
                  <a:pt x="3034" y="2324"/>
                </a:cubicBezTo>
                <a:lnTo>
                  <a:pt x="3165" y="2260"/>
                </a:lnTo>
                <a:close/>
                <a:moveTo>
                  <a:pt x="2196" y="1615"/>
                </a:moveTo>
                <a:lnTo>
                  <a:pt x="2196" y="1615"/>
                </a:lnTo>
                <a:cubicBezTo>
                  <a:pt x="1938" y="1163"/>
                  <a:pt x="1938" y="1163"/>
                  <a:pt x="1938" y="1163"/>
                </a:cubicBezTo>
                <a:cubicBezTo>
                  <a:pt x="2066" y="1163"/>
                  <a:pt x="2066" y="1163"/>
                  <a:pt x="2066" y="1163"/>
                </a:cubicBezTo>
                <a:cubicBezTo>
                  <a:pt x="2260" y="1549"/>
                  <a:pt x="2260" y="1549"/>
                  <a:pt x="2260" y="1549"/>
                </a:cubicBezTo>
                <a:cubicBezTo>
                  <a:pt x="2518" y="1549"/>
                  <a:pt x="2518" y="1549"/>
                  <a:pt x="2518" y="1549"/>
                </a:cubicBezTo>
                <a:cubicBezTo>
                  <a:pt x="2648" y="1807"/>
                  <a:pt x="2648" y="1807"/>
                  <a:pt x="2648" y="1807"/>
                </a:cubicBezTo>
                <a:cubicBezTo>
                  <a:pt x="2582" y="1873"/>
                  <a:pt x="2582" y="1873"/>
                  <a:pt x="2582" y="1873"/>
                </a:cubicBezTo>
                <a:cubicBezTo>
                  <a:pt x="2454" y="1679"/>
                  <a:pt x="2454" y="1679"/>
                  <a:pt x="2454" y="1679"/>
                </a:cubicBezTo>
                <a:lnTo>
                  <a:pt x="2196" y="1615"/>
                </a:lnTo>
                <a:close/>
                <a:moveTo>
                  <a:pt x="2196" y="1615"/>
                </a:moveTo>
                <a:lnTo>
                  <a:pt x="2196" y="1615"/>
                </a:lnTo>
                <a:close/>
              </a:path>
            </a:pathLst>
          </a:custGeom>
          <a:solidFill>
            <a:srgbClr val="FE8301"/>
          </a:solidFill>
          <a:ln>
            <a:noFill/>
          </a:ln>
        </p:spPr>
        <p:txBody>
          <a:bodyPr wrap="none" lIns="121910" tIns="60955" rIns="121910" bIns="60955"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FE8301"/>
              </a:solidFill>
              <a:effectLst/>
              <a:uLnTx/>
              <a:uFillTx/>
              <a:latin typeface="Calibri" panose="020F0502020204030204" pitchFamily="34" charset="0"/>
              <a:ea typeface="SimSun" panose="02010600030101010101" pitchFamily="2" charset="-122"/>
            </a:endParaRPr>
          </a:p>
        </p:txBody>
      </p:sp>
      <p:sp>
        <p:nvSpPr>
          <p:cNvPr id="12294" name="Freeform 4"/>
          <p:cNvSpPr/>
          <p:nvPr/>
        </p:nvSpPr>
        <p:spPr bwMode="auto">
          <a:xfrm>
            <a:off x="8437563" y="4264025"/>
            <a:ext cx="585787" cy="585788"/>
          </a:xfrm>
          <a:custGeom>
            <a:avLst/>
            <a:gdLst>
              <a:gd name="T0" fmla="*/ 2374 w 2594"/>
              <a:gd name="T1" fmla="*/ 0 h 2594"/>
              <a:gd name="T2" fmla="*/ 2374 w 2594"/>
              <a:gd name="T3" fmla="*/ 0 h 2594"/>
              <a:gd name="T4" fmla="*/ 219 w 2594"/>
              <a:gd name="T5" fmla="*/ 0 h 2594"/>
              <a:gd name="T6" fmla="*/ 0 w 2594"/>
              <a:gd name="T7" fmla="*/ 219 h 2594"/>
              <a:gd name="T8" fmla="*/ 0 w 2594"/>
              <a:gd name="T9" fmla="*/ 2374 h 2594"/>
              <a:gd name="T10" fmla="*/ 219 w 2594"/>
              <a:gd name="T11" fmla="*/ 2593 h 2594"/>
              <a:gd name="T12" fmla="*/ 2374 w 2594"/>
              <a:gd name="T13" fmla="*/ 2593 h 2594"/>
              <a:gd name="T14" fmla="*/ 2593 w 2594"/>
              <a:gd name="T15" fmla="*/ 2374 h 2594"/>
              <a:gd name="T16" fmla="*/ 2593 w 2594"/>
              <a:gd name="T17" fmla="*/ 219 h 2594"/>
              <a:gd name="T18" fmla="*/ 2374 w 2594"/>
              <a:gd name="T19" fmla="*/ 0 h 2594"/>
              <a:gd name="T20" fmla="*/ 2249 w 2594"/>
              <a:gd name="T21" fmla="*/ 250 h 2594"/>
              <a:gd name="T22" fmla="*/ 2249 w 2594"/>
              <a:gd name="T23" fmla="*/ 250 h 2594"/>
              <a:gd name="T24" fmla="*/ 2343 w 2594"/>
              <a:gd name="T25" fmla="*/ 313 h 2594"/>
              <a:gd name="T26" fmla="*/ 2249 w 2594"/>
              <a:gd name="T27" fmla="*/ 407 h 2594"/>
              <a:gd name="T28" fmla="*/ 2156 w 2594"/>
              <a:gd name="T29" fmla="*/ 313 h 2594"/>
              <a:gd name="T30" fmla="*/ 2249 w 2594"/>
              <a:gd name="T31" fmla="*/ 250 h 2594"/>
              <a:gd name="T32" fmla="*/ 1937 w 2594"/>
              <a:gd name="T33" fmla="*/ 250 h 2594"/>
              <a:gd name="T34" fmla="*/ 1937 w 2594"/>
              <a:gd name="T35" fmla="*/ 250 h 2594"/>
              <a:gd name="T36" fmla="*/ 2031 w 2594"/>
              <a:gd name="T37" fmla="*/ 313 h 2594"/>
              <a:gd name="T38" fmla="*/ 1937 w 2594"/>
              <a:gd name="T39" fmla="*/ 407 h 2594"/>
              <a:gd name="T40" fmla="*/ 1843 w 2594"/>
              <a:gd name="T41" fmla="*/ 313 h 2594"/>
              <a:gd name="T42" fmla="*/ 1937 w 2594"/>
              <a:gd name="T43" fmla="*/ 250 h 2594"/>
              <a:gd name="T44" fmla="*/ 2343 w 2594"/>
              <a:gd name="T45" fmla="*/ 2343 h 2594"/>
              <a:gd name="T46" fmla="*/ 2343 w 2594"/>
              <a:gd name="T47" fmla="*/ 2343 h 2594"/>
              <a:gd name="T48" fmla="*/ 250 w 2594"/>
              <a:gd name="T49" fmla="*/ 2343 h 2594"/>
              <a:gd name="T50" fmla="*/ 250 w 2594"/>
              <a:gd name="T51" fmla="*/ 625 h 2594"/>
              <a:gd name="T52" fmla="*/ 2343 w 2594"/>
              <a:gd name="T53" fmla="*/ 625 h 2594"/>
              <a:gd name="T54" fmla="*/ 2343 w 2594"/>
              <a:gd name="T55" fmla="*/ 2343 h 2594"/>
              <a:gd name="T56" fmla="*/ 594 w 2594"/>
              <a:gd name="T57" fmla="*/ 2093 h 2594"/>
              <a:gd name="T58" fmla="*/ 594 w 2594"/>
              <a:gd name="T59" fmla="*/ 2093 h 2594"/>
              <a:gd name="T60" fmla="*/ 1999 w 2594"/>
              <a:gd name="T61" fmla="*/ 2093 h 2594"/>
              <a:gd name="T62" fmla="*/ 2031 w 2594"/>
              <a:gd name="T63" fmla="*/ 2062 h 2594"/>
              <a:gd name="T64" fmla="*/ 2031 w 2594"/>
              <a:gd name="T65" fmla="*/ 2031 h 2594"/>
              <a:gd name="T66" fmla="*/ 1343 w 2594"/>
              <a:gd name="T67" fmla="*/ 844 h 2594"/>
              <a:gd name="T68" fmla="*/ 1312 w 2594"/>
              <a:gd name="T69" fmla="*/ 813 h 2594"/>
              <a:gd name="T70" fmla="*/ 1250 w 2594"/>
              <a:gd name="T71" fmla="*/ 844 h 2594"/>
              <a:gd name="T72" fmla="*/ 563 w 2594"/>
              <a:gd name="T73" fmla="*/ 2031 h 2594"/>
              <a:gd name="T74" fmla="*/ 563 w 2594"/>
              <a:gd name="T75" fmla="*/ 2093 h 2594"/>
              <a:gd name="T76" fmla="*/ 594 w 2594"/>
              <a:gd name="T77" fmla="*/ 2093 h 2594"/>
              <a:gd name="T78" fmla="*/ 1374 w 2594"/>
              <a:gd name="T79" fmla="*/ 1937 h 2594"/>
              <a:gd name="T80" fmla="*/ 1374 w 2594"/>
              <a:gd name="T81" fmla="*/ 1937 h 2594"/>
              <a:gd name="T82" fmla="*/ 1343 w 2594"/>
              <a:gd name="T83" fmla="*/ 1968 h 2594"/>
              <a:gd name="T84" fmla="*/ 1250 w 2594"/>
              <a:gd name="T85" fmla="*/ 1968 h 2594"/>
              <a:gd name="T86" fmla="*/ 1219 w 2594"/>
              <a:gd name="T87" fmla="*/ 1937 h 2594"/>
              <a:gd name="T88" fmla="*/ 1219 w 2594"/>
              <a:gd name="T89" fmla="*/ 1843 h 2594"/>
              <a:gd name="T90" fmla="*/ 1250 w 2594"/>
              <a:gd name="T91" fmla="*/ 1812 h 2594"/>
              <a:gd name="T92" fmla="*/ 1343 w 2594"/>
              <a:gd name="T93" fmla="*/ 1812 h 2594"/>
              <a:gd name="T94" fmla="*/ 1374 w 2594"/>
              <a:gd name="T95" fmla="*/ 1843 h 2594"/>
              <a:gd name="T96" fmla="*/ 1374 w 2594"/>
              <a:gd name="T97" fmla="*/ 1937 h 2594"/>
              <a:gd name="T98" fmla="*/ 1219 w 2594"/>
              <a:gd name="T99" fmla="*/ 1125 h 2594"/>
              <a:gd name="T100" fmla="*/ 1219 w 2594"/>
              <a:gd name="T101" fmla="*/ 1125 h 2594"/>
              <a:gd name="T102" fmla="*/ 1374 w 2594"/>
              <a:gd name="T103" fmla="*/ 1125 h 2594"/>
              <a:gd name="T104" fmla="*/ 1406 w 2594"/>
              <a:gd name="T105" fmla="*/ 1157 h 2594"/>
              <a:gd name="T106" fmla="*/ 1374 w 2594"/>
              <a:gd name="T107" fmla="*/ 1718 h 2594"/>
              <a:gd name="T108" fmla="*/ 1343 w 2594"/>
              <a:gd name="T109" fmla="*/ 1749 h 2594"/>
              <a:gd name="T110" fmla="*/ 1250 w 2594"/>
              <a:gd name="T111" fmla="*/ 1749 h 2594"/>
              <a:gd name="T112" fmla="*/ 1219 w 2594"/>
              <a:gd name="T113" fmla="*/ 1718 h 2594"/>
              <a:gd name="T114" fmla="*/ 1219 w 2594"/>
              <a:gd name="T115" fmla="*/ 1157 h 2594"/>
              <a:gd name="T116" fmla="*/ 1219 w 2594"/>
              <a:gd name="T117" fmla="*/ 1125 h 2594"/>
              <a:gd name="T118" fmla="*/ 1219 w 2594"/>
              <a:gd name="T119" fmla="*/ 1125 h 2594"/>
              <a:gd name="T120" fmla="*/ 1219 w 2594"/>
              <a:gd name="T121" fmla="*/ 1125 h 2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4" h="2594">
                <a:moveTo>
                  <a:pt x="2374" y="0"/>
                </a:moveTo>
                <a:lnTo>
                  <a:pt x="2374" y="0"/>
                </a:lnTo>
                <a:cubicBezTo>
                  <a:pt x="219" y="0"/>
                  <a:pt x="219" y="0"/>
                  <a:pt x="219" y="0"/>
                </a:cubicBezTo>
                <a:cubicBezTo>
                  <a:pt x="94" y="0"/>
                  <a:pt x="0" y="94"/>
                  <a:pt x="0" y="219"/>
                </a:cubicBezTo>
                <a:cubicBezTo>
                  <a:pt x="0" y="2374"/>
                  <a:pt x="0" y="2374"/>
                  <a:pt x="0" y="2374"/>
                </a:cubicBezTo>
                <a:cubicBezTo>
                  <a:pt x="0" y="2499"/>
                  <a:pt x="94" y="2593"/>
                  <a:pt x="219" y="2593"/>
                </a:cubicBezTo>
                <a:cubicBezTo>
                  <a:pt x="2374" y="2593"/>
                  <a:pt x="2374" y="2593"/>
                  <a:pt x="2374" y="2593"/>
                </a:cubicBezTo>
                <a:cubicBezTo>
                  <a:pt x="2499" y="2593"/>
                  <a:pt x="2593" y="2499"/>
                  <a:pt x="2593" y="2374"/>
                </a:cubicBezTo>
                <a:cubicBezTo>
                  <a:pt x="2593" y="219"/>
                  <a:pt x="2593" y="219"/>
                  <a:pt x="2593" y="219"/>
                </a:cubicBezTo>
                <a:cubicBezTo>
                  <a:pt x="2593" y="94"/>
                  <a:pt x="2499" y="0"/>
                  <a:pt x="2374" y="0"/>
                </a:cubicBezTo>
                <a:close/>
                <a:moveTo>
                  <a:pt x="2249" y="250"/>
                </a:moveTo>
                <a:lnTo>
                  <a:pt x="2249" y="250"/>
                </a:lnTo>
                <a:cubicBezTo>
                  <a:pt x="2312" y="250"/>
                  <a:pt x="2343" y="282"/>
                  <a:pt x="2343" y="313"/>
                </a:cubicBezTo>
                <a:cubicBezTo>
                  <a:pt x="2343" y="375"/>
                  <a:pt x="2312" y="407"/>
                  <a:pt x="2249" y="407"/>
                </a:cubicBezTo>
                <a:cubicBezTo>
                  <a:pt x="2187" y="407"/>
                  <a:pt x="2156" y="375"/>
                  <a:pt x="2156" y="313"/>
                </a:cubicBezTo>
                <a:cubicBezTo>
                  <a:pt x="2156" y="282"/>
                  <a:pt x="2187" y="250"/>
                  <a:pt x="2249" y="250"/>
                </a:cubicBezTo>
                <a:close/>
                <a:moveTo>
                  <a:pt x="1937" y="250"/>
                </a:moveTo>
                <a:lnTo>
                  <a:pt x="1937" y="250"/>
                </a:lnTo>
                <a:cubicBezTo>
                  <a:pt x="1999" y="250"/>
                  <a:pt x="2031" y="282"/>
                  <a:pt x="2031" y="313"/>
                </a:cubicBezTo>
                <a:cubicBezTo>
                  <a:pt x="2031" y="375"/>
                  <a:pt x="1999" y="407"/>
                  <a:pt x="1937" y="407"/>
                </a:cubicBezTo>
                <a:cubicBezTo>
                  <a:pt x="1906" y="407"/>
                  <a:pt x="1843" y="375"/>
                  <a:pt x="1843" y="313"/>
                </a:cubicBezTo>
                <a:cubicBezTo>
                  <a:pt x="1843" y="282"/>
                  <a:pt x="1906" y="250"/>
                  <a:pt x="1937" y="250"/>
                </a:cubicBezTo>
                <a:close/>
                <a:moveTo>
                  <a:pt x="2343" y="2343"/>
                </a:moveTo>
                <a:lnTo>
                  <a:pt x="2343" y="2343"/>
                </a:lnTo>
                <a:cubicBezTo>
                  <a:pt x="250" y="2343"/>
                  <a:pt x="250" y="2343"/>
                  <a:pt x="250" y="2343"/>
                </a:cubicBezTo>
                <a:cubicBezTo>
                  <a:pt x="250" y="625"/>
                  <a:pt x="250" y="625"/>
                  <a:pt x="250" y="625"/>
                </a:cubicBezTo>
                <a:cubicBezTo>
                  <a:pt x="2343" y="625"/>
                  <a:pt x="2343" y="625"/>
                  <a:pt x="2343" y="625"/>
                </a:cubicBezTo>
                <a:lnTo>
                  <a:pt x="2343" y="2343"/>
                </a:lnTo>
                <a:close/>
                <a:moveTo>
                  <a:pt x="594" y="2093"/>
                </a:moveTo>
                <a:lnTo>
                  <a:pt x="594" y="2093"/>
                </a:lnTo>
                <a:cubicBezTo>
                  <a:pt x="1999" y="2093"/>
                  <a:pt x="1999" y="2093"/>
                  <a:pt x="1999" y="2093"/>
                </a:cubicBezTo>
                <a:cubicBezTo>
                  <a:pt x="2031" y="2093"/>
                  <a:pt x="2031" y="2093"/>
                  <a:pt x="2031" y="2062"/>
                </a:cubicBezTo>
                <a:lnTo>
                  <a:pt x="2031" y="2031"/>
                </a:lnTo>
                <a:cubicBezTo>
                  <a:pt x="1343" y="844"/>
                  <a:pt x="1343" y="844"/>
                  <a:pt x="1343" y="844"/>
                </a:cubicBezTo>
                <a:cubicBezTo>
                  <a:pt x="1343" y="813"/>
                  <a:pt x="1312" y="813"/>
                  <a:pt x="1312" y="813"/>
                </a:cubicBezTo>
                <a:cubicBezTo>
                  <a:pt x="1281" y="813"/>
                  <a:pt x="1281" y="813"/>
                  <a:pt x="1250" y="844"/>
                </a:cubicBezTo>
                <a:cubicBezTo>
                  <a:pt x="563" y="2031"/>
                  <a:pt x="563" y="2031"/>
                  <a:pt x="563" y="2031"/>
                </a:cubicBezTo>
                <a:cubicBezTo>
                  <a:pt x="563" y="2062"/>
                  <a:pt x="563" y="2062"/>
                  <a:pt x="563" y="2093"/>
                </a:cubicBezTo>
                <a:lnTo>
                  <a:pt x="594" y="2093"/>
                </a:lnTo>
                <a:close/>
                <a:moveTo>
                  <a:pt x="1374" y="1937"/>
                </a:moveTo>
                <a:lnTo>
                  <a:pt x="1374" y="1937"/>
                </a:lnTo>
                <a:cubicBezTo>
                  <a:pt x="1374" y="1968"/>
                  <a:pt x="1374" y="1968"/>
                  <a:pt x="1343" y="1968"/>
                </a:cubicBezTo>
                <a:cubicBezTo>
                  <a:pt x="1250" y="1968"/>
                  <a:pt x="1250" y="1968"/>
                  <a:pt x="1250" y="1968"/>
                </a:cubicBezTo>
                <a:cubicBezTo>
                  <a:pt x="1219" y="1968"/>
                  <a:pt x="1219" y="1968"/>
                  <a:pt x="1219" y="1937"/>
                </a:cubicBezTo>
                <a:cubicBezTo>
                  <a:pt x="1219" y="1843"/>
                  <a:pt x="1219" y="1843"/>
                  <a:pt x="1219" y="1843"/>
                </a:cubicBezTo>
                <a:cubicBezTo>
                  <a:pt x="1219" y="1812"/>
                  <a:pt x="1219" y="1812"/>
                  <a:pt x="1250" y="1812"/>
                </a:cubicBezTo>
                <a:cubicBezTo>
                  <a:pt x="1343" y="1812"/>
                  <a:pt x="1343" y="1812"/>
                  <a:pt x="1343" y="1812"/>
                </a:cubicBezTo>
                <a:cubicBezTo>
                  <a:pt x="1374" y="1812"/>
                  <a:pt x="1374" y="1812"/>
                  <a:pt x="1374" y="1843"/>
                </a:cubicBezTo>
                <a:lnTo>
                  <a:pt x="1374" y="1937"/>
                </a:lnTo>
                <a:close/>
                <a:moveTo>
                  <a:pt x="1219" y="1125"/>
                </a:moveTo>
                <a:lnTo>
                  <a:pt x="1219" y="1125"/>
                </a:lnTo>
                <a:cubicBezTo>
                  <a:pt x="1374" y="1125"/>
                  <a:pt x="1374" y="1125"/>
                  <a:pt x="1374" y="1125"/>
                </a:cubicBezTo>
                <a:lnTo>
                  <a:pt x="1406" y="1157"/>
                </a:lnTo>
                <a:cubicBezTo>
                  <a:pt x="1374" y="1718"/>
                  <a:pt x="1374" y="1718"/>
                  <a:pt x="1374" y="1718"/>
                </a:cubicBezTo>
                <a:cubicBezTo>
                  <a:pt x="1374" y="1749"/>
                  <a:pt x="1374" y="1749"/>
                  <a:pt x="1343" y="1749"/>
                </a:cubicBezTo>
                <a:cubicBezTo>
                  <a:pt x="1250" y="1749"/>
                  <a:pt x="1250" y="1749"/>
                  <a:pt x="1250" y="1749"/>
                </a:cubicBezTo>
                <a:cubicBezTo>
                  <a:pt x="1219" y="1749"/>
                  <a:pt x="1219" y="1749"/>
                  <a:pt x="1219" y="1718"/>
                </a:cubicBezTo>
                <a:cubicBezTo>
                  <a:pt x="1219" y="1157"/>
                  <a:pt x="1219" y="1157"/>
                  <a:pt x="1219" y="1157"/>
                </a:cubicBezTo>
                <a:lnTo>
                  <a:pt x="1219" y="1125"/>
                </a:lnTo>
                <a:close/>
                <a:moveTo>
                  <a:pt x="1219" y="1125"/>
                </a:moveTo>
                <a:lnTo>
                  <a:pt x="1219" y="1125"/>
                </a:lnTo>
                <a:close/>
              </a:path>
            </a:pathLst>
          </a:custGeom>
          <a:solidFill>
            <a:srgbClr val="FE8301"/>
          </a:solidFill>
          <a:ln>
            <a:noFill/>
          </a:ln>
        </p:spPr>
        <p:txBody>
          <a:bodyPr wrap="none" lIns="121910" tIns="60955" rIns="121910" bIns="60955"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FE8301"/>
              </a:solidFill>
              <a:effectLst/>
              <a:uLnTx/>
              <a:uFillTx/>
              <a:latin typeface="Calibri" panose="020F0502020204030204" pitchFamily="34" charset="0"/>
              <a:ea typeface="SimSun" panose="02010600030101010101" pitchFamily="2" charset="-122"/>
            </a:endParaRPr>
          </a:p>
        </p:txBody>
      </p:sp>
      <p:sp>
        <p:nvSpPr>
          <p:cNvPr id="12295" name="Freeform 3"/>
          <p:cNvSpPr/>
          <p:nvPr/>
        </p:nvSpPr>
        <p:spPr bwMode="auto">
          <a:xfrm rot="13978264">
            <a:off x="4079875" y="3065463"/>
            <a:ext cx="2085975" cy="2117725"/>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rgbClr val="FE8301"/>
          </a:solidFill>
          <a:ln>
            <a:noFill/>
          </a:ln>
        </p:spPr>
        <p:txBody>
          <a:bodyPr wrap="none" lIns="121910" tIns="60955" rIns="121910" bIns="60955"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FE8301"/>
              </a:solidFill>
              <a:effectLst/>
              <a:uLnTx/>
              <a:uFillTx/>
              <a:latin typeface="Calibri" panose="020F0502020204030204" pitchFamily="34" charset="0"/>
              <a:ea typeface="SimSun" panose="02010600030101010101" pitchFamily="2" charset="-122"/>
            </a:endParaRPr>
          </a:p>
        </p:txBody>
      </p:sp>
      <p:sp>
        <p:nvSpPr>
          <p:cNvPr id="12296" name="Freeform 3"/>
          <p:cNvSpPr/>
          <p:nvPr/>
        </p:nvSpPr>
        <p:spPr bwMode="auto">
          <a:xfrm rot="19397468">
            <a:off x="4575175" y="1579563"/>
            <a:ext cx="2087563" cy="2117725"/>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rgbClr val="FE8301"/>
          </a:solidFill>
          <a:ln>
            <a:noFill/>
          </a:ln>
        </p:spPr>
        <p:txBody>
          <a:bodyPr wrap="none" lIns="121910" tIns="60955" rIns="121910" bIns="60955"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endParaRPr>
          </a:p>
        </p:txBody>
      </p:sp>
      <p:sp>
        <p:nvSpPr>
          <p:cNvPr id="12297" name="Freeform 3"/>
          <p:cNvSpPr/>
          <p:nvPr/>
        </p:nvSpPr>
        <p:spPr bwMode="auto">
          <a:xfrm rot="3202081">
            <a:off x="6049169" y="2074069"/>
            <a:ext cx="2085975" cy="2116137"/>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rgbClr val="FE8301"/>
          </a:solidFill>
          <a:ln>
            <a:noFill/>
          </a:ln>
        </p:spPr>
        <p:txBody>
          <a:bodyPr wrap="none" lIns="121910" tIns="60955" rIns="121910" bIns="60955"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FE8301"/>
              </a:solidFill>
              <a:effectLst/>
              <a:uLnTx/>
              <a:uFillTx/>
              <a:latin typeface="Calibri" panose="020F0502020204030204" pitchFamily="34" charset="0"/>
              <a:ea typeface="SimSun" panose="02010600030101010101" pitchFamily="2" charset="-122"/>
            </a:endParaRPr>
          </a:p>
        </p:txBody>
      </p:sp>
      <p:sp>
        <p:nvSpPr>
          <p:cNvPr id="12298" name="Freeform 3"/>
          <p:cNvSpPr/>
          <p:nvPr/>
        </p:nvSpPr>
        <p:spPr bwMode="auto">
          <a:xfrm rot="8579122">
            <a:off x="5551488" y="3548063"/>
            <a:ext cx="2087562" cy="2117725"/>
          </a:xfrm>
          <a:custGeom>
            <a:avLst/>
            <a:gdLst>
              <a:gd name="T0" fmla="*/ 3563 w 10688"/>
              <a:gd name="T1" fmla="*/ 7062 h 10844"/>
              <a:gd name="T2" fmla="*/ 3563 w 10688"/>
              <a:gd name="T3" fmla="*/ 7062 h 10844"/>
              <a:gd name="T4" fmla="*/ 4563 w 10688"/>
              <a:gd name="T5" fmla="*/ 10749 h 10844"/>
              <a:gd name="T6" fmla="*/ 7937 w 10688"/>
              <a:gd name="T7" fmla="*/ 9812 h 10844"/>
              <a:gd name="T8" fmla="*/ 9062 w 10688"/>
              <a:gd name="T9" fmla="*/ 2782 h 10844"/>
              <a:gd name="T10" fmla="*/ 2032 w 10688"/>
              <a:gd name="T11" fmla="*/ 1626 h 10844"/>
              <a:gd name="T12" fmla="*/ 0 w 10688"/>
              <a:gd name="T13" fmla="*/ 4907 h 10844"/>
              <a:gd name="T14" fmla="*/ 3563 w 10688"/>
              <a:gd name="T15" fmla="*/ 7062 h 108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88" h="10844">
                <a:moveTo>
                  <a:pt x="3563" y="7062"/>
                </a:moveTo>
                <a:lnTo>
                  <a:pt x="3563" y="7062"/>
                </a:lnTo>
                <a:cubicBezTo>
                  <a:pt x="4375" y="8187"/>
                  <a:pt x="4688" y="9500"/>
                  <a:pt x="4563" y="10749"/>
                </a:cubicBezTo>
                <a:cubicBezTo>
                  <a:pt x="5718" y="10843"/>
                  <a:pt x="6906" y="10562"/>
                  <a:pt x="7937" y="9812"/>
                </a:cubicBezTo>
                <a:cubicBezTo>
                  <a:pt x="10187" y="8187"/>
                  <a:pt x="10687" y="5032"/>
                  <a:pt x="9062" y="2782"/>
                </a:cubicBezTo>
                <a:cubicBezTo>
                  <a:pt x="7437" y="500"/>
                  <a:pt x="4282" y="0"/>
                  <a:pt x="2032" y="1626"/>
                </a:cubicBezTo>
                <a:cubicBezTo>
                  <a:pt x="907" y="2438"/>
                  <a:pt x="219" y="3657"/>
                  <a:pt x="0" y="4907"/>
                </a:cubicBezTo>
                <a:cubicBezTo>
                  <a:pt x="1375" y="5126"/>
                  <a:pt x="2688" y="5843"/>
                  <a:pt x="3563" y="7062"/>
                </a:cubicBezTo>
              </a:path>
            </a:pathLst>
          </a:custGeom>
          <a:solidFill>
            <a:srgbClr val="FE8301"/>
          </a:solidFill>
          <a:ln>
            <a:noFill/>
          </a:ln>
        </p:spPr>
        <p:txBody>
          <a:bodyPr wrap="none" lIns="121910" tIns="60955" rIns="121910" bIns="60955"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FE8301"/>
              </a:solidFill>
              <a:effectLst/>
              <a:uLnTx/>
              <a:uFillTx/>
              <a:latin typeface="Calibri" panose="020F0502020204030204" pitchFamily="34" charset="0"/>
              <a:ea typeface="SimSun" panose="02010600030101010101" pitchFamily="2" charset="-122"/>
            </a:endParaRPr>
          </a:p>
        </p:txBody>
      </p:sp>
      <p:sp>
        <p:nvSpPr>
          <p:cNvPr id="12299" name="TextBox 22"/>
          <p:cNvSpPr txBox="1">
            <a:spLocks noChangeArrowheads="1"/>
          </p:cNvSpPr>
          <p:nvPr/>
        </p:nvSpPr>
        <p:spPr bwMode="auto">
          <a:xfrm>
            <a:off x="4916488" y="2070100"/>
            <a:ext cx="1319212" cy="95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84" tIns="60941" rIns="121884" bIns="60941">
            <a:spAutoFit/>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5400" b="1" i="0" u="none" strike="noStrike" kern="1200" cap="none" spc="0" normalizeH="0" baseline="0" noProof="0" dirty="0">
                <a:ln>
                  <a:noFill/>
                </a:ln>
                <a:solidFill>
                  <a:schemeClr val="bg1"/>
                </a:solidFill>
                <a:effectLst/>
                <a:uLnTx/>
                <a:uFillTx/>
                <a:latin typeface="思源黑体 CN Bold" panose="020B0800000000000000" charset="-122"/>
                <a:ea typeface="思源黑体 CN Heavy" panose="020B0A00000000000000" charset="-122"/>
                <a:cs typeface="+mn-cs"/>
              </a:rPr>
              <a:t>S</a:t>
            </a:r>
            <a:endParaRPr kumimoji="0" lang="en-US" altLang="zh-CN" sz="5400" b="1" i="0" u="none" strike="noStrike" kern="1200" cap="none" spc="0" normalizeH="0" baseline="0" noProof="0" dirty="0">
              <a:ln>
                <a:noFill/>
              </a:ln>
              <a:solidFill>
                <a:schemeClr val="bg1"/>
              </a:solidFill>
              <a:effectLst/>
              <a:uLnTx/>
              <a:uFillTx/>
              <a:latin typeface="思源黑体 CN Bold" panose="020B0800000000000000" charset="-122"/>
              <a:ea typeface="思源黑体 CN Heavy" panose="020B0A00000000000000" charset="-122"/>
              <a:cs typeface="+mn-cs"/>
            </a:endParaRPr>
          </a:p>
        </p:txBody>
      </p:sp>
      <p:sp>
        <p:nvSpPr>
          <p:cNvPr id="12300" name="TextBox 24"/>
          <p:cNvSpPr txBox="1">
            <a:spLocks noChangeArrowheads="1"/>
          </p:cNvSpPr>
          <p:nvPr/>
        </p:nvSpPr>
        <p:spPr bwMode="auto">
          <a:xfrm>
            <a:off x="5918200" y="4330700"/>
            <a:ext cx="1319213" cy="95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84" tIns="60941" rIns="121884" bIns="60941">
            <a:spAutoFit/>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5400" b="1" i="0" u="none" strike="noStrike" kern="1200" cap="none" spc="0" normalizeH="0" baseline="0" noProof="0">
                <a:ln>
                  <a:noFill/>
                </a:ln>
                <a:solidFill>
                  <a:schemeClr val="bg1"/>
                </a:solidFill>
                <a:effectLst/>
                <a:uLnTx/>
                <a:uFillTx/>
                <a:latin typeface="思源黑体 CN Bold" panose="020B0800000000000000" charset="-122"/>
                <a:ea typeface="思源黑体 CN Heavy" panose="020B0A00000000000000" charset="-122"/>
                <a:cs typeface="+mn-cs"/>
              </a:rPr>
              <a:t>T</a:t>
            </a:r>
            <a:endParaRPr kumimoji="0" lang="en-US" altLang="zh-CN" sz="5400" b="1" i="0" u="none" strike="noStrike" kern="1200" cap="none" spc="0" normalizeH="0" baseline="0" noProof="0">
              <a:ln>
                <a:noFill/>
              </a:ln>
              <a:solidFill>
                <a:schemeClr val="bg1"/>
              </a:solidFill>
              <a:effectLst/>
              <a:uLnTx/>
              <a:uFillTx/>
              <a:latin typeface="思源黑体 CN Bold" panose="020B0800000000000000" charset="-122"/>
              <a:ea typeface="思源黑体 CN Heavy" panose="020B0A00000000000000" charset="-122"/>
              <a:cs typeface="+mn-cs"/>
            </a:endParaRPr>
          </a:p>
        </p:txBody>
      </p:sp>
      <p:sp>
        <p:nvSpPr>
          <p:cNvPr id="12301" name="TextBox 25"/>
          <p:cNvSpPr txBox="1">
            <a:spLocks noChangeArrowheads="1"/>
          </p:cNvSpPr>
          <p:nvPr/>
        </p:nvSpPr>
        <p:spPr bwMode="auto">
          <a:xfrm>
            <a:off x="6553200" y="2733675"/>
            <a:ext cx="1319213" cy="95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84" tIns="60941" rIns="121884" bIns="60941">
            <a:spAutoFit/>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5400" b="1" i="0" u="none" strike="noStrike" kern="1200" cap="none" spc="0" normalizeH="0" baseline="0" noProof="0" dirty="0">
                <a:ln>
                  <a:noFill/>
                </a:ln>
                <a:solidFill>
                  <a:schemeClr val="bg1"/>
                </a:solidFill>
                <a:effectLst/>
                <a:uLnTx/>
                <a:uFillTx/>
                <a:latin typeface="思源黑体 CN Bold" panose="020B0800000000000000" charset="-122"/>
                <a:ea typeface="思源黑体 CN Heavy" panose="020B0A00000000000000" charset="-122"/>
                <a:cs typeface="+mn-cs"/>
              </a:rPr>
              <a:t>W</a:t>
            </a:r>
            <a:endParaRPr kumimoji="0" lang="en-US" altLang="zh-CN" sz="5400" b="1" i="0" u="none" strike="noStrike" kern="1200" cap="none" spc="0" normalizeH="0" baseline="0" noProof="0" dirty="0">
              <a:ln>
                <a:noFill/>
              </a:ln>
              <a:solidFill>
                <a:schemeClr val="bg1"/>
              </a:solidFill>
              <a:effectLst/>
              <a:uLnTx/>
              <a:uFillTx/>
              <a:latin typeface="思源黑体 CN Bold" panose="020B0800000000000000" charset="-122"/>
              <a:ea typeface="思源黑体 CN Heavy" panose="020B0A00000000000000" charset="-122"/>
              <a:cs typeface="+mn-cs"/>
            </a:endParaRPr>
          </a:p>
        </p:txBody>
      </p:sp>
      <p:sp>
        <p:nvSpPr>
          <p:cNvPr id="12302" name="TextBox 33"/>
          <p:cNvSpPr txBox="1">
            <a:spLocks noChangeArrowheads="1"/>
          </p:cNvSpPr>
          <p:nvPr/>
        </p:nvSpPr>
        <p:spPr bwMode="auto">
          <a:xfrm>
            <a:off x="4429125" y="3679825"/>
            <a:ext cx="1319213" cy="95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84" tIns="60941" rIns="121884" bIns="60941">
            <a:spAutoFit/>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5400" b="1" i="0" u="none" strike="noStrike" kern="1200" cap="none" spc="0" normalizeH="0" baseline="0" noProof="0" dirty="0">
                <a:ln>
                  <a:noFill/>
                </a:ln>
                <a:solidFill>
                  <a:schemeClr val="bg1"/>
                </a:solidFill>
                <a:effectLst/>
                <a:uLnTx/>
                <a:uFillTx/>
                <a:latin typeface="思源黑体 CN Bold" panose="020B0800000000000000" charset="-122"/>
                <a:ea typeface="思源黑体 CN Heavy" panose="020B0A00000000000000" charset="-122"/>
                <a:cs typeface="+mn-cs"/>
              </a:rPr>
              <a:t>O</a:t>
            </a:r>
            <a:endParaRPr kumimoji="0" lang="en-US" altLang="zh-CN" sz="5400" b="1" i="0" u="none" strike="noStrike" kern="1200" cap="none" spc="0" normalizeH="0" baseline="0" noProof="0" dirty="0">
              <a:ln>
                <a:noFill/>
              </a:ln>
              <a:solidFill>
                <a:schemeClr val="bg1"/>
              </a:solidFill>
              <a:effectLst/>
              <a:uLnTx/>
              <a:uFillTx/>
              <a:latin typeface="思源黑体 CN Bold" panose="020B0800000000000000" charset="-122"/>
              <a:ea typeface="思源黑体 CN Heavy" panose="020B0A00000000000000" charset="-122"/>
              <a:cs typeface="+mn-cs"/>
            </a:endParaRPr>
          </a:p>
        </p:txBody>
      </p:sp>
      <p:sp>
        <p:nvSpPr>
          <p:cNvPr id="12303" name="Freeform 1"/>
          <p:cNvSpPr/>
          <p:nvPr/>
        </p:nvSpPr>
        <p:spPr bwMode="auto">
          <a:xfrm>
            <a:off x="947738" y="4259263"/>
            <a:ext cx="601662" cy="601662"/>
          </a:xfrm>
          <a:custGeom>
            <a:avLst/>
            <a:gdLst>
              <a:gd name="T0" fmla="*/ 4905 w 5031"/>
              <a:gd name="T1" fmla="*/ 0 h 5031"/>
              <a:gd name="T2" fmla="*/ 4905 w 5031"/>
              <a:gd name="T3" fmla="*/ 0 h 5031"/>
              <a:gd name="T4" fmla="*/ 125 w 5031"/>
              <a:gd name="T5" fmla="*/ 0 h 5031"/>
              <a:gd name="T6" fmla="*/ 0 w 5031"/>
              <a:gd name="T7" fmla="*/ 125 h 5031"/>
              <a:gd name="T8" fmla="*/ 0 w 5031"/>
              <a:gd name="T9" fmla="*/ 4905 h 5031"/>
              <a:gd name="T10" fmla="*/ 125 w 5031"/>
              <a:gd name="T11" fmla="*/ 5030 h 5031"/>
              <a:gd name="T12" fmla="*/ 4905 w 5031"/>
              <a:gd name="T13" fmla="*/ 5030 h 5031"/>
              <a:gd name="T14" fmla="*/ 5030 w 5031"/>
              <a:gd name="T15" fmla="*/ 4905 h 5031"/>
              <a:gd name="T16" fmla="*/ 5030 w 5031"/>
              <a:gd name="T17" fmla="*/ 125 h 5031"/>
              <a:gd name="T18" fmla="*/ 4905 w 5031"/>
              <a:gd name="T19" fmla="*/ 0 h 5031"/>
              <a:gd name="T20" fmla="*/ 3687 w 5031"/>
              <a:gd name="T21" fmla="*/ 2624 h 5031"/>
              <a:gd name="T22" fmla="*/ 3687 w 5031"/>
              <a:gd name="T23" fmla="*/ 2624 h 5031"/>
              <a:gd name="T24" fmla="*/ 3624 w 5031"/>
              <a:gd name="T25" fmla="*/ 2687 h 5031"/>
              <a:gd name="T26" fmla="*/ 3562 w 5031"/>
              <a:gd name="T27" fmla="*/ 2687 h 5031"/>
              <a:gd name="T28" fmla="*/ 3187 w 5031"/>
              <a:gd name="T29" fmla="*/ 2313 h 5031"/>
              <a:gd name="T30" fmla="*/ 1688 w 5031"/>
              <a:gd name="T31" fmla="*/ 3812 h 5031"/>
              <a:gd name="T32" fmla="*/ 1625 w 5031"/>
              <a:gd name="T33" fmla="*/ 3843 h 5031"/>
              <a:gd name="T34" fmla="*/ 1563 w 5031"/>
              <a:gd name="T35" fmla="*/ 3812 h 5031"/>
              <a:gd name="T36" fmla="*/ 1219 w 5031"/>
              <a:gd name="T37" fmla="*/ 3468 h 5031"/>
              <a:gd name="T38" fmla="*/ 1188 w 5031"/>
              <a:gd name="T39" fmla="*/ 3405 h 5031"/>
              <a:gd name="T40" fmla="*/ 1219 w 5031"/>
              <a:gd name="T41" fmla="*/ 3343 h 5031"/>
              <a:gd name="T42" fmla="*/ 2718 w 5031"/>
              <a:gd name="T43" fmla="*/ 1844 h 5031"/>
              <a:gd name="T44" fmla="*/ 2344 w 5031"/>
              <a:gd name="T45" fmla="*/ 1469 h 5031"/>
              <a:gd name="T46" fmla="*/ 2344 w 5031"/>
              <a:gd name="T47" fmla="*/ 1406 h 5031"/>
              <a:gd name="T48" fmla="*/ 2406 w 5031"/>
              <a:gd name="T49" fmla="*/ 1344 h 5031"/>
              <a:gd name="T50" fmla="*/ 3749 w 5031"/>
              <a:gd name="T51" fmla="*/ 1188 h 5031"/>
              <a:gd name="T52" fmla="*/ 3812 w 5031"/>
              <a:gd name="T53" fmla="*/ 1219 h 5031"/>
              <a:gd name="T54" fmla="*/ 3843 w 5031"/>
              <a:gd name="T55" fmla="*/ 1281 h 5031"/>
              <a:gd name="T56" fmla="*/ 3687 w 5031"/>
              <a:gd name="T57" fmla="*/ 2624 h 5031"/>
              <a:gd name="T58" fmla="*/ 3687 w 5031"/>
              <a:gd name="T59" fmla="*/ 2624 h 5031"/>
              <a:gd name="T60" fmla="*/ 3687 w 5031"/>
              <a:gd name="T61" fmla="*/ 2624 h 5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031" h="5031">
                <a:moveTo>
                  <a:pt x="4905" y="0"/>
                </a:moveTo>
                <a:lnTo>
                  <a:pt x="4905" y="0"/>
                </a:lnTo>
                <a:cubicBezTo>
                  <a:pt x="125" y="0"/>
                  <a:pt x="125" y="0"/>
                  <a:pt x="125" y="0"/>
                </a:cubicBezTo>
                <a:cubicBezTo>
                  <a:pt x="62" y="0"/>
                  <a:pt x="0" y="62"/>
                  <a:pt x="0" y="125"/>
                </a:cubicBezTo>
                <a:cubicBezTo>
                  <a:pt x="0" y="4905"/>
                  <a:pt x="0" y="4905"/>
                  <a:pt x="0" y="4905"/>
                </a:cubicBezTo>
                <a:cubicBezTo>
                  <a:pt x="0" y="4968"/>
                  <a:pt x="62" y="5030"/>
                  <a:pt x="125" y="5030"/>
                </a:cubicBezTo>
                <a:cubicBezTo>
                  <a:pt x="4905" y="5030"/>
                  <a:pt x="4905" y="5030"/>
                  <a:pt x="4905" y="5030"/>
                </a:cubicBezTo>
                <a:cubicBezTo>
                  <a:pt x="4968" y="5030"/>
                  <a:pt x="5030" y="4968"/>
                  <a:pt x="5030" y="4905"/>
                </a:cubicBezTo>
                <a:cubicBezTo>
                  <a:pt x="5030" y="125"/>
                  <a:pt x="5030" y="125"/>
                  <a:pt x="5030" y="125"/>
                </a:cubicBezTo>
                <a:cubicBezTo>
                  <a:pt x="5030" y="62"/>
                  <a:pt x="4968" y="0"/>
                  <a:pt x="4905" y="0"/>
                </a:cubicBezTo>
                <a:close/>
                <a:moveTo>
                  <a:pt x="3687" y="2624"/>
                </a:moveTo>
                <a:lnTo>
                  <a:pt x="3687" y="2624"/>
                </a:lnTo>
                <a:cubicBezTo>
                  <a:pt x="3687" y="2655"/>
                  <a:pt x="3655" y="2687"/>
                  <a:pt x="3624" y="2687"/>
                </a:cubicBezTo>
                <a:cubicBezTo>
                  <a:pt x="3593" y="2687"/>
                  <a:pt x="3562" y="2687"/>
                  <a:pt x="3562" y="2687"/>
                </a:cubicBezTo>
                <a:cubicBezTo>
                  <a:pt x="3187" y="2313"/>
                  <a:pt x="3187" y="2313"/>
                  <a:pt x="3187" y="2313"/>
                </a:cubicBezTo>
                <a:cubicBezTo>
                  <a:pt x="1688" y="3812"/>
                  <a:pt x="1688" y="3812"/>
                  <a:pt x="1688" y="3812"/>
                </a:cubicBezTo>
                <a:cubicBezTo>
                  <a:pt x="1656" y="3812"/>
                  <a:pt x="1625" y="3843"/>
                  <a:pt x="1625" y="3843"/>
                </a:cubicBezTo>
                <a:cubicBezTo>
                  <a:pt x="1594" y="3843"/>
                  <a:pt x="1594" y="3812"/>
                  <a:pt x="1563" y="3812"/>
                </a:cubicBezTo>
                <a:cubicBezTo>
                  <a:pt x="1219" y="3468"/>
                  <a:pt x="1219" y="3468"/>
                  <a:pt x="1219" y="3468"/>
                </a:cubicBezTo>
                <a:cubicBezTo>
                  <a:pt x="1219" y="3437"/>
                  <a:pt x="1188" y="3437"/>
                  <a:pt x="1188" y="3405"/>
                </a:cubicBezTo>
                <a:cubicBezTo>
                  <a:pt x="1188" y="3374"/>
                  <a:pt x="1219" y="3374"/>
                  <a:pt x="1219" y="3343"/>
                </a:cubicBezTo>
                <a:cubicBezTo>
                  <a:pt x="2718" y="1844"/>
                  <a:pt x="2718" y="1844"/>
                  <a:pt x="2718" y="1844"/>
                </a:cubicBezTo>
                <a:cubicBezTo>
                  <a:pt x="2344" y="1469"/>
                  <a:pt x="2344" y="1469"/>
                  <a:pt x="2344" y="1469"/>
                </a:cubicBezTo>
                <a:cubicBezTo>
                  <a:pt x="2344" y="1469"/>
                  <a:pt x="2313" y="1438"/>
                  <a:pt x="2344" y="1406"/>
                </a:cubicBezTo>
                <a:cubicBezTo>
                  <a:pt x="2344" y="1375"/>
                  <a:pt x="2375" y="1344"/>
                  <a:pt x="2406" y="1344"/>
                </a:cubicBezTo>
                <a:cubicBezTo>
                  <a:pt x="3749" y="1188"/>
                  <a:pt x="3749" y="1188"/>
                  <a:pt x="3749" y="1188"/>
                </a:cubicBezTo>
                <a:cubicBezTo>
                  <a:pt x="3780" y="1188"/>
                  <a:pt x="3780" y="1188"/>
                  <a:pt x="3812" y="1219"/>
                </a:cubicBezTo>
                <a:cubicBezTo>
                  <a:pt x="3812" y="1250"/>
                  <a:pt x="3843" y="1250"/>
                  <a:pt x="3843" y="1281"/>
                </a:cubicBezTo>
                <a:lnTo>
                  <a:pt x="3687" y="2624"/>
                </a:lnTo>
                <a:close/>
                <a:moveTo>
                  <a:pt x="3687" y="2624"/>
                </a:moveTo>
                <a:lnTo>
                  <a:pt x="3687" y="2624"/>
                </a:lnTo>
                <a:close/>
              </a:path>
            </a:pathLst>
          </a:custGeom>
          <a:solidFill>
            <a:srgbClr val="FE8301"/>
          </a:solidFill>
          <a:ln>
            <a:noFill/>
          </a:ln>
        </p:spPr>
        <p:txBody>
          <a:bodyPr wrap="none" lIns="121910" tIns="60955" rIns="121910" bIns="60955"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FE8301"/>
              </a:solidFill>
              <a:effectLst/>
              <a:uLnTx/>
              <a:uFillTx/>
              <a:latin typeface="Calibri" panose="020F0502020204030204" pitchFamily="34" charset="0"/>
              <a:ea typeface="SimSun" panose="02010600030101010101" pitchFamily="2" charset="-122"/>
            </a:endParaRPr>
          </a:p>
        </p:txBody>
      </p:sp>
      <p:grpSp>
        <p:nvGrpSpPr>
          <p:cNvPr id="12304" name="Group 87"/>
          <p:cNvGrpSpPr/>
          <p:nvPr/>
        </p:nvGrpSpPr>
        <p:grpSpPr bwMode="auto">
          <a:xfrm>
            <a:off x="1550988" y="2281238"/>
            <a:ext cx="2535237" cy="819150"/>
            <a:chOff x="0" y="0"/>
            <a:chExt cx="1728014" cy="614781"/>
          </a:xfrm>
        </p:grpSpPr>
        <p:sp>
          <p:nvSpPr>
            <p:cNvPr id="12305" name="TextBox 88"/>
            <p:cNvSpPr txBox="1">
              <a:spLocks noChangeArrowheads="1"/>
            </p:cNvSpPr>
            <p:nvPr/>
          </p:nvSpPr>
          <p:spPr bwMode="auto">
            <a:xfrm>
              <a:off x="0" y="0"/>
              <a:ext cx="1157066" cy="253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單擊添加標題</a:t>
              </a:r>
              <a:endPar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p:txBody>
        </p:sp>
        <p:sp>
          <p:nvSpPr>
            <p:cNvPr id="12306" name="TextBox 89"/>
            <p:cNvSpPr txBox="1">
              <a:spLocks noChangeArrowheads="1"/>
            </p:cNvSpPr>
            <p:nvPr/>
          </p:nvSpPr>
          <p:spPr bwMode="auto">
            <a:xfrm>
              <a:off x="127814" y="252673"/>
              <a:ext cx="1600200" cy="36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請輸入你的正文內容 </a:t>
              </a:r>
              <a:endParaRPr kumimoji="0" lang="en-US" altLang="zh-CN"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a:p>
              <a:pPr marL="0" marR="0" lvl="0" indent="0" algn="l"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請輸入你的正文內容 </a:t>
              </a:r>
              <a:endParaRPr kumimoji="0" lang="en-US" altLang="zh-CN"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p:txBody>
        </p:sp>
      </p:grpSp>
      <p:grpSp>
        <p:nvGrpSpPr>
          <p:cNvPr id="12307" name="Group 87"/>
          <p:cNvGrpSpPr/>
          <p:nvPr/>
        </p:nvGrpSpPr>
        <p:grpSpPr bwMode="auto">
          <a:xfrm>
            <a:off x="1593850" y="4127500"/>
            <a:ext cx="2533650" cy="820738"/>
            <a:chOff x="0" y="0"/>
            <a:chExt cx="1728014" cy="614781"/>
          </a:xfrm>
        </p:grpSpPr>
        <p:sp>
          <p:nvSpPr>
            <p:cNvPr id="12308" name="TextBox 88"/>
            <p:cNvSpPr txBox="1">
              <a:spLocks noChangeArrowheads="1"/>
            </p:cNvSpPr>
            <p:nvPr/>
          </p:nvSpPr>
          <p:spPr bwMode="auto">
            <a:xfrm>
              <a:off x="0" y="0"/>
              <a:ext cx="1157066" cy="25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a:ln>
                    <a:noFill/>
                  </a:ln>
                  <a:solidFill>
                    <a:srgbClr val="FE8301"/>
                  </a:solidFill>
                  <a:effectLst/>
                  <a:uLnTx/>
                  <a:uFillTx/>
                  <a:latin typeface="思源黑体 CN Bold" panose="020B0800000000000000" charset="-122"/>
                  <a:ea typeface="思源黑体 CN Heavy" panose="020B0A00000000000000" charset="-122"/>
                  <a:cs typeface="+mn-cs"/>
                </a:rPr>
                <a:t>單擊添加標題</a:t>
              </a:r>
              <a:endParaRPr kumimoji="0" lang="zh-CN" altLang="en-US" sz="1600" b="1" i="0" u="none" strike="noStrike" kern="1200" cap="none" spc="0" normalizeH="0" baseline="0" noProof="0">
                <a:ln>
                  <a:noFill/>
                </a:ln>
                <a:solidFill>
                  <a:srgbClr val="FE8301"/>
                </a:solidFill>
                <a:effectLst/>
                <a:uLnTx/>
                <a:uFillTx/>
                <a:latin typeface="思源黑体 CN Bold" panose="020B0800000000000000" charset="-122"/>
                <a:ea typeface="思源黑体 CN Heavy" panose="020B0A00000000000000" charset="-122"/>
                <a:cs typeface="+mn-cs"/>
              </a:endParaRPr>
            </a:p>
          </p:txBody>
        </p:sp>
        <p:sp>
          <p:nvSpPr>
            <p:cNvPr id="12309" name="TextBox 89"/>
            <p:cNvSpPr txBox="1">
              <a:spLocks noChangeArrowheads="1"/>
            </p:cNvSpPr>
            <p:nvPr/>
          </p:nvSpPr>
          <p:spPr bwMode="auto">
            <a:xfrm>
              <a:off x="127814" y="252673"/>
              <a:ext cx="1600200" cy="36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請輸入你的正文內容 </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a:p>
              <a:pPr marL="0" marR="0" lvl="0" indent="0" algn="l"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請輸入你的正文內容 </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p:txBody>
        </p:sp>
      </p:grpSp>
      <p:grpSp>
        <p:nvGrpSpPr>
          <p:cNvPr id="12310" name="Group 87"/>
          <p:cNvGrpSpPr/>
          <p:nvPr/>
        </p:nvGrpSpPr>
        <p:grpSpPr bwMode="auto">
          <a:xfrm>
            <a:off x="9023350" y="2259013"/>
            <a:ext cx="2535238" cy="819150"/>
            <a:chOff x="0" y="0"/>
            <a:chExt cx="1728014" cy="614781"/>
          </a:xfrm>
        </p:grpSpPr>
        <p:sp>
          <p:nvSpPr>
            <p:cNvPr id="12311" name="TextBox 88"/>
            <p:cNvSpPr txBox="1">
              <a:spLocks noChangeArrowheads="1"/>
            </p:cNvSpPr>
            <p:nvPr/>
          </p:nvSpPr>
          <p:spPr bwMode="auto">
            <a:xfrm>
              <a:off x="0" y="0"/>
              <a:ext cx="1157066" cy="253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a:ln>
                    <a:noFill/>
                  </a:ln>
                  <a:solidFill>
                    <a:srgbClr val="FE8301"/>
                  </a:solidFill>
                  <a:effectLst/>
                  <a:uLnTx/>
                  <a:uFillTx/>
                  <a:latin typeface="思源黑体 CN Bold" panose="020B0800000000000000" charset="-122"/>
                  <a:ea typeface="思源黑体 CN Heavy" panose="020B0A00000000000000" charset="-122"/>
                  <a:cs typeface="+mn-cs"/>
                </a:rPr>
                <a:t>單擊添加標題</a:t>
              </a:r>
              <a:endParaRPr kumimoji="0" lang="zh-CN" altLang="en-US" sz="1600" b="1" i="0" u="none" strike="noStrike" kern="1200" cap="none" spc="0" normalizeH="0" baseline="0" noProof="0">
                <a:ln>
                  <a:noFill/>
                </a:ln>
                <a:solidFill>
                  <a:srgbClr val="FE8301"/>
                </a:solidFill>
                <a:effectLst/>
                <a:uLnTx/>
                <a:uFillTx/>
                <a:latin typeface="思源黑体 CN Bold" panose="020B0800000000000000" charset="-122"/>
                <a:ea typeface="思源黑体 CN Heavy" panose="020B0A00000000000000" charset="-122"/>
                <a:cs typeface="+mn-cs"/>
              </a:endParaRPr>
            </a:p>
          </p:txBody>
        </p:sp>
        <p:sp>
          <p:nvSpPr>
            <p:cNvPr id="12312" name="TextBox 89"/>
            <p:cNvSpPr txBox="1">
              <a:spLocks noChangeArrowheads="1"/>
            </p:cNvSpPr>
            <p:nvPr/>
          </p:nvSpPr>
          <p:spPr bwMode="auto">
            <a:xfrm>
              <a:off x="127814" y="252673"/>
              <a:ext cx="1600200" cy="36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請輸入你的正文內容 </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a:p>
              <a:pPr marL="0" marR="0" lvl="0" indent="0" algn="l"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請輸入你的正文內容 </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p:txBody>
        </p:sp>
      </p:grpSp>
      <p:grpSp>
        <p:nvGrpSpPr>
          <p:cNvPr id="12313" name="Group 87"/>
          <p:cNvGrpSpPr/>
          <p:nvPr/>
        </p:nvGrpSpPr>
        <p:grpSpPr bwMode="auto">
          <a:xfrm>
            <a:off x="9070975" y="4110038"/>
            <a:ext cx="2533650" cy="820737"/>
            <a:chOff x="0" y="0"/>
            <a:chExt cx="1728014" cy="614781"/>
          </a:xfrm>
        </p:grpSpPr>
        <p:sp>
          <p:nvSpPr>
            <p:cNvPr id="12314" name="TextBox 88"/>
            <p:cNvSpPr txBox="1">
              <a:spLocks noChangeArrowheads="1"/>
            </p:cNvSpPr>
            <p:nvPr/>
          </p:nvSpPr>
          <p:spPr bwMode="auto">
            <a:xfrm>
              <a:off x="0" y="0"/>
              <a:ext cx="1157066" cy="25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1200" cap="none" spc="0" normalizeH="0" baseline="0" noProof="0">
                  <a:ln>
                    <a:noFill/>
                  </a:ln>
                  <a:solidFill>
                    <a:srgbClr val="FE8301"/>
                  </a:solidFill>
                  <a:effectLst/>
                  <a:uLnTx/>
                  <a:uFillTx/>
                  <a:latin typeface="思源黑体 CN Bold" panose="020B0800000000000000" charset="-122"/>
                  <a:ea typeface="思源黑体 CN Heavy" panose="020B0A00000000000000" charset="-122"/>
                  <a:cs typeface="+mn-cs"/>
                </a:rPr>
                <a:t>單擊添加標題</a:t>
              </a:r>
              <a:endParaRPr kumimoji="0" lang="zh-CN" altLang="en-US" sz="1600" b="1" i="0" u="none" strike="noStrike" kern="1200" cap="none" spc="0" normalizeH="0" baseline="0" noProof="0">
                <a:ln>
                  <a:noFill/>
                </a:ln>
                <a:solidFill>
                  <a:srgbClr val="FE8301"/>
                </a:solidFill>
                <a:effectLst/>
                <a:uLnTx/>
                <a:uFillTx/>
                <a:latin typeface="思源黑体 CN Bold" panose="020B0800000000000000" charset="-122"/>
                <a:ea typeface="思源黑体 CN Heavy" panose="020B0A00000000000000" charset="-122"/>
                <a:cs typeface="+mn-cs"/>
              </a:endParaRPr>
            </a:p>
          </p:txBody>
        </p:sp>
        <p:sp>
          <p:nvSpPr>
            <p:cNvPr id="12315" name="TextBox 89"/>
            <p:cNvSpPr txBox="1">
              <a:spLocks noChangeArrowheads="1"/>
            </p:cNvSpPr>
            <p:nvPr/>
          </p:nvSpPr>
          <p:spPr bwMode="auto">
            <a:xfrm>
              <a:off x="127814" y="252673"/>
              <a:ext cx="1600200" cy="36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429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5429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5429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5429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5429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請輸入你的正文內容 </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a:p>
              <a:pPr marL="0" marR="0" lvl="0" indent="0" algn="l" defTabSz="542925"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rPr>
                <a:t>請輸入你的正文內容 </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endParaRPr>
            </a:p>
          </p:txBody>
        </p:sp>
      </p:grpSp>
      <p:sp>
        <p:nvSpPr>
          <p:cNvPr id="2" name="内容占位符 1"/>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rPr>
              <a:t>挑戰分析</a:t>
            </a:r>
            <a:endParaRPr lang="zh-CN" altLang="en-US" dirty="0">
              <a:latin typeface="思源黑体 CN Bold" panose="020B0800000000000000" charset="-122"/>
              <a:ea typeface="思源黑体 CN Heavy" panose="020B0A00000000000000" charset="-122"/>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7412" name="Oval 5"/>
          <p:cNvSpPr>
            <a:spLocks noChangeArrowheads="1"/>
          </p:cNvSpPr>
          <p:nvPr/>
        </p:nvSpPr>
        <p:spPr bwMode="auto">
          <a:xfrm>
            <a:off x="9021763" y="2338388"/>
            <a:ext cx="2068512" cy="2068512"/>
          </a:xfrm>
          <a:prstGeom prst="ellipse">
            <a:avLst/>
          </a:prstGeom>
          <a:noFill/>
          <a:ln w="25400" cmpd="sng">
            <a:solidFill>
              <a:srgbClr val="FE8301"/>
            </a:solidFill>
            <a:round/>
          </a:ln>
          <a:extLst>
            <a:ext uri="{909E8E84-426E-40DD-AFC4-6F175D3DCCD1}">
              <a14:hiddenFill xmlns:a14="http://schemas.microsoft.com/office/drawing/2010/main">
                <a:solidFill>
                  <a:srgbClr val="FFFFFF"/>
                </a:solidFill>
              </a14:hiddenFill>
            </a:ext>
          </a:extLst>
        </p:spPr>
        <p:txBody>
          <a:bodyPr anchor="ctr"/>
          <a:lstStyle>
            <a:lvl1pPr defTabSz="1373505">
              <a:defRPr>
                <a:solidFill>
                  <a:schemeClr val="tx1"/>
                </a:solidFill>
                <a:latin typeface="Calibri" panose="020F0502020204030204" pitchFamily="34" charset="0"/>
                <a:ea typeface="SimSun" panose="02010600030101010101" pitchFamily="2" charset="-122"/>
              </a:defRPr>
            </a:lvl1pPr>
            <a:lvl2pPr marL="742950" indent="-285750" defTabSz="1373505">
              <a:defRPr>
                <a:solidFill>
                  <a:schemeClr val="tx1"/>
                </a:solidFill>
                <a:latin typeface="Calibri" panose="020F0502020204030204" pitchFamily="34" charset="0"/>
                <a:ea typeface="SimSun" panose="02010600030101010101" pitchFamily="2" charset="-122"/>
              </a:defRPr>
            </a:lvl2pPr>
            <a:lvl3pPr marL="1143000" indent="-228600" defTabSz="1373505">
              <a:defRPr>
                <a:solidFill>
                  <a:schemeClr val="tx1"/>
                </a:solidFill>
                <a:latin typeface="Calibri" panose="020F0502020204030204" pitchFamily="34" charset="0"/>
                <a:ea typeface="SimSun" panose="02010600030101010101" pitchFamily="2" charset="-122"/>
              </a:defRPr>
            </a:lvl3pPr>
            <a:lvl4pPr marL="1600200" indent="-228600" defTabSz="1373505">
              <a:defRPr>
                <a:solidFill>
                  <a:schemeClr val="tx1"/>
                </a:solidFill>
                <a:latin typeface="Calibri" panose="020F0502020204030204" pitchFamily="34" charset="0"/>
                <a:ea typeface="SimSun" panose="02010600030101010101" pitchFamily="2" charset="-122"/>
              </a:defRPr>
            </a:lvl4pPr>
            <a:lvl5pPr marL="2057400" indent="-228600" defTabSz="1373505">
              <a:defRPr>
                <a:solidFill>
                  <a:schemeClr val="tx1"/>
                </a:solidFill>
                <a:latin typeface="Calibri" panose="020F0502020204030204" pitchFamily="34" charset="0"/>
                <a:ea typeface="SimSun" panose="02010600030101010101" pitchFamily="2" charset="-122"/>
              </a:defRPr>
            </a:lvl5pPr>
            <a:lvl6pPr marL="25146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373505"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5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17413" name="Oval 10"/>
          <p:cNvSpPr>
            <a:spLocks noChangeArrowheads="1"/>
          </p:cNvSpPr>
          <p:nvPr/>
        </p:nvSpPr>
        <p:spPr bwMode="auto">
          <a:xfrm>
            <a:off x="7016750" y="1576388"/>
            <a:ext cx="2068513" cy="2068512"/>
          </a:xfrm>
          <a:prstGeom prst="ellipse">
            <a:avLst/>
          </a:prstGeom>
          <a:noFill/>
          <a:ln w="25400" cmpd="sng">
            <a:solidFill>
              <a:srgbClr val="FE8301"/>
            </a:solidFill>
            <a:round/>
          </a:ln>
          <a:extLst>
            <a:ext uri="{909E8E84-426E-40DD-AFC4-6F175D3DCCD1}">
              <a14:hiddenFill xmlns:a14="http://schemas.microsoft.com/office/drawing/2010/main">
                <a:solidFill>
                  <a:srgbClr val="FFFFFF"/>
                </a:solidFill>
              </a14:hiddenFill>
            </a:ext>
          </a:extLst>
        </p:spPr>
        <p:txBody>
          <a:bodyPr anchor="ctr"/>
          <a:lstStyle>
            <a:lvl1pPr defTabSz="1373505">
              <a:defRPr>
                <a:solidFill>
                  <a:schemeClr val="tx1"/>
                </a:solidFill>
                <a:latin typeface="Calibri" panose="020F0502020204030204" pitchFamily="34" charset="0"/>
                <a:ea typeface="SimSun" panose="02010600030101010101" pitchFamily="2" charset="-122"/>
              </a:defRPr>
            </a:lvl1pPr>
            <a:lvl2pPr marL="742950" indent="-285750" defTabSz="1373505">
              <a:defRPr>
                <a:solidFill>
                  <a:schemeClr val="tx1"/>
                </a:solidFill>
                <a:latin typeface="Calibri" panose="020F0502020204030204" pitchFamily="34" charset="0"/>
                <a:ea typeface="SimSun" panose="02010600030101010101" pitchFamily="2" charset="-122"/>
              </a:defRPr>
            </a:lvl2pPr>
            <a:lvl3pPr marL="1143000" indent="-228600" defTabSz="1373505">
              <a:defRPr>
                <a:solidFill>
                  <a:schemeClr val="tx1"/>
                </a:solidFill>
                <a:latin typeface="Calibri" panose="020F0502020204030204" pitchFamily="34" charset="0"/>
                <a:ea typeface="SimSun" panose="02010600030101010101" pitchFamily="2" charset="-122"/>
              </a:defRPr>
            </a:lvl3pPr>
            <a:lvl4pPr marL="1600200" indent="-228600" defTabSz="1373505">
              <a:defRPr>
                <a:solidFill>
                  <a:schemeClr val="tx1"/>
                </a:solidFill>
                <a:latin typeface="Calibri" panose="020F0502020204030204" pitchFamily="34" charset="0"/>
                <a:ea typeface="SimSun" panose="02010600030101010101" pitchFamily="2" charset="-122"/>
              </a:defRPr>
            </a:lvl4pPr>
            <a:lvl5pPr marL="2057400" indent="-228600" defTabSz="1373505">
              <a:defRPr>
                <a:solidFill>
                  <a:schemeClr val="tx1"/>
                </a:solidFill>
                <a:latin typeface="Calibri" panose="020F0502020204030204" pitchFamily="34" charset="0"/>
                <a:ea typeface="SimSun" panose="02010600030101010101" pitchFamily="2" charset="-122"/>
              </a:defRPr>
            </a:lvl5pPr>
            <a:lvl6pPr marL="25146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373505"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5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17414" name="Oval 15"/>
          <p:cNvSpPr>
            <a:spLocks noChangeArrowheads="1"/>
          </p:cNvSpPr>
          <p:nvPr/>
        </p:nvSpPr>
        <p:spPr bwMode="auto">
          <a:xfrm>
            <a:off x="5003800" y="2290763"/>
            <a:ext cx="2068513" cy="2068512"/>
          </a:xfrm>
          <a:prstGeom prst="ellipse">
            <a:avLst/>
          </a:prstGeom>
          <a:noFill/>
          <a:ln w="25400" cmpd="sng">
            <a:solidFill>
              <a:srgbClr val="FE8301"/>
            </a:solidFill>
            <a:round/>
          </a:ln>
          <a:extLst>
            <a:ext uri="{909E8E84-426E-40DD-AFC4-6F175D3DCCD1}">
              <a14:hiddenFill xmlns:a14="http://schemas.microsoft.com/office/drawing/2010/main">
                <a:solidFill>
                  <a:srgbClr val="FFFFFF"/>
                </a:solidFill>
              </a14:hiddenFill>
            </a:ext>
          </a:extLst>
        </p:spPr>
        <p:txBody>
          <a:bodyPr anchor="ctr"/>
          <a:lstStyle>
            <a:lvl1pPr defTabSz="1373505">
              <a:defRPr>
                <a:solidFill>
                  <a:schemeClr val="tx1"/>
                </a:solidFill>
                <a:latin typeface="Calibri" panose="020F0502020204030204" pitchFamily="34" charset="0"/>
                <a:ea typeface="SimSun" panose="02010600030101010101" pitchFamily="2" charset="-122"/>
              </a:defRPr>
            </a:lvl1pPr>
            <a:lvl2pPr marL="742950" indent="-285750" defTabSz="1373505">
              <a:defRPr>
                <a:solidFill>
                  <a:schemeClr val="tx1"/>
                </a:solidFill>
                <a:latin typeface="Calibri" panose="020F0502020204030204" pitchFamily="34" charset="0"/>
                <a:ea typeface="SimSun" panose="02010600030101010101" pitchFamily="2" charset="-122"/>
              </a:defRPr>
            </a:lvl2pPr>
            <a:lvl3pPr marL="1143000" indent="-228600" defTabSz="1373505">
              <a:defRPr>
                <a:solidFill>
                  <a:schemeClr val="tx1"/>
                </a:solidFill>
                <a:latin typeface="Calibri" panose="020F0502020204030204" pitchFamily="34" charset="0"/>
                <a:ea typeface="SimSun" panose="02010600030101010101" pitchFamily="2" charset="-122"/>
              </a:defRPr>
            </a:lvl3pPr>
            <a:lvl4pPr marL="1600200" indent="-228600" defTabSz="1373505">
              <a:defRPr>
                <a:solidFill>
                  <a:schemeClr val="tx1"/>
                </a:solidFill>
                <a:latin typeface="Calibri" panose="020F0502020204030204" pitchFamily="34" charset="0"/>
                <a:ea typeface="SimSun" panose="02010600030101010101" pitchFamily="2" charset="-122"/>
              </a:defRPr>
            </a:lvl4pPr>
            <a:lvl5pPr marL="2057400" indent="-228600" defTabSz="1373505">
              <a:defRPr>
                <a:solidFill>
                  <a:schemeClr val="tx1"/>
                </a:solidFill>
                <a:latin typeface="Calibri" panose="020F0502020204030204" pitchFamily="34" charset="0"/>
                <a:ea typeface="SimSun" panose="02010600030101010101" pitchFamily="2" charset="-122"/>
              </a:defRPr>
            </a:lvl5pPr>
            <a:lvl6pPr marL="25146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373505"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5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17415" name="Oval 20"/>
          <p:cNvSpPr>
            <a:spLocks noChangeArrowheads="1"/>
          </p:cNvSpPr>
          <p:nvPr/>
        </p:nvSpPr>
        <p:spPr bwMode="auto">
          <a:xfrm>
            <a:off x="3001963" y="1541463"/>
            <a:ext cx="2068512" cy="2068512"/>
          </a:xfrm>
          <a:prstGeom prst="ellipse">
            <a:avLst/>
          </a:prstGeom>
          <a:noFill/>
          <a:ln w="25400" cmpd="sng">
            <a:solidFill>
              <a:srgbClr val="FE8301"/>
            </a:solidFill>
            <a:round/>
          </a:ln>
          <a:extLst>
            <a:ext uri="{909E8E84-426E-40DD-AFC4-6F175D3DCCD1}">
              <a14:hiddenFill xmlns:a14="http://schemas.microsoft.com/office/drawing/2010/main">
                <a:solidFill>
                  <a:srgbClr val="FFFFFF"/>
                </a:solidFill>
              </a14:hiddenFill>
            </a:ext>
          </a:extLst>
        </p:spPr>
        <p:txBody>
          <a:bodyPr anchor="ctr"/>
          <a:lstStyle>
            <a:lvl1pPr defTabSz="1373505">
              <a:defRPr>
                <a:solidFill>
                  <a:schemeClr val="tx1"/>
                </a:solidFill>
                <a:latin typeface="Calibri" panose="020F0502020204030204" pitchFamily="34" charset="0"/>
                <a:ea typeface="SimSun" panose="02010600030101010101" pitchFamily="2" charset="-122"/>
              </a:defRPr>
            </a:lvl1pPr>
            <a:lvl2pPr marL="742950" indent="-285750" defTabSz="1373505">
              <a:defRPr>
                <a:solidFill>
                  <a:schemeClr val="tx1"/>
                </a:solidFill>
                <a:latin typeface="Calibri" panose="020F0502020204030204" pitchFamily="34" charset="0"/>
                <a:ea typeface="SimSun" panose="02010600030101010101" pitchFamily="2" charset="-122"/>
              </a:defRPr>
            </a:lvl2pPr>
            <a:lvl3pPr marL="1143000" indent="-228600" defTabSz="1373505">
              <a:defRPr>
                <a:solidFill>
                  <a:schemeClr val="tx1"/>
                </a:solidFill>
                <a:latin typeface="Calibri" panose="020F0502020204030204" pitchFamily="34" charset="0"/>
                <a:ea typeface="SimSun" panose="02010600030101010101" pitchFamily="2" charset="-122"/>
              </a:defRPr>
            </a:lvl3pPr>
            <a:lvl4pPr marL="1600200" indent="-228600" defTabSz="1373505">
              <a:defRPr>
                <a:solidFill>
                  <a:schemeClr val="tx1"/>
                </a:solidFill>
                <a:latin typeface="Calibri" panose="020F0502020204030204" pitchFamily="34" charset="0"/>
                <a:ea typeface="SimSun" panose="02010600030101010101" pitchFamily="2" charset="-122"/>
              </a:defRPr>
            </a:lvl4pPr>
            <a:lvl5pPr marL="2057400" indent="-228600" defTabSz="1373505">
              <a:defRPr>
                <a:solidFill>
                  <a:schemeClr val="tx1"/>
                </a:solidFill>
                <a:latin typeface="Calibri" panose="020F0502020204030204" pitchFamily="34" charset="0"/>
                <a:ea typeface="SimSun" panose="02010600030101010101" pitchFamily="2" charset="-122"/>
              </a:defRPr>
            </a:lvl5pPr>
            <a:lvl6pPr marL="25146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373505"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5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17416" name="Oval 25"/>
          <p:cNvSpPr>
            <a:spLocks noChangeArrowheads="1"/>
          </p:cNvSpPr>
          <p:nvPr/>
        </p:nvSpPr>
        <p:spPr bwMode="auto">
          <a:xfrm>
            <a:off x="1125538" y="2589213"/>
            <a:ext cx="2068512" cy="2068512"/>
          </a:xfrm>
          <a:prstGeom prst="ellipse">
            <a:avLst/>
          </a:prstGeom>
          <a:noFill/>
          <a:ln w="25400" cmpd="sng">
            <a:solidFill>
              <a:srgbClr val="FE8301"/>
            </a:solidFill>
            <a:round/>
          </a:ln>
          <a:extLst>
            <a:ext uri="{909E8E84-426E-40DD-AFC4-6F175D3DCCD1}">
              <a14:hiddenFill xmlns:a14="http://schemas.microsoft.com/office/drawing/2010/main">
                <a:solidFill>
                  <a:srgbClr val="FFFFFF"/>
                </a:solidFill>
              </a14:hiddenFill>
            </a:ext>
          </a:extLst>
        </p:spPr>
        <p:txBody>
          <a:bodyPr anchor="ctr"/>
          <a:lstStyle>
            <a:lvl1pPr defTabSz="1373505">
              <a:defRPr>
                <a:solidFill>
                  <a:schemeClr val="tx1"/>
                </a:solidFill>
                <a:latin typeface="Calibri" panose="020F0502020204030204" pitchFamily="34" charset="0"/>
                <a:ea typeface="SimSun" panose="02010600030101010101" pitchFamily="2" charset="-122"/>
              </a:defRPr>
            </a:lvl1pPr>
            <a:lvl2pPr marL="742950" indent="-285750" defTabSz="1373505">
              <a:defRPr>
                <a:solidFill>
                  <a:schemeClr val="tx1"/>
                </a:solidFill>
                <a:latin typeface="Calibri" panose="020F0502020204030204" pitchFamily="34" charset="0"/>
                <a:ea typeface="SimSun" panose="02010600030101010101" pitchFamily="2" charset="-122"/>
              </a:defRPr>
            </a:lvl2pPr>
            <a:lvl3pPr marL="1143000" indent="-228600" defTabSz="1373505">
              <a:defRPr>
                <a:solidFill>
                  <a:schemeClr val="tx1"/>
                </a:solidFill>
                <a:latin typeface="Calibri" panose="020F0502020204030204" pitchFamily="34" charset="0"/>
                <a:ea typeface="SimSun" panose="02010600030101010101" pitchFamily="2" charset="-122"/>
              </a:defRPr>
            </a:lvl3pPr>
            <a:lvl4pPr marL="1600200" indent="-228600" defTabSz="1373505">
              <a:defRPr>
                <a:solidFill>
                  <a:schemeClr val="tx1"/>
                </a:solidFill>
                <a:latin typeface="Calibri" panose="020F0502020204030204" pitchFamily="34" charset="0"/>
                <a:ea typeface="SimSun" panose="02010600030101010101" pitchFamily="2" charset="-122"/>
              </a:defRPr>
            </a:lvl4pPr>
            <a:lvl5pPr marL="2057400" indent="-228600" defTabSz="1373505">
              <a:defRPr>
                <a:solidFill>
                  <a:schemeClr val="tx1"/>
                </a:solidFill>
                <a:latin typeface="Calibri" panose="020F0502020204030204" pitchFamily="34" charset="0"/>
                <a:ea typeface="SimSun" panose="02010600030101010101" pitchFamily="2" charset="-122"/>
              </a:defRPr>
            </a:lvl5pPr>
            <a:lvl6pPr marL="25146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37350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373505"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5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cxnSp>
        <p:nvCxnSpPr>
          <p:cNvPr id="17417" name="Straight Connector 30"/>
          <p:cNvCxnSpPr>
            <a:cxnSpLocks noChangeShapeType="1"/>
          </p:cNvCxnSpPr>
          <p:nvPr/>
        </p:nvCxnSpPr>
        <p:spPr bwMode="auto">
          <a:xfrm>
            <a:off x="76200" y="6115050"/>
            <a:ext cx="12069763" cy="1588"/>
          </a:xfrm>
          <a:prstGeom prst="line">
            <a:avLst/>
          </a:prstGeom>
          <a:noFill/>
          <a:ln w="12700" cmpd="sng">
            <a:solidFill>
              <a:srgbClr val="FE8301"/>
            </a:solidFill>
            <a:prstDash val="sysDot"/>
            <a:round/>
          </a:ln>
          <a:extLst>
            <a:ext uri="{909E8E84-426E-40DD-AFC4-6F175D3DCCD1}">
              <a14:hiddenFill xmlns:a14="http://schemas.microsoft.com/office/drawing/2010/main">
                <a:noFill/>
              </a14:hiddenFill>
            </a:ext>
          </a:extLst>
        </p:spPr>
      </p:cxnSp>
      <p:sp>
        <p:nvSpPr>
          <p:cNvPr id="17418" name="任意多边形 12"/>
          <p:cNvSpPr/>
          <p:nvPr/>
        </p:nvSpPr>
        <p:spPr bwMode="auto">
          <a:xfrm>
            <a:off x="3630613" y="3333750"/>
            <a:ext cx="811212" cy="2916238"/>
          </a:xfrm>
          <a:custGeom>
            <a:avLst/>
            <a:gdLst>
              <a:gd name="T0" fmla="*/ 405898 w 811214"/>
              <a:gd name="T1" fmla="*/ 2648181 h 2916313"/>
              <a:gd name="T2" fmla="*/ 539964 w 811214"/>
              <a:gd name="T3" fmla="*/ 2782247 h 2916313"/>
              <a:gd name="T4" fmla="*/ 405898 w 811214"/>
              <a:gd name="T5" fmla="*/ 2916313 h 2916313"/>
              <a:gd name="T6" fmla="*/ 271832 w 811214"/>
              <a:gd name="T7" fmla="*/ 2782247 h 2916313"/>
              <a:gd name="T8" fmla="*/ 405898 w 811214"/>
              <a:gd name="T9" fmla="*/ 2648181 h 2916313"/>
              <a:gd name="T10" fmla="*/ 405607 w 811214"/>
              <a:gd name="T11" fmla="*/ 0 h 2916313"/>
              <a:gd name="T12" fmla="*/ 811214 w 811214"/>
              <a:gd name="T13" fmla="*/ 405607 h 2916313"/>
              <a:gd name="T14" fmla="*/ 563488 w 811214"/>
              <a:gd name="T15" fmla="*/ 779340 h 2916313"/>
              <a:gd name="T16" fmla="*/ 456199 w 811214"/>
              <a:gd name="T17" fmla="*/ 801000 h 2916313"/>
              <a:gd name="T18" fmla="*/ 405607 w 811214"/>
              <a:gd name="T19" fmla="*/ 2622314 h 2916313"/>
              <a:gd name="T20" fmla="*/ 355015 w 811214"/>
              <a:gd name="T21" fmla="*/ 801000 h 2916313"/>
              <a:gd name="T22" fmla="*/ 247726 w 811214"/>
              <a:gd name="T23" fmla="*/ 779340 h 2916313"/>
              <a:gd name="T24" fmla="*/ 0 w 811214"/>
              <a:gd name="T25" fmla="*/ 405607 h 2916313"/>
              <a:gd name="T26" fmla="*/ 405607 w 811214"/>
              <a:gd name="T27" fmla="*/ 0 h 2916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1214" h="2916313">
                <a:moveTo>
                  <a:pt x="405898" y="2648181"/>
                </a:moveTo>
                <a:cubicBezTo>
                  <a:pt x="479941" y="2648181"/>
                  <a:pt x="539964" y="2708204"/>
                  <a:pt x="539964" y="2782247"/>
                </a:cubicBezTo>
                <a:cubicBezTo>
                  <a:pt x="539964" y="2856290"/>
                  <a:pt x="479941" y="2916313"/>
                  <a:pt x="405898" y="2916313"/>
                </a:cubicBezTo>
                <a:cubicBezTo>
                  <a:pt x="331855" y="2916313"/>
                  <a:pt x="271832" y="2856290"/>
                  <a:pt x="271832" y="2782247"/>
                </a:cubicBezTo>
                <a:cubicBezTo>
                  <a:pt x="271832" y="2708204"/>
                  <a:pt x="331855" y="2648181"/>
                  <a:pt x="405898" y="2648181"/>
                </a:cubicBezTo>
                <a:close/>
                <a:moveTo>
                  <a:pt x="405607" y="0"/>
                </a:moveTo>
                <a:cubicBezTo>
                  <a:pt x="629618" y="0"/>
                  <a:pt x="811214" y="181596"/>
                  <a:pt x="811214" y="405607"/>
                </a:cubicBezTo>
                <a:cubicBezTo>
                  <a:pt x="811214" y="573615"/>
                  <a:pt x="709067" y="717765"/>
                  <a:pt x="563488" y="779340"/>
                </a:cubicBezTo>
                <a:lnTo>
                  <a:pt x="456199" y="801000"/>
                </a:lnTo>
                <a:lnTo>
                  <a:pt x="405607" y="2622314"/>
                </a:lnTo>
                <a:lnTo>
                  <a:pt x="355015" y="801000"/>
                </a:lnTo>
                <a:lnTo>
                  <a:pt x="247726" y="779340"/>
                </a:lnTo>
                <a:cubicBezTo>
                  <a:pt x="102148" y="717765"/>
                  <a:pt x="0" y="573615"/>
                  <a:pt x="0" y="405607"/>
                </a:cubicBezTo>
                <a:cubicBezTo>
                  <a:pt x="0" y="181596"/>
                  <a:pt x="181596" y="0"/>
                  <a:pt x="405607" y="0"/>
                </a:cubicBezTo>
                <a:close/>
              </a:path>
            </a:pathLst>
          </a:custGeom>
          <a:solidFill>
            <a:srgbClr val="FE8301"/>
          </a:solidFill>
          <a:ln>
            <a:noFill/>
          </a:ln>
        </p:spPr>
        <p:txBody>
          <a:bodyPr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endParaRPr>
          </a:p>
        </p:txBody>
      </p:sp>
      <p:sp>
        <p:nvSpPr>
          <p:cNvPr id="17419" name="任意多边形 13"/>
          <p:cNvSpPr/>
          <p:nvPr/>
        </p:nvSpPr>
        <p:spPr bwMode="auto">
          <a:xfrm>
            <a:off x="1754188" y="4402138"/>
            <a:ext cx="811212" cy="1847850"/>
          </a:xfrm>
          <a:custGeom>
            <a:avLst/>
            <a:gdLst>
              <a:gd name="T0" fmla="*/ 393224 w 811214"/>
              <a:gd name="T1" fmla="*/ 1580390 h 1848522"/>
              <a:gd name="T2" fmla="*/ 527290 w 811214"/>
              <a:gd name="T3" fmla="*/ 1714456 h 1848522"/>
              <a:gd name="T4" fmla="*/ 393224 w 811214"/>
              <a:gd name="T5" fmla="*/ 1848522 h 1848522"/>
              <a:gd name="T6" fmla="*/ 259158 w 811214"/>
              <a:gd name="T7" fmla="*/ 1714456 h 1848522"/>
              <a:gd name="T8" fmla="*/ 393224 w 811214"/>
              <a:gd name="T9" fmla="*/ 1580390 h 1848522"/>
              <a:gd name="T10" fmla="*/ 405607 w 811214"/>
              <a:gd name="T11" fmla="*/ 0 h 1848522"/>
              <a:gd name="T12" fmla="*/ 811214 w 811214"/>
              <a:gd name="T13" fmla="*/ 405606 h 1848522"/>
              <a:gd name="T14" fmla="*/ 487351 w 811214"/>
              <a:gd name="T15" fmla="*/ 802972 h 1848522"/>
              <a:gd name="T16" fmla="*/ 445590 w 811214"/>
              <a:gd name="T17" fmla="*/ 807182 h 1848522"/>
              <a:gd name="T18" fmla="*/ 405607 w 811214"/>
              <a:gd name="T19" fmla="*/ 1574843 h 1848522"/>
              <a:gd name="T20" fmla="*/ 365625 w 811214"/>
              <a:gd name="T21" fmla="*/ 807182 h 1848522"/>
              <a:gd name="T22" fmla="*/ 323863 w 811214"/>
              <a:gd name="T23" fmla="*/ 802972 h 1848522"/>
              <a:gd name="T24" fmla="*/ 0 w 811214"/>
              <a:gd name="T25" fmla="*/ 405606 h 1848522"/>
              <a:gd name="T26" fmla="*/ 405607 w 811214"/>
              <a:gd name="T27" fmla="*/ 0 h 1848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1214" h="1848522">
                <a:moveTo>
                  <a:pt x="393224" y="1580390"/>
                </a:moveTo>
                <a:cubicBezTo>
                  <a:pt x="467267" y="1580390"/>
                  <a:pt x="527290" y="1640413"/>
                  <a:pt x="527290" y="1714456"/>
                </a:cubicBezTo>
                <a:cubicBezTo>
                  <a:pt x="527290" y="1788499"/>
                  <a:pt x="467267" y="1848522"/>
                  <a:pt x="393224" y="1848522"/>
                </a:cubicBezTo>
                <a:cubicBezTo>
                  <a:pt x="319181" y="1848522"/>
                  <a:pt x="259158" y="1788499"/>
                  <a:pt x="259158" y="1714456"/>
                </a:cubicBezTo>
                <a:cubicBezTo>
                  <a:pt x="259158" y="1640413"/>
                  <a:pt x="319181" y="1580390"/>
                  <a:pt x="393224" y="1580390"/>
                </a:cubicBezTo>
                <a:close/>
                <a:moveTo>
                  <a:pt x="405607" y="0"/>
                </a:moveTo>
                <a:cubicBezTo>
                  <a:pt x="629618" y="0"/>
                  <a:pt x="811214" y="181596"/>
                  <a:pt x="811214" y="405606"/>
                </a:cubicBezTo>
                <a:cubicBezTo>
                  <a:pt x="811214" y="601615"/>
                  <a:pt x="672180" y="765151"/>
                  <a:pt x="487351" y="802972"/>
                </a:cubicBezTo>
                <a:lnTo>
                  <a:pt x="445590" y="807182"/>
                </a:lnTo>
                <a:lnTo>
                  <a:pt x="405607" y="1574843"/>
                </a:lnTo>
                <a:lnTo>
                  <a:pt x="365625" y="807182"/>
                </a:lnTo>
                <a:lnTo>
                  <a:pt x="323863" y="802972"/>
                </a:lnTo>
                <a:cubicBezTo>
                  <a:pt x="139035" y="765151"/>
                  <a:pt x="0" y="601615"/>
                  <a:pt x="0" y="405606"/>
                </a:cubicBezTo>
                <a:cubicBezTo>
                  <a:pt x="0" y="181596"/>
                  <a:pt x="181596" y="0"/>
                  <a:pt x="405607" y="0"/>
                </a:cubicBezTo>
                <a:close/>
              </a:path>
            </a:pathLst>
          </a:custGeom>
          <a:solidFill>
            <a:srgbClr val="FE8301"/>
          </a:solidFill>
          <a:ln>
            <a:noFill/>
          </a:ln>
        </p:spPr>
        <p:txBody>
          <a:bodyPr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endParaRPr>
          </a:p>
        </p:txBody>
      </p:sp>
      <p:sp>
        <p:nvSpPr>
          <p:cNvPr id="17420" name="任意多边形 14"/>
          <p:cNvSpPr/>
          <p:nvPr/>
        </p:nvSpPr>
        <p:spPr bwMode="auto">
          <a:xfrm>
            <a:off x="5632450" y="4159250"/>
            <a:ext cx="811213" cy="2090738"/>
          </a:xfrm>
          <a:custGeom>
            <a:avLst/>
            <a:gdLst>
              <a:gd name="T0" fmla="*/ 405898 w 811214"/>
              <a:gd name="T1" fmla="*/ 1823754 h 2091886"/>
              <a:gd name="T2" fmla="*/ 539964 w 811214"/>
              <a:gd name="T3" fmla="*/ 1957820 h 2091886"/>
              <a:gd name="T4" fmla="*/ 405898 w 811214"/>
              <a:gd name="T5" fmla="*/ 2091886 h 2091886"/>
              <a:gd name="T6" fmla="*/ 271832 w 811214"/>
              <a:gd name="T7" fmla="*/ 1957820 h 2091886"/>
              <a:gd name="T8" fmla="*/ 405898 w 811214"/>
              <a:gd name="T9" fmla="*/ 1823754 h 2091886"/>
              <a:gd name="T10" fmla="*/ 405607 w 811214"/>
              <a:gd name="T11" fmla="*/ 0 h 2091886"/>
              <a:gd name="T12" fmla="*/ 811214 w 811214"/>
              <a:gd name="T13" fmla="*/ 405606 h 2091886"/>
              <a:gd name="T14" fmla="*/ 487351 w 811214"/>
              <a:gd name="T15" fmla="*/ 802972 h 2091886"/>
              <a:gd name="T16" fmla="*/ 455836 w 811214"/>
              <a:gd name="T17" fmla="*/ 806149 h 2091886"/>
              <a:gd name="T18" fmla="*/ 405607 w 811214"/>
              <a:gd name="T19" fmla="*/ 1770540 h 2091886"/>
              <a:gd name="T20" fmla="*/ 355378 w 811214"/>
              <a:gd name="T21" fmla="*/ 806149 h 2091886"/>
              <a:gd name="T22" fmla="*/ 323863 w 811214"/>
              <a:gd name="T23" fmla="*/ 802972 h 2091886"/>
              <a:gd name="T24" fmla="*/ 0 w 811214"/>
              <a:gd name="T25" fmla="*/ 405606 h 2091886"/>
              <a:gd name="T26" fmla="*/ 405607 w 811214"/>
              <a:gd name="T27" fmla="*/ 0 h 2091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1214" h="2091886">
                <a:moveTo>
                  <a:pt x="405898" y="1823754"/>
                </a:moveTo>
                <a:cubicBezTo>
                  <a:pt x="479941" y="1823754"/>
                  <a:pt x="539964" y="1883777"/>
                  <a:pt x="539964" y="1957820"/>
                </a:cubicBezTo>
                <a:cubicBezTo>
                  <a:pt x="539964" y="2031863"/>
                  <a:pt x="479941" y="2091886"/>
                  <a:pt x="405898" y="2091886"/>
                </a:cubicBezTo>
                <a:cubicBezTo>
                  <a:pt x="331855" y="2091886"/>
                  <a:pt x="271832" y="2031863"/>
                  <a:pt x="271832" y="1957820"/>
                </a:cubicBezTo>
                <a:cubicBezTo>
                  <a:pt x="271832" y="1883777"/>
                  <a:pt x="331855" y="1823754"/>
                  <a:pt x="405898" y="1823754"/>
                </a:cubicBezTo>
                <a:close/>
                <a:moveTo>
                  <a:pt x="405607" y="0"/>
                </a:moveTo>
                <a:cubicBezTo>
                  <a:pt x="629618" y="0"/>
                  <a:pt x="811214" y="181596"/>
                  <a:pt x="811214" y="405606"/>
                </a:cubicBezTo>
                <a:cubicBezTo>
                  <a:pt x="811214" y="601615"/>
                  <a:pt x="672180" y="765151"/>
                  <a:pt x="487351" y="802972"/>
                </a:cubicBezTo>
                <a:lnTo>
                  <a:pt x="455836" y="806149"/>
                </a:lnTo>
                <a:lnTo>
                  <a:pt x="405607" y="1770540"/>
                </a:lnTo>
                <a:lnTo>
                  <a:pt x="355378" y="806149"/>
                </a:lnTo>
                <a:lnTo>
                  <a:pt x="323863" y="802972"/>
                </a:lnTo>
                <a:cubicBezTo>
                  <a:pt x="139035" y="765151"/>
                  <a:pt x="0" y="601615"/>
                  <a:pt x="0" y="405606"/>
                </a:cubicBezTo>
                <a:cubicBezTo>
                  <a:pt x="0" y="181596"/>
                  <a:pt x="181596" y="0"/>
                  <a:pt x="405607" y="0"/>
                </a:cubicBezTo>
                <a:close/>
              </a:path>
            </a:pathLst>
          </a:custGeom>
          <a:solidFill>
            <a:srgbClr val="FE8301"/>
          </a:solidFill>
          <a:ln>
            <a:noFill/>
          </a:ln>
        </p:spPr>
        <p:txBody>
          <a:bodyPr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endParaRPr>
          </a:p>
        </p:txBody>
      </p:sp>
      <p:sp>
        <p:nvSpPr>
          <p:cNvPr id="17421" name="任意多边形 15"/>
          <p:cNvSpPr/>
          <p:nvPr/>
        </p:nvSpPr>
        <p:spPr bwMode="auto">
          <a:xfrm>
            <a:off x="7645400" y="3333750"/>
            <a:ext cx="811213" cy="2916238"/>
          </a:xfrm>
          <a:custGeom>
            <a:avLst/>
            <a:gdLst>
              <a:gd name="T0" fmla="*/ 395758 w 811214"/>
              <a:gd name="T1" fmla="*/ 2648181 h 2916313"/>
              <a:gd name="T2" fmla="*/ 529824 w 811214"/>
              <a:gd name="T3" fmla="*/ 2782247 h 2916313"/>
              <a:gd name="T4" fmla="*/ 395758 w 811214"/>
              <a:gd name="T5" fmla="*/ 2916313 h 2916313"/>
              <a:gd name="T6" fmla="*/ 261692 w 811214"/>
              <a:gd name="T7" fmla="*/ 2782247 h 2916313"/>
              <a:gd name="T8" fmla="*/ 395758 w 811214"/>
              <a:gd name="T9" fmla="*/ 2648181 h 2916313"/>
              <a:gd name="T10" fmla="*/ 405607 w 811214"/>
              <a:gd name="T11" fmla="*/ 0 h 2916313"/>
              <a:gd name="T12" fmla="*/ 811214 w 811214"/>
              <a:gd name="T13" fmla="*/ 405607 h 2916313"/>
              <a:gd name="T14" fmla="*/ 563488 w 811214"/>
              <a:gd name="T15" fmla="*/ 779340 h 2916313"/>
              <a:gd name="T16" fmla="*/ 455088 w 811214"/>
              <a:gd name="T17" fmla="*/ 801225 h 2916313"/>
              <a:gd name="T18" fmla="*/ 405605 w 811214"/>
              <a:gd name="T19" fmla="*/ 2582584 h 2916313"/>
              <a:gd name="T20" fmla="*/ 356123 w 811214"/>
              <a:gd name="T21" fmla="*/ 801224 h 2916313"/>
              <a:gd name="T22" fmla="*/ 247727 w 811214"/>
              <a:gd name="T23" fmla="*/ 779340 h 2916313"/>
              <a:gd name="T24" fmla="*/ 0 w 811214"/>
              <a:gd name="T25" fmla="*/ 405607 h 2916313"/>
              <a:gd name="T26" fmla="*/ 405607 w 811214"/>
              <a:gd name="T27" fmla="*/ 0 h 2916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1214" h="2916313">
                <a:moveTo>
                  <a:pt x="395758" y="2648181"/>
                </a:moveTo>
                <a:cubicBezTo>
                  <a:pt x="469801" y="2648181"/>
                  <a:pt x="529824" y="2708204"/>
                  <a:pt x="529824" y="2782247"/>
                </a:cubicBezTo>
                <a:cubicBezTo>
                  <a:pt x="529824" y="2856290"/>
                  <a:pt x="469801" y="2916313"/>
                  <a:pt x="395758" y="2916313"/>
                </a:cubicBezTo>
                <a:cubicBezTo>
                  <a:pt x="321715" y="2916313"/>
                  <a:pt x="261692" y="2856290"/>
                  <a:pt x="261692" y="2782247"/>
                </a:cubicBezTo>
                <a:cubicBezTo>
                  <a:pt x="261692" y="2708204"/>
                  <a:pt x="321715" y="2648181"/>
                  <a:pt x="395758" y="2648181"/>
                </a:cubicBezTo>
                <a:close/>
                <a:moveTo>
                  <a:pt x="405607" y="0"/>
                </a:moveTo>
                <a:cubicBezTo>
                  <a:pt x="629618" y="0"/>
                  <a:pt x="811214" y="181596"/>
                  <a:pt x="811214" y="405607"/>
                </a:cubicBezTo>
                <a:cubicBezTo>
                  <a:pt x="811214" y="573615"/>
                  <a:pt x="709067" y="717765"/>
                  <a:pt x="563488" y="779340"/>
                </a:cubicBezTo>
                <a:lnTo>
                  <a:pt x="455088" y="801225"/>
                </a:lnTo>
                <a:lnTo>
                  <a:pt x="405605" y="2582584"/>
                </a:lnTo>
                <a:lnTo>
                  <a:pt x="356123" y="801224"/>
                </a:lnTo>
                <a:lnTo>
                  <a:pt x="247727" y="779340"/>
                </a:lnTo>
                <a:cubicBezTo>
                  <a:pt x="102148" y="717765"/>
                  <a:pt x="0" y="573615"/>
                  <a:pt x="0" y="405607"/>
                </a:cubicBezTo>
                <a:cubicBezTo>
                  <a:pt x="0" y="181596"/>
                  <a:pt x="181596" y="0"/>
                  <a:pt x="405607" y="0"/>
                </a:cubicBezTo>
                <a:close/>
              </a:path>
            </a:pathLst>
          </a:custGeom>
          <a:solidFill>
            <a:srgbClr val="FE8301"/>
          </a:solidFill>
          <a:ln>
            <a:noFill/>
          </a:ln>
        </p:spPr>
        <p:txBody>
          <a:bodyPr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endParaRPr>
          </a:p>
        </p:txBody>
      </p:sp>
      <p:sp>
        <p:nvSpPr>
          <p:cNvPr id="17422" name="任意多边形 16"/>
          <p:cNvSpPr/>
          <p:nvPr/>
        </p:nvSpPr>
        <p:spPr bwMode="auto">
          <a:xfrm>
            <a:off x="9650413" y="4159250"/>
            <a:ext cx="811212" cy="2090738"/>
          </a:xfrm>
          <a:custGeom>
            <a:avLst/>
            <a:gdLst>
              <a:gd name="T0" fmla="*/ 418574 w 811214"/>
              <a:gd name="T1" fmla="*/ 1823754 h 2091886"/>
              <a:gd name="T2" fmla="*/ 552640 w 811214"/>
              <a:gd name="T3" fmla="*/ 1957820 h 2091886"/>
              <a:gd name="T4" fmla="*/ 418574 w 811214"/>
              <a:gd name="T5" fmla="*/ 2091886 h 2091886"/>
              <a:gd name="T6" fmla="*/ 284508 w 811214"/>
              <a:gd name="T7" fmla="*/ 1957820 h 2091886"/>
              <a:gd name="T8" fmla="*/ 418574 w 811214"/>
              <a:gd name="T9" fmla="*/ 1823754 h 2091886"/>
              <a:gd name="T10" fmla="*/ 405607 w 811214"/>
              <a:gd name="T11" fmla="*/ 0 h 2091886"/>
              <a:gd name="T12" fmla="*/ 811214 w 811214"/>
              <a:gd name="T13" fmla="*/ 405606 h 2091886"/>
              <a:gd name="T14" fmla="*/ 487351 w 811214"/>
              <a:gd name="T15" fmla="*/ 802972 h 2091886"/>
              <a:gd name="T16" fmla="*/ 455836 w 811214"/>
              <a:gd name="T17" fmla="*/ 806149 h 2091886"/>
              <a:gd name="T18" fmla="*/ 405607 w 811214"/>
              <a:gd name="T19" fmla="*/ 1770540 h 2091886"/>
              <a:gd name="T20" fmla="*/ 355378 w 811214"/>
              <a:gd name="T21" fmla="*/ 806149 h 2091886"/>
              <a:gd name="T22" fmla="*/ 323863 w 811214"/>
              <a:gd name="T23" fmla="*/ 802972 h 2091886"/>
              <a:gd name="T24" fmla="*/ 0 w 811214"/>
              <a:gd name="T25" fmla="*/ 405606 h 2091886"/>
              <a:gd name="T26" fmla="*/ 405607 w 811214"/>
              <a:gd name="T27" fmla="*/ 0 h 2091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1214" h="2091886">
                <a:moveTo>
                  <a:pt x="418574" y="1823754"/>
                </a:moveTo>
                <a:cubicBezTo>
                  <a:pt x="492617" y="1823754"/>
                  <a:pt x="552640" y="1883777"/>
                  <a:pt x="552640" y="1957820"/>
                </a:cubicBezTo>
                <a:cubicBezTo>
                  <a:pt x="552640" y="2031863"/>
                  <a:pt x="492617" y="2091886"/>
                  <a:pt x="418574" y="2091886"/>
                </a:cubicBezTo>
                <a:cubicBezTo>
                  <a:pt x="344531" y="2091886"/>
                  <a:pt x="284508" y="2031863"/>
                  <a:pt x="284508" y="1957820"/>
                </a:cubicBezTo>
                <a:cubicBezTo>
                  <a:pt x="284508" y="1883777"/>
                  <a:pt x="344531" y="1823754"/>
                  <a:pt x="418574" y="1823754"/>
                </a:cubicBezTo>
                <a:close/>
                <a:moveTo>
                  <a:pt x="405607" y="0"/>
                </a:moveTo>
                <a:cubicBezTo>
                  <a:pt x="629618" y="0"/>
                  <a:pt x="811214" y="181596"/>
                  <a:pt x="811214" y="405606"/>
                </a:cubicBezTo>
                <a:cubicBezTo>
                  <a:pt x="811214" y="601615"/>
                  <a:pt x="672180" y="765151"/>
                  <a:pt x="487351" y="802972"/>
                </a:cubicBezTo>
                <a:lnTo>
                  <a:pt x="455836" y="806149"/>
                </a:lnTo>
                <a:lnTo>
                  <a:pt x="405607" y="1770540"/>
                </a:lnTo>
                <a:lnTo>
                  <a:pt x="355378" y="806149"/>
                </a:lnTo>
                <a:lnTo>
                  <a:pt x="323863" y="802972"/>
                </a:lnTo>
                <a:cubicBezTo>
                  <a:pt x="139034" y="765151"/>
                  <a:pt x="0" y="601615"/>
                  <a:pt x="0" y="405606"/>
                </a:cubicBezTo>
                <a:cubicBezTo>
                  <a:pt x="0" y="181596"/>
                  <a:pt x="181596" y="0"/>
                  <a:pt x="405607" y="0"/>
                </a:cubicBezTo>
                <a:close/>
              </a:path>
            </a:pathLst>
          </a:custGeom>
          <a:solidFill>
            <a:srgbClr val="FE8301"/>
          </a:solidFill>
          <a:ln>
            <a:noFill/>
          </a:ln>
        </p:spPr>
        <p:txBody>
          <a:bodyPr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endParaRPr>
          </a:p>
        </p:txBody>
      </p:sp>
      <p:sp>
        <p:nvSpPr>
          <p:cNvPr id="17423" name="TextBox 13"/>
          <p:cNvSpPr txBox="1">
            <a:spLocks noChangeArrowheads="1"/>
          </p:cNvSpPr>
          <p:nvPr/>
        </p:nvSpPr>
        <p:spPr bwMode="auto">
          <a:xfrm>
            <a:off x="1019175" y="3165475"/>
            <a:ext cx="2338388" cy="24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輸入小標題</a:t>
            </a:r>
            <a:endPar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24" name="TextBox 13"/>
          <p:cNvSpPr txBox="1">
            <a:spLocks noChangeArrowheads="1"/>
          </p:cNvSpPr>
          <p:nvPr/>
        </p:nvSpPr>
        <p:spPr bwMode="auto">
          <a:xfrm>
            <a:off x="1366838" y="3451225"/>
            <a:ext cx="1647825" cy="47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lang="zh-CN" altLang="en-US" sz="1400" dirty="0">
                <a:solidFill>
                  <a:srgbClr val="FE8301"/>
                </a:solidFill>
                <a:latin typeface="思源黑体 CN Bold" panose="020B0800000000000000" charset="-122"/>
                <a:ea typeface="思源黑体 CN Heavy" panose="020B0A00000000000000" charset="-122"/>
                <a:sym typeface="Arial" panose="020B0604020202020204" pitchFamily="34" charset="0"/>
              </a:rPr>
              <a:t>輸入正文內容</a:t>
            </a:r>
            <a:endParaRPr lang="en-US" altLang="zh-CN" sz="1400" dirty="0">
              <a:solidFill>
                <a:srgbClr val="FE8301"/>
              </a:solidFill>
              <a:latin typeface="思源黑体 CN Bold" panose="020B0800000000000000" charset="-122"/>
              <a:ea typeface="思源黑体 CN Heavy" panose="020B0A00000000000000" charset="-122"/>
              <a:sym typeface="Arial" panose="020B0604020202020204" pitchFamily="34" charset="0"/>
            </a:endParaRPr>
          </a:p>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en-US" altLang="zh-CN"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25" name="TextBox 13"/>
          <p:cNvSpPr txBox="1">
            <a:spLocks noChangeArrowheads="1"/>
          </p:cNvSpPr>
          <p:nvPr/>
        </p:nvSpPr>
        <p:spPr bwMode="auto">
          <a:xfrm>
            <a:off x="2873375" y="2085975"/>
            <a:ext cx="2338388" cy="24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輸入小標題</a:t>
            </a:r>
            <a:endPar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26" name="TextBox 13"/>
          <p:cNvSpPr txBox="1">
            <a:spLocks noChangeArrowheads="1"/>
          </p:cNvSpPr>
          <p:nvPr/>
        </p:nvSpPr>
        <p:spPr bwMode="auto">
          <a:xfrm>
            <a:off x="3221038" y="2371725"/>
            <a:ext cx="1647825" cy="47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27" name="TextBox 13"/>
          <p:cNvSpPr txBox="1">
            <a:spLocks noChangeArrowheads="1"/>
          </p:cNvSpPr>
          <p:nvPr/>
        </p:nvSpPr>
        <p:spPr bwMode="auto">
          <a:xfrm>
            <a:off x="4960938" y="2900363"/>
            <a:ext cx="2338387" cy="24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輸入小標題</a:t>
            </a:r>
            <a:endPar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28" name="TextBox 13"/>
          <p:cNvSpPr txBox="1">
            <a:spLocks noChangeArrowheads="1"/>
          </p:cNvSpPr>
          <p:nvPr/>
        </p:nvSpPr>
        <p:spPr bwMode="auto">
          <a:xfrm>
            <a:off x="5308600" y="3186113"/>
            <a:ext cx="1647825" cy="47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29" name="TextBox 13"/>
          <p:cNvSpPr txBox="1">
            <a:spLocks noChangeArrowheads="1"/>
          </p:cNvSpPr>
          <p:nvPr/>
        </p:nvSpPr>
        <p:spPr bwMode="auto">
          <a:xfrm>
            <a:off x="6870700" y="2090738"/>
            <a:ext cx="2338388" cy="24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輸入小標題</a:t>
            </a:r>
            <a:endPar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30" name="TextBox 13"/>
          <p:cNvSpPr txBox="1">
            <a:spLocks noChangeArrowheads="1"/>
          </p:cNvSpPr>
          <p:nvPr/>
        </p:nvSpPr>
        <p:spPr bwMode="auto">
          <a:xfrm>
            <a:off x="7218363" y="2376488"/>
            <a:ext cx="1647825" cy="47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31" name="TextBox 13"/>
          <p:cNvSpPr txBox="1">
            <a:spLocks noChangeArrowheads="1"/>
          </p:cNvSpPr>
          <p:nvPr/>
        </p:nvSpPr>
        <p:spPr bwMode="auto">
          <a:xfrm>
            <a:off x="9012238" y="2900363"/>
            <a:ext cx="2338387" cy="24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輸入小標題</a:t>
            </a:r>
            <a:endParaRPr kumimoji="0" lang="zh-CN" altLang="en-US" sz="1600" b="1"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32" name="TextBox 13"/>
          <p:cNvSpPr txBox="1">
            <a:spLocks noChangeArrowheads="1"/>
          </p:cNvSpPr>
          <p:nvPr/>
        </p:nvSpPr>
        <p:spPr bwMode="auto">
          <a:xfrm>
            <a:off x="9359900" y="3186113"/>
            <a:ext cx="1647825" cy="47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rPr>
              <a:t>輸入正文內容</a:t>
            </a:r>
            <a:endParaRPr kumimoji="0" lang="zh-CN" altLang="en-US" sz="14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7433" name="TextBox 13"/>
          <p:cNvSpPr txBox="1">
            <a:spLocks noChangeArrowheads="1"/>
          </p:cNvSpPr>
          <p:nvPr/>
        </p:nvSpPr>
        <p:spPr bwMode="auto">
          <a:xfrm>
            <a:off x="1677988" y="4654550"/>
            <a:ext cx="963612"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rPr>
              <a:t>01</a:t>
            </a:r>
            <a:endParaRPr kumimoji="0" lang="en-US" altLang="zh-CN" sz="2400" b="1" i="0" u="none" strike="noStrike" kern="1200" cap="none" spc="0" normalizeH="0" baseline="0" noProof="0" dirty="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17434" name="TextBox 13"/>
          <p:cNvSpPr txBox="1">
            <a:spLocks noChangeArrowheads="1"/>
          </p:cNvSpPr>
          <p:nvPr/>
        </p:nvSpPr>
        <p:spPr bwMode="auto">
          <a:xfrm>
            <a:off x="5588000" y="4386263"/>
            <a:ext cx="965200"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en-US" altLang="zh-CN" sz="2400" b="1" i="0" u="none" strike="noStrike" kern="1200" cap="none" spc="0" normalizeH="0" baseline="0" noProof="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rPr>
              <a:t>03</a:t>
            </a:r>
            <a:endParaRPr kumimoji="0" lang="en-US" altLang="zh-CN" sz="2400" b="1" i="0" u="none" strike="noStrike" kern="1200" cap="none" spc="0" normalizeH="0" baseline="0" noProof="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17435" name="TextBox 13"/>
          <p:cNvSpPr txBox="1">
            <a:spLocks noChangeArrowheads="1"/>
          </p:cNvSpPr>
          <p:nvPr/>
        </p:nvSpPr>
        <p:spPr bwMode="auto">
          <a:xfrm>
            <a:off x="9586913" y="4410075"/>
            <a:ext cx="965200"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en-US" altLang="zh-CN" sz="2400" b="1" i="0" u="none" strike="noStrike" kern="1200" cap="none" spc="0" normalizeH="0" baseline="0" noProof="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rPr>
              <a:t>05</a:t>
            </a:r>
            <a:endParaRPr kumimoji="0" lang="en-US" altLang="zh-CN" sz="2400" b="1" i="0" u="none" strike="noStrike" kern="1200" cap="none" spc="0" normalizeH="0" baseline="0" noProof="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17436" name="TextBox 13"/>
          <p:cNvSpPr txBox="1">
            <a:spLocks noChangeArrowheads="1"/>
          </p:cNvSpPr>
          <p:nvPr/>
        </p:nvSpPr>
        <p:spPr bwMode="auto">
          <a:xfrm>
            <a:off x="7575550" y="3551238"/>
            <a:ext cx="963613"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en-US" altLang="zh-CN" sz="2400" b="1" i="0" u="none" strike="noStrike" kern="1200" cap="none" spc="0" normalizeH="0" baseline="0" noProof="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rPr>
              <a:t>04</a:t>
            </a:r>
            <a:endParaRPr kumimoji="0" lang="en-US" altLang="zh-CN" sz="2400" b="1" i="0" u="none" strike="noStrike" kern="1200" cap="none" spc="0" normalizeH="0" baseline="0" noProof="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17437" name="TextBox 13"/>
          <p:cNvSpPr txBox="1">
            <a:spLocks noChangeArrowheads="1"/>
          </p:cNvSpPr>
          <p:nvPr/>
        </p:nvSpPr>
        <p:spPr bwMode="auto">
          <a:xfrm>
            <a:off x="3548063" y="3551238"/>
            <a:ext cx="963612"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lnSpc>
                <a:spcPct val="90000"/>
              </a:lnSpc>
              <a:spcBef>
                <a:spcPts val="1000"/>
              </a:spcBef>
              <a:buChar char="•"/>
              <a:defRPr sz="2800">
                <a:solidFill>
                  <a:schemeClr val="tx1"/>
                </a:solidFill>
                <a:latin typeface="Calibri" panose="020F0502020204030204" pitchFamily="34" charset="0"/>
                <a:ea typeface="SimSun" panose="02010600030101010101" pitchFamily="2" charset="-122"/>
              </a:defRPr>
            </a:lvl1pPr>
            <a:lvl2pPr marL="742950" indent="-285750" defTabSz="1216025">
              <a:lnSpc>
                <a:spcPct val="90000"/>
              </a:lnSpc>
              <a:spcBef>
                <a:spcPts val="500"/>
              </a:spcBef>
              <a:buChar char="•"/>
              <a:defRPr sz="2400">
                <a:solidFill>
                  <a:schemeClr val="tx1"/>
                </a:solidFill>
                <a:latin typeface="Calibri" panose="020F0502020204030204" pitchFamily="34" charset="0"/>
                <a:ea typeface="SimSun" panose="02010600030101010101" pitchFamily="2" charset="-122"/>
              </a:defRPr>
            </a:lvl2pPr>
            <a:lvl3pPr marL="1143000" indent="-228600" defTabSz="1216025">
              <a:lnSpc>
                <a:spcPct val="90000"/>
              </a:lnSpc>
              <a:spcBef>
                <a:spcPts val="500"/>
              </a:spcBef>
              <a:buChar char="•"/>
              <a:defRPr sz="2000">
                <a:solidFill>
                  <a:schemeClr val="tx1"/>
                </a:solidFill>
                <a:latin typeface="Calibri" panose="020F0502020204030204" pitchFamily="34" charset="0"/>
                <a:ea typeface="SimSun" panose="02010600030101010101" pitchFamily="2" charset="-122"/>
              </a:defRPr>
            </a:lvl3pPr>
            <a:lvl4pPr marL="16002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4pPr>
            <a:lvl5pPr marL="2057400" indent="-228600" defTabSz="1216025">
              <a:lnSpc>
                <a:spcPct val="90000"/>
              </a:lnSpc>
              <a:spcBef>
                <a:spcPts val="500"/>
              </a:spcBef>
              <a:buChar char="•"/>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en-US" altLang="zh-CN" sz="2400" b="1" i="0" u="none" strike="noStrike" kern="1200" cap="none" spc="0" normalizeH="0" baseline="0" noProof="0" dirty="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rPr>
              <a:t>02</a:t>
            </a:r>
            <a:endParaRPr kumimoji="0" lang="en-US" altLang="zh-CN" sz="2400" b="1" i="0" u="none" strike="noStrike" kern="1200" cap="none" spc="0" normalizeH="0" baseline="0" noProof="0" dirty="0">
              <a:ln>
                <a:noFill/>
              </a:ln>
              <a:solidFill>
                <a:schemeClr val="bg1"/>
              </a:solidFill>
              <a:effectLst/>
              <a:uLnTx/>
              <a:uFillTx/>
              <a:latin typeface="Arial" panose="020B0604020202020204" pitchFamily="34" charset="0"/>
              <a:ea typeface="Microsoft YaHei" panose="020B0503020204020204" charset="-122"/>
              <a:cs typeface="+mn-cs"/>
              <a:sym typeface="Arial" panose="020B0604020202020204" pitchFamily="34" charset="0"/>
            </a:endParaRPr>
          </a:p>
        </p:txBody>
      </p:sp>
      <p:sp>
        <p:nvSpPr>
          <p:cNvPr id="2" name="内容占位符 1"/>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rPr>
              <a:t>要點分析</a:t>
            </a:r>
            <a:endParaRPr lang="zh-CN" altLang="en-US" dirty="0">
              <a:latin typeface="思源黑体 CN Bold" panose="020B0800000000000000" charset="-122"/>
              <a:ea typeface="思源黑体 CN Heavy" panose="020B0A00000000000000" charset="-122"/>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2984500"/>
            <a:ext cx="12192000" cy="1181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形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153632" y="2249714"/>
            <a:ext cx="2358572" cy="2358572"/>
          </a:xfrm>
          <a:prstGeom prst="rect">
            <a:avLst/>
          </a:prstGeom>
        </p:spPr>
      </p:pic>
      <p:sp>
        <p:nvSpPr>
          <p:cNvPr id="8" name="箭头: V 形 7"/>
          <p:cNvSpPr/>
          <p:nvPr/>
        </p:nvSpPr>
        <p:spPr>
          <a:xfrm>
            <a:off x="3820885" y="2984500"/>
            <a:ext cx="876300" cy="1181100"/>
          </a:xfrm>
          <a:prstGeom prst="chevron">
            <a:avLst>
              <a:gd name="adj" fmla="val 4166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箭头: V 形 14"/>
          <p:cNvSpPr/>
          <p:nvPr/>
        </p:nvSpPr>
        <p:spPr>
          <a:xfrm>
            <a:off x="5325835" y="2984500"/>
            <a:ext cx="876300" cy="1181100"/>
          </a:xfrm>
          <a:prstGeom prst="chevron">
            <a:avLst>
              <a:gd name="adj" fmla="val 416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箭头: V 形 15"/>
          <p:cNvSpPr/>
          <p:nvPr/>
        </p:nvSpPr>
        <p:spPr>
          <a:xfrm>
            <a:off x="6830785" y="2984500"/>
            <a:ext cx="876300" cy="1181100"/>
          </a:xfrm>
          <a:prstGeom prst="chevron">
            <a:avLst>
              <a:gd name="adj" fmla="val 41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箭头: V 形 16"/>
          <p:cNvSpPr/>
          <p:nvPr/>
        </p:nvSpPr>
        <p:spPr>
          <a:xfrm>
            <a:off x="8335735" y="2984500"/>
            <a:ext cx="876300" cy="1181100"/>
          </a:xfrm>
          <a:prstGeom prst="chevron">
            <a:avLst>
              <a:gd name="adj" fmla="val 41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27" name="组合 26"/>
          <p:cNvGrpSpPr/>
          <p:nvPr/>
        </p:nvGrpSpPr>
        <p:grpSpPr>
          <a:xfrm>
            <a:off x="4070350" y="4165600"/>
            <a:ext cx="431800" cy="908050"/>
            <a:chOff x="4070350" y="4165600"/>
            <a:chExt cx="431800" cy="908050"/>
          </a:xfrm>
        </p:grpSpPr>
        <p:cxnSp>
          <p:nvCxnSpPr>
            <p:cNvPr id="20" name="直接连接符 19"/>
            <p:cNvCxnSpPr>
              <a:stCxn id="8" idx="2"/>
            </p:cNvCxnSpPr>
            <p:nvPr/>
          </p:nvCxnSpPr>
          <p:spPr>
            <a:xfrm>
              <a:off x="4076471" y="4165600"/>
              <a:ext cx="0" cy="90805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4070350" y="5073650"/>
              <a:ext cx="431800" cy="0"/>
            </a:xfrm>
            <a:prstGeom prst="line">
              <a:avLst/>
            </a:prstGeom>
            <a:ln w="19050">
              <a:solidFill>
                <a:schemeClr val="accent5"/>
              </a:solidFill>
              <a:tailEnd type="oval"/>
            </a:ln>
          </p:spPr>
          <p:style>
            <a:lnRef idx="1">
              <a:schemeClr val="accent1"/>
            </a:lnRef>
            <a:fillRef idx="0">
              <a:schemeClr val="accent1"/>
            </a:fillRef>
            <a:effectRef idx="0">
              <a:schemeClr val="accent1"/>
            </a:effectRef>
            <a:fontRef idx="minor">
              <a:schemeClr val="tx1"/>
            </a:fontRef>
          </p:style>
        </p:cxnSp>
      </p:grpSp>
      <p:grpSp>
        <p:nvGrpSpPr>
          <p:cNvPr id="28" name="组合 27"/>
          <p:cNvGrpSpPr/>
          <p:nvPr/>
        </p:nvGrpSpPr>
        <p:grpSpPr>
          <a:xfrm>
            <a:off x="7097942" y="4165600"/>
            <a:ext cx="431800" cy="908050"/>
            <a:chOff x="4070350" y="4165600"/>
            <a:chExt cx="431800" cy="908050"/>
          </a:xfrm>
        </p:grpSpPr>
        <p:cxnSp>
          <p:nvCxnSpPr>
            <p:cNvPr id="29" name="直接连接符 28"/>
            <p:cNvCxnSpPr/>
            <p:nvPr/>
          </p:nvCxnSpPr>
          <p:spPr>
            <a:xfrm>
              <a:off x="4076471" y="4165600"/>
              <a:ext cx="0" cy="90805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4070350" y="5073650"/>
              <a:ext cx="431800" cy="0"/>
            </a:xfrm>
            <a:prstGeom prst="line">
              <a:avLst/>
            </a:prstGeom>
            <a:ln w="19050">
              <a:solidFill>
                <a:schemeClr val="accent3"/>
              </a:solidFill>
              <a:tailEnd type="oval"/>
            </a:ln>
          </p:spPr>
          <p:style>
            <a:lnRef idx="1">
              <a:schemeClr val="accent1"/>
            </a:lnRef>
            <a:fillRef idx="0">
              <a:schemeClr val="accent1"/>
            </a:fillRef>
            <a:effectRef idx="0">
              <a:schemeClr val="accent1"/>
            </a:effectRef>
            <a:fontRef idx="minor">
              <a:schemeClr val="tx1"/>
            </a:fontRef>
          </p:style>
        </p:cxnSp>
      </p:grpSp>
      <p:grpSp>
        <p:nvGrpSpPr>
          <p:cNvPr id="34" name="组合 33"/>
          <p:cNvGrpSpPr/>
          <p:nvPr/>
        </p:nvGrpSpPr>
        <p:grpSpPr>
          <a:xfrm flipV="1">
            <a:off x="5592762" y="2076450"/>
            <a:ext cx="431800" cy="908050"/>
            <a:chOff x="4070350" y="4165600"/>
            <a:chExt cx="431800" cy="908050"/>
          </a:xfrm>
        </p:grpSpPr>
        <p:cxnSp>
          <p:nvCxnSpPr>
            <p:cNvPr id="35" name="直接连接符 34"/>
            <p:cNvCxnSpPr/>
            <p:nvPr/>
          </p:nvCxnSpPr>
          <p:spPr>
            <a:xfrm>
              <a:off x="4076471" y="4165600"/>
              <a:ext cx="0" cy="90805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4070350" y="5073650"/>
              <a:ext cx="431800" cy="0"/>
            </a:xfrm>
            <a:prstGeom prst="line">
              <a:avLst/>
            </a:prstGeom>
            <a:ln w="19050">
              <a:solidFill>
                <a:schemeClr val="accent4"/>
              </a:solidFill>
              <a:tailEnd type="ova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flipV="1">
            <a:off x="8606745" y="2076450"/>
            <a:ext cx="431800" cy="908050"/>
            <a:chOff x="4070350" y="4165600"/>
            <a:chExt cx="431800" cy="908050"/>
          </a:xfrm>
        </p:grpSpPr>
        <p:cxnSp>
          <p:nvCxnSpPr>
            <p:cNvPr id="38" name="直接连接符 37"/>
            <p:cNvCxnSpPr/>
            <p:nvPr/>
          </p:nvCxnSpPr>
          <p:spPr>
            <a:xfrm>
              <a:off x="4076471" y="4165600"/>
              <a:ext cx="0" cy="90805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4070350" y="5073650"/>
              <a:ext cx="431800" cy="0"/>
            </a:xfrm>
            <a:prstGeom prst="line">
              <a:avLst/>
            </a:prstGeom>
            <a:ln w="19050">
              <a:solidFill>
                <a:schemeClr val="accent2"/>
              </a:solidFill>
              <a:tailEnd type="oval"/>
            </a:ln>
          </p:spPr>
          <p:style>
            <a:lnRef idx="1">
              <a:schemeClr val="accent1"/>
            </a:lnRef>
            <a:fillRef idx="0">
              <a:schemeClr val="accent1"/>
            </a:fillRef>
            <a:effectRef idx="0">
              <a:schemeClr val="accent1"/>
            </a:effectRef>
            <a:fontRef idx="minor">
              <a:schemeClr val="tx1"/>
            </a:fontRef>
          </p:style>
        </p:cxnSp>
      </p:grpSp>
      <p:sp>
        <p:nvSpPr>
          <p:cNvPr id="40" name="文本框 39"/>
          <p:cNvSpPr txBox="1"/>
          <p:nvPr/>
        </p:nvSpPr>
        <p:spPr>
          <a:xfrm>
            <a:off x="4596515" y="4723883"/>
            <a:ext cx="1821190" cy="583565"/>
          </a:xfrm>
          <a:prstGeom prst="rect">
            <a:avLst/>
          </a:prstGeom>
          <a:noFill/>
        </p:spPr>
        <p:txBody>
          <a:bodyPr wrap="square" rtlCol="0">
            <a:spAutoFit/>
          </a:bodyPr>
          <a:lstStyle/>
          <a:p>
            <a:r>
              <a:rPr lang="en-US" altLang="zh-CN" sz="3200" b="1" dirty="0">
                <a:solidFill>
                  <a:schemeClr val="accent5"/>
                </a:solidFill>
                <a:latin typeface="思源黑体 CN Bold" panose="020B0800000000000000" charset="-122"/>
                <a:ea typeface="思源黑体 CN Heavy" panose="020B0A00000000000000" charset="-122"/>
              </a:rPr>
              <a:t>20XX.X</a:t>
            </a:r>
            <a:endParaRPr lang="en-US" altLang="zh-CN" sz="3200" b="1" dirty="0">
              <a:solidFill>
                <a:schemeClr val="accent5"/>
              </a:solidFill>
              <a:latin typeface="思源黑体 CN Bold" panose="020B0800000000000000" charset="-122"/>
              <a:ea typeface="思源黑体 CN Heavy" panose="020B0A00000000000000" charset="-122"/>
            </a:endParaRPr>
          </a:p>
        </p:txBody>
      </p:sp>
      <p:sp>
        <p:nvSpPr>
          <p:cNvPr id="41" name="文本框 40"/>
          <p:cNvSpPr txBox="1"/>
          <p:nvPr/>
        </p:nvSpPr>
        <p:spPr>
          <a:xfrm>
            <a:off x="7624106" y="4723883"/>
            <a:ext cx="2018386" cy="583565"/>
          </a:xfrm>
          <a:prstGeom prst="rect">
            <a:avLst/>
          </a:prstGeom>
          <a:noFill/>
        </p:spPr>
        <p:txBody>
          <a:bodyPr wrap="square" rtlCol="0">
            <a:spAutoFit/>
          </a:bodyPr>
          <a:lstStyle/>
          <a:p>
            <a:r>
              <a:rPr lang="en-US" altLang="zh-CN" sz="3200" b="1" dirty="0">
                <a:solidFill>
                  <a:schemeClr val="accent3"/>
                </a:solidFill>
                <a:latin typeface="思源黑体 CN Bold" panose="020B0800000000000000" charset="-122"/>
                <a:ea typeface="思源黑体 CN Heavy" panose="020B0A00000000000000" charset="-122"/>
              </a:rPr>
              <a:t>20XX.X</a:t>
            </a:r>
            <a:endParaRPr lang="en-US" altLang="zh-CN" sz="3200" b="1" dirty="0">
              <a:solidFill>
                <a:schemeClr val="accent3"/>
              </a:solidFill>
              <a:latin typeface="思源黑体 CN Bold" panose="020B0800000000000000" charset="-122"/>
              <a:ea typeface="思源黑体 CN Heavy" panose="020B0A00000000000000" charset="-122"/>
            </a:endParaRPr>
          </a:p>
        </p:txBody>
      </p:sp>
      <p:sp>
        <p:nvSpPr>
          <p:cNvPr id="44" name="文本框 43"/>
          <p:cNvSpPr txBox="1"/>
          <p:nvPr/>
        </p:nvSpPr>
        <p:spPr>
          <a:xfrm>
            <a:off x="6096000" y="1718104"/>
            <a:ext cx="2000020" cy="583565"/>
          </a:xfrm>
          <a:prstGeom prst="rect">
            <a:avLst/>
          </a:prstGeom>
          <a:noFill/>
        </p:spPr>
        <p:txBody>
          <a:bodyPr wrap="square" rtlCol="0">
            <a:spAutoFit/>
          </a:bodyPr>
          <a:lstStyle/>
          <a:p>
            <a:r>
              <a:rPr lang="en-US" altLang="zh-CN" sz="3200" b="1" dirty="0">
                <a:solidFill>
                  <a:schemeClr val="accent4"/>
                </a:solidFill>
                <a:latin typeface="思源黑体 CN Bold" panose="020B0800000000000000" charset="-122"/>
                <a:ea typeface="思源黑体 CN Heavy" panose="020B0A00000000000000" charset="-122"/>
              </a:rPr>
              <a:t>20XX.X</a:t>
            </a:r>
            <a:endParaRPr lang="en-US" altLang="zh-CN" sz="3200" b="1" dirty="0">
              <a:solidFill>
                <a:schemeClr val="accent4"/>
              </a:solidFill>
              <a:latin typeface="思源黑体 CN Bold" panose="020B0800000000000000" charset="-122"/>
              <a:ea typeface="思源黑体 CN Heavy" panose="020B0A00000000000000" charset="-122"/>
            </a:endParaRPr>
          </a:p>
        </p:txBody>
      </p:sp>
      <p:sp>
        <p:nvSpPr>
          <p:cNvPr id="45" name="文本框 44"/>
          <p:cNvSpPr txBox="1"/>
          <p:nvPr/>
        </p:nvSpPr>
        <p:spPr>
          <a:xfrm>
            <a:off x="9123592" y="1718104"/>
            <a:ext cx="2014329" cy="583565"/>
          </a:xfrm>
          <a:prstGeom prst="rect">
            <a:avLst/>
          </a:prstGeom>
          <a:noFill/>
        </p:spPr>
        <p:txBody>
          <a:bodyPr wrap="square" rtlCol="0">
            <a:spAutoFit/>
          </a:bodyPr>
          <a:lstStyle/>
          <a:p>
            <a:r>
              <a:rPr lang="en-US" altLang="zh-CN" sz="3200" b="1" dirty="0">
                <a:solidFill>
                  <a:schemeClr val="accent2"/>
                </a:solidFill>
                <a:latin typeface="思源黑体 CN Bold" panose="020B0800000000000000" charset="-122"/>
                <a:ea typeface="思源黑体 CN Heavy" panose="020B0A00000000000000" charset="-122"/>
              </a:rPr>
              <a:t>20XX.X</a:t>
            </a:r>
            <a:endParaRPr lang="en-US" altLang="zh-CN" sz="3200" b="1" dirty="0">
              <a:solidFill>
                <a:schemeClr val="accent2"/>
              </a:solidFill>
              <a:latin typeface="思源黑体 CN Bold" panose="020B0800000000000000" charset="-122"/>
              <a:ea typeface="思源黑体 CN Heavy" panose="020B0A00000000000000" charset="-122"/>
            </a:endParaRPr>
          </a:p>
        </p:txBody>
      </p:sp>
      <p:sp>
        <p:nvSpPr>
          <p:cNvPr id="46" name="文本框 45"/>
          <p:cNvSpPr txBox="1"/>
          <p:nvPr/>
        </p:nvSpPr>
        <p:spPr>
          <a:xfrm>
            <a:off x="4596515" y="5166875"/>
            <a:ext cx="2295534" cy="533400"/>
          </a:xfrm>
          <a:prstGeom prst="rect">
            <a:avLst/>
          </a:prstGeom>
          <a:noFill/>
        </p:spPr>
        <p:txBody>
          <a:bodyPr wrap="square" rtlCol="0">
            <a:spAutoFit/>
          </a:bodyPr>
          <a:lstStyle/>
          <a:p>
            <a:pPr>
              <a:lnSpc>
                <a:spcPct val="120000"/>
              </a:lnSpc>
            </a:pPr>
            <a:r>
              <a:rPr lang="zh-CN" altLang="en-US" sz="1200" dirty="0">
                <a:solidFill>
                  <a:schemeClr val="accent1"/>
                </a:solidFill>
                <a:latin typeface="思源黑体 CN Bold" panose="020B0800000000000000" charset="-122"/>
                <a:ea typeface="思源黑体 CN Heavy" panose="020B0A00000000000000" charset="-122"/>
              </a:rPr>
              <a:t>請輸入你的正文內容</a:t>
            </a:r>
            <a:endParaRPr lang="en-US" altLang="zh-CN" sz="1200" dirty="0">
              <a:solidFill>
                <a:schemeClr val="accent1"/>
              </a:solidFill>
              <a:latin typeface="思源黑体 CN Bold" panose="020B0800000000000000" charset="-122"/>
              <a:ea typeface="思源黑体 CN Heavy" panose="020B0A00000000000000" charset="-122"/>
            </a:endParaRPr>
          </a:p>
          <a:p>
            <a:pPr>
              <a:lnSpc>
                <a:spcPct val="120000"/>
              </a:lnSpc>
            </a:pPr>
            <a:r>
              <a:rPr lang="zh-CN" altLang="en-US" sz="1200" dirty="0">
                <a:solidFill>
                  <a:schemeClr val="accent1"/>
                </a:solidFill>
                <a:latin typeface="思源黑体 CN Bold" panose="020B0800000000000000" charset="-122"/>
                <a:ea typeface="思源黑体 CN Heavy" panose="020B0A00000000000000" charset="-122"/>
              </a:rPr>
              <a:t>請輸入你的正文內容</a:t>
            </a:r>
            <a:endParaRPr lang="en-US" altLang="zh-CN" sz="1200" dirty="0">
              <a:solidFill>
                <a:schemeClr val="accent1"/>
              </a:solidFill>
              <a:latin typeface="思源黑体 CN Bold" panose="020B0800000000000000" charset="-122"/>
              <a:ea typeface="思源黑体 CN Heavy" panose="020B0A00000000000000" charset="-122"/>
            </a:endParaRPr>
          </a:p>
        </p:txBody>
      </p:sp>
      <p:sp>
        <p:nvSpPr>
          <p:cNvPr id="48" name="文本框 47"/>
          <p:cNvSpPr txBox="1"/>
          <p:nvPr/>
        </p:nvSpPr>
        <p:spPr>
          <a:xfrm>
            <a:off x="7626118" y="5166875"/>
            <a:ext cx="2295534" cy="533400"/>
          </a:xfrm>
          <a:prstGeom prst="rect">
            <a:avLst/>
          </a:prstGeom>
          <a:noFill/>
        </p:spPr>
        <p:txBody>
          <a:bodyPr wrap="square" rtlCol="0">
            <a:spAutoFit/>
          </a:bodyPr>
          <a:lstStyle/>
          <a:p>
            <a:pPr>
              <a:lnSpc>
                <a:spcPct val="120000"/>
              </a:lnSpc>
            </a:pPr>
            <a:r>
              <a:rPr lang="zh-CN" altLang="en-US" sz="1200" dirty="0">
                <a:solidFill>
                  <a:schemeClr val="accent1"/>
                </a:solidFill>
                <a:latin typeface="思源黑体 CN Bold" panose="020B0800000000000000" charset="-122"/>
                <a:ea typeface="思源黑体 CN Heavy" panose="020B0A00000000000000" charset="-122"/>
              </a:rPr>
              <a:t>請輸入你的正文內容</a:t>
            </a:r>
            <a:endParaRPr lang="en-US" altLang="zh-CN" sz="1200" dirty="0">
              <a:solidFill>
                <a:schemeClr val="accent1"/>
              </a:solidFill>
              <a:latin typeface="思源黑体 CN Bold" panose="020B0800000000000000" charset="-122"/>
              <a:ea typeface="思源黑体 CN Heavy" panose="020B0A00000000000000" charset="-122"/>
            </a:endParaRPr>
          </a:p>
          <a:p>
            <a:pPr>
              <a:lnSpc>
                <a:spcPct val="120000"/>
              </a:lnSpc>
            </a:pPr>
            <a:r>
              <a:rPr lang="zh-CN" altLang="en-US" sz="1200" dirty="0">
                <a:solidFill>
                  <a:schemeClr val="accent1"/>
                </a:solidFill>
                <a:latin typeface="思源黑体 CN Bold" panose="020B0800000000000000" charset="-122"/>
                <a:ea typeface="思源黑体 CN Heavy" panose="020B0A00000000000000" charset="-122"/>
              </a:rPr>
              <a:t>請輸入你的正文內容</a:t>
            </a:r>
            <a:endParaRPr lang="en-US" altLang="zh-CN" sz="1200" dirty="0">
              <a:solidFill>
                <a:schemeClr val="accent1"/>
              </a:solidFill>
              <a:latin typeface="思源黑体 CN Bold" panose="020B0800000000000000" charset="-122"/>
              <a:ea typeface="思源黑体 CN Heavy" panose="020B0A00000000000000" charset="-122"/>
            </a:endParaRPr>
          </a:p>
        </p:txBody>
      </p:sp>
      <p:sp>
        <p:nvSpPr>
          <p:cNvPr id="49" name="文本框 48"/>
          <p:cNvSpPr txBox="1"/>
          <p:nvPr/>
        </p:nvSpPr>
        <p:spPr>
          <a:xfrm>
            <a:off x="6093989" y="2172290"/>
            <a:ext cx="2295534" cy="533400"/>
          </a:xfrm>
          <a:prstGeom prst="rect">
            <a:avLst/>
          </a:prstGeom>
          <a:noFill/>
        </p:spPr>
        <p:txBody>
          <a:bodyPr wrap="square" rtlCol="0">
            <a:spAutoFit/>
          </a:bodyPr>
          <a:lstStyle/>
          <a:p>
            <a:pPr>
              <a:lnSpc>
                <a:spcPct val="120000"/>
              </a:lnSpc>
            </a:pPr>
            <a:r>
              <a:rPr lang="zh-CN" altLang="en-US" sz="1200" dirty="0">
                <a:solidFill>
                  <a:schemeClr val="accent1"/>
                </a:solidFill>
                <a:latin typeface="思源黑体 CN Bold" panose="020B0800000000000000" charset="-122"/>
                <a:ea typeface="思源黑体 CN Heavy" panose="020B0A00000000000000" charset="-122"/>
              </a:rPr>
              <a:t>請輸入你的正文內容</a:t>
            </a:r>
            <a:endParaRPr lang="en-US" altLang="zh-CN" sz="1200" dirty="0">
              <a:solidFill>
                <a:schemeClr val="accent1"/>
              </a:solidFill>
              <a:latin typeface="思源黑体 CN Bold" panose="020B0800000000000000" charset="-122"/>
              <a:ea typeface="思源黑体 CN Heavy" panose="020B0A00000000000000" charset="-122"/>
            </a:endParaRPr>
          </a:p>
          <a:p>
            <a:pPr>
              <a:lnSpc>
                <a:spcPct val="120000"/>
              </a:lnSpc>
            </a:pPr>
            <a:r>
              <a:rPr lang="zh-CN" altLang="en-US" sz="1200" dirty="0">
                <a:solidFill>
                  <a:schemeClr val="accent1"/>
                </a:solidFill>
                <a:latin typeface="思源黑体 CN Bold" panose="020B0800000000000000" charset="-122"/>
                <a:ea typeface="思源黑体 CN Heavy" panose="020B0A00000000000000" charset="-122"/>
              </a:rPr>
              <a:t>請輸入你的正文內容</a:t>
            </a:r>
            <a:endParaRPr lang="en-US" altLang="zh-CN" sz="1200" dirty="0">
              <a:solidFill>
                <a:schemeClr val="accent1"/>
              </a:solidFill>
              <a:latin typeface="思源黑体 CN Bold" panose="020B0800000000000000" charset="-122"/>
              <a:ea typeface="思源黑体 CN Heavy" panose="020B0A00000000000000" charset="-122"/>
            </a:endParaRPr>
          </a:p>
        </p:txBody>
      </p:sp>
      <p:sp>
        <p:nvSpPr>
          <p:cNvPr id="50" name="文本框 49"/>
          <p:cNvSpPr txBox="1"/>
          <p:nvPr/>
        </p:nvSpPr>
        <p:spPr>
          <a:xfrm>
            <a:off x="9123592" y="2172290"/>
            <a:ext cx="2295534" cy="533400"/>
          </a:xfrm>
          <a:prstGeom prst="rect">
            <a:avLst/>
          </a:prstGeom>
          <a:noFill/>
        </p:spPr>
        <p:txBody>
          <a:bodyPr wrap="square" rtlCol="0">
            <a:spAutoFit/>
          </a:bodyPr>
          <a:lstStyle/>
          <a:p>
            <a:pPr>
              <a:lnSpc>
                <a:spcPct val="120000"/>
              </a:lnSpc>
            </a:pPr>
            <a:r>
              <a:rPr lang="zh-CN" altLang="en-US" sz="1200" dirty="0">
                <a:solidFill>
                  <a:schemeClr val="accent1"/>
                </a:solidFill>
                <a:latin typeface="思源黑体 CN Bold" panose="020B0800000000000000" charset="-122"/>
                <a:ea typeface="思源黑体 CN Heavy" panose="020B0A00000000000000" charset="-122"/>
              </a:rPr>
              <a:t>請輸入你的正文內容</a:t>
            </a:r>
            <a:endParaRPr lang="en-US" altLang="zh-CN" sz="1200" dirty="0">
              <a:solidFill>
                <a:schemeClr val="accent1"/>
              </a:solidFill>
              <a:latin typeface="思源黑体 CN Bold" panose="020B0800000000000000" charset="-122"/>
              <a:ea typeface="思源黑体 CN Heavy" panose="020B0A00000000000000" charset="-122"/>
            </a:endParaRPr>
          </a:p>
          <a:p>
            <a:pPr>
              <a:lnSpc>
                <a:spcPct val="120000"/>
              </a:lnSpc>
            </a:pPr>
            <a:r>
              <a:rPr lang="zh-CN" altLang="en-US" sz="1200" dirty="0">
                <a:solidFill>
                  <a:schemeClr val="accent1"/>
                </a:solidFill>
                <a:latin typeface="思源黑体 CN Bold" panose="020B0800000000000000" charset="-122"/>
                <a:ea typeface="思源黑体 CN Heavy" panose="020B0A00000000000000" charset="-122"/>
              </a:rPr>
              <a:t>請輸入你的正文內容</a:t>
            </a:r>
            <a:endParaRPr lang="en-US" altLang="zh-CN" sz="1200" dirty="0">
              <a:solidFill>
                <a:schemeClr val="accent1"/>
              </a:solidFill>
              <a:latin typeface="思源黑体 CN Bold" panose="020B0800000000000000" charset="-122"/>
              <a:ea typeface="思源黑体 CN Heavy" panose="020B0A00000000000000" charset="-122"/>
            </a:endParaRPr>
          </a:p>
        </p:txBody>
      </p:sp>
      <p:sp>
        <p:nvSpPr>
          <p:cNvPr id="10" name="内容占位符 9"/>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rPr>
              <a:t>時間進度</a:t>
            </a:r>
            <a:endParaRPr lang="zh-CN" altLang="en-US" dirty="0">
              <a:latin typeface="思源黑体 CN Bold" panose="020B0800000000000000" charset="-122"/>
              <a:ea typeface="思源黑体 CN Heavy" panose="020B0A00000000000000" charset="-122"/>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p:cNvSpPr>
            <a:spLocks noChangeAspect="1"/>
          </p:cNvSpPr>
          <p:nvPr/>
        </p:nvSpPr>
        <p:spPr>
          <a:xfrm>
            <a:off x="3859777" y="0"/>
            <a:ext cx="8332223" cy="6858000"/>
          </a:xfrm>
          <a:custGeom>
            <a:avLst/>
            <a:gdLst>
              <a:gd name="connsiteX0" fmla="*/ 0 w 8332223"/>
              <a:gd name="connsiteY0" fmla="*/ 0 h 6858000"/>
              <a:gd name="connsiteX1" fmla="*/ 8332223 w 8332223"/>
              <a:gd name="connsiteY1" fmla="*/ 0 h 6858000"/>
              <a:gd name="connsiteX2" fmla="*/ 8332223 w 8332223"/>
              <a:gd name="connsiteY2" fmla="*/ 6858000 h 6858000"/>
              <a:gd name="connsiteX3" fmla="*/ 0 w 83322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32223" h="6858000">
                <a:moveTo>
                  <a:pt x="0" y="0"/>
                </a:moveTo>
                <a:lnTo>
                  <a:pt x="8332223" y="0"/>
                </a:lnTo>
                <a:lnTo>
                  <a:pt x="8332223" y="6858000"/>
                </a:lnTo>
                <a:lnTo>
                  <a:pt x="0" y="6858000"/>
                </a:lnTo>
                <a:close/>
              </a:path>
            </a:pathLst>
          </a:custGeom>
          <a:blipFill dpi="0" rotWithShape="1">
            <a:blip r:embed="rId1">
              <a:duotone>
                <a:schemeClr val="accent2">
                  <a:shade val="45000"/>
                  <a:satMod val="135000"/>
                </a:schemeClr>
                <a:prstClr val="white"/>
              </a:duotone>
              <a:extLst>
                <a:ext uri="{BEBA8EAE-BF5A-486C-A8C5-ECC9F3942E4B}">
                  <a14:imgProps xmlns:a14="http://schemas.microsoft.com/office/drawing/2010/main">
                    <a14:imgLayer r:embed="rId2">
                      <a14:imgEffect>
                        <a14:brightnessContrast bright="45000"/>
                      </a14:imgEffect>
                      <a14:imgEffect>
                        <a14:saturation sat="400000"/>
                      </a14:imgEffect>
                    </a14:imgLayer>
                  </a14:imgProps>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wrap="square" rtlCol="0" anchor="ctr">
            <a:noAutofit/>
          </a:bodyPr>
          <a:lstStyle/>
          <a:p>
            <a:pPr algn="ctr"/>
            <a:endParaRPr lang="zh-CN" altLang="en-US"/>
          </a:p>
        </p:txBody>
      </p:sp>
      <p:sp>
        <p:nvSpPr>
          <p:cNvPr id="220" name="蒙版"/>
          <p:cNvSpPr/>
          <p:nvPr/>
        </p:nvSpPr>
        <p:spPr>
          <a:xfrm>
            <a:off x="0" y="0"/>
            <a:ext cx="12192000" cy="6870200"/>
          </a:xfrm>
          <a:prstGeom prst="rect">
            <a:avLst/>
          </a:prstGeom>
          <a:gradFill>
            <a:gsLst>
              <a:gs pos="41000">
                <a:srgbClr val="FFFFFF"/>
              </a:gs>
              <a:gs pos="69000">
                <a:schemeClr val="bg1">
                  <a:alpha val="2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Heavy" panose="020B0A00000000000000"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dirty="0">
              <a:solidFill>
                <a:prstClr val="white"/>
              </a:solidFill>
              <a:latin typeface="思源黑体 CN Bold" panose="020B0800000000000000" charset="-122"/>
              <a:ea typeface="思源黑体 CN Heavy" panose="020B0A00000000000000"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Heavy" panose="020B0A00000000000000" charset="-122"/>
                <a:cs typeface="+mn-ea"/>
                <a:sym typeface="+mn-lt"/>
              </a:rPr>
              <a:t>+</a:t>
            </a:r>
            <a:endParaRPr kumimoji="0" lang="zh-CN" altLang="en-US" sz="1800" b="0" i="0" u="none" strike="noStrike" kern="1200" cap="none" spc="0" normalizeH="0" baseline="0" noProof="0" dirty="0">
              <a:ln>
                <a:noFill/>
              </a:ln>
              <a:solidFill>
                <a:prstClr val="white"/>
              </a:solidFill>
              <a:effectLst/>
              <a:uLnTx/>
              <a:uFillTx/>
              <a:latin typeface="思源黑体 CN Bold" panose="020B0800000000000000" charset="-122"/>
              <a:ea typeface="思源黑体 CN Heavy" panose="020B0A00000000000000" charset="-122"/>
              <a:cs typeface="+mn-ea"/>
              <a:sym typeface="+mn-lt"/>
            </a:endParaRPr>
          </a:p>
        </p:txBody>
      </p:sp>
      <p:sp>
        <p:nvSpPr>
          <p:cNvPr id="39" name="标题"/>
          <p:cNvSpPr/>
          <p:nvPr/>
        </p:nvSpPr>
        <p:spPr>
          <a:xfrm>
            <a:off x="645672" y="2513290"/>
            <a:ext cx="4554536" cy="1353820"/>
          </a:xfrm>
          <a:prstGeom prst="rect">
            <a:avLst/>
          </a:prstGeom>
        </p:spPr>
        <p:txBody>
          <a:bodyPr wrap="square" lIns="0" tIns="0" rIns="0" bIns="0">
            <a:spAutoFit/>
          </a:bodyPr>
          <a:lstStyle/>
          <a:p>
            <a:pPr lvl="0" algn="dist">
              <a:spcAft>
                <a:spcPts val="1200"/>
              </a:spcAft>
              <a:defRPr/>
            </a:pPr>
            <a:r>
              <a:rPr lang="en-US" altLang="zh-CN" sz="2400" dirty="0">
                <a:solidFill>
                  <a:srgbClr val="F39B00"/>
                </a:solidFill>
                <a:latin typeface="思源黑体 CN Bold" panose="020B0800000000000000" charset="-122"/>
                <a:ea typeface="思源黑体 CN Heavy" panose="020B0A00000000000000" charset="-122"/>
                <a:cs typeface="+mn-ea"/>
                <a:sym typeface="+mn-lt"/>
              </a:rPr>
              <a:t>20XX</a:t>
            </a:r>
            <a:r>
              <a:rPr lang="zh-CN" altLang="en-US" sz="2400" dirty="0">
                <a:solidFill>
                  <a:srgbClr val="F39B00"/>
                </a:solidFill>
                <a:latin typeface="思源黑体 CN Bold" panose="020B0800000000000000" charset="-122"/>
                <a:ea typeface="思源黑体 CN Heavy" panose="020B0A00000000000000" charset="-122"/>
                <a:cs typeface="+mn-ea"/>
                <a:sym typeface="+mn-lt"/>
              </a:rPr>
              <a:t>年中總結彙報</a:t>
            </a:r>
            <a:endParaRPr lang="en-US" altLang="zh-CN" sz="2400" dirty="0">
              <a:solidFill>
                <a:srgbClr val="F39B00"/>
              </a:solidFill>
              <a:latin typeface="思源黑体 CN Bold" panose="020B0800000000000000" charset="-122"/>
              <a:ea typeface="思源黑体 CN Heavy" panose="020B0A00000000000000" charset="-122"/>
              <a:cs typeface="+mn-ea"/>
              <a:sym typeface="+mn-lt"/>
            </a:endParaRPr>
          </a:p>
          <a:p>
            <a:pPr lvl="0" algn="dist">
              <a:spcAft>
                <a:spcPts val="1200"/>
              </a:spcAft>
              <a:defRPr/>
            </a:pPr>
            <a:r>
              <a:rPr lang="zh-CN" altLang="en-US" sz="5400" dirty="0">
                <a:solidFill>
                  <a:srgbClr val="FE8301"/>
                </a:solidFill>
                <a:effectLst>
                  <a:outerShdw blurRad="76200" dist="38100" dir="2700000" algn="tl">
                    <a:srgbClr val="F7860C">
                      <a:alpha val="33000"/>
                    </a:srgbClr>
                  </a:outerShdw>
                </a:effectLst>
                <a:latin typeface="思源黑体 CN Bold" panose="020B0800000000000000" charset="-122"/>
                <a:ea typeface="思源黑体 CN Heavy" panose="020B0A00000000000000" charset="-122"/>
                <a:cs typeface="Alibaba PuHuiTi Heavy" panose="00020600040101010101" pitchFamily="18" charset="-122"/>
                <a:sym typeface="+mn-lt"/>
              </a:rPr>
              <a:t>感謝聆聽</a:t>
            </a:r>
            <a:endParaRPr lang="zh-CN" altLang="en-US" sz="5400" dirty="0">
              <a:solidFill>
                <a:srgbClr val="FE8301"/>
              </a:solidFill>
              <a:effectLst>
                <a:outerShdw blurRad="76200" dist="38100" dir="2700000" algn="tl">
                  <a:srgbClr val="F7860C">
                    <a:alpha val="33000"/>
                  </a:srgbClr>
                </a:outerShdw>
              </a:effectLst>
              <a:latin typeface="思源黑体 CN Bold" panose="020B0800000000000000" charset="-122"/>
              <a:ea typeface="思源黑体 CN Heavy" panose="020B0A00000000000000" charset="-122"/>
              <a:cs typeface="Alibaba PuHuiTi Heavy" panose="00020600040101010101" pitchFamily="18" charset="-122"/>
              <a:sym typeface="+mn-lt"/>
            </a:endParaRPr>
          </a:p>
        </p:txBody>
      </p:sp>
      <p:sp>
        <p:nvSpPr>
          <p:cNvPr id="40" name="英文"/>
          <p:cNvSpPr txBox="1"/>
          <p:nvPr/>
        </p:nvSpPr>
        <p:spPr>
          <a:xfrm>
            <a:off x="577677" y="3990867"/>
            <a:ext cx="4554536" cy="245110"/>
          </a:xfrm>
          <a:prstGeom prst="rect">
            <a:avLst/>
          </a:prstGeom>
          <a:noFill/>
        </p:spPr>
        <p:txBody>
          <a:bodyPr wrap="square">
            <a:spAutoFit/>
          </a:bodyPr>
          <a:lstStyle/>
          <a:p>
            <a:pPr algn="dist"/>
            <a:r>
              <a:rPr lang="en-US" altLang="zh-CN" sz="1000" dirty="0">
                <a:solidFill>
                  <a:srgbClr val="F39B00"/>
                </a:solidFill>
                <a:latin typeface="思源黑体 CN Bold" panose="020B0800000000000000" charset="-122"/>
                <a:ea typeface="思源黑体 CN Heavy" panose="020B0A00000000000000" charset="-122"/>
                <a:cs typeface="+mn-ea"/>
                <a:sym typeface="+mn-lt"/>
              </a:rPr>
              <a:t>SUMMARY REPORT OF MID YEAR</a:t>
            </a:r>
            <a:endParaRPr lang="en-US" altLang="zh-CN" sz="1000" dirty="0">
              <a:solidFill>
                <a:srgbClr val="F39B00"/>
              </a:solidFill>
              <a:latin typeface="思源黑体 CN Bold" panose="020B0800000000000000" charset="-122"/>
              <a:ea typeface="思源黑体 CN Heavy" panose="020B0A00000000000000" charset="-122"/>
              <a:cs typeface="+mn-ea"/>
              <a:sym typeface="+mn-lt"/>
            </a:endParaRPr>
          </a:p>
        </p:txBody>
      </p:sp>
      <p:sp>
        <p:nvSpPr>
          <p:cNvPr id="42" name="7"/>
          <p:cNvSpPr/>
          <p:nvPr/>
        </p:nvSpPr>
        <p:spPr>
          <a:xfrm flipH="1">
            <a:off x="675205" y="2176241"/>
            <a:ext cx="1450154"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43" name="6"/>
          <p:cNvSpPr/>
          <p:nvPr/>
        </p:nvSpPr>
        <p:spPr>
          <a:xfrm flipH="1">
            <a:off x="2087975"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4" name="5"/>
          <p:cNvSpPr/>
          <p:nvPr/>
        </p:nvSpPr>
        <p:spPr>
          <a:xfrm flipH="1">
            <a:off x="2194367"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5" name="4"/>
          <p:cNvSpPr/>
          <p:nvPr/>
        </p:nvSpPr>
        <p:spPr>
          <a:xfrm flipH="1">
            <a:off x="2300759"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6" name="3"/>
          <p:cNvSpPr/>
          <p:nvPr/>
        </p:nvSpPr>
        <p:spPr>
          <a:xfrm flipH="1">
            <a:off x="2407151"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7" name="2"/>
          <p:cNvSpPr/>
          <p:nvPr/>
        </p:nvSpPr>
        <p:spPr>
          <a:xfrm flipH="1">
            <a:off x="2513543"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9" name="1"/>
          <p:cNvSpPr/>
          <p:nvPr/>
        </p:nvSpPr>
        <p:spPr>
          <a:xfrm flipH="1">
            <a:off x="2619935" y="2176241"/>
            <a:ext cx="160153" cy="90271"/>
          </a:xfrm>
          <a:prstGeom prst="parallelogram">
            <a:avLst>
              <a:gd name="adj" fmla="val 98662"/>
            </a:avLst>
          </a:prstGeom>
          <a:solidFill>
            <a:srgbClr val="FE8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8" name="矩形 47"/>
          <p:cNvSpPr/>
          <p:nvPr/>
        </p:nvSpPr>
        <p:spPr>
          <a:xfrm>
            <a:off x="665884" y="5320114"/>
            <a:ext cx="1550345" cy="215265"/>
          </a:xfrm>
          <a:prstGeom prst="rect">
            <a:avLst/>
          </a:prstGeom>
        </p:spPr>
        <p:txBody>
          <a:bodyPr wrap="square" lIns="0" tIns="0" rIns="0" bIns="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lang="zh-CN" altLang="en-US" sz="1400" b="1" dirty="0">
                <a:solidFill>
                  <a:srgbClr val="F39B00"/>
                </a:solidFill>
                <a:latin typeface="思源黑体 CN Bold" panose="020B0800000000000000" charset="-122"/>
                <a:ea typeface="思源黑体 CN Heavy" panose="020B0A00000000000000" charset="-122"/>
                <a:cs typeface="+mn-ea"/>
                <a:sym typeface="+mn-lt"/>
              </a:rPr>
              <a:t>主講人：</a:t>
            </a:r>
            <a:r>
              <a:rPr lang="en-US" altLang="zh-CN" sz="1400" b="1" dirty="0">
                <a:solidFill>
                  <a:srgbClr val="F39B00"/>
                </a:solidFill>
                <a:latin typeface="思源黑体 CN Bold" panose="020B0800000000000000" charset="-122"/>
                <a:ea typeface="思源黑体 CN Heavy" panose="020B0A00000000000000" charset="-122"/>
                <a:cs typeface="+mn-ea"/>
                <a:sym typeface="+mn-lt"/>
              </a:rPr>
              <a:t>XXX</a:t>
            </a:r>
            <a:endParaRPr kumimoji="0" lang="zh-CN" altLang="en-US" sz="1400" b="1" i="0" u="none" strike="noStrike" kern="1200" cap="none" spc="0" normalizeH="0" baseline="0" noProof="0" dirty="0">
              <a:ln>
                <a:noFill/>
              </a:ln>
              <a:solidFill>
                <a:srgbClr val="F39B00"/>
              </a:solidFill>
              <a:effectLst/>
              <a:uLnTx/>
              <a:uFillTx/>
              <a:latin typeface="思源黑体 CN Bold" panose="020B0800000000000000" charset="-122"/>
              <a:ea typeface="思源黑体 CN Heavy" panose="020B0A00000000000000" charset="-122"/>
              <a:cs typeface="+mn-ea"/>
              <a:sym typeface="+mn-lt"/>
            </a:endParaRPr>
          </a:p>
        </p:txBody>
      </p:sp>
      <p:sp>
        <p:nvSpPr>
          <p:cNvPr id="25" name="矩形 24"/>
          <p:cNvSpPr/>
          <p:nvPr/>
        </p:nvSpPr>
        <p:spPr>
          <a:xfrm>
            <a:off x="666782" y="5693100"/>
            <a:ext cx="1549447" cy="215265"/>
          </a:xfrm>
          <a:prstGeom prst="rect">
            <a:avLst/>
          </a:prstGeom>
        </p:spPr>
        <p:txBody>
          <a:bodyPr wrap="square" lIns="0" tIns="0" rIns="0" bIns="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lang="zh-CN" altLang="en-US" sz="1400" dirty="0">
                <a:solidFill>
                  <a:schemeClr val="bg1">
                    <a:lumMod val="50000"/>
                  </a:schemeClr>
                </a:solidFill>
                <a:latin typeface="思源黑体 CN Bold" panose="020B0800000000000000" charset="-122"/>
                <a:ea typeface="思源黑体 CN Heavy" panose="020B0A00000000000000" charset="-122"/>
                <a:cs typeface="+mn-ea"/>
                <a:sym typeface="+mn-lt"/>
              </a:rPr>
              <a:t>部門：</a:t>
            </a:r>
            <a:r>
              <a:rPr lang="en-US" altLang="zh-CN" sz="1400" dirty="0">
                <a:solidFill>
                  <a:schemeClr val="bg1">
                    <a:lumMod val="50000"/>
                  </a:schemeClr>
                </a:solidFill>
                <a:latin typeface="思源黑体 CN Bold" panose="020B0800000000000000" charset="-122"/>
                <a:ea typeface="思源黑体 CN Heavy" panose="020B0A00000000000000" charset="-122"/>
                <a:cs typeface="+mn-ea"/>
                <a:sym typeface="+mn-lt"/>
              </a:rPr>
              <a:t>XXXX</a:t>
            </a:r>
            <a:r>
              <a:rPr lang="zh-CN" altLang="en-US" sz="1400" dirty="0">
                <a:solidFill>
                  <a:schemeClr val="bg1">
                    <a:lumMod val="50000"/>
                  </a:schemeClr>
                </a:solidFill>
                <a:latin typeface="思源黑体 CN Bold" panose="020B0800000000000000" charset="-122"/>
                <a:ea typeface="思源黑体 CN Heavy" panose="020B0A00000000000000" charset="-122"/>
                <a:cs typeface="+mn-ea"/>
                <a:sym typeface="+mn-lt"/>
              </a:rPr>
              <a:t>部</a:t>
            </a:r>
            <a:endParaRPr kumimoji="0" lang="zh-CN" altLang="en-US" sz="1400" i="0" u="none" strike="noStrike" kern="1200" cap="none" spc="0" normalizeH="0" baseline="0" noProof="0" dirty="0">
              <a:ln>
                <a:noFill/>
              </a:ln>
              <a:solidFill>
                <a:schemeClr val="bg1">
                  <a:lumMod val="50000"/>
                </a:schemeClr>
              </a:solidFill>
              <a:effectLst/>
              <a:uLnTx/>
              <a:uFillTx/>
              <a:latin typeface="思源黑体 CN Bold" panose="020B0800000000000000" charset="-122"/>
              <a:ea typeface="思源黑体 CN Heavy" panose="020B0A00000000000000" charset="-122"/>
              <a:cs typeface="+mn-ea"/>
              <a:sym typeface="+mn-lt"/>
            </a:endParaRPr>
          </a:p>
        </p:txBody>
      </p:sp>
      <p:grpSp>
        <p:nvGrpSpPr>
          <p:cNvPr id="11" name="组合 10"/>
          <p:cNvGrpSpPr/>
          <p:nvPr/>
        </p:nvGrpSpPr>
        <p:grpSpPr>
          <a:xfrm>
            <a:off x="207926" y="255183"/>
            <a:ext cx="2500153" cy="606425"/>
            <a:chOff x="101599" y="107950"/>
            <a:chExt cx="2500153" cy="606425"/>
          </a:xfrm>
        </p:grpSpPr>
        <p:sp>
          <p:nvSpPr>
            <p:cNvPr id="2" name="矩形 1"/>
            <p:cNvSpPr/>
            <p:nvPr/>
          </p:nvSpPr>
          <p:spPr>
            <a:xfrm>
              <a:off x="101600" y="107950"/>
              <a:ext cx="565150" cy="476249"/>
            </a:xfrm>
            <a:prstGeom prst="rect">
              <a:avLst/>
            </a:prstGeom>
            <a:noFill/>
            <a:ln w="28575">
              <a:solidFill>
                <a:srgbClr val="F786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101599" y="107950"/>
              <a:ext cx="565151" cy="463055"/>
            </a:xfrm>
            <a:prstGeom prst="line">
              <a:avLst/>
            </a:prstGeom>
            <a:ln w="57150">
              <a:solidFill>
                <a:srgbClr val="F7860C"/>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684687" y="254000"/>
              <a:ext cx="1917065" cy="460375"/>
            </a:xfrm>
            <a:prstGeom prst="rect">
              <a:avLst/>
            </a:prstGeom>
            <a:noFill/>
          </p:spPr>
          <p:txBody>
            <a:bodyPr wrap="none" rtlCol="0">
              <a:spAutoFit/>
            </a:bodyPr>
            <a:lstStyle/>
            <a:p>
              <a:r>
                <a:rPr lang="en-US" altLang="zh-CN" sz="2400" b="1" dirty="0">
                  <a:solidFill>
                    <a:schemeClr val="tx1">
                      <a:lumMod val="85000"/>
                      <a:lumOff val="15000"/>
                    </a:schemeClr>
                  </a:solidFill>
                  <a:latin typeface="思源黑体 CN Bold" panose="020B0800000000000000" charset="-122"/>
                  <a:ea typeface="思源黑体 CN Heavy" panose="020B0A00000000000000" charset="-122"/>
                </a:rPr>
                <a:t>LOGO HERE</a:t>
              </a:r>
              <a:endParaRPr lang="en-US" altLang="zh-CN" sz="2400" b="1" dirty="0">
                <a:solidFill>
                  <a:schemeClr val="tx1">
                    <a:lumMod val="85000"/>
                    <a:lumOff val="15000"/>
                  </a:schemeClr>
                </a:solidFill>
                <a:latin typeface="思源黑体 CN Bold" panose="020B0800000000000000" charset="-122"/>
                <a:ea typeface="思源黑体 CN Heavy" panose="020B0A00000000000000" charset="-122"/>
              </a:endParaRPr>
            </a:p>
          </p:txBody>
        </p:sp>
      </p:grpSp>
    </p:spTree>
    <p:custDataLst>
      <p:tags r:id="rId3"/>
    </p:custData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平行四边形 20"/>
          <p:cNvSpPr/>
          <p:nvPr/>
        </p:nvSpPr>
        <p:spPr>
          <a:xfrm>
            <a:off x="1710410" y="0"/>
            <a:ext cx="2245722" cy="4368952"/>
          </a:xfrm>
          <a:prstGeom prst="parallelogram">
            <a:avLst>
              <a:gd name="adj" fmla="val 33461"/>
            </a:avLst>
          </a:prstGeom>
          <a:gradFill>
            <a:gsLst>
              <a:gs pos="100000">
                <a:srgbClr val="F39B00">
                  <a:alpha val="0"/>
                </a:srgbClr>
              </a:gs>
              <a:gs pos="0">
                <a:srgbClr val="F39B00">
                  <a:alpha val="3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1" name="任意多边形: 形状 30"/>
          <p:cNvSpPr/>
          <p:nvPr/>
        </p:nvSpPr>
        <p:spPr>
          <a:xfrm>
            <a:off x="10305002" y="0"/>
            <a:ext cx="636961" cy="1010417"/>
          </a:xfrm>
          <a:custGeom>
            <a:avLst/>
            <a:gdLst>
              <a:gd name="connsiteX0" fmla="*/ 173788 w 636961"/>
              <a:gd name="connsiteY0" fmla="*/ 0 h 1010417"/>
              <a:gd name="connsiteX1" fmla="*/ 636961 w 636961"/>
              <a:gd name="connsiteY1" fmla="*/ 0 h 1010417"/>
              <a:gd name="connsiteX2" fmla="*/ 463173 w 636961"/>
              <a:gd name="connsiteY2" fmla="*/ 1010417 h 1010417"/>
              <a:gd name="connsiteX3" fmla="*/ 0 w 636961"/>
              <a:gd name="connsiteY3" fmla="*/ 1010417 h 1010417"/>
            </a:gdLst>
            <a:ahLst/>
            <a:cxnLst>
              <a:cxn ang="0">
                <a:pos x="connsiteX0" y="connsiteY0"/>
              </a:cxn>
              <a:cxn ang="0">
                <a:pos x="connsiteX1" y="connsiteY1"/>
              </a:cxn>
              <a:cxn ang="0">
                <a:pos x="connsiteX2" y="connsiteY2"/>
              </a:cxn>
              <a:cxn ang="0">
                <a:pos x="connsiteX3" y="connsiteY3"/>
              </a:cxn>
            </a:cxnLst>
            <a:rect l="l" t="t" r="r" b="b"/>
            <a:pathLst>
              <a:path w="636961" h="1010417">
                <a:moveTo>
                  <a:pt x="173788" y="0"/>
                </a:moveTo>
                <a:lnTo>
                  <a:pt x="636961" y="0"/>
                </a:lnTo>
                <a:lnTo>
                  <a:pt x="463173" y="1010417"/>
                </a:lnTo>
                <a:lnTo>
                  <a:pt x="0" y="1010417"/>
                </a:lnTo>
                <a:close/>
              </a:path>
            </a:pathLst>
          </a:custGeom>
          <a:gradFill>
            <a:gsLst>
              <a:gs pos="100000">
                <a:srgbClr val="F39B00">
                  <a:alpha val="0"/>
                </a:srgbClr>
              </a:gs>
              <a:gs pos="0">
                <a:srgbClr val="F39B00">
                  <a:alpha val="2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28" name="平行四边形 27"/>
          <p:cNvSpPr/>
          <p:nvPr/>
        </p:nvSpPr>
        <p:spPr>
          <a:xfrm flipH="1" flipV="1">
            <a:off x="2911013" y="5452819"/>
            <a:ext cx="722289" cy="1405181"/>
          </a:xfrm>
          <a:prstGeom prst="parallelogram">
            <a:avLst>
              <a:gd name="adj" fmla="val 33461"/>
            </a:avLst>
          </a:prstGeom>
          <a:gradFill>
            <a:gsLst>
              <a:gs pos="100000">
                <a:srgbClr val="F39B00">
                  <a:alpha val="0"/>
                </a:srgbClr>
              </a:gs>
              <a:gs pos="0">
                <a:srgbClr val="F39B00">
                  <a:alpha val="1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nvGrpSpPr>
          <p:cNvPr id="61" name="组合 60"/>
          <p:cNvGrpSpPr/>
          <p:nvPr/>
        </p:nvGrpSpPr>
        <p:grpSpPr>
          <a:xfrm>
            <a:off x="1419068" y="2104329"/>
            <a:ext cx="2272004" cy="2136270"/>
            <a:chOff x="1492120" y="2087234"/>
            <a:chExt cx="2272004" cy="2136270"/>
          </a:xfrm>
        </p:grpSpPr>
        <p:sp>
          <p:nvSpPr>
            <p:cNvPr id="7" name="矩形 6"/>
            <p:cNvSpPr/>
            <p:nvPr/>
          </p:nvSpPr>
          <p:spPr>
            <a:xfrm>
              <a:off x="1767597" y="2087234"/>
              <a:ext cx="1219200" cy="1477010"/>
            </a:xfrm>
            <a:prstGeom prst="rect">
              <a:avLst/>
            </a:prstGeom>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6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ea"/>
                  <a:sym typeface="+mn-lt"/>
                </a:rPr>
                <a:t>目</a:t>
              </a:r>
              <a:endParaRPr kumimoji="0" lang="zh-CN" altLang="en-US" sz="96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ea"/>
                <a:sym typeface="+mn-lt"/>
              </a:endParaRPr>
            </a:p>
          </p:txBody>
        </p:sp>
        <p:sp>
          <p:nvSpPr>
            <p:cNvPr id="8" name="矩形 7"/>
            <p:cNvSpPr/>
            <p:nvPr/>
          </p:nvSpPr>
          <p:spPr>
            <a:xfrm>
              <a:off x="2646524" y="2869684"/>
              <a:ext cx="1117600" cy="1353820"/>
            </a:xfrm>
            <a:prstGeom prst="rect">
              <a:avLst/>
            </a:prstGeom>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88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ea"/>
                  <a:sym typeface="+mn-lt"/>
                </a:rPr>
                <a:t>錄</a:t>
              </a:r>
              <a:endParaRPr kumimoji="0" lang="zh-CN" altLang="en-US" sz="8800" b="0" i="0" u="none" strike="noStrike" kern="1200" cap="none" spc="0" normalizeH="0" baseline="0" noProof="0" dirty="0">
                <a:ln>
                  <a:noFill/>
                </a:ln>
                <a:solidFill>
                  <a:srgbClr val="FE8301"/>
                </a:solidFill>
                <a:effectLst/>
                <a:uLnTx/>
                <a:uFillTx/>
                <a:latin typeface="思源黑体 CN Bold" panose="020B0800000000000000" charset="-122"/>
                <a:ea typeface="思源黑体 CN Heavy" panose="020B0A00000000000000" charset="-122"/>
                <a:cs typeface="+mn-ea"/>
                <a:sym typeface="+mn-lt"/>
              </a:endParaRPr>
            </a:p>
          </p:txBody>
        </p:sp>
        <p:sp>
          <p:nvSpPr>
            <p:cNvPr id="26" name="文本框 25"/>
            <p:cNvSpPr txBox="1"/>
            <p:nvPr/>
          </p:nvSpPr>
          <p:spPr>
            <a:xfrm>
              <a:off x="1492120" y="3564562"/>
              <a:ext cx="1308863" cy="3371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white">
                      <a:lumMod val="50000"/>
                    </a:prstClr>
                  </a:solidFill>
                  <a:effectLst/>
                  <a:uLnTx/>
                  <a:uFillTx/>
                  <a:latin typeface="思源黑体 CN Bold" panose="020B0800000000000000" charset="-122"/>
                  <a:ea typeface="思源黑体 CN Heavy" panose="020B0A00000000000000" charset="-122"/>
                  <a:cs typeface="+mn-ea"/>
                  <a:sym typeface="+mn-lt"/>
                </a:rPr>
                <a:t>CONTENTS</a:t>
              </a:r>
              <a:endParaRPr kumimoji="0" lang="en-US" altLang="zh-CN" sz="1600" b="0" i="0" u="none" strike="noStrike" kern="1200" cap="none" spc="0" normalizeH="0" baseline="0" noProof="0" dirty="0">
                <a:ln>
                  <a:noFill/>
                </a:ln>
                <a:solidFill>
                  <a:prstClr val="white">
                    <a:lumMod val="50000"/>
                  </a:prstClr>
                </a:solidFill>
                <a:effectLst/>
                <a:uLnTx/>
                <a:uFillTx/>
                <a:latin typeface="思源黑体 CN Bold" panose="020B0800000000000000" charset="-122"/>
                <a:ea typeface="思源黑体 CN Heavy" panose="020B0A00000000000000" charset="-122"/>
                <a:cs typeface="+mn-ea"/>
                <a:sym typeface="+mn-lt"/>
              </a:endParaRPr>
            </a:p>
          </p:txBody>
        </p:sp>
      </p:grpSp>
      <p:grpSp>
        <p:nvGrpSpPr>
          <p:cNvPr id="2" name="组合 1"/>
          <p:cNvGrpSpPr/>
          <p:nvPr/>
        </p:nvGrpSpPr>
        <p:grpSpPr>
          <a:xfrm>
            <a:off x="6043230" y="919588"/>
            <a:ext cx="3641050" cy="726818"/>
            <a:chOff x="5531266" y="1610766"/>
            <a:chExt cx="3641050" cy="726818"/>
          </a:xfrm>
        </p:grpSpPr>
        <p:sp>
          <p:nvSpPr>
            <p:cNvPr id="27" name="矩形 26"/>
            <p:cNvSpPr/>
            <p:nvPr/>
          </p:nvSpPr>
          <p:spPr>
            <a:xfrm>
              <a:off x="6635750" y="1749265"/>
              <a:ext cx="1765299" cy="368935"/>
            </a:xfrm>
            <a:prstGeom prst="rect">
              <a:avLst/>
            </a:prstGeom>
          </p:spPr>
          <p:txBody>
            <a:bodyPr wrap="square" lIns="0" tIns="0" rIns="0" bIns="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lang="zh-CN" altLang="en-US" sz="2400" dirty="0">
                  <a:solidFill>
                    <a:srgbClr val="F39B00"/>
                  </a:solidFill>
                  <a:latin typeface="思源黑体 CN Bold" panose="020B0800000000000000" charset="-122"/>
                  <a:ea typeface="思源黑体 CN Heavy" panose="020B0A00000000000000" charset="-122"/>
                  <a:cs typeface="+mn-ea"/>
                  <a:sym typeface="+mn-lt"/>
                </a:rPr>
                <a:t>主要工作</a:t>
              </a:r>
              <a:endParaRPr kumimoji="0" lang="zh-CN" altLang="en-US" sz="2400" b="0" i="0" u="none" strike="noStrike" kern="1200" cap="none" spc="0" normalizeH="0" baseline="0" noProof="0" dirty="0">
                <a:ln>
                  <a:noFill/>
                </a:ln>
                <a:solidFill>
                  <a:srgbClr val="F39B00"/>
                </a:solidFill>
                <a:effectLst/>
                <a:uLnTx/>
                <a:uFillTx/>
                <a:latin typeface="思源黑体 CN Bold" panose="020B0800000000000000" charset="-122"/>
                <a:ea typeface="思源黑体 CN Heavy" panose="020B0A00000000000000" charset="-122"/>
                <a:cs typeface="+mn-ea"/>
                <a:sym typeface="+mn-lt"/>
              </a:endParaRPr>
            </a:p>
          </p:txBody>
        </p:sp>
        <p:cxnSp>
          <p:nvCxnSpPr>
            <p:cNvPr id="3" name="直接连接符 2"/>
            <p:cNvCxnSpPr/>
            <p:nvPr/>
          </p:nvCxnSpPr>
          <p:spPr>
            <a:xfrm>
              <a:off x="5531266" y="2337584"/>
              <a:ext cx="3641050" cy="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8616504" y="2337584"/>
              <a:ext cx="555812" cy="0"/>
            </a:xfrm>
            <a:prstGeom prst="line">
              <a:avLst/>
            </a:prstGeom>
            <a:ln w="19050" cap="rnd">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47" name="文本框 46"/>
            <p:cNvSpPr txBox="1"/>
            <p:nvPr/>
          </p:nvSpPr>
          <p:spPr>
            <a:xfrm>
              <a:off x="5531266" y="1610766"/>
              <a:ext cx="90143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0" i="1" u="none" strike="noStrike" kern="1200" cap="none" spc="0" normalizeH="0" baseline="0" noProof="0" dirty="0">
                  <a:ln>
                    <a:noFill/>
                  </a:ln>
                  <a:solidFill>
                    <a:srgbClr val="F39B00"/>
                  </a:solidFill>
                  <a:effectLst/>
                  <a:uLnTx/>
                  <a:uFillTx/>
                  <a:cs typeface="+mn-ea"/>
                  <a:sym typeface="+mn-lt"/>
                </a:rPr>
                <a:t>01</a:t>
              </a:r>
              <a:endParaRPr kumimoji="0" lang="zh-CN" altLang="en-US" sz="3600" b="0" i="1" u="none" strike="noStrike" kern="1200" cap="none" spc="0" normalizeH="0" baseline="0" noProof="0" dirty="0">
                <a:ln>
                  <a:noFill/>
                </a:ln>
                <a:solidFill>
                  <a:srgbClr val="F39B00"/>
                </a:solidFill>
                <a:effectLst/>
                <a:uLnTx/>
                <a:uFillTx/>
                <a:cs typeface="+mn-ea"/>
                <a:sym typeface="+mn-lt"/>
              </a:endParaRPr>
            </a:p>
          </p:txBody>
        </p:sp>
      </p:grpSp>
      <p:grpSp>
        <p:nvGrpSpPr>
          <p:cNvPr id="9" name="组合 8"/>
          <p:cNvGrpSpPr/>
          <p:nvPr/>
        </p:nvGrpSpPr>
        <p:grpSpPr>
          <a:xfrm>
            <a:off x="5298958" y="3023731"/>
            <a:ext cx="3687226" cy="699608"/>
            <a:chOff x="5485090" y="2953381"/>
            <a:chExt cx="3687226" cy="699608"/>
          </a:xfrm>
        </p:grpSpPr>
        <p:cxnSp>
          <p:nvCxnSpPr>
            <p:cNvPr id="43" name="直接连接符 42"/>
            <p:cNvCxnSpPr/>
            <p:nvPr/>
          </p:nvCxnSpPr>
          <p:spPr>
            <a:xfrm>
              <a:off x="8616504" y="3652989"/>
              <a:ext cx="555812" cy="0"/>
            </a:xfrm>
            <a:prstGeom prst="line">
              <a:avLst/>
            </a:prstGeom>
            <a:ln w="19050" cap="rnd">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5485090" y="2953381"/>
              <a:ext cx="3641050" cy="688970"/>
              <a:chOff x="5531266" y="2614256"/>
              <a:chExt cx="3641050" cy="688970"/>
            </a:xfrm>
          </p:grpSpPr>
          <p:sp>
            <p:nvSpPr>
              <p:cNvPr id="29" name="矩形 28"/>
              <p:cNvSpPr/>
              <p:nvPr/>
            </p:nvSpPr>
            <p:spPr>
              <a:xfrm>
                <a:off x="6635750" y="2752755"/>
                <a:ext cx="1705722" cy="368935"/>
              </a:xfrm>
              <a:prstGeom prst="rect">
                <a:avLst/>
              </a:prstGeom>
            </p:spPr>
            <p:txBody>
              <a:bodyPr wrap="square" lIns="0" tIns="0" rIns="0" bIns="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lang="zh-CN" altLang="en-US" sz="2400" dirty="0">
                    <a:solidFill>
                      <a:srgbClr val="F39B00"/>
                    </a:solidFill>
                    <a:latin typeface="思源黑体 CN Bold" panose="020B0800000000000000" charset="-122"/>
                    <a:ea typeface="思源黑体 CN Heavy" panose="020B0A00000000000000" charset="-122"/>
                    <a:cs typeface="+mn-ea"/>
                    <a:sym typeface="+mn-lt"/>
                  </a:rPr>
                  <a:t>取得成績</a:t>
                </a:r>
                <a:endParaRPr kumimoji="0" lang="zh-CN" altLang="en-US" sz="2400" b="0" i="0" u="none" strike="noStrike" kern="1200" cap="none" spc="0" normalizeH="0" baseline="0" noProof="0" dirty="0">
                  <a:ln>
                    <a:noFill/>
                  </a:ln>
                  <a:solidFill>
                    <a:srgbClr val="F39B00"/>
                  </a:solidFill>
                  <a:effectLst/>
                  <a:uLnTx/>
                  <a:uFillTx/>
                  <a:latin typeface="思源黑体 CN Bold" panose="020B0800000000000000" charset="-122"/>
                  <a:ea typeface="思源黑体 CN Heavy" panose="020B0A00000000000000" charset="-122"/>
                  <a:cs typeface="+mn-ea"/>
                  <a:sym typeface="+mn-lt"/>
                </a:endParaRPr>
              </a:p>
            </p:txBody>
          </p:sp>
          <p:cxnSp>
            <p:nvCxnSpPr>
              <p:cNvPr id="40" name="直接连接符 39"/>
              <p:cNvCxnSpPr/>
              <p:nvPr/>
            </p:nvCxnSpPr>
            <p:spPr>
              <a:xfrm>
                <a:off x="5531266" y="3303226"/>
                <a:ext cx="3641050" cy="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文本框 47"/>
              <p:cNvSpPr txBox="1"/>
              <p:nvPr/>
            </p:nvSpPr>
            <p:spPr>
              <a:xfrm>
                <a:off x="5531266" y="2614256"/>
                <a:ext cx="90143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0" i="1" u="none" strike="noStrike" kern="1200" cap="none" spc="0" normalizeH="0" baseline="0" noProof="0" dirty="0">
                    <a:ln>
                      <a:noFill/>
                    </a:ln>
                    <a:solidFill>
                      <a:srgbClr val="F39B00"/>
                    </a:solidFill>
                    <a:effectLst/>
                    <a:uLnTx/>
                    <a:uFillTx/>
                    <a:cs typeface="+mn-ea"/>
                    <a:sym typeface="+mn-lt"/>
                  </a:rPr>
                  <a:t>02</a:t>
                </a:r>
                <a:endParaRPr kumimoji="0" lang="zh-CN" altLang="en-US" sz="3600" b="0" i="1" u="none" strike="noStrike" kern="1200" cap="none" spc="0" normalizeH="0" baseline="0" noProof="0" dirty="0">
                  <a:ln>
                    <a:noFill/>
                  </a:ln>
                  <a:solidFill>
                    <a:srgbClr val="F39B00"/>
                  </a:solidFill>
                  <a:effectLst/>
                  <a:uLnTx/>
                  <a:uFillTx/>
                  <a:cs typeface="+mn-ea"/>
                  <a:sym typeface="+mn-lt"/>
                </a:endParaRPr>
              </a:p>
            </p:txBody>
          </p:sp>
        </p:grpSp>
      </p:grpSp>
      <p:grpSp>
        <p:nvGrpSpPr>
          <p:cNvPr id="6" name="组合 5"/>
          <p:cNvGrpSpPr/>
          <p:nvPr/>
        </p:nvGrpSpPr>
        <p:grpSpPr>
          <a:xfrm>
            <a:off x="4600862" y="5100663"/>
            <a:ext cx="3641050" cy="704312"/>
            <a:chOff x="5531266" y="4118016"/>
            <a:chExt cx="3641050" cy="704312"/>
          </a:xfrm>
        </p:grpSpPr>
        <p:cxnSp>
          <p:nvCxnSpPr>
            <p:cNvPr id="44" name="直接连接符 43"/>
            <p:cNvCxnSpPr/>
            <p:nvPr/>
          </p:nvCxnSpPr>
          <p:spPr>
            <a:xfrm>
              <a:off x="8616504" y="4822328"/>
              <a:ext cx="555812" cy="0"/>
            </a:xfrm>
            <a:prstGeom prst="line">
              <a:avLst/>
            </a:prstGeom>
            <a:ln w="19050" cap="rnd">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5531266" y="4118016"/>
              <a:ext cx="3641050" cy="704306"/>
              <a:chOff x="5531266" y="3564562"/>
              <a:chExt cx="3641050" cy="704306"/>
            </a:xfrm>
          </p:grpSpPr>
          <p:sp>
            <p:nvSpPr>
              <p:cNvPr id="30" name="矩形 29"/>
              <p:cNvSpPr/>
              <p:nvPr/>
            </p:nvSpPr>
            <p:spPr>
              <a:xfrm>
                <a:off x="6635750" y="3703061"/>
                <a:ext cx="1765298" cy="368935"/>
              </a:xfrm>
              <a:prstGeom prst="rect">
                <a:avLst/>
              </a:prstGeom>
            </p:spPr>
            <p:txBody>
              <a:bodyPr wrap="square" lIns="0" tIns="0" rIns="0" bIns="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lang="zh-CN" altLang="en-US" sz="2400" dirty="0">
                    <a:solidFill>
                      <a:srgbClr val="F39B00"/>
                    </a:solidFill>
                    <a:latin typeface="思源黑体 CN Bold" panose="020B0800000000000000" charset="-122"/>
                    <a:ea typeface="思源黑体 CN Heavy" panose="020B0A00000000000000" charset="-122"/>
                    <a:cs typeface="+mn-ea"/>
                    <a:sym typeface="+mn-lt"/>
                  </a:rPr>
                  <a:t>未來展望</a:t>
                </a:r>
                <a:endParaRPr kumimoji="0" lang="zh-CN" altLang="en-US" sz="2400" b="0" i="0" u="none" strike="noStrike" kern="1200" cap="none" spc="0" normalizeH="0" baseline="0" noProof="0" dirty="0">
                  <a:ln>
                    <a:noFill/>
                  </a:ln>
                  <a:solidFill>
                    <a:srgbClr val="F39B00"/>
                  </a:solidFill>
                  <a:effectLst/>
                  <a:uLnTx/>
                  <a:uFillTx/>
                  <a:latin typeface="思源黑体 CN Bold" panose="020B0800000000000000" charset="-122"/>
                  <a:ea typeface="思源黑体 CN Heavy" panose="020B0A00000000000000" charset="-122"/>
                  <a:cs typeface="+mn-ea"/>
                  <a:sym typeface="+mn-lt"/>
                </a:endParaRPr>
              </a:p>
            </p:txBody>
          </p:sp>
          <p:cxnSp>
            <p:nvCxnSpPr>
              <p:cNvPr id="41" name="直接连接符 40"/>
              <p:cNvCxnSpPr/>
              <p:nvPr/>
            </p:nvCxnSpPr>
            <p:spPr>
              <a:xfrm>
                <a:off x="5531266" y="4268868"/>
                <a:ext cx="3641050" cy="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49" name="文本框 48"/>
              <p:cNvSpPr txBox="1"/>
              <p:nvPr/>
            </p:nvSpPr>
            <p:spPr>
              <a:xfrm>
                <a:off x="5531266" y="3564562"/>
                <a:ext cx="90143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0" i="1" u="none" strike="noStrike" kern="1200" cap="none" spc="0" normalizeH="0" baseline="0" noProof="0" dirty="0">
                    <a:ln>
                      <a:noFill/>
                    </a:ln>
                    <a:solidFill>
                      <a:srgbClr val="F39B00"/>
                    </a:solidFill>
                    <a:effectLst/>
                    <a:uLnTx/>
                    <a:uFillTx/>
                    <a:cs typeface="+mn-ea"/>
                    <a:sym typeface="+mn-lt"/>
                  </a:rPr>
                  <a:t>03</a:t>
                </a:r>
                <a:endParaRPr kumimoji="0" lang="zh-CN" altLang="en-US" sz="3600" b="0" i="1" u="none" strike="noStrike" kern="1200" cap="none" spc="0" normalizeH="0" baseline="0" noProof="0" dirty="0">
                  <a:ln>
                    <a:noFill/>
                  </a:ln>
                  <a:solidFill>
                    <a:srgbClr val="F39B00"/>
                  </a:solidFill>
                  <a:effectLst/>
                  <a:uLnTx/>
                  <a:uFillTx/>
                  <a:cs typeface="+mn-ea"/>
                  <a:sym typeface="+mn-lt"/>
                </a:endParaRPr>
              </a:p>
            </p:txBody>
          </p:sp>
        </p:grpSp>
      </p:grpSp>
      <p:sp>
        <p:nvSpPr>
          <p:cNvPr id="55" name="平行四边形 54"/>
          <p:cNvSpPr/>
          <p:nvPr/>
        </p:nvSpPr>
        <p:spPr>
          <a:xfrm flipH="1" flipV="1">
            <a:off x="10323293" y="2489048"/>
            <a:ext cx="2245722" cy="4368952"/>
          </a:xfrm>
          <a:prstGeom prst="parallelogram">
            <a:avLst>
              <a:gd name="adj" fmla="val 33461"/>
            </a:avLst>
          </a:prstGeom>
          <a:gradFill>
            <a:gsLst>
              <a:gs pos="100000">
                <a:srgbClr val="F39B00">
                  <a:alpha val="0"/>
                </a:srgbClr>
              </a:gs>
              <a:gs pos="0">
                <a:srgbClr val="F39B00">
                  <a:alpha val="3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57" name="平行四边形 56"/>
          <p:cNvSpPr/>
          <p:nvPr/>
        </p:nvSpPr>
        <p:spPr>
          <a:xfrm flipH="1" flipV="1">
            <a:off x="819283" y="5992211"/>
            <a:ext cx="292870" cy="569766"/>
          </a:xfrm>
          <a:prstGeom prst="parallelogram">
            <a:avLst>
              <a:gd name="adj" fmla="val 33461"/>
            </a:avLst>
          </a:prstGeom>
          <a:gradFill>
            <a:gsLst>
              <a:gs pos="100000">
                <a:srgbClr val="F39B00">
                  <a:alpha val="0"/>
                </a:srgbClr>
              </a:gs>
              <a:gs pos="0">
                <a:srgbClr val="F39B00">
                  <a:alpha val="1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59" name="平行四边形 58"/>
          <p:cNvSpPr/>
          <p:nvPr/>
        </p:nvSpPr>
        <p:spPr>
          <a:xfrm flipH="1" flipV="1">
            <a:off x="1419068" y="5452819"/>
            <a:ext cx="208677" cy="405973"/>
          </a:xfrm>
          <a:prstGeom prst="parallelogram">
            <a:avLst>
              <a:gd name="adj" fmla="val 33461"/>
            </a:avLst>
          </a:prstGeom>
          <a:gradFill>
            <a:gsLst>
              <a:gs pos="100000">
                <a:schemeClr val="accent1">
                  <a:alpha val="0"/>
                </a:schemeClr>
              </a:gs>
              <a:gs pos="0">
                <a:schemeClr val="accent1">
                  <a:alpha val="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49365" y="2727960"/>
            <a:ext cx="7242636" cy="1277303"/>
          </a:xfrm>
          <a:prstGeom prst="rect">
            <a:avLst/>
          </a:prstGeom>
          <a:gradFill>
            <a:gsLst>
              <a:gs pos="0">
                <a:srgbClr val="F39B00"/>
              </a:gs>
              <a:gs pos="97000">
                <a:schemeClr val="bg1">
                  <a:alpha val="62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cxnSp>
        <p:nvCxnSpPr>
          <p:cNvPr id="6" name="直接连接符 5"/>
          <p:cNvCxnSpPr/>
          <p:nvPr/>
        </p:nvCxnSpPr>
        <p:spPr>
          <a:xfrm>
            <a:off x="2129050" y="2727960"/>
            <a:ext cx="0" cy="1277303"/>
          </a:xfrm>
          <a:prstGeom prst="line">
            <a:avLst/>
          </a:prstGeom>
          <a:ln w="76200">
            <a:solidFill>
              <a:srgbClr val="F39B00"/>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2263352" y="3311426"/>
            <a:ext cx="2865995" cy="8299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4800" b="1" spc="200" dirty="0">
                <a:solidFill>
                  <a:schemeClr val="tx1">
                    <a:lumMod val="65000"/>
                    <a:lumOff val="35000"/>
                  </a:schemeClr>
                </a:solidFill>
                <a:latin typeface="思源黑体 CN Bold" panose="020B0800000000000000" charset="-122"/>
                <a:ea typeface="思源黑体 CN Heavy" panose="020B0A00000000000000" charset="-122"/>
                <a:cs typeface="+mn-ea"/>
                <a:sym typeface="+mn-lt"/>
              </a:rPr>
              <a:t>主要工作</a:t>
            </a:r>
            <a:endParaRPr kumimoji="0" lang="zh-CN" altLang="en-US" sz="4800" b="1" i="0" u="none" strike="noStrike" kern="1200" cap="none" spc="20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endParaRPr>
          </a:p>
        </p:txBody>
      </p:sp>
      <p:sp>
        <p:nvSpPr>
          <p:cNvPr id="11" name="文本框 10"/>
          <p:cNvSpPr txBox="1"/>
          <p:nvPr/>
        </p:nvSpPr>
        <p:spPr>
          <a:xfrm>
            <a:off x="2263353" y="2662555"/>
            <a:ext cx="1463037"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rPr>
              <a:t>01</a:t>
            </a:r>
            <a:endParaRPr kumimoji="0" lang="en-US" altLang="zh-CN" sz="2400" b="1" i="0" u="none" strike="noStrike" kern="1200" cap="none" spc="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endParaRPr>
          </a:p>
        </p:txBody>
      </p:sp>
      <p:cxnSp>
        <p:nvCxnSpPr>
          <p:cNvPr id="14" name="直接连接符 13"/>
          <p:cNvCxnSpPr/>
          <p:nvPr/>
        </p:nvCxnSpPr>
        <p:spPr>
          <a:xfrm>
            <a:off x="2388130" y="3204766"/>
            <a:ext cx="3810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5251543" y="2946918"/>
            <a:ext cx="872725" cy="872725"/>
            <a:chOff x="7554995" y="2893387"/>
            <a:chExt cx="973610" cy="973610"/>
          </a:xfrm>
        </p:grpSpPr>
        <p:sp>
          <p:nvSpPr>
            <p:cNvPr id="15" name="椭圆 14"/>
            <p:cNvSpPr/>
            <p:nvPr/>
          </p:nvSpPr>
          <p:spPr>
            <a:xfrm>
              <a:off x="7554995" y="2893387"/>
              <a:ext cx="973610" cy="973610"/>
            </a:xfrm>
            <a:prstGeom prst="ellipse">
              <a:avLst/>
            </a:prstGeom>
            <a:no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grpSp>
          <p:nvGrpSpPr>
            <p:cNvPr id="19" name="组合 18"/>
            <p:cNvGrpSpPr/>
            <p:nvPr/>
          </p:nvGrpSpPr>
          <p:grpSpPr>
            <a:xfrm rot="5400000" flipH="1">
              <a:off x="7825857" y="3239968"/>
              <a:ext cx="506570" cy="253285"/>
              <a:chOff x="8275320" y="914400"/>
              <a:chExt cx="506570" cy="253285"/>
            </a:xfrm>
          </p:grpSpPr>
          <p:cxnSp>
            <p:nvCxnSpPr>
              <p:cNvPr id="17" name="直接连接符 16"/>
              <p:cNvCxnSpPr/>
              <p:nvPr/>
            </p:nvCxnSpPr>
            <p:spPr>
              <a:xfrm flipH="1">
                <a:off x="8275320" y="914400"/>
                <a:ext cx="253285" cy="253285"/>
              </a:xfrm>
              <a:prstGeom prst="line">
                <a:avLst/>
              </a:prstGeom>
              <a:ln w="2222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8528605" y="914400"/>
                <a:ext cx="253285" cy="253285"/>
              </a:xfrm>
              <a:prstGeom prst="line">
                <a:avLst/>
              </a:prstGeom>
              <a:ln w="22225" cap="sq">
                <a:solidFill>
                  <a:schemeClr val="bg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22434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673100" y="1417006"/>
            <a:ext cx="10845800" cy="4712294"/>
            <a:chOff x="673100" y="1417006"/>
            <a:chExt cx="10845800" cy="4712294"/>
          </a:xfrm>
        </p:grpSpPr>
        <p:sp>
          <p:nvSpPr>
            <p:cNvPr id="6" name="î$ḻidê"/>
            <p:cNvSpPr/>
            <p:nvPr/>
          </p:nvSpPr>
          <p:spPr bwMode="auto">
            <a:xfrm>
              <a:off x="4895178" y="2482263"/>
              <a:ext cx="2412556" cy="3647037"/>
            </a:xfrm>
            <a:custGeom>
              <a:avLst/>
              <a:gdLst>
                <a:gd name="T0" fmla="*/ 667 w 689"/>
                <a:gd name="T1" fmla="*/ 589 h 1041"/>
                <a:gd name="T2" fmla="*/ 462 w 689"/>
                <a:gd name="T3" fmla="*/ 672 h 1041"/>
                <a:gd name="T4" fmla="*/ 390 w 689"/>
                <a:gd name="T5" fmla="*/ 788 h 1041"/>
                <a:gd name="T6" fmla="*/ 383 w 689"/>
                <a:gd name="T7" fmla="*/ 983 h 1041"/>
                <a:gd name="T8" fmla="*/ 411 w 689"/>
                <a:gd name="T9" fmla="*/ 1041 h 1041"/>
                <a:gd name="T10" fmla="*/ 266 w 689"/>
                <a:gd name="T11" fmla="*/ 968 h 1041"/>
                <a:gd name="T12" fmla="*/ 274 w 689"/>
                <a:gd name="T13" fmla="*/ 866 h 1041"/>
                <a:gd name="T14" fmla="*/ 184 w 689"/>
                <a:gd name="T15" fmla="*/ 586 h 1041"/>
                <a:gd name="T16" fmla="*/ 0 w 689"/>
                <a:gd name="T17" fmla="*/ 473 h 1041"/>
                <a:gd name="T18" fmla="*/ 23 w 689"/>
                <a:gd name="T19" fmla="*/ 490 h 1041"/>
                <a:gd name="T20" fmla="*/ 154 w 689"/>
                <a:gd name="T21" fmla="*/ 527 h 1041"/>
                <a:gd name="T22" fmla="*/ 103 w 689"/>
                <a:gd name="T23" fmla="*/ 447 h 1041"/>
                <a:gd name="T24" fmla="*/ 73 w 689"/>
                <a:gd name="T25" fmla="*/ 340 h 1041"/>
                <a:gd name="T26" fmla="*/ 76 w 689"/>
                <a:gd name="T27" fmla="*/ 280 h 1041"/>
                <a:gd name="T28" fmla="*/ 83 w 689"/>
                <a:gd name="T29" fmla="*/ 323 h 1041"/>
                <a:gd name="T30" fmla="*/ 133 w 689"/>
                <a:gd name="T31" fmla="*/ 435 h 1041"/>
                <a:gd name="T32" fmla="*/ 151 w 689"/>
                <a:gd name="T33" fmla="*/ 458 h 1041"/>
                <a:gd name="T34" fmla="*/ 203 w 689"/>
                <a:gd name="T35" fmla="*/ 518 h 1041"/>
                <a:gd name="T36" fmla="*/ 243 w 689"/>
                <a:gd name="T37" fmla="*/ 567 h 1041"/>
                <a:gd name="T38" fmla="*/ 332 w 689"/>
                <a:gd name="T39" fmla="*/ 594 h 1041"/>
                <a:gd name="T40" fmla="*/ 359 w 689"/>
                <a:gd name="T41" fmla="*/ 494 h 1041"/>
                <a:gd name="T42" fmla="*/ 361 w 689"/>
                <a:gd name="T43" fmla="*/ 481 h 1041"/>
                <a:gd name="T44" fmla="*/ 370 w 689"/>
                <a:gd name="T45" fmla="*/ 427 h 1041"/>
                <a:gd name="T46" fmla="*/ 376 w 689"/>
                <a:gd name="T47" fmla="*/ 327 h 1041"/>
                <a:gd name="T48" fmla="*/ 375 w 689"/>
                <a:gd name="T49" fmla="*/ 287 h 1041"/>
                <a:gd name="T50" fmla="*/ 374 w 689"/>
                <a:gd name="T51" fmla="*/ 270 h 1041"/>
                <a:gd name="T52" fmla="*/ 368 w 689"/>
                <a:gd name="T53" fmla="*/ 215 h 1041"/>
                <a:gd name="T54" fmla="*/ 363 w 689"/>
                <a:gd name="T55" fmla="*/ 188 h 1041"/>
                <a:gd name="T56" fmla="*/ 358 w 689"/>
                <a:gd name="T57" fmla="*/ 165 h 1041"/>
                <a:gd name="T58" fmla="*/ 327 w 689"/>
                <a:gd name="T59" fmla="*/ 67 h 1041"/>
                <a:gd name="T60" fmla="*/ 295 w 689"/>
                <a:gd name="T61" fmla="*/ 0 h 1041"/>
                <a:gd name="T62" fmla="*/ 346 w 689"/>
                <a:gd name="T63" fmla="*/ 66 h 1041"/>
                <a:gd name="T64" fmla="*/ 386 w 689"/>
                <a:gd name="T65" fmla="*/ 146 h 1041"/>
                <a:gd name="T66" fmla="*/ 410 w 689"/>
                <a:gd name="T67" fmla="*/ 228 h 1041"/>
                <a:gd name="T68" fmla="*/ 416 w 689"/>
                <a:gd name="T69" fmla="*/ 259 h 1041"/>
                <a:gd name="T70" fmla="*/ 425 w 689"/>
                <a:gd name="T71" fmla="*/ 361 h 1041"/>
                <a:gd name="T72" fmla="*/ 437 w 689"/>
                <a:gd name="T73" fmla="*/ 370 h 1041"/>
                <a:gd name="T74" fmla="*/ 491 w 689"/>
                <a:gd name="T75" fmla="*/ 306 h 1041"/>
                <a:gd name="T76" fmla="*/ 520 w 689"/>
                <a:gd name="T77" fmla="*/ 275 h 1041"/>
                <a:gd name="T78" fmla="*/ 546 w 689"/>
                <a:gd name="T79" fmla="*/ 239 h 1041"/>
                <a:gd name="T80" fmla="*/ 599 w 689"/>
                <a:gd name="T81" fmla="*/ 113 h 1041"/>
                <a:gd name="T82" fmla="*/ 608 w 689"/>
                <a:gd name="T83" fmla="*/ 120 h 1041"/>
                <a:gd name="T84" fmla="*/ 607 w 689"/>
                <a:gd name="T85" fmla="*/ 131 h 1041"/>
                <a:gd name="T86" fmla="*/ 578 w 689"/>
                <a:gd name="T87" fmla="*/ 235 h 1041"/>
                <a:gd name="T88" fmla="*/ 556 w 689"/>
                <a:gd name="T89" fmla="*/ 280 h 1041"/>
                <a:gd name="T90" fmla="*/ 538 w 689"/>
                <a:gd name="T91" fmla="*/ 311 h 1041"/>
                <a:gd name="T92" fmla="*/ 489 w 689"/>
                <a:gd name="T93" fmla="*/ 386 h 1041"/>
                <a:gd name="T94" fmla="*/ 425 w 689"/>
                <a:gd name="T95" fmla="*/ 489 h 1041"/>
                <a:gd name="T96" fmla="*/ 406 w 689"/>
                <a:gd name="T97" fmla="*/ 605 h 1041"/>
                <a:gd name="T98" fmla="*/ 496 w 689"/>
                <a:gd name="T99" fmla="*/ 584 h 1041"/>
                <a:gd name="T100" fmla="*/ 614 w 689"/>
                <a:gd name="T101" fmla="*/ 485 h 1041"/>
                <a:gd name="T102" fmla="*/ 685 w 689"/>
                <a:gd name="T103" fmla="*/ 390 h 1041"/>
                <a:gd name="T104" fmla="*/ 686 w 689"/>
                <a:gd name="T105" fmla="*/ 390 h 1041"/>
                <a:gd name="T106" fmla="*/ 630 w 689"/>
                <a:gd name="T107" fmla="*/ 492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89" h="1041">
                  <a:moveTo>
                    <a:pt x="534" y="591"/>
                  </a:moveTo>
                  <a:cubicBezTo>
                    <a:pt x="537" y="590"/>
                    <a:pt x="597" y="559"/>
                    <a:pt x="667" y="589"/>
                  </a:cubicBezTo>
                  <a:cubicBezTo>
                    <a:pt x="667" y="589"/>
                    <a:pt x="587" y="584"/>
                    <a:pt x="509" y="634"/>
                  </a:cubicBezTo>
                  <a:cubicBezTo>
                    <a:pt x="493" y="644"/>
                    <a:pt x="477" y="657"/>
                    <a:pt x="462" y="672"/>
                  </a:cubicBezTo>
                  <a:cubicBezTo>
                    <a:pt x="442" y="692"/>
                    <a:pt x="423" y="718"/>
                    <a:pt x="407" y="750"/>
                  </a:cubicBezTo>
                  <a:cubicBezTo>
                    <a:pt x="401" y="762"/>
                    <a:pt x="395" y="775"/>
                    <a:pt x="390" y="788"/>
                  </a:cubicBezTo>
                  <a:cubicBezTo>
                    <a:pt x="390" y="788"/>
                    <a:pt x="374" y="851"/>
                    <a:pt x="381" y="961"/>
                  </a:cubicBezTo>
                  <a:cubicBezTo>
                    <a:pt x="381" y="961"/>
                    <a:pt x="381" y="970"/>
                    <a:pt x="383" y="983"/>
                  </a:cubicBezTo>
                  <a:cubicBezTo>
                    <a:pt x="383" y="983"/>
                    <a:pt x="383" y="983"/>
                    <a:pt x="383" y="983"/>
                  </a:cubicBezTo>
                  <a:cubicBezTo>
                    <a:pt x="387" y="1000"/>
                    <a:pt x="387" y="1026"/>
                    <a:pt x="411" y="1041"/>
                  </a:cubicBezTo>
                  <a:cubicBezTo>
                    <a:pt x="227" y="1041"/>
                    <a:pt x="227" y="1041"/>
                    <a:pt x="227" y="1041"/>
                  </a:cubicBezTo>
                  <a:cubicBezTo>
                    <a:pt x="227" y="1041"/>
                    <a:pt x="258" y="1034"/>
                    <a:pt x="266" y="968"/>
                  </a:cubicBezTo>
                  <a:cubicBezTo>
                    <a:pt x="266" y="968"/>
                    <a:pt x="266" y="968"/>
                    <a:pt x="266" y="968"/>
                  </a:cubicBezTo>
                  <a:cubicBezTo>
                    <a:pt x="267" y="935"/>
                    <a:pt x="270" y="901"/>
                    <a:pt x="274" y="866"/>
                  </a:cubicBezTo>
                  <a:cubicBezTo>
                    <a:pt x="289" y="744"/>
                    <a:pt x="247" y="642"/>
                    <a:pt x="196" y="596"/>
                  </a:cubicBezTo>
                  <a:cubicBezTo>
                    <a:pt x="192" y="592"/>
                    <a:pt x="188" y="589"/>
                    <a:pt x="184" y="586"/>
                  </a:cubicBezTo>
                  <a:cubicBezTo>
                    <a:pt x="134" y="551"/>
                    <a:pt x="73" y="547"/>
                    <a:pt x="19" y="496"/>
                  </a:cubicBezTo>
                  <a:cubicBezTo>
                    <a:pt x="13" y="489"/>
                    <a:pt x="6" y="482"/>
                    <a:pt x="0" y="473"/>
                  </a:cubicBezTo>
                  <a:cubicBezTo>
                    <a:pt x="1" y="474"/>
                    <a:pt x="9" y="482"/>
                    <a:pt x="23" y="490"/>
                  </a:cubicBezTo>
                  <a:cubicBezTo>
                    <a:pt x="23" y="490"/>
                    <a:pt x="23" y="490"/>
                    <a:pt x="23" y="490"/>
                  </a:cubicBezTo>
                  <a:cubicBezTo>
                    <a:pt x="37" y="499"/>
                    <a:pt x="57" y="509"/>
                    <a:pt x="82" y="516"/>
                  </a:cubicBezTo>
                  <a:cubicBezTo>
                    <a:pt x="103" y="522"/>
                    <a:pt x="126" y="526"/>
                    <a:pt x="154" y="527"/>
                  </a:cubicBezTo>
                  <a:cubicBezTo>
                    <a:pt x="154" y="527"/>
                    <a:pt x="137" y="509"/>
                    <a:pt x="120" y="479"/>
                  </a:cubicBezTo>
                  <a:cubicBezTo>
                    <a:pt x="114" y="470"/>
                    <a:pt x="108" y="459"/>
                    <a:pt x="103" y="447"/>
                  </a:cubicBezTo>
                  <a:cubicBezTo>
                    <a:pt x="94" y="429"/>
                    <a:pt x="86" y="408"/>
                    <a:pt x="81" y="386"/>
                  </a:cubicBezTo>
                  <a:cubicBezTo>
                    <a:pt x="77" y="372"/>
                    <a:pt x="74" y="356"/>
                    <a:pt x="73" y="340"/>
                  </a:cubicBezTo>
                  <a:cubicBezTo>
                    <a:pt x="72" y="332"/>
                    <a:pt x="72" y="323"/>
                    <a:pt x="72" y="314"/>
                  </a:cubicBezTo>
                  <a:cubicBezTo>
                    <a:pt x="73" y="303"/>
                    <a:pt x="74" y="291"/>
                    <a:pt x="76" y="280"/>
                  </a:cubicBezTo>
                  <a:cubicBezTo>
                    <a:pt x="76" y="280"/>
                    <a:pt x="76" y="290"/>
                    <a:pt x="79" y="305"/>
                  </a:cubicBezTo>
                  <a:cubicBezTo>
                    <a:pt x="80" y="311"/>
                    <a:pt x="82" y="316"/>
                    <a:pt x="83" y="323"/>
                  </a:cubicBezTo>
                  <a:cubicBezTo>
                    <a:pt x="89" y="346"/>
                    <a:pt x="98" y="377"/>
                    <a:pt x="115" y="406"/>
                  </a:cubicBezTo>
                  <a:cubicBezTo>
                    <a:pt x="120" y="416"/>
                    <a:pt x="126" y="426"/>
                    <a:pt x="133" y="435"/>
                  </a:cubicBezTo>
                  <a:cubicBezTo>
                    <a:pt x="139" y="442"/>
                    <a:pt x="145" y="450"/>
                    <a:pt x="151" y="458"/>
                  </a:cubicBezTo>
                  <a:cubicBezTo>
                    <a:pt x="151" y="458"/>
                    <a:pt x="151" y="458"/>
                    <a:pt x="151" y="458"/>
                  </a:cubicBezTo>
                  <a:cubicBezTo>
                    <a:pt x="153" y="460"/>
                    <a:pt x="155" y="462"/>
                    <a:pt x="157" y="465"/>
                  </a:cubicBezTo>
                  <a:cubicBezTo>
                    <a:pt x="171" y="482"/>
                    <a:pt x="187" y="500"/>
                    <a:pt x="203" y="518"/>
                  </a:cubicBezTo>
                  <a:cubicBezTo>
                    <a:pt x="203" y="518"/>
                    <a:pt x="203" y="518"/>
                    <a:pt x="203" y="518"/>
                  </a:cubicBezTo>
                  <a:cubicBezTo>
                    <a:pt x="216" y="534"/>
                    <a:pt x="230" y="550"/>
                    <a:pt x="243" y="567"/>
                  </a:cubicBezTo>
                  <a:cubicBezTo>
                    <a:pt x="270" y="601"/>
                    <a:pt x="293" y="637"/>
                    <a:pt x="303" y="671"/>
                  </a:cubicBezTo>
                  <a:cubicBezTo>
                    <a:pt x="303" y="671"/>
                    <a:pt x="317" y="642"/>
                    <a:pt x="332" y="594"/>
                  </a:cubicBezTo>
                  <a:cubicBezTo>
                    <a:pt x="333" y="593"/>
                    <a:pt x="333" y="593"/>
                    <a:pt x="333" y="592"/>
                  </a:cubicBezTo>
                  <a:cubicBezTo>
                    <a:pt x="342" y="565"/>
                    <a:pt x="351" y="532"/>
                    <a:pt x="359" y="494"/>
                  </a:cubicBezTo>
                  <a:cubicBezTo>
                    <a:pt x="359" y="491"/>
                    <a:pt x="360" y="489"/>
                    <a:pt x="360" y="486"/>
                  </a:cubicBezTo>
                  <a:cubicBezTo>
                    <a:pt x="361" y="484"/>
                    <a:pt x="361" y="482"/>
                    <a:pt x="361" y="481"/>
                  </a:cubicBezTo>
                  <a:cubicBezTo>
                    <a:pt x="364" y="468"/>
                    <a:pt x="366" y="454"/>
                    <a:pt x="368" y="440"/>
                  </a:cubicBezTo>
                  <a:cubicBezTo>
                    <a:pt x="369" y="436"/>
                    <a:pt x="369" y="431"/>
                    <a:pt x="370" y="427"/>
                  </a:cubicBezTo>
                  <a:cubicBezTo>
                    <a:pt x="373" y="400"/>
                    <a:pt x="375" y="371"/>
                    <a:pt x="376" y="342"/>
                  </a:cubicBezTo>
                  <a:cubicBezTo>
                    <a:pt x="376" y="337"/>
                    <a:pt x="376" y="332"/>
                    <a:pt x="376" y="327"/>
                  </a:cubicBezTo>
                  <a:cubicBezTo>
                    <a:pt x="376" y="314"/>
                    <a:pt x="376" y="301"/>
                    <a:pt x="375" y="288"/>
                  </a:cubicBezTo>
                  <a:cubicBezTo>
                    <a:pt x="375" y="287"/>
                    <a:pt x="375" y="287"/>
                    <a:pt x="375" y="287"/>
                  </a:cubicBezTo>
                  <a:cubicBezTo>
                    <a:pt x="375" y="281"/>
                    <a:pt x="374" y="276"/>
                    <a:pt x="374" y="270"/>
                  </a:cubicBezTo>
                  <a:cubicBezTo>
                    <a:pt x="374" y="270"/>
                    <a:pt x="374" y="270"/>
                    <a:pt x="374" y="270"/>
                  </a:cubicBezTo>
                  <a:cubicBezTo>
                    <a:pt x="374" y="265"/>
                    <a:pt x="373" y="261"/>
                    <a:pt x="373" y="257"/>
                  </a:cubicBezTo>
                  <a:cubicBezTo>
                    <a:pt x="372" y="243"/>
                    <a:pt x="370" y="229"/>
                    <a:pt x="368" y="215"/>
                  </a:cubicBezTo>
                  <a:cubicBezTo>
                    <a:pt x="367" y="207"/>
                    <a:pt x="365" y="199"/>
                    <a:pt x="364" y="191"/>
                  </a:cubicBezTo>
                  <a:cubicBezTo>
                    <a:pt x="363" y="190"/>
                    <a:pt x="363" y="189"/>
                    <a:pt x="363" y="188"/>
                  </a:cubicBezTo>
                  <a:cubicBezTo>
                    <a:pt x="363" y="188"/>
                    <a:pt x="363" y="188"/>
                    <a:pt x="363" y="188"/>
                  </a:cubicBezTo>
                  <a:cubicBezTo>
                    <a:pt x="362" y="181"/>
                    <a:pt x="360" y="173"/>
                    <a:pt x="358" y="165"/>
                  </a:cubicBezTo>
                  <a:cubicBezTo>
                    <a:pt x="352" y="139"/>
                    <a:pt x="344" y="113"/>
                    <a:pt x="334" y="86"/>
                  </a:cubicBezTo>
                  <a:cubicBezTo>
                    <a:pt x="332" y="80"/>
                    <a:pt x="330" y="74"/>
                    <a:pt x="327" y="67"/>
                  </a:cubicBezTo>
                  <a:cubicBezTo>
                    <a:pt x="323" y="57"/>
                    <a:pt x="319" y="48"/>
                    <a:pt x="314" y="38"/>
                  </a:cubicBezTo>
                  <a:cubicBezTo>
                    <a:pt x="308" y="25"/>
                    <a:pt x="302" y="12"/>
                    <a:pt x="295" y="0"/>
                  </a:cubicBezTo>
                  <a:cubicBezTo>
                    <a:pt x="296" y="1"/>
                    <a:pt x="310" y="14"/>
                    <a:pt x="328" y="39"/>
                  </a:cubicBezTo>
                  <a:cubicBezTo>
                    <a:pt x="334" y="47"/>
                    <a:pt x="340" y="56"/>
                    <a:pt x="346" y="66"/>
                  </a:cubicBezTo>
                  <a:cubicBezTo>
                    <a:pt x="346" y="66"/>
                    <a:pt x="346" y="66"/>
                    <a:pt x="346" y="66"/>
                  </a:cubicBezTo>
                  <a:cubicBezTo>
                    <a:pt x="359" y="87"/>
                    <a:pt x="373" y="114"/>
                    <a:pt x="386" y="146"/>
                  </a:cubicBezTo>
                  <a:cubicBezTo>
                    <a:pt x="392" y="163"/>
                    <a:pt x="398" y="181"/>
                    <a:pt x="404" y="201"/>
                  </a:cubicBezTo>
                  <a:cubicBezTo>
                    <a:pt x="406" y="210"/>
                    <a:pt x="408" y="218"/>
                    <a:pt x="410" y="228"/>
                  </a:cubicBezTo>
                  <a:cubicBezTo>
                    <a:pt x="410" y="228"/>
                    <a:pt x="410" y="228"/>
                    <a:pt x="410" y="228"/>
                  </a:cubicBezTo>
                  <a:cubicBezTo>
                    <a:pt x="412" y="238"/>
                    <a:pt x="414" y="248"/>
                    <a:pt x="416" y="259"/>
                  </a:cubicBezTo>
                  <a:cubicBezTo>
                    <a:pt x="420" y="281"/>
                    <a:pt x="423" y="305"/>
                    <a:pt x="424" y="331"/>
                  </a:cubicBezTo>
                  <a:cubicBezTo>
                    <a:pt x="424" y="340"/>
                    <a:pt x="425" y="350"/>
                    <a:pt x="425" y="361"/>
                  </a:cubicBezTo>
                  <a:cubicBezTo>
                    <a:pt x="425" y="370"/>
                    <a:pt x="425" y="379"/>
                    <a:pt x="425" y="389"/>
                  </a:cubicBezTo>
                  <a:cubicBezTo>
                    <a:pt x="425" y="389"/>
                    <a:pt x="429" y="381"/>
                    <a:pt x="437" y="370"/>
                  </a:cubicBezTo>
                  <a:cubicBezTo>
                    <a:pt x="442" y="362"/>
                    <a:pt x="449" y="353"/>
                    <a:pt x="457" y="344"/>
                  </a:cubicBezTo>
                  <a:cubicBezTo>
                    <a:pt x="467" y="331"/>
                    <a:pt x="478" y="317"/>
                    <a:pt x="491" y="306"/>
                  </a:cubicBezTo>
                  <a:cubicBezTo>
                    <a:pt x="495" y="302"/>
                    <a:pt x="501" y="297"/>
                    <a:pt x="506" y="291"/>
                  </a:cubicBezTo>
                  <a:cubicBezTo>
                    <a:pt x="511" y="286"/>
                    <a:pt x="515" y="281"/>
                    <a:pt x="520" y="275"/>
                  </a:cubicBezTo>
                  <a:cubicBezTo>
                    <a:pt x="528" y="265"/>
                    <a:pt x="537" y="253"/>
                    <a:pt x="546" y="239"/>
                  </a:cubicBezTo>
                  <a:cubicBezTo>
                    <a:pt x="546" y="239"/>
                    <a:pt x="546" y="239"/>
                    <a:pt x="546" y="239"/>
                  </a:cubicBezTo>
                  <a:cubicBezTo>
                    <a:pt x="551" y="231"/>
                    <a:pt x="556" y="222"/>
                    <a:pt x="561" y="213"/>
                  </a:cubicBezTo>
                  <a:cubicBezTo>
                    <a:pt x="575" y="186"/>
                    <a:pt x="588" y="153"/>
                    <a:pt x="599" y="113"/>
                  </a:cubicBezTo>
                  <a:cubicBezTo>
                    <a:pt x="602" y="101"/>
                    <a:pt x="605" y="88"/>
                    <a:pt x="608" y="74"/>
                  </a:cubicBezTo>
                  <a:cubicBezTo>
                    <a:pt x="608" y="74"/>
                    <a:pt x="611" y="91"/>
                    <a:pt x="608" y="120"/>
                  </a:cubicBezTo>
                  <a:cubicBezTo>
                    <a:pt x="608" y="123"/>
                    <a:pt x="607" y="127"/>
                    <a:pt x="607" y="131"/>
                  </a:cubicBezTo>
                  <a:cubicBezTo>
                    <a:pt x="607" y="131"/>
                    <a:pt x="607" y="131"/>
                    <a:pt x="607" y="131"/>
                  </a:cubicBezTo>
                  <a:cubicBezTo>
                    <a:pt x="606" y="137"/>
                    <a:pt x="605" y="143"/>
                    <a:pt x="604" y="150"/>
                  </a:cubicBezTo>
                  <a:cubicBezTo>
                    <a:pt x="600" y="174"/>
                    <a:pt x="592" y="203"/>
                    <a:pt x="578" y="235"/>
                  </a:cubicBezTo>
                  <a:cubicBezTo>
                    <a:pt x="574" y="244"/>
                    <a:pt x="570" y="253"/>
                    <a:pt x="566" y="262"/>
                  </a:cubicBezTo>
                  <a:cubicBezTo>
                    <a:pt x="563" y="268"/>
                    <a:pt x="560" y="274"/>
                    <a:pt x="556" y="280"/>
                  </a:cubicBezTo>
                  <a:cubicBezTo>
                    <a:pt x="553" y="286"/>
                    <a:pt x="550" y="291"/>
                    <a:pt x="547" y="297"/>
                  </a:cubicBezTo>
                  <a:cubicBezTo>
                    <a:pt x="544" y="302"/>
                    <a:pt x="541" y="306"/>
                    <a:pt x="538" y="311"/>
                  </a:cubicBezTo>
                  <a:cubicBezTo>
                    <a:pt x="521" y="337"/>
                    <a:pt x="508" y="359"/>
                    <a:pt x="496" y="376"/>
                  </a:cubicBezTo>
                  <a:cubicBezTo>
                    <a:pt x="493" y="379"/>
                    <a:pt x="491" y="383"/>
                    <a:pt x="489" y="386"/>
                  </a:cubicBezTo>
                  <a:cubicBezTo>
                    <a:pt x="448" y="446"/>
                    <a:pt x="439" y="449"/>
                    <a:pt x="427" y="479"/>
                  </a:cubicBezTo>
                  <a:cubicBezTo>
                    <a:pt x="427" y="479"/>
                    <a:pt x="426" y="483"/>
                    <a:pt x="425" y="489"/>
                  </a:cubicBezTo>
                  <a:cubicBezTo>
                    <a:pt x="425" y="492"/>
                    <a:pt x="424" y="497"/>
                    <a:pt x="423" y="501"/>
                  </a:cubicBezTo>
                  <a:cubicBezTo>
                    <a:pt x="419" y="526"/>
                    <a:pt x="411" y="568"/>
                    <a:pt x="406" y="605"/>
                  </a:cubicBezTo>
                  <a:cubicBezTo>
                    <a:pt x="401" y="635"/>
                    <a:pt x="397" y="663"/>
                    <a:pt x="396" y="677"/>
                  </a:cubicBezTo>
                  <a:cubicBezTo>
                    <a:pt x="396" y="677"/>
                    <a:pt x="444" y="624"/>
                    <a:pt x="496" y="584"/>
                  </a:cubicBezTo>
                  <a:cubicBezTo>
                    <a:pt x="502" y="579"/>
                    <a:pt x="509" y="574"/>
                    <a:pt x="515" y="570"/>
                  </a:cubicBezTo>
                  <a:cubicBezTo>
                    <a:pt x="545" y="548"/>
                    <a:pt x="581" y="519"/>
                    <a:pt x="614" y="485"/>
                  </a:cubicBezTo>
                  <a:cubicBezTo>
                    <a:pt x="615" y="485"/>
                    <a:pt x="615" y="484"/>
                    <a:pt x="616" y="483"/>
                  </a:cubicBezTo>
                  <a:cubicBezTo>
                    <a:pt x="644" y="454"/>
                    <a:pt x="669" y="422"/>
                    <a:pt x="685" y="390"/>
                  </a:cubicBezTo>
                  <a:cubicBezTo>
                    <a:pt x="686" y="387"/>
                    <a:pt x="688" y="385"/>
                    <a:pt x="689" y="383"/>
                  </a:cubicBezTo>
                  <a:cubicBezTo>
                    <a:pt x="689" y="383"/>
                    <a:pt x="688" y="386"/>
                    <a:pt x="686" y="390"/>
                  </a:cubicBezTo>
                  <a:cubicBezTo>
                    <a:pt x="681" y="406"/>
                    <a:pt x="665" y="444"/>
                    <a:pt x="632" y="490"/>
                  </a:cubicBezTo>
                  <a:cubicBezTo>
                    <a:pt x="631" y="490"/>
                    <a:pt x="631" y="491"/>
                    <a:pt x="630" y="492"/>
                  </a:cubicBezTo>
                  <a:cubicBezTo>
                    <a:pt x="607" y="523"/>
                    <a:pt x="576" y="558"/>
                    <a:pt x="534" y="591"/>
                  </a:cubicBezTo>
                  <a:close/>
                </a:path>
              </a:pathLst>
            </a:custGeom>
            <a:solidFill>
              <a:schemeClr val="tx2">
                <a:lumMod val="20000"/>
                <a:lumOff val="80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7" name="íşlîḓe"/>
            <p:cNvSpPr/>
            <p:nvPr/>
          </p:nvSpPr>
          <p:spPr bwMode="auto">
            <a:xfrm>
              <a:off x="5036200" y="3358766"/>
              <a:ext cx="1145531" cy="1147700"/>
            </a:xfrm>
            <a:custGeom>
              <a:avLst/>
              <a:gdLst>
                <a:gd name="T0" fmla="*/ 323 w 327"/>
                <a:gd name="T1" fmla="*/ 198 h 328"/>
                <a:gd name="T2" fmla="*/ 313 w 327"/>
                <a:gd name="T3" fmla="*/ 229 h 328"/>
                <a:gd name="T4" fmla="*/ 310 w 327"/>
                <a:gd name="T5" fmla="*/ 235 h 328"/>
                <a:gd name="T6" fmla="*/ 240 w 327"/>
                <a:gd name="T7" fmla="*/ 307 h 328"/>
                <a:gd name="T8" fmla="*/ 203 w 327"/>
                <a:gd name="T9" fmla="*/ 321 h 328"/>
                <a:gd name="T10" fmla="*/ 173 w 327"/>
                <a:gd name="T11" fmla="*/ 325 h 328"/>
                <a:gd name="T12" fmla="*/ 42 w 327"/>
                <a:gd name="T13" fmla="*/ 270 h 328"/>
                <a:gd name="T14" fmla="*/ 15 w 327"/>
                <a:gd name="T15" fmla="*/ 227 h 328"/>
                <a:gd name="T16" fmla="*/ 2 w 327"/>
                <a:gd name="T17" fmla="*/ 171 h 328"/>
                <a:gd name="T18" fmla="*/ 32 w 327"/>
                <a:gd name="T19" fmla="*/ 68 h 328"/>
                <a:gd name="T20" fmla="*/ 39 w 327"/>
                <a:gd name="T21" fmla="*/ 59 h 328"/>
                <a:gd name="T22" fmla="*/ 99 w 327"/>
                <a:gd name="T23" fmla="*/ 14 h 328"/>
                <a:gd name="T24" fmla="*/ 132 w 327"/>
                <a:gd name="T25" fmla="*/ 4 h 328"/>
                <a:gd name="T26" fmla="*/ 155 w 327"/>
                <a:gd name="T27" fmla="*/ 1 h 328"/>
                <a:gd name="T28" fmla="*/ 155 w 327"/>
                <a:gd name="T29" fmla="*/ 1 h 328"/>
                <a:gd name="T30" fmla="*/ 156 w 327"/>
                <a:gd name="T31" fmla="*/ 1 h 328"/>
                <a:gd name="T32" fmla="*/ 182 w 327"/>
                <a:gd name="T33" fmla="*/ 1 h 328"/>
                <a:gd name="T34" fmla="*/ 182 w 327"/>
                <a:gd name="T35" fmla="*/ 1 h 328"/>
                <a:gd name="T36" fmla="*/ 248 w 327"/>
                <a:gd name="T37" fmla="*/ 24 h 328"/>
                <a:gd name="T38" fmla="*/ 264 w 327"/>
                <a:gd name="T39" fmla="*/ 34 h 328"/>
                <a:gd name="T40" fmla="*/ 299 w 327"/>
                <a:gd name="T41" fmla="*/ 72 h 328"/>
                <a:gd name="T42" fmla="*/ 299 w 327"/>
                <a:gd name="T43" fmla="*/ 73 h 328"/>
                <a:gd name="T44" fmla="*/ 308 w 327"/>
                <a:gd name="T45" fmla="*/ 86 h 328"/>
                <a:gd name="T46" fmla="*/ 327 w 327"/>
                <a:gd name="T47" fmla="*/ 155 h 328"/>
                <a:gd name="T48" fmla="*/ 323 w 327"/>
                <a:gd name="T49" fmla="*/ 19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7" h="328">
                  <a:moveTo>
                    <a:pt x="323" y="198"/>
                  </a:moveTo>
                  <a:cubicBezTo>
                    <a:pt x="321" y="209"/>
                    <a:pt x="317" y="219"/>
                    <a:pt x="313" y="229"/>
                  </a:cubicBezTo>
                  <a:cubicBezTo>
                    <a:pt x="312" y="231"/>
                    <a:pt x="311" y="233"/>
                    <a:pt x="310" y="235"/>
                  </a:cubicBezTo>
                  <a:cubicBezTo>
                    <a:pt x="295" y="266"/>
                    <a:pt x="270" y="291"/>
                    <a:pt x="240" y="307"/>
                  </a:cubicBezTo>
                  <a:cubicBezTo>
                    <a:pt x="228" y="313"/>
                    <a:pt x="216" y="318"/>
                    <a:pt x="203" y="321"/>
                  </a:cubicBezTo>
                  <a:cubicBezTo>
                    <a:pt x="193" y="323"/>
                    <a:pt x="183" y="325"/>
                    <a:pt x="173" y="325"/>
                  </a:cubicBezTo>
                  <a:cubicBezTo>
                    <a:pt x="121" y="328"/>
                    <a:pt x="74" y="306"/>
                    <a:pt x="42" y="270"/>
                  </a:cubicBezTo>
                  <a:cubicBezTo>
                    <a:pt x="31" y="257"/>
                    <a:pt x="22" y="243"/>
                    <a:pt x="15" y="227"/>
                  </a:cubicBezTo>
                  <a:cubicBezTo>
                    <a:pt x="8" y="210"/>
                    <a:pt x="3" y="191"/>
                    <a:pt x="2" y="171"/>
                  </a:cubicBezTo>
                  <a:cubicBezTo>
                    <a:pt x="0" y="133"/>
                    <a:pt x="12" y="97"/>
                    <a:pt x="32" y="68"/>
                  </a:cubicBezTo>
                  <a:cubicBezTo>
                    <a:pt x="35" y="65"/>
                    <a:pt x="37" y="62"/>
                    <a:pt x="39" y="59"/>
                  </a:cubicBezTo>
                  <a:cubicBezTo>
                    <a:pt x="55" y="40"/>
                    <a:pt x="76" y="24"/>
                    <a:pt x="99" y="14"/>
                  </a:cubicBezTo>
                  <a:cubicBezTo>
                    <a:pt x="109" y="10"/>
                    <a:pt x="120" y="6"/>
                    <a:pt x="132" y="4"/>
                  </a:cubicBezTo>
                  <a:cubicBezTo>
                    <a:pt x="139" y="2"/>
                    <a:pt x="147" y="1"/>
                    <a:pt x="155" y="1"/>
                  </a:cubicBezTo>
                  <a:cubicBezTo>
                    <a:pt x="155" y="1"/>
                    <a:pt x="155" y="1"/>
                    <a:pt x="155" y="1"/>
                  </a:cubicBezTo>
                  <a:cubicBezTo>
                    <a:pt x="155" y="1"/>
                    <a:pt x="156" y="1"/>
                    <a:pt x="156" y="1"/>
                  </a:cubicBezTo>
                  <a:cubicBezTo>
                    <a:pt x="165" y="0"/>
                    <a:pt x="173" y="0"/>
                    <a:pt x="182" y="1"/>
                  </a:cubicBezTo>
                  <a:cubicBezTo>
                    <a:pt x="182" y="1"/>
                    <a:pt x="182" y="1"/>
                    <a:pt x="182" y="1"/>
                  </a:cubicBezTo>
                  <a:cubicBezTo>
                    <a:pt x="206" y="4"/>
                    <a:pt x="228" y="12"/>
                    <a:pt x="248" y="24"/>
                  </a:cubicBezTo>
                  <a:cubicBezTo>
                    <a:pt x="253" y="27"/>
                    <a:pt x="259" y="30"/>
                    <a:pt x="264" y="34"/>
                  </a:cubicBezTo>
                  <a:cubicBezTo>
                    <a:pt x="277" y="45"/>
                    <a:pt x="290" y="58"/>
                    <a:pt x="299" y="72"/>
                  </a:cubicBezTo>
                  <a:cubicBezTo>
                    <a:pt x="299" y="73"/>
                    <a:pt x="299" y="73"/>
                    <a:pt x="299" y="73"/>
                  </a:cubicBezTo>
                  <a:cubicBezTo>
                    <a:pt x="302" y="77"/>
                    <a:pt x="305" y="82"/>
                    <a:pt x="308" y="86"/>
                  </a:cubicBezTo>
                  <a:cubicBezTo>
                    <a:pt x="319" y="107"/>
                    <a:pt x="325" y="130"/>
                    <a:pt x="327" y="155"/>
                  </a:cubicBezTo>
                  <a:cubicBezTo>
                    <a:pt x="327" y="170"/>
                    <a:pt x="326" y="184"/>
                    <a:pt x="323" y="198"/>
                  </a:cubicBezTo>
                  <a:close/>
                </a:path>
              </a:pathLst>
            </a:custGeom>
            <a:solidFill>
              <a:schemeClr val="accent5">
                <a:alpha val="60000"/>
              </a:schemeClr>
            </a:solidFill>
            <a:ln>
              <a:noFill/>
            </a:ln>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endParaRPr>
            </a:p>
          </p:txBody>
        </p:sp>
        <p:sp>
          <p:nvSpPr>
            <p:cNvPr id="8" name="íṡliďé"/>
            <p:cNvSpPr/>
            <p:nvPr/>
          </p:nvSpPr>
          <p:spPr bwMode="auto">
            <a:xfrm>
              <a:off x="4591439" y="2788168"/>
              <a:ext cx="503339" cy="503339"/>
            </a:xfrm>
            <a:custGeom>
              <a:avLst/>
              <a:gdLst>
                <a:gd name="T0" fmla="*/ 142 w 144"/>
                <a:gd name="T1" fmla="*/ 69 h 144"/>
                <a:gd name="T2" fmla="*/ 76 w 144"/>
                <a:gd name="T3" fmla="*/ 142 h 144"/>
                <a:gd name="T4" fmla="*/ 2 w 144"/>
                <a:gd name="T5" fmla="*/ 76 h 144"/>
                <a:gd name="T6" fmla="*/ 69 w 144"/>
                <a:gd name="T7" fmla="*/ 2 h 144"/>
                <a:gd name="T8" fmla="*/ 142 w 144"/>
                <a:gd name="T9" fmla="*/ 69 h 144"/>
              </a:gdLst>
              <a:ahLst/>
              <a:cxnLst>
                <a:cxn ang="0">
                  <a:pos x="T0" y="T1"/>
                </a:cxn>
                <a:cxn ang="0">
                  <a:pos x="T2" y="T3"/>
                </a:cxn>
                <a:cxn ang="0">
                  <a:pos x="T4" y="T5"/>
                </a:cxn>
                <a:cxn ang="0">
                  <a:pos x="T6" y="T7"/>
                </a:cxn>
                <a:cxn ang="0">
                  <a:pos x="T8" y="T9"/>
                </a:cxn>
              </a:cxnLst>
              <a:rect l="0" t="0" r="r" b="b"/>
              <a:pathLst>
                <a:path w="144" h="144">
                  <a:moveTo>
                    <a:pt x="142" y="69"/>
                  </a:moveTo>
                  <a:cubicBezTo>
                    <a:pt x="144" y="107"/>
                    <a:pt x="114" y="140"/>
                    <a:pt x="76" y="142"/>
                  </a:cubicBezTo>
                  <a:cubicBezTo>
                    <a:pt x="37" y="144"/>
                    <a:pt x="4" y="114"/>
                    <a:pt x="2" y="76"/>
                  </a:cubicBezTo>
                  <a:cubicBezTo>
                    <a:pt x="0" y="37"/>
                    <a:pt x="30" y="4"/>
                    <a:pt x="69" y="2"/>
                  </a:cubicBezTo>
                  <a:cubicBezTo>
                    <a:pt x="107" y="0"/>
                    <a:pt x="140" y="30"/>
                    <a:pt x="142" y="69"/>
                  </a:cubicBezTo>
                  <a:close/>
                </a:path>
              </a:pathLst>
            </a:custGeom>
            <a:solidFill>
              <a:schemeClr val="accent1">
                <a:alpha val="30000"/>
              </a:schemeClr>
            </a:solidFill>
            <a:ln w="25400" cap="flat" cmpd="sng" algn="ctr">
              <a:noFill/>
              <a:prstDash val="solid"/>
            </a:ln>
            <a:effectLst/>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9" name="ísľïďê"/>
            <p:cNvSpPr/>
            <p:nvPr/>
          </p:nvSpPr>
          <p:spPr bwMode="auto">
            <a:xfrm>
              <a:off x="7075590" y="3393476"/>
              <a:ext cx="505509" cy="503339"/>
            </a:xfrm>
            <a:custGeom>
              <a:avLst/>
              <a:gdLst>
                <a:gd name="T0" fmla="*/ 142 w 144"/>
                <a:gd name="T1" fmla="*/ 69 h 144"/>
                <a:gd name="T2" fmla="*/ 75 w 144"/>
                <a:gd name="T3" fmla="*/ 142 h 144"/>
                <a:gd name="T4" fmla="*/ 1 w 144"/>
                <a:gd name="T5" fmla="*/ 76 h 144"/>
                <a:gd name="T6" fmla="*/ 68 w 144"/>
                <a:gd name="T7" fmla="*/ 2 h 144"/>
                <a:gd name="T8" fmla="*/ 142 w 144"/>
                <a:gd name="T9" fmla="*/ 69 h 144"/>
              </a:gdLst>
              <a:ahLst/>
              <a:cxnLst>
                <a:cxn ang="0">
                  <a:pos x="T0" y="T1"/>
                </a:cxn>
                <a:cxn ang="0">
                  <a:pos x="T2" y="T3"/>
                </a:cxn>
                <a:cxn ang="0">
                  <a:pos x="T4" y="T5"/>
                </a:cxn>
                <a:cxn ang="0">
                  <a:pos x="T6" y="T7"/>
                </a:cxn>
                <a:cxn ang="0">
                  <a:pos x="T8" y="T9"/>
                </a:cxn>
              </a:cxnLst>
              <a:rect l="0" t="0" r="r" b="b"/>
              <a:pathLst>
                <a:path w="144" h="144">
                  <a:moveTo>
                    <a:pt x="142" y="69"/>
                  </a:moveTo>
                  <a:cubicBezTo>
                    <a:pt x="144" y="108"/>
                    <a:pt x="114" y="141"/>
                    <a:pt x="75" y="142"/>
                  </a:cubicBezTo>
                  <a:cubicBezTo>
                    <a:pt x="36" y="144"/>
                    <a:pt x="3" y="115"/>
                    <a:pt x="1" y="76"/>
                  </a:cubicBezTo>
                  <a:cubicBezTo>
                    <a:pt x="0" y="37"/>
                    <a:pt x="29" y="4"/>
                    <a:pt x="68" y="2"/>
                  </a:cubicBezTo>
                  <a:cubicBezTo>
                    <a:pt x="107" y="0"/>
                    <a:pt x="140" y="30"/>
                    <a:pt x="142" y="69"/>
                  </a:cubicBezTo>
                  <a:close/>
                </a:path>
              </a:pathLst>
            </a:custGeom>
            <a:solidFill>
              <a:schemeClr val="accent1">
                <a:alpha val="30000"/>
              </a:schemeClr>
            </a:solidFill>
            <a:ln w="25400" cap="flat" cmpd="sng" algn="ctr">
              <a:noFill/>
              <a:prstDash val="solid"/>
            </a:ln>
            <a:effectLst/>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10" name="îṡḷiḋe"/>
            <p:cNvSpPr/>
            <p:nvPr/>
          </p:nvSpPr>
          <p:spPr bwMode="auto">
            <a:xfrm>
              <a:off x="5771682" y="3627789"/>
              <a:ext cx="507678" cy="505509"/>
            </a:xfrm>
            <a:custGeom>
              <a:avLst/>
              <a:gdLst>
                <a:gd name="T0" fmla="*/ 143 w 145"/>
                <a:gd name="T1" fmla="*/ 68 h 144"/>
                <a:gd name="T2" fmla="*/ 76 w 145"/>
                <a:gd name="T3" fmla="*/ 142 h 144"/>
                <a:gd name="T4" fmla="*/ 2 w 145"/>
                <a:gd name="T5" fmla="*/ 75 h 144"/>
                <a:gd name="T6" fmla="*/ 69 w 145"/>
                <a:gd name="T7" fmla="*/ 2 h 144"/>
                <a:gd name="T8" fmla="*/ 143 w 145"/>
                <a:gd name="T9" fmla="*/ 68 h 144"/>
              </a:gdLst>
              <a:ahLst/>
              <a:cxnLst>
                <a:cxn ang="0">
                  <a:pos x="T0" y="T1"/>
                </a:cxn>
                <a:cxn ang="0">
                  <a:pos x="T2" y="T3"/>
                </a:cxn>
                <a:cxn ang="0">
                  <a:pos x="T4" y="T5"/>
                </a:cxn>
                <a:cxn ang="0">
                  <a:pos x="T6" y="T7"/>
                </a:cxn>
                <a:cxn ang="0">
                  <a:pos x="T8" y="T9"/>
                </a:cxn>
              </a:cxnLst>
              <a:rect l="0" t="0" r="r" b="b"/>
              <a:pathLst>
                <a:path w="145" h="144">
                  <a:moveTo>
                    <a:pt x="143" y="68"/>
                  </a:moveTo>
                  <a:cubicBezTo>
                    <a:pt x="145" y="107"/>
                    <a:pt x="115" y="140"/>
                    <a:pt x="76" y="142"/>
                  </a:cubicBezTo>
                  <a:cubicBezTo>
                    <a:pt x="37" y="144"/>
                    <a:pt x="4" y="114"/>
                    <a:pt x="2" y="75"/>
                  </a:cubicBezTo>
                  <a:cubicBezTo>
                    <a:pt x="0" y="36"/>
                    <a:pt x="30" y="3"/>
                    <a:pt x="69" y="2"/>
                  </a:cubicBezTo>
                  <a:cubicBezTo>
                    <a:pt x="108" y="0"/>
                    <a:pt x="141" y="29"/>
                    <a:pt x="143" y="68"/>
                  </a:cubicBezTo>
                  <a:close/>
                </a:path>
              </a:pathLst>
            </a:custGeom>
            <a:solidFill>
              <a:schemeClr val="accent1">
                <a:alpha val="30000"/>
              </a:schemeClr>
            </a:solidFill>
            <a:ln w="25400" cap="flat" cmpd="sng" algn="ctr">
              <a:noFill/>
              <a:prstDash val="solid"/>
            </a:ln>
            <a:effectLst/>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11" name="işľíḑé"/>
            <p:cNvSpPr/>
            <p:nvPr/>
          </p:nvSpPr>
          <p:spPr bwMode="auto">
            <a:xfrm>
              <a:off x="5791208" y="2163333"/>
              <a:ext cx="505509" cy="505509"/>
            </a:xfrm>
            <a:custGeom>
              <a:avLst/>
              <a:gdLst>
                <a:gd name="T0" fmla="*/ 143 w 144"/>
                <a:gd name="T1" fmla="*/ 68 h 144"/>
                <a:gd name="T2" fmla="*/ 76 w 144"/>
                <a:gd name="T3" fmla="*/ 142 h 144"/>
                <a:gd name="T4" fmla="*/ 2 w 144"/>
                <a:gd name="T5" fmla="*/ 75 h 144"/>
                <a:gd name="T6" fmla="*/ 69 w 144"/>
                <a:gd name="T7" fmla="*/ 2 h 144"/>
                <a:gd name="T8" fmla="*/ 143 w 144"/>
                <a:gd name="T9" fmla="*/ 68 h 144"/>
              </a:gdLst>
              <a:ahLst/>
              <a:cxnLst>
                <a:cxn ang="0">
                  <a:pos x="T0" y="T1"/>
                </a:cxn>
                <a:cxn ang="0">
                  <a:pos x="T2" y="T3"/>
                </a:cxn>
                <a:cxn ang="0">
                  <a:pos x="T4" y="T5"/>
                </a:cxn>
                <a:cxn ang="0">
                  <a:pos x="T6" y="T7"/>
                </a:cxn>
                <a:cxn ang="0">
                  <a:pos x="T8" y="T9"/>
                </a:cxn>
              </a:cxnLst>
              <a:rect l="0" t="0" r="r" b="b"/>
              <a:pathLst>
                <a:path w="144" h="144">
                  <a:moveTo>
                    <a:pt x="143" y="68"/>
                  </a:moveTo>
                  <a:cubicBezTo>
                    <a:pt x="144" y="107"/>
                    <a:pt x="115" y="140"/>
                    <a:pt x="76" y="142"/>
                  </a:cubicBezTo>
                  <a:cubicBezTo>
                    <a:pt x="37" y="144"/>
                    <a:pt x="4" y="114"/>
                    <a:pt x="2" y="75"/>
                  </a:cubicBezTo>
                  <a:cubicBezTo>
                    <a:pt x="0" y="37"/>
                    <a:pt x="30" y="4"/>
                    <a:pt x="69" y="2"/>
                  </a:cubicBezTo>
                  <a:cubicBezTo>
                    <a:pt x="108" y="0"/>
                    <a:pt x="141" y="30"/>
                    <a:pt x="143" y="68"/>
                  </a:cubicBezTo>
                  <a:close/>
                </a:path>
              </a:pathLst>
            </a:custGeom>
            <a:solidFill>
              <a:schemeClr val="accent1">
                <a:alpha val="30000"/>
              </a:schemeClr>
            </a:solidFill>
            <a:ln w="25400" cap="flat" cmpd="sng" algn="ctr">
              <a:noFill/>
              <a:prstDash val="solid"/>
            </a:ln>
            <a:effectLst/>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12" name="işḻíde"/>
            <p:cNvSpPr/>
            <p:nvPr/>
          </p:nvSpPr>
          <p:spPr bwMode="auto">
            <a:xfrm>
              <a:off x="7086438" y="1935530"/>
              <a:ext cx="188753" cy="190922"/>
            </a:xfrm>
            <a:custGeom>
              <a:avLst/>
              <a:gdLst>
                <a:gd name="T0" fmla="*/ 53 w 54"/>
                <a:gd name="T1" fmla="*/ 25 h 54"/>
                <a:gd name="T2" fmla="*/ 28 w 54"/>
                <a:gd name="T3" fmla="*/ 53 h 54"/>
                <a:gd name="T4" fmla="*/ 1 w 54"/>
                <a:gd name="T5" fmla="*/ 28 h 54"/>
                <a:gd name="T6" fmla="*/ 26 w 54"/>
                <a:gd name="T7" fmla="*/ 1 h 54"/>
                <a:gd name="T8" fmla="*/ 53 w 54"/>
                <a:gd name="T9" fmla="*/ 25 h 54"/>
              </a:gdLst>
              <a:ahLst/>
              <a:cxnLst>
                <a:cxn ang="0">
                  <a:pos x="T0" y="T1"/>
                </a:cxn>
                <a:cxn ang="0">
                  <a:pos x="T2" y="T3"/>
                </a:cxn>
                <a:cxn ang="0">
                  <a:pos x="T4" y="T5"/>
                </a:cxn>
                <a:cxn ang="0">
                  <a:pos x="T6" y="T7"/>
                </a:cxn>
                <a:cxn ang="0">
                  <a:pos x="T8" y="T9"/>
                </a:cxn>
              </a:cxnLst>
              <a:rect l="0" t="0" r="r" b="b"/>
              <a:pathLst>
                <a:path w="54" h="54">
                  <a:moveTo>
                    <a:pt x="53" y="25"/>
                  </a:moveTo>
                  <a:cubicBezTo>
                    <a:pt x="54" y="40"/>
                    <a:pt x="43" y="52"/>
                    <a:pt x="28" y="53"/>
                  </a:cubicBezTo>
                  <a:cubicBezTo>
                    <a:pt x="14" y="54"/>
                    <a:pt x="2" y="42"/>
                    <a:pt x="1" y="28"/>
                  </a:cubicBezTo>
                  <a:cubicBezTo>
                    <a:pt x="0" y="14"/>
                    <a:pt x="11" y="1"/>
                    <a:pt x="26" y="1"/>
                  </a:cubicBezTo>
                  <a:cubicBezTo>
                    <a:pt x="40" y="0"/>
                    <a:pt x="52" y="11"/>
                    <a:pt x="53" y="25"/>
                  </a:cubicBezTo>
                  <a:close/>
                </a:path>
              </a:pathLst>
            </a:custGeom>
            <a:solidFill>
              <a:schemeClr val="accent4"/>
            </a:solidFill>
            <a:ln w="25400" cap="flat" cmpd="sng" algn="ctr">
              <a:noFill/>
              <a:prstDash val="solid"/>
            </a:ln>
            <a:effectLst/>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40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13" name="ïśļîḍè"/>
            <p:cNvSpPr/>
            <p:nvPr/>
          </p:nvSpPr>
          <p:spPr bwMode="auto">
            <a:xfrm>
              <a:off x="7279529" y="2289168"/>
              <a:ext cx="52070" cy="54240"/>
            </a:xfrm>
            <a:custGeom>
              <a:avLst/>
              <a:gdLst>
                <a:gd name="T0" fmla="*/ 15 w 15"/>
                <a:gd name="T1" fmla="*/ 7 h 15"/>
                <a:gd name="T2" fmla="*/ 8 w 15"/>
                <a:gd name="T3" fmla="*/ 15 h 15"/>
                <a:gd name="T4" fmla="*/ 1 w 15"/>
                <a:gd name="T5" fmla="*/ 8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5"/>
                    <a:pt x="8" y="15"/>
                  </a:cubicBezTo>
                  <a:cubicBezTo>
                    <a:pt x="4" y="15"/>
                    <a:pt x="1" y="12"/>
                    <a:pt x="1" y="8"/>
                  </a:cubicBezTo>
                  <a:cubicBezTo>
                    <a:pt x="0" y="4"/>
                    <a:pt x="4" y="1"/>
                    <a:pt x="8" y="0"/>
                  </a:cubicBezTo>
                  <a:cubicBezTo>
                    <a:pt x="12" y="0"/>
                    <a:pt x="15" y="3"/>
                    <a:pt x="15" y="7"/>
                  </a:cubicBezTo>
                  <a:close/>
                </a:path>
              </a:pathLst>
            </a:custGeom>
            <a:solidFill>
              <a:schemeClr val="accent1">
                <a:alpha val="30000"/>
              </a:schemeClr>
            </a:solidFill>
            <a:ln w="25400" cap="flat" cmpd="sng" algn="ctr">
              <a:noFill/>
              <a:prstDash val="solid"/>
            </a:ln>
            <a:effectLst/>
            <a:extLst>
              <a:ext uri="{91240B29-F687-4F45-9708-019B960494DF}">
                <a14:hiddenLine xmlns:a14="http://schemas.microsoft.com/office/drawing/2010/main" w="9525">
                  <a:solidFill>
                    <a:srgbClr val="000000"/>
                  </a:solidFill>
                  <a:rou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cs typeface="+mn-cs"/>
              </a:endParaRPr>
            </a:p>
          </p:txBody>
        </p:sp>
        <p:sp>
          <p:nvSpPr>
            <p:cNvPr id="14" name="îsľíḑe"/>
            <p:cNvSpPr/>
            <p:nvPr/>
          </p:nvSpPr>
          <p:spPr bwMode="auto">
            <a:xfrm>
              <a:off x="5064451" y="2751301"/>
              <a:ext cx="52070" cy="54240"/>
            </a:xfrm>
            <a:custGeom>
              <a:avLst/>
              <a:gdLst>
                <a:gd name="T0" fmla="*/ 14 w 15"/>
                <a:gd name="T1" fmla="*/ 7 h 15"/>
                <a:gd name="T2" fmla="*/ 8 w 15"/>
                <a:gd name="T3" fmla="*/ 14 h 15"/>
                <a:gd name="T4" fmla="*/ 0 w 15"/>
                <a:gd name="T5" fmla="*/ 8 h 15"/>
                <a:gd name="T6" fmla="*/ 7 w 15"/>
                <a:gd name="T7" fmla="*/ 0 h 15"/>
                <a:gd name="T8" fmla="*/ 14 w 15"/>
                <a:gd name="T9" fmla="*/ 7 h 15"/>
              </a:gdLst>
              <a:ahLst/>
              <a:cxnLst>
                <a:cxn ang="0">
                  <a:pos x="T0" y="T1"/>
                </a:cxn>
                <a:cxn ang="0">
                  <a:pos x="T2" y="T3"/>
                </a:cxn>
                <a:cxn ang="0">
                  <a:pos x="T4" y="T5"/>
                </a:cxn>
                <a:cxn ang="0">
                  <a:pos x="T6" y="T7"/>
                </a:cxn>
                <a:cxn ang="0">
                  <a:pos x="T8" y="T9"/>
                </a:cxn>
              </a:cxnLst>
              <a:rect l="0" t="0" r="r" b="b"/>
              <a:pathLst>
                <a:path w="15" h="15">
                  <a:moveTo>
                    <a:pt x="14" y="7"/>
                  </a:moveTo>
                  <a:cubicBezTo>
                    <a:pt x="15" y="11"/>
                    <a:pt x="12" y="14"/>
                    <a:pt x="8" y="14"/>
                  </a:cubicBezTo>
                  <a:cubicBezTo>
                    <a:pt x="3" y="15"/>
                    <a:pt x="0" y="12"/>
                    <a:pt x="0" y="8"/>
                  </a:cubicBezTo>
                  <a:cubicBezTo>
                    <a:pt x="0" y="4"/>
                    <a:pt x="3" y="0"/>
                    <a:pt x="7" y="0"/>
                  </a:cubicBezTo>
                  <a:cubicBezTo>
                    <a:pt x="11" y="0"/>
                    <a:pt x="14" y="3"/>
                    <a:pt x="14" y="7"/>
                  </a:cubicBezTo>
                  <a:close/>
                </a:path>
              </a:pathLst>
            </a:custGeom>
            <a:solidFill>
              <a:schemeClr val="accent1">
                <a:alpha val="60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cs typeface="+mn-cs"/>
              </a:endParaRPr>
            </a:p>
          </p:txBody>
        </p:sp>
        <p:sp>
          <p:nvSpPr>
            <p:cNvPr id="15" name="iṧľïḑé"/>
            <p:cNvSpPr/>
            <p:nvPr/>
          </p:nvSpPr>
          <p:spPr bwMode="auto">
            <a:xfrm>
              <a:off x="5318293" y="2634143"/>
              <a:ext cx="861325" cy="863490"/>
            </a:xfrm>
            <a:custGeom>
              <a:avLst/>
              <a:gdLst>
                <a:gd name="T0" fmla="*/ 243 w 246"/>
                <a:gd name="T1" fmla="*/ 118 h 247"/>
                <a:gd name="T2" fmla="*/ 129 w 246"/>
                <a:gd name="T3" fmla="*/ 243 h 247"/>
                <a:gd name="T4" fmla="*/ 3 w 246"/>
                <a:gd name="T5" fmla="*/ 130 h 247"/>
                <a:gd name="T6" fmla="*/ 117 w 246"/>
                <a:gd name="T7" fmla="*/ 4 h 247"/>
                <a:gd name="T8" fmla="*/ 243 w 246"/>
                <a:gd name="T9" fmla="*/ 118 h 247"/>
              </a:gdLst>
              <a:ahLst/>
              <a:cxnLst>
                <a:cxn ang="0">
                  <a:pos x="T0" y="T1"/>
                </a:cxn>
                <a:cxn ang="0">
                  <a:pos x="T2" y="T3"/>
                </a:cxn>
                <a:cxn ang="0">
                  <a:pos x="T4" y="T5"/>
                </a:cxn>
                <a:cxn ang="0">
                  <a:pos x="T6" y="T7"/>
                </a:cxn>
                <a:cxn ang="0">
                  <a:pos x="T8" y="T9"/>
                </a:cxn>
              </a:cxnLst>
              <a:rect l="0" t="0" r="r" b="b"/>
              <a:pathLst>
                <a:path w="246" h="247">
                  <a:moveTo>
                    <a:pt x="243" y="118"/>
                  </a:moveTo>
                  <a:cubicBezTo>
                    <a:pt x="246" y="184"/>
                    <a:pt x="195" y="240"/>
                    <a:pt x="129" y="243"/>
                  </a:cubicBezTo>
                  <a:cubicBezTo>
                    <a:pt x="63" y="247"/>
                    <a:pt x="7" y="196"/>
                    <a:pt x="3" y="130"/>
                  </a:cubicBezTo>
                  <a:cubicBezTo>
                    <a:pt x="0" y="63"/>
                    <a:pt x="51" y="7"/>
                    <a:pt x="117" y="4"/>
                  </a:cubicBezTo>
                  <a:cubicBezTo>
                    <a:pt x="183" y="0"/>
                    <a:pt x="240" y="51"/>
                    <a:pt x="243" y="118"/>
                  </a:cubicBezTo>
                  <a:close/>
                </a:path>
              </a:pathLst>
            </a:custGeom>
            <a:solidFill>
              <a:schemeClr val="accent1">
                <a:alpha val="60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cs typeface="+mn-cs"/>
              </a:endParaRPr>
            </a:p>
          </p:txBody>
        </p:sp>
        <p:sp>
          <p:nvSpPr>
            <p:cNvPr id="16" name="iṩḷiḑé"/>
            <p:cNvSpPr/>
            <p:nvPr/>
          </p:nvSpPr>
          <p:spPr bwMode="auto">
            <a:xfrm>
              <a:off x="6242535" y="3159178"/>
              <a:ext cx="722472" cy="720298"/>
            </a:xfrm>
            <a:custGeom>
              <a:avLst/>
              <a:gdLst>
                <a:gd name="T0" fmla="*/ 204 w 206"/>
                <a:gd name="T1" fmla="*/ 98 h 206"/>
                <a:gd name="T2" fmla="*/ 108 w 206"/>
                <a:gd name="T3" fmla="*/ 203 h 206"/>
                <a:gd name="T4" fmla="*/ 3 w 206"/>
                <a:gd name="T5" fmla="*/ 108 h 206"/>
                <a:gd name="T6" fmla="*/ 98 w 206"/>
                <a:gd name="T7" fmla="*/ 3 h 206"/>
                <a:gd name="T8" fmla="*/ 204 w 206"/>
                <a:gd name="T9" fmla="*/ 98 h 206"/>
              </a:gdLst>
              <a:ahLst/>
              <a:cxnLst>
                <a:cxn ang="0">
                  <a:pos x="T0" y="T1"/>
                </a:cxn>
                <a:cxn ang="0">
                  <a:pos x="T2" y="T3"/>
                </a:cxn>
                <a:cxn ang="0">
                  <a:pos x="T4" y="T5"/>
                </a:cxn>
                <a:cxn ang="0">
                  <a:pos x="T6" y="T7"/>
                </a:cxn>
                <a:cxn ang="0">
                  <a:pos x="T8" y="T9"/>
                </a:cxn>
              </a:cxnLst>
              <a:rect l="0" t="0" r="r" b="b"/>
              <a:pathLst>
                <a:path w="206" h="206">
                  <a:moveTo>
                    <a:pt x="204" y="98"/>
                  </a:moveTo>
                  <a:cubicBezTo>
                    <a:pt x="206" y="153"/>
                    <a:pt x="164" y="200"/>
                    <a:pt x="108" y="203"/>
                  </a:cubicBezTo>
                  <a:cubicBezTo>
                    <a:pt x="53" y="206"/>
                    <a:pt x="6" y="163"/>
                    <a:pt x="3" y="108"/>
                  </a:cubicBezTo>
                  <a:cubicBezTo>
                    <a:pt x="0" y="52"/>
                    <a:pt x="43" y="5"/>
                    <a:pt x="98" y="3"/>
                  </a:cubicBezTo>
                  <a:cubicBezTo>
                    <a:pt x="154" y="0"/>
                    <a:pt x="201" y="42"/>
                    <a:pt x="204" y="98"/>
                  </a:cubicBezTo>
                  <a:close/>
                </a:path>
              </a:pathLst>
            </a:custGeom>
            <a:solidFill>
              <a:schemeClr val="accent1">
                <a:alpha val="60000"/>
              </a:schemeClr>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cs typeface="+mn-cs"/>
              </a:endParaRPr>
            </a:p>
          </p:txBody>
        </p:sp>
        <p:sp>
          <p:nvSpPr>
            <p:cNvPr id="17" name="îşḷïdê"/>
            <p:cNvSpPr/>
            <p:nvPr/>
          </p:nvSpPr>
          <p:spPr bwMode="auto">
            <a:xfrm>
              <a:off x="6049387" y="1959397"/>
              <a:ext cx="700770" cy="696431"/>
            </a:xfrm>
            <a:custGeom>
              <a:avLst/>
              <a:gdLst>
                <a:gd name="T0" fmla="*/ 197 w 200"/>
                <a:gd name="T1" fmla="*/ 95 h 199"/>
                <a:gd name="T2" fmla="*/ 105 w 200"/>
                <a:gd name="T3" fmla="*/ 197 h 199"/>
                <a:gd name="T4" fmla="*/ 3 w 200"/>
                <a:gd name="T5" fmla="*/ 105 h 199"/>
                <a:gd name="T6" fmla="*/ 95 w 200"/>
                <a:gd name="T7" fmla="*/ 3 h 199"/>
                <a:gd name="T8" fmla="*/ 197 w 200"/>
                <a:gd name="T9" fmla="*/ 95 h 199"/>
              </a:gdLst>
              <a:ahLst/>
              <a:cxnLst>
                <a:cxn ang="0">
                  <a:pos x="T0" y="T1"/>
                </a:cxn>
                <a:cxn ang="0">
                  <a:pos x="T2" y="T3"/>
                </a:cxn>
                <a:cxn ang="0">
                  <a:pos x="T4" y="T5"/>
                </a:cxn>
                <a:cxn ang="0">
                  <a:pos x="T6" y="T7"/>
                </a:cxn>
                <a:cxn ang="0">
                  <a:pos x="T8" y="T9"/>
                </a:cxn>
              </a:cxnLst>
              <a:rect l="0" t="0" r="r" b="b"/>
              <a:pathLst>
                <a:path w="200" h="199">
                  <a:moveTo>
                    <a:pt x="197" y="95"/>
                  </a:moveTo>
                  <a:cubicBezTo>
                    <a:pt x="200" y="148"/>
                    <a:pt x="158" y="194"/>
                    <a:pt x="105" y="197"/>
                  </a:cubicBezTo>
                  <a:cubicBezTo>
                    <a:pt x="51" y="199"/>
                    <a:pt x="6" y="158"/>
                    <a:pt x="3" y="105"/>
                  </a:cubicBezTo>
                  <a:cubicBezTo>
                    <a:pt x="0" y="51"/>
                    <a:pt x="42" y="5"/>
                    <a:pt x="95" y="3"/>
                  </a:cubicBezTo>
                  <a:cubicBezTo>
                    <a:pt x="149" y="0"/>
                    <a:pt x="194" y="41"/>
                    <a:pt x="197" y="95"/>
                  </a:cubicBezTo>
                  <a:close/>
                </a:path>
              </a:pathLst>
            </a:custGeom>
            <a:solidFill>
              <a:schemeClr val="accent4">
                <a:alpha val="36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18" name="îş1íďé"/>
            <p:cNvSpPr/>
            <p:nvPr/>
          </p:nvSpPr>
          <p:spPr bwMode="auto">
            <a:xfrm>
              <a:off x="6928060" y="2399819"/>
              <a:ext cx="240822" cy="242991"/>
            </a:xfrm>
            <a:custGeom>
              <a:avLst/>
              <a:gdLst>
                <a:gd name="T0" fmla="*/ 68 w 69"/>
                <a:gd name="T1" fmla="*/ 33 h 69"/>
                <a:gd name="T2" fmla="*/ 36 w 69"/>
                <a:gd name="T3" fmla="*/ 68 h 69"/>
                <a:gd name="T4" fmla="*/ 0 w 69"/>
                <a:gd name="T5" fmla="*/ 36 h 69"/>
                <a:gd name="T6" fmla="*/ 32 w 69"/>
                <a:gd name="T7" fmla="*/ 1 h 69"/>
                <a:gd name="T8" fmla="*/ 68 w 69"/>
                <a:gd name="T9" fmla="*/ 33 h 69"/>
              </a:gdLst>
              <a:ahLst/>
              <a:cxnLst>
                <a:cxn ang="0">
                  <a:pos x="T0" y="T1"/>
                </a:cxn>
                <a:cxn ang="0">
                  <a:pos x="T2" y="T3"/>
                </a:cxn>
                <a:cxn ang="0">
                  <a:pos x="T4" y="T5"/>
                </a:cxn>
                <a:cxn ang="0">
                  <a:pos x="T6" y="T7"/>
                </a:cxn>
                <a:cxn ang="0">
                  <a:pos x="T8" y="T9"/>
                </a:cxn>
              </a:cxnLst>
              <a:rect l="0" t="0" r="r" b="b"/>
              <a:pathLst>
                <a:path w="69" h="69">
                  <a:moveTo>
                    <a:pt x="68" y="33"/>
                  </a:moveTo>
                  <a:cubicBezTo>
                    <a:pt x="69" y="52"/>
                    <a:pt x="54" y="67"/>
                    <a:pt x="36" y="68"/>
                  </a:cubicBezTo>
                  <a:cubicBezTo>
                    <a:pt x="17" y="69"/>
                    <a:pt x="1" y="55"/>
                    <a:pt x="0" y="36"/>
                  </a:cubicBezTo>
                  <a:cubicBezTo>
                    <a:pt x="0" y="18"/>
                    <a:pt x="14" y="2"/>
                    <a:pt x="32" y="1"/>
                  </a:cubicBezTo>
                  <a:cubicBezTo>
                    <a:pt x="51" y="0"/>
                    <a:pt x="67" y="14"/>
                    <a:pt x="68" y="33"/>
                  </a:cubicBezTo>
                  <a:close/>
                </a:path>
              </a:pathLst>
            </a:custGeom>
            <a:solidFill>
              <a:schemeClr val="accent5"/>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19" name="íşḻíḍe"/>
            <p:cNvSpPr/>
            <p:nvPr/>
          </p:nvSpPr>
          <p:spPr bwMode="auto">
            <a:xfrm>
              <a:off x="4784530" y="2124283"/>
              <a:ext cx="221296" cy="223466"/>
            </a:xfrm>
            <a:custGeom>
              <a:avLst/>
              <a:gdLst>
                <a:gd name="T0" fmla="*/ 62 w 63"/>
                <a:gd name="T1" fmla="*/ 30 h 64"/>
                <a:gd name="T2" fmla="*/ 33 w 63"/>
                <a:gd name="T3" fmla="*/ 63 h 64"/>
                <a:gd name="T4" fmla="*/ 1 w 63"/>
                <a:gd name="T5" fmla="*/ 34 h 64"/>
                <a:gd name="T6" fmla="*/ 30 w 63"/>
                <a:gd name="T7" fmla="*/ 1 h 64"/>
                <a:gd name="T8" fmla="*/ 62 w 63"/>
                <a:gd name="T9" fmla="*/ 30 h 64"/>
              </a:gdLst>
              <a:ahLst/>
              <a:cxnLst>
                <a:cxn ang="0">
                  <a:pos x="T0" y="T1"/>
                </a:cxn>
                <a:cxn ang="0">
                  <a:pos x="T2" y="T3"/>
                </a:cxn>
                <a:cxn ang="0">
                  <a:pos x="T4" y="T5"/>
                </a:cxn>
                <a:cxn ang="0">
                  <a:pos x="T6" y="T7"/>
                </a:cxn>
                <a:cxn ang="0">
                  <a:pos x="T8" y="T9"/>
                </a:cxn>
              </a:cxnLst>
              <a:rect l="0" t="0" r="r" b="b"/>
              <a:pathLst>
                <a:path w="63" h="64">
                  <a:moveTo>
                    <a:pt x="62" y="30"/>
                  </a:moveTo>
                  <a:cubicBezTo>
                    <a:pt x="63" y="47"/>
                    <a:pt x="50" y="62"/>
                    <a:pt x="33" y="63"/>
                  </a:cubicBezTo>
                  <a:cubicBezTo>
                    <a:pt x="16" y="64"/>
                    <a:pt x="1" y="51"/>
                    <a:pt x="1" y="34"/>
                  </a:cubicBezTo>
                  <a:cubicBezTo>
                    <a:pt x="0" y="16"/>
                    <a:pt x="13" y="2"/>
                    <a:pt x="30" y="1"/>
                  </a:cubicBezTo>
                  <a:cubicBezTo>
                    <a:pt x="47" y="0"/>
                    <a:pt x="62" y="13"/>
                    <a:pt x="62" y="30"/>
                  </a:cubicBezTo>
                  <a:close/>
                </a:path>
              </a:pathLst>
            </a:custGeom>
            <a:solidFill>
              <a:schemeClr val="accent3"/>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5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0" name="îŝľiḋê"/>
            <p:cNvSpPr/>
            <p:nvPr/>
          </p:nvSpPr>
          <p:spPr bwMode="auto">
            <a:xfrm>
              <a:off x="6550556" y="1625284"/>
              <a:ext cx="223466" cy="225634"/>
            </a:xfrm>
            <a:custGeom>
              <a:avLst/>
              <a:gdLst>
                <a:gd name="T0" fmla="*/ 63 w 64"/>
                <a:gd name="T1" fmla="*/ 31 h 64"/>
                <a:gd name="T2" fmla="*/ 33 w 64"/>
                <a:gd name="T3" fmla="*/ 63 h 64"/>
                <a:gd name="T4" fmla="*/ 1 w 64"/>
                <a:gd name="T5" fmla="*/ 34 h 64"/>
                <a:gd name="T6" fmla="*/ 30 w 64"/>
                <a:gd name="T7" fmla="*/ 1 h 64"/>
                <a:gd name="T8" fmla="*/ 63 w 64"/>
                <a:gd name="T9" fmla="*/ 31 h 64"/>
              </a:gdLst>
              <a:ahLst/>
              <a:cxnLst>
                <a:cxn ang="0">
                  <a:pos x="T0" y="T1"/>
                </a:cxn>
                <a:cxn ang="0">
                  <a:pos x="T2" y="T3"/>
                </a:cxn>
                <a:cxn ang="0">
                  <a:pos x="T4" y="T5"/>
                </a:cxn>
                <a:cxn ang="0">
                  <a:pos x="T6" y="T7"/>
                </a:cxn>
                <a:cxn ang="0">
                  <a:pos x="T8" y="T9"/>
                </a:cxn>
              </a:cxnLst>
              <a:rect l="0" t="0" r="r" b="b"/>
              <a:pathLst>
                <a:path w="64" h="64">
                  <a:moveTo>
                    <a:pt x="63" y="31"/>
                  </a:moveTo>
                  <a:cubicBezTo>
                    <a:pt x="64" y="48"/>
                    <a:pt x="50" y="62"/>
                    <a:pt x="33" y="63"/>
                  </a:cubicBezTo>
                  <a:cubicBezTo>
                    <a:pt x="16" y="64"/>
                    <a:pt x="2" y="51"/>
                    <a:pt x="1" y="34"/>
                  </a:cubicBezTo>
                  <a:cubicBezTo>
                    <a:pt x="0" y="17"/>
                    <a:pt x="13" y="2"/>
                    <a:pt x="30" y="1"/>
                  </a:cubicBezTo>
                  <a:cubicBezTo>
                    <a:pt x="47" y="0"/>
                    <a:pt x="62" y="13"/>
                    <a:pt x="63" y="31"/>
                  </a:cubicBezTo>
                  <a:close/>
                </a:path>
              </a:pathLst>
            </a:custGeom>
            <a:solidFill>
              <a:schemeClr val="accent4"/>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6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1" name="i$liḋé"/>
            <p:cNvSpPr/>
            <p:nvPr/>
          </p:nvSpPr>
          <p:spPr bwMode="auto">
            <a:xfrm>
              <a:off x="6836938" y="2560367"/>
              <a:ext cx="52070" cy="54240"/>
            </a:xfrm>
            <a:custGeom>
              <a:avLst/>
              <a:gdLst>
                <a:gd name="T0" fmla="*/ 15 w 15"/>
                <a:gd name="T1" fmla="*/ 7 h 15"/>
                <a:gd name="T2" fmla="*/ 8 w 15"/>
                <a:gd name="T3" fmla="*/ 15 h 15"/>
                <a:gd name="T4" fmla="*/ 0 w 15"/>
                <a:gd name="T5" fmla="*/ 8 h 15"/>
                <a:gd name="T6" fmla="*/ 7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5"/>
                    <a:pt x="8" y="15"/>
                  </a:cubicBezTo>
                  <a:cubicBezTo>
                    <a:pt x="4" y="15"/>
                    <a:pt x="0" y="12"/>
                    <a:pt x="0" y="8"/>
                  </a:cubicBezTo>
                  <a:cubicBezTo>
                    <a:pt x="0" y="4"/>
                    <a:pt x="3" y="1"/>
                    <a:pt x="7" y="0"/>
                  </a:cubicBezTo>
                  <a:cubicBezTo>
                    <a:pt x="11" y="0"/>
                    <a:pt x="14" y="3"/>
                    <a:pt x="15" y="7"/>
                  </a:cubicBezTo>
                  <a:close/>
                </a:path>
              </a:pathLst>
            </a:cu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2" name="íṧḷïďè"/>
            <p:cNvSpPr/>
            <p:nvPr/>
          </p:nvSpPr>
          <p:spPr bwMode="auto">
            <a:xfrm>
              <a:off x="7294717" y="3248117"/>
              <a:ext cx="52070" cy="52070"/>
            </a:xfrm>
            <a:custGeom>
              <a:avLst/>
              <a:gdLst>
                <a:gd name="T0" fmla="*/ 14 w 15"/>
                <a:gd name="T1" fmla="*/ 7 h 15"/>
                <a:gd name="T2" fmla="*/ 8 w 15"/>
                <a:gd name="T3" fmla="*/ 14 h 15"/>
                <a:gd name="T4" fmla="*/ 0 w 15"/>
                <a:gd name="T5" fmla="*/ 7 h 15"/>
                <a:gd name="T6" fmla="*/ 7 w 15"/>
                <a:gd name="T7" fmla="*/ 0 h 15"/>
                <a:gd name="T8" fmla="*/ 14 w 15"/>
                <a:gd name="T9" fmla="*/ 7 h 15"/>
              </a:gdLst>
              <a:ahLst/>
              <a:cxnLst>
                <a:cxn ang="0">
                  <a:pos x="T0" y="T1"/>
                </a:cxn>
                <a:cxn ang="0">
                  <a:pos x="T2" y="T3"/>
                </a:cxn>
                <a:cxn ang="0">
                  <a:pos x="T4" y="T5"/>
                </a:cxn>
                <a:cxn ang="0">
                  <a:pos x="T6" y="T7"/>
                </a:cxn>
                <a:cxn ang="0">
                  <a:pos x="T8" y="T9"/>
                </a:cxn>
              </a:cxnLst>
              <a:rect l="0" t="0" r="r" b="b"/>
              <a:pathLst>
                <a:path w="15" h="15">
                  <a:moveTo>
                    <a:pt x="14" y="7"/>
                  </a:moveTo>
                  <a:cubicBezTo>
                    <a:pt x="15" y="11"/>
                    <a:pt x="12" y="14"/>
                    <a:pt x="8" y="14"/>
                  </a:cubicBezTo>
                  <a:cubicBezTo>
                    <a:pt x="3" y="15"/>
                    <a:pt x="0" y="11"/>
                    <a:pt x="0" y="7"/>
                  </a:cubicBezTo>
                  <a:cubicBezTo>
                    <a:pt x="0" y="3"/>
                    <a:pt x="3" y="0"/>
                    <a:pt x="7" y="0"/>
                  </a:cubicBezTo>
                  <a:cubicBezTo>
                    <a:pt x="11" y="0"/>
                    <a:pt x="14" y="3"/>
                    <a:pt x="14" y="7"/>
                  </a:cubicBezTo>
                  <a:close/>
                </a:path>
              </a:pathLst>
            </a:cu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3" name="îṧ1íḓé"/>
            <p:cNvSpPr/>
            <p:nvPr/>
          </p:nvSpPr>
          <p:spPr bwMode="auto">
            <a:xfrm>
              <a:off x="5608965" y="2330393"/>
              <a:ext cx="52070" cy="52070"/>
            </a:xfrm>
            <a:custGeom>
              <a:avLst/>
              <a:gdLst>
                <a:gd name="T0" fmla="*/ 15 w 15"/>
                <a:gd name="T1" fmla="*/ 7 h 15"/>
                <a:gd name="T2" fmla="*/ 8 w 15"/>
                <a:gd name="T3" fmla="*/ 15 h 15"/>
                <a:gd name="T4" fmla="*/ 0 w 15"/>
                <a:gd name="T5" fmla="*/ 8 h 15"/>
                <a:gd name="T6" fmla="*/ 7 w 15"/>
                <a:gd name="T7" fmla="*/ 1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5"/>
                    <a:pt x="8" y="15"/>
                  </a:cubicBezTo>
                  <a:cubicBezTo>
                    <a:pt x="4" y="15"/>
                    <a:pt x="0" y="12"/>
                    <a:pt x="0" y="8"/>
                  </a:cubicBezTo>
                  <a:cubicBezTo>
                    <a:pt x="0" y="4"/>
                    <a:pt x="3" y="1"/>
                    <a:pt x="7" y="1"/>
                  </a:cubicBezTo>
                  <a:cubicBezTo>
                    <a:pt x="11" y="0"/>
                    <a:pt x="15" y="3"/>
                    <a:pt x="15" y="7"/>
                  </a:cubicBezTo>
                  <a:close/>
                </a:path>
              </a:pathLst>
            </a:cu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4" name="iṧḷïḑé"/>
            <p:cNvSpPr/>
            <p:nvPr/>
          </p:nvSpPr>
          <p:spPr bwMode="auto">
            <a:xfrm>
              <a:off x="5292208" y="1573214"/>
              <a:ext cx="54240" cy="52070"/>
            </a:xfrm>
            <a:custGeom>
              <a:avLst/>
              <a:gdLst>
                <a:gd name="T0" fmla="*/ 15 w 15"/>
                <a:gd name="T1" fmla="*/ 7 h 15"/>
                <a:gd name="T2" fmla="*/ 8 w 15"/>
                <a:gd name="T3" fmla="*/ 14 h 15"/>
                <a:gd name="T4" fmla="*/ 1 w 15"/>
                <a:gd name="T5" fmla="*/ 8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4"/>
                    <a:pt x="8" y="14"/>
                  </a:cubicBezTo>
                  <a:cubicBezTo>
                    <a:pt x="4" y="15"/>
                    <a:pt x="1" y="12"/>
                    <a:pt x="1" y="8"/>
                  </a:cubicBezTo>
                  <a:cubicBezTo>
                    <a:pt x="0" y="3"/>
                    <a:pt x="4" y="0"/>
                    <a:pt x="8" y="0"/>
                  </a:cubicBezTo>
                  <a:cubicBezTo>
                    <a:pt x="12" y="0"/>
                    <a:pt x="15" y="3"/>
                    <a:pt x="15" y="7"/>
                  </a:cubicBezTo>
                  <a:close/>
                </a:path>
              </a:pathLst>
            </a:cu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5" name="ïṧḻîḍê"/>
            <p:cNvSpPr/>
            <p:nvPr/>
          </p:nvSpPr>
          <p:spPr bwMode="auto">
            <a:xfrm>
              <a:off x="5101286" y="3254627"/>
              <a:ext cx="52070" cy="52070"/>
            </a:xfrm>
            <a:custGeom>
              <a:avLst/>
              <a:gdLst>
                <a:gd name="T0" fmla="*/ 15 w 15"/>
                <a:gd name="T1" fmla="*/ 7 h 15"/>
                <a:gd name="T2" fmla="*/ 8 w 15"/>
                <a:gd name="T3" fmla="*/ 15 h 15"/>
                <a:gd name="T4" fmla="*/ 0 w 15"/>
                <a:gd name="T5" fmla="*/ 8 h 15"/>
                <a:gd name="T6" fmla="*/ 7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4"/>
                    <a:pt x="8" y="15"/>
                  </a:cubicBezTo>
                  <a:cubicBezTo>
                    <a:pt x="4" y="15"/>
                    <a:pt x="0" y="12"/>
                    <a:pt x="0" y="8"/>
                  </a:cubicBezTo>
                  <a:cubicBezTo>
                    <a:pt x="0" y="4"/>
                    <a:pt x="3" y="0"/>
                    <a:pt x="7" y="0"/>
                  </a:cubicBezTo>
                  <a:cubicBezTo>
                    <a:pt x="11" y="0"/>
                    <a:pt x="15" y="3"/>
                    <a:pt x="15" y="7"/>
                  </a:cubicBezTo>
                  <a:close/>
                </a:path>
              </a:pathLst>
            </a:cu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6" name="íṥḷïḑê"/>
            <p:cNvSpPr/>
            <p:nvPr/>
          </p:nvSpPr>
          <p:spPr bwMode="auto">
            <a:xfrm>
              <a:off x="5188069" y="2480092"/>
              <a:ext cx="321096" cy="325435"/>
            </a:xfrm>
            <a:custGeom>
              <a:avLst/>
              <a:gdLst>
                <a:gd name="T0" fmla="*/ 91 w 92"/>
                <a:gd name="T1" fmla="*/ 44 h 93"/>
                <a:gd name="T2" fmla="*/ 48 w 92"/>
                <a:gd name="T3" fmla="*/ 91 h 93"/>
                <a:gd name="T4" fmla="*/ 1 w 92"/>
                <a:gd name="T5" fmla="*/ 49 h 93"/>
                <a:gd name="T6" fmla="*/ 44 w 92"/>
                <a:gd name="T7" fmla="*/ 1 h 93"/>
                <a:gd name="T8" fmla="*/ 91 w 92"/>
                <a:gd name="T9" fmla="*/ 44 h 93"/>
              </a:gdLst>
              <a:ahLst/>
              <a:cxnLst>
                <a:cxn ang="0">
                  <a:pos x="T0" y="T1"/>
                </a:cxn>
                <a:cxn ang="0">
                  <a:pos x="T2" y="T3"/>
                </a:cxn>
                <a:cxn ang="0">
                  <a:pos x="T4" y="T5"/>
                </a:cxn>
                <a:cxn ang="0">
                  <a:pos x="T6" y="T7"/>
                </a:cxn>
                <a:cxn ang="0">
                  <a:pos x="T8" y="T9"/>
                </a:cxn>
              </a:cxnLst>
              <a:rect l="0" t="0" r="r" b="b"/>
              <a:pathLst>
                <a:path w="92" h="93">
                  <a:moveTo>
                    <a:pt x="91" y="44"/>
                  </a:moveTo>
                  <a:cubicBezTo>
                    <a:pt x="92" y="69"/>
                    <a:pt x="73" y="90"/>
                    <a:pt x="48" y="91"/>
                  </a:cubicBezTo>
                  <a:cubicBezTo>
                    <a:pt x="23" y="93"/>
                    <a:pt x="2" y="73"/>
                    <a:pt x="1" y="49"/>
                  </a:cubicBezTo>
                  <a:cubicBezTo>
                    <a:pt x="0" y="24"/>
                    <a:pt x="19" y="3"/>
                    <a:pt x="44" y="1"/>
                  </a:cubicBezTo>
                  <a:cubicBezTo>
                    <a:pt x="69" y="0"/>
                    <a:pt x="90" y="19"/>
                    <a:pt x="91" y="44"/>
                  </a:cubicBezTo>
                  <a:close/>
                </a:path>
              </a:pathLst>
            </a:cu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7" name="îṡḷîde"/>
            <p:cNvSpPr/>
            <p:nvPr/>
          </p:nvSpPr>
          <p:spPr bwMode="auto">
            <a:xfrm>
              <a:off x="7003995" y="2872784"/>
              <a:ext cx="325435" cy="325435"/>
            </a:xfrm>
            <a:custGeom>
              <a:avLst/>
              <a:gdLst>
                <a:gd name="T0" fmla="*/ 92 w 93"/>
                <a:gd name="T1" fmla="*/ 44 h 93"/>
                <a:gd name="T2" fmla="*/ 49 w 93"/>
                <a:gd name="T3" fmla="*/ 91 h 93"/>
                <a:gd name="T4" fmla="*/ 2 w 93"/>
                <a:gd name="T5" fmla="*/ 49 h 93"/>
                <a:gd name="T6" fmla="*/ 44 w 93"/>
                <a:gd name="T7" fmla="*/ 1 h 93"/>
                <a:gd name="T8" fmla="*/ 92 w 93"/>
                <a:gd name="T9" fmla="*/ 44 h 93"/>
              </a:gdLst>
              <a:ahLst/>
              <a:cxnLst>
                <a:cxn ang="0">
                  <a:pos x="T0" y="T1"/>
                </a:cxn>
                <a:cxn ang="0">
                  <a:pos x="T2" y="T3"/>
                </a:cxn>
                <a:cxn ang="0">
                  <a:pos x="T4" y="T5"/>
                </a:cxn>
                <a:cxn ang="0">
                  <a:pos x="T6" y="T7"/>
                </a:cxn>
                <a:cxn ang="0">
                  <a:pos x="T8" y="T9"/>
                </a:cxn>
              </a:cxnLst>
              <a:rect l="0" t="0" r="r" b="b"/>
              <a:pathLst>
                <a:path w="93" h="93">
                  <a:moveTo>
                    <a:pt x="92" y="44"/>
                  </a:moveTo>
                  <a:cubicBezTo>
                    <a:pt x="93" y="69"/>
                    <a:pt x="74" y="90"/>
                    <a:pt x="49" y="91"/>
                  </a:cubicBezTo>
                  <a:cubicBezTo>
                    <a:pt x="24" y="93"/>
                    <a:pt x="3" y="74"/>
                    <a:pt x="2" y="49"/>
                  </a:cubicBezTo>
                  <a:cubicBezTo>
                    <a:pt x="0" y="24"/>
                    <a:pt x="19" y="3"/>
                    <a:pt x="44" y="1"/>
                  </a:cubicBezTo>
                  <a:cubicBezTo>
                    <a:pt x="69" y="0"/>
                    <a:pt x="90" y="19"/>
                    <a:pt x="92" y="44"/>
                  </a:cubicBezTo>
                  <a:close/>
                </a:path>
              </a:pathLst>
            </a:custGeom>
            <a:solidFill>
              <a:schemeClr val="accent5">
                <a:alpha val="60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925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28" name="ïṣ1íďé"/>
            <p:cNvSpPr/>
            <p:nvPr/>
          </p:nvSpPr>
          <p:spPr bwMode="auto">
            <a:xfrm>
              <a:off x="6910704" y="3601757"/>
              <a:ext cx="679074" cy="674735"/>
            </a:xfrm>
            <a:custGeom>
              <a:avLst/>
              <a:gdLst>
                <a:gd name="T0" fmla="*/ 192 w 194"/>
                <a:gd name="T1" fmla="*/ 93 h 193"/>
                <a:gd name="T2" fmla="*/ 101 w 194"/>
                <a:gd name="T3" fmla="*/ 192 h 193"/>
                <a:gd name="T4" fmla="*/ 55 w 194"/>
                <a:gd name="T5" fmla="*/ 183 h 193"/>
                <a:gd name="T6" fmla="*/ 40 w 194"/>
                <a:gd name="T7" fmla="*/ 174 h 193"/>
                <a:gd name="T8" fmla="*/ 6 w 194"/>
                <a:gd name="T9" fmla="*/ 127 h 193"/>
                <a:gd name="T10" fmla="*/ 1 w 194"/>
                <a:gd name="T11" fmla="*/ 109 h 193"/>
                <a:gd name="T12" fmla="*/ 1 w 194"/>
                <a:gd name="T13" fmla="*/ 101 h 193"/>
                <a:gd name="T14" fmla="*/ 18 w 194"/>
                <a:gd name="T15" fmla="*/ 43 h 193"/>
                <a:gd name="T16" fmla="*/ 48 w 194"/>
                <a:gd name="T17" fmla="*/ 14 h 193"/>
                <a:gd name="T18" fmla="*/ 92 w 194"/>
                <a:gd name="T19" fmla="*/ 1 h 193"/>
                <a:gd name="T20" fmla="*/ 179 w 194"/>
                <a:gd name="T21" fmla="*/ 48 h 193"/>
                <a:gd name="T22" fmla="*/ 179 w 194"/>
                <a:gd name="T23" fmla="*/ 48 h 193"/>
                <a:gd name="T24" fmla="*/ 192 w 194"/>
                <a:gd name="T25" fmla="*/ 9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4" h="193">
                  <a:moveTo>
                    <a:pt x="192" y="93"/>
                  </a:moveTo>
                  <a:cubicBezTo>
                    <a:pt x="194" y="145"/>
                    <a:pt x="153" y="190"/>
                    <a:pt x="101" y="192"/>
                  </a:cubicBezTo>
                  <a:cubicBezTo>
                    <a:pt x="84" y="193"/>
                    <a:pt x="69" y="190"/>
                    <a:pt x="55" y="183"/>
                  </a:cubicBezTo>
                  <a:cubicBezTo>
                    <a:pt x="50" y="181"/>
                    <a:pt x="45" y="178"/>
                    <a:pt x="40" y="174"/>
                  </a:cubicBezTo>
                  <a:cubicBezTo>
                    <a:pt x="25" y="163"/>
                    <a:pt x="12" y="147"/>
                    <a:pt x="6" y="127"/>
                  </a:cubicBezTo>
                  <a:cubicBezTo>
                    <a:pt x="4" y="122"/>
                    <a:pt x="2" y="115"/>
                    <a:pt x="1" y="109"/>
                  </a:cubicBezTo>
                  <a:cubicBezTo>
                    <a:pt x="1" y="106"/>
                    <a:pt x="1" y="104"/>
                    <a:pt x="1" y="101"/>
                  </a:cubicBezTo>
                  <a:cubicBezTo>
                    <a:pt x="0" y="79"/>
                    <a:pt x="6" y="59"/>
                    <a:pt x="18" y="43"/>
                  </a:cubicBezTo>
                  <a:cubicBezTo>
                    <a:pt x="26" y="31"/>
                    <a:pt x="36" y="21"/>
                    <a:pt x="48" y="14"/>
                  </a:cubicBezTo>
                  <a:cubicBezTo>
                    <a:pt x="61" y="6"/>
                    <a:pt x="76" y="2"/>
                    <a:pt x="92" y="1"/>
                  </a:cubicBezTo>
                  <a:cubicBezTo>
                    <a:pt x="129" y="0"/>
                    <a:pt x="161" y="19"/>
                    <a:pt x="179" y="48"/>
                  </a:cubicBezTo>
                  <a:cubicBezTo>
                    <a:pt x="179" y="48"/>
                    <a:pt x="179" y="48"/>
                    <a:pt x="179" y="48"/>
                  </a:cubicBezTo>
                  <a:cubicBezTo>
                    <a:pt x="187" y="61"/>
                    <a:pt x="191" y="76"/>
                    <a:pt x="192" y="93"/>
                  </a:cubicBezTo>
                  <a:close/>
                </a:path>
              </a:pathLst>
            </a:custGeom>
            <a:solidFill>
              <a:schemeClr val="accent3"/>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600" b="1" i="0" u="none" strike="noStrike" kern="1200" cap="none" spc="0" normalizeH="0" baseline="0" noProof="0" dirty="0">
                <a:ln>
                  <a:noFill/>
                </a:ln>
                <a:gradFill>
                  <a:gsLst>
                    <a:gs pos="0">
                      <a:prstClr val="white"/>
                    </a:gs>
                    <a:gs pos="100000">
                      <a:prstClr val="white"/>
                    </a:gs>
                  </a:gsLst>
                  <a:lin ang="5400000" scaled="0"/>
                </a:gradFill>
                <a:effectLst/>
                <a:uLnTx/>
                <a:uFillTx/>
                <a:latin typeface="Arial" panose="020B0604020202020204"/>
                <a:ea typeface="Microsoft YaHei" panose="020B0503020204020204" charset="-122"/>
              </a:endParaRPr>
            </a:p>
          </p:txBody>
        </p:sp>
        <p:sp>
          <p:nvSpPr>
            <p:cNvPr id="29" name="ïśḻïdè"/>
            <p:cNvSpPr/>
            <p:nvPr/>
          </p:nvSpPr>
          <p:spPr bwMode="auto">
            <a:xfrm>
              <a:off x="4827922" y="3395649"/>
              <a:ext cx="817926" cy="817927"/>
            </a:xfrm>
            <a:custGeom>
              <a:avLst/>
              <a:gdLst>
                <a:gd name="T0" fmla="*/ 232 w 234"/>
                <a:gd name="T1" fmla="*/ 112 h 234"/>
                <a:gd name="T2" fmla="*/ 122 w 234"/>
                <a:gd name="T3" fmla="*/ 232 h 234"/>
                <a:gd name="T4" fmla="*/ 3 w 234"/>
                <a:gd name="T5" fmla="*/ 122 h 234"/>
                <a:gd name="T6" fmla="*/ 112 w 234"/>
                <a:gd name="T7" fmla="*/ 3 h 234"/>
                <a:gd name="T8" fmla="*/ 232 w 234"/>
                <a:gd name="T9" fmla="*/ 112 h 234"/>
              </a:gdLst>
              <a:ahLst/>
              <a:cxnLst>
                <a:cxn ang="0">
                  <a:pos x="T0" y="T1"/>
                </a:cxn>
                <a:cxn ang="0">
                  <a:pos x="T2" y="T3"/>
                </a:cxn>
                <a:cxn ang="0">
                  <a:pos x="T4" y="T5"/>
                </a:cxn>
                <a:cxn ang="0">
                  <a:pos x="T6" y="T7"/>
                </a:cxn>
                <a:cxn ang="0">
                  <a:pos x="T8" y="T9"/>
                </a:cxn>
              </a:cxnLst>
              <a:rect l="0" t="0" r="r" b="b"/>
              <a:pathLst>
                <a:path w="234" h="234">
                  <a:moveTo>
                    <a:pt x="232" y="112"/>
                  </a:moveTo>
                  <a:cubicBezTo>
                    <a:pt x="234" y="175"/>
                    <a:pt x="185" y="229"/>
                    <a:pt x="122" y="232"/>
                  </a:cubicBezTo>
                  <a:cubicBezTo>
                    <a:pt x="59" y="234"/>
                    <a:pt x="6" y="185"/>
                    <a:pt x="3" y="122"/>
                  </a:cubicBezTo>
                  <a:cubicBezTo>
                    <a:pt x="0" y="59"/>
                    <a:pt x="49" y="6"/>
                    <a:pt x="112" y="3"/>
                  </a:cubicBezTo>
                  <a:cubicBezTo>
                    <a:pt x="176" y="0"/>
                    <a:pt x="229" y="49"/>
                    <a:pt x="232" y="112"/>
                  </a:cubicBezTo>
                  <a:close/>
                </a:path>
              </a:pathLst>
            </a:cu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1" i="0" u="none" strike="noStrike" kern="1200" cap="none" spc="0" normalizeH="0" baseline="0" noProof="0" dirty="0">
                <a:ln>
                  <a:noFill/>
                </a:ln>
                <a:gradFill>
                  <a:gsLst>
                    <a:gs pos="0">
                      <a:prstClr val="white"/>
                    </a:gs>
                    <a:gs pos="100000">
                      <a:prstClr val="white"/>
                    </a:gs>
                  </a:gsLst>
                  <a:lin ang="5400000" scaled="0"/>
                </a:gradFill>
                <a:effectLst/>
                <a:uLnTx/>
                <a:uFillTx/>
                <a:latin typeface="Arial" panose="020B0604020202020204"/>
                <a:ea typeface="Microsoft YaHei" panose="020B0503020204020204" charset="-122"/>
              </a:endParaRPr>
            </a:p>
          </p:txBody>
        </p:sp>
        <p:sp>
          <p:nvSpPr>
            <p:cNvPr id="30" name="iṡḷîḍè"/>
            <p:cNvSpPr/>
            <p:nvPr/>
          </p:nvSpPr>
          <p:spPr bwMode="auto">
            <a:xfrm>
              <a:off x="5769513" y="3660335"/>
              <a:ext cx="980643" cy="984982"/>
            </a:xfrm>
            <a:custGeom>
              <a:avLst/>
              <a:gdLst>
                <a:gd name="T0" fmla="*/ 280 w 280"/>
                <a:gd name="T1" fmla="*/ 148 h 281"/>
                <a:gd name="T2" fmla="*/ 280 w 280"/>
                <a:gd name="T3" fmla="*/ 148 h 281"/>
                <a:gd name="T4" fmla="*/ 156 w 280"/>
                <a:gd name="T5" fmla="*/ 279 h 281"/>
                <a:gd name="T6" fmla="*/ 146 w 280"/>
                <a:gd name="T7" fmla="*/ 280 h 281"/>
                <a:gd name="T8" fmla="*/ 83 w 280"/>
                <a:gd name="T9" fmla="*/ 268 h 281"/>
                <a:gd name="T10" fmla="*/ 30 w 280"/>
                <a:gd name="T11" fmla="*/ 227 h 281"/>
                <a:gd name="T12" fmla="*/ 0 w 280"/>
                <a:gd name="T13" fmla="*/ 146 h 281"/>
                <a:gd name="T14" fmla="*/ 3 w 280"/>
                <a:gd name="T15" fmla="*/ 111 h 281"/>
                <a:gd name="T16" fmla="*/ 9 w 280"/>
                <a:gd name="T17" fmla="*/ 91 h 281"/>
                <a:gd name="T18" fmla="*/ 9 w 280"/>
                <a:gd name="T19" fmla="*/ 91 h 281"/>
                <a:gd name="T20" fmla="*/ 39 w 280"/>
                <a:gd name="T21" fmla="*/ 44 h 281"/>
                <a:gd name="T22" fmla="*/ 99 w 280"/>
                <a:gd name="T23" fmla="*/ 7 h 281"/>
                <a:gd name="T24" fmla="*/ 113 w 280"/>
                <a:gd name="T25" fmla="*/ 3 h 281"/>
                <a:gd name="T26" fmla="*/ 127 w 280"/>
                <a:gd name="T27" fmla="*/ 1 h 281"/>
                <a:gd name="T28" fmla="*/ 134 w 280"/>
                <a:gd name="T29" fmla="*/ 1 h 281"/>
                <a:gd name="T30" fmla="*/ 151 w 280"/>
                <a:gd name="T31" fmla="*/ 1 h 281"/>
                <a:gd name="T32" fmla="*/ 175 w 280"/>
                <a:gd name="T33" fmla="*/ 5 h 281"/>
                <a:gd name="T34" fmla="*/ 207 w 280"/>
                <a:gd name="T35" fmla="*/ 18 h 281"/>
                <a:gd name="T36" fmla="*/ 247 w 280"/>
                <a:gd name="T37" fmla="*/ 50 h 281"/>
                <a:gd name="T38" fmla="*/ 254 w 280"/>
                <a:gd name="T39" fmla="*/ 60 h 281"/>
                <a:gd name="T40" fmla="*/ 279 w 280"/>
                <a:gd name="T41" fmla="*/ 128 h 281"/>
                <a:gd name="T42" fmla="*/ 280 w 280"/>
                <a:gd name="T43" fmla="*/ 134 h 281"/>
                <a:gd name="T44" fmla="*/ 280 w 280"/>
                <a:gd name="T45" fmla="*/ 14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0" h="281">
                  <a:moveTo>
                    <a:pt x="280" y="148"/>
                  </a:moveTo>
                  <a:cubicBezTo>
                    <a:pt x="280" y="148"/>
                    <a:pt x="280" y="148"/>
                    <a:pt x="280" y="148"/>
                  </a:cubicBezTo>
                  <a:cubicBezTo>
                    <a:pt x="276" y="216"/>
                    <a:pt x="224" y="272"/>
                    <a:pt x="156" y="279"/>
                  </a:cubicBezTo>
                  <a:cubicBezTo>
                    <a:pt x="153" y="280"/>
                    <a:pt x="149" y="280"/>
                    <a:pt x="146" y="280"/>
                  </a:cubicBezTo>
                  <a:cubicBezTo>
                    <a:pt x="124" y="281"/>
                    <a:pt x="102" y="277"/>
                    <a:pt x="83" y="268"/>
                  </a:cubicBezTo>
                  <a:cubicBezTo>
                    <a:pt x="62" y="259"/>
                    <a:pt x="44" y="245"/>
                    <a:pt x="30" y="227"/>
                  </a:cubicBezTo>
                  <a:cubicBezTo>
                    <a:pt x="13" y="205"/>
                    <a:pt x="1" y="177"/>
                    <a:pt x="0" y="146"/>
                  </a:cubicBezTo>
                  <a:cubicBezTo>
                    <a:pt x="0" y="134"/>
                    <a:pt x="1" y="123"/>
                    <a:pt x="3" y="111"/>
                  </a:cubicBezTo>
                  <a:cubicBezTo>
                    <a:pt x="5" y="104"/>
                    <a:pt x="7" y="98"/>
                    <a:pt x="9" y="91"/>
                  </a:cubicBezTo>
                  <a:cubicBezTo>
                    <a:pt x="9" y="91"/>
                    <a:pt x="9" y="91"/>
                    <a:pt x="9" y="91"/>
                  </a:cubicBezTo>
                  <a:cubicBezTo>
                    <a:pt x="16" y="73"/>
                    <a:pt x="26" y="57"/>
                    <a:pt x="39" y="44"/>
                  </a:cubicBezTo>
                  <a:cubicBezTo>
                    <a:pt x="55" y="27"/>
                    <a:pt x="76" y="14"/>
                    <a:pt x="99" y="7"/>
                  </a:cubicBezTo>
                  <a:cubicBezTo>
                    <a:pt x="103" y="5"/>
                    <a:pt x="108" y="4"/>
                    <a:pt x="113" y="3"/>
                  </a:cubicBezTo>
                  <a:cubicBezTo>
                    <a:pt x="117" y="2"/>
                    <a:pt x="122" y="2"/>
                    <a:pt x="127" y="1"/>
                  </a:cubicBezTo>
                  <a:cubicBezTo>
                    <a:pt x="129" y="1"/>
                    <a:pt x="132" y="1"/>
                    <a:pt x="134" y="1"/>
                  </a:cubicBezTo>
                  <a:cubicBezTo>
                    <a:pt x="140" y="0"/>
                    <a:pt x="145" y="1"/>
                    <a:pt x="151" y="1"/>
                  </a:cubicBezTo>
                  <a:cubicBezTo>
                    <a:pt x="159" y="2"/>
                    <a:pt x="167" y="3"/>
                    <a:pt x="175" y="5"/>
                  </a:cubicBezTo>
                  <a:cubicBezTo>
                    <a:pt x="186" y="8"/>
                    <a:pt x="197" y="12"/>
                    <a:pt x="207" y="18"/>
                  </a:cubicBezTo>
                  <a:cubicBezTo>
                    <a:pt x="222" y="26"/>
                    <a:pt x="236" y="37"/>
                    <a:pt x="247" y="50"/>
                  </a:cubicBezTo>
                  <a:cubicBezTo>
                    <a:pt x="249" y="53"/>
                    <a:pt x="252" y="56"/>
                    <a:pt x="254" y="60"/>
                  </a:cubicBezTo>
                  <a:cubicBezTo>
                    <a:pt x="268" y="79"/>
                    <a:pt x="277" y="103"/>
                    <a:pt x="279" y="128"/>
                  </a:cubicBezTo>
                  <a:cubicBezTo>
                    <a:pt x="280" y="130"/>
                    <a:pt x="280" y="132"/>
                    <a:pt x="280" y="134"/>
                  </a:cubicBezTo>
                  <a:cubicBezTo>
                    <a:pt x="280" y="139"/>
                    <a:pt x="280" y="144"/>
                    <a:pt x="280" y="148"/>
                  </a:cubicBezTo>
                  <a:close/>
                </a:path>
              </a:pathLst>
            </a:custGeom>
            <a:solidFill>
              <a:schemeClr val="accent2"/>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1" i="0" u="none" strike="noStrike" kern="1200" cap="none" spc="0" normalizeH="0" baseline="0" noProof="0" dirty="0">
                <a:ln>
                  <a:noFill/>
                </a:ln>
                <a:gradFill>
                  <a:gsLst>
                    <a:gs pos="0">
                      <a:prstClr val="white"/>
                    </a:gs>
                    <a:gs pos="100000">
                      <a:prstClr val="white"/>
                    </a:gs>
                  </a:gsLst>
                  <a:lin ang="5400000" scaled="0"/>
                </a:gradFill>
                <a:effectLst/>
                <a:uLnTx/>
                <a:uFillTx/>
                <a:latin typeface="Arial" panose="020B0604020202020204"/>
                <a:ea typeface="Microsoft YaHei" panose="020B0503020204020204" charset="-122"/>
              </a:endParaRPr>
            </a:p>
          </p:txBody>
        </p:sp>
        <p:sp>
          <p:nvSpPr>
            <p:cNvPr id="31" name="îṥlïḍè"/>
            <p:cNvSpPr/>
            <p:nvPr/>
          </p:nvSpPr>
          <p:spPr bwMode="auto">
            <a:xfrm>
              <a:off x="5392008" y="1417006"/>
              <a:ext cx="919895" cy="919895"/>
            </a:xfrm>
            <a:prstGeom prst="ellipse">
              <a:avLst/>
            </a:prstGeom>
            <a:solidFill>
              <a:schemeClr val="accent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t">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800" b="1" i="0" u="none" strike="noStrike" kern="1200" cap="none" spc="0" normalizeH="0" baseline="0" noProof="0" dirty="0">
                <a:ln>
                  <a:noFill/>
                </a:ln>
                <a:gradFill>
                  <a:gsLst>
                    <a:gs pos="0">
                      <a:prstClr val="white"/>
                    </a:gs>
                    <a:gs pos="100000">
                      <a:prstClr val="white"/>
                    </a:gs>
                  </a:gsLst>
                  <a:lin ang="5400000" scaled="0"/>
                </a:gradFill>
                <a:effectLst/>
                <a:uLnTx/>
                <a:uFillTx/>
                <a:latin typeface="Arial" panose="020B0604020202020204"/>
                <a:ea typeface="Microsoft YaHei" panose="020B0503020204020204" charset="-122"/>
              </a:endParaRPr>
            </a:p>
          </p:txBody>
        </p:sp>
        <p:sp>
          <p:nvSpPr>
            <p:cNvPr id="32" name="ïŝliḓè"/>
            <p:cNvSpPr txBox="1"/>
            <p:nvPr/>
          </p:nvSpPr>
          <p:spPr>
            <a:xfrm>
              <a:off x="7305564" y="3213133"/>
              <a:ext cx="677917" cy="546240"/>
            </a:xfrm>
            <a:prstGeom prst="rect">
              <a:avLst/>
            </a:prstGeom>
            <a:noFill/>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endParaRPr>
            </a:p>
          </p:txBody>
        </p:sp>
        <p:sp>
          <p:nvSpPr>
            <p:cNvPr id="33" name="ïṥḷîďê"/>
            <p:cNvSpPr/>
            <p:nvPr/>
          </p:nvSpPr>
          <p:spPr bwMode="auto">
            <a:xfrm>
              <a:off x="6003067" y="3090946"/>
              <a:ext cx="1099970" cy="1099969"/>
            </a:xfrm>
            <a:custGeom>
              <a:avLst/>
              <a:gdLst>
                <a:gd name="T0" fmla="*/ 310 w 314"/>
                <a:gd name="T1" fmla="*/ 150 h 314"/>
                <a:gd name="T2" fmla="*/ 165 w 314"/>
                <a:gd name="T3" fmla="*/ 310 h 314"/>
                <a:gd name="T4" fmla="*/ 4 w 314"/>
                <a:gd name="T5" fmla="*/ 165 h 314"/>
                <a:gd name="T6" fmla="*/ 149 w 314"/>
                <a:gd name="T7" fmla="*/ 4 h 314"/>
                <a:gd name="T8" fmla="*/ 310 w 314"/>
                <a:gd name="T9" fmla="*/ 150 h 314"/>
              </a:gdLst>
              <a:ahLst/>
              <a:cxnLst>
                <a:cxn ang="0">
                  <a:pos x="T0" y="T1"/>
                </a:cxn>
                <a:cxn ang="0">
                  <a:pos x="T2" y="T3"/>
                </a:cxn>
                <a:cxn ang="0">
                  <a:pos x="T4" y="T5"/>
                </a:cxn>
                <a:cxn ang="0">
                  <a:pos x="T6" y="T7"/>
                </a:cxn>
                <a:cxn ang="0">
                  <a:pos x="T8" y="T9"/>
                </a:cxn>
              </a:cxnLst>
              <a:rect l="0" t="0" r="r" b="b"/>
              <a:pathLst>
                <a:path w="314" h="314">
                  <a:moveTo>
                    <a:pt x="310" y="150"/>
                  </a:moveTo>
                  <a:cubicBezTo>
                    <a:pt x="314" y="234"/>
                    <a:pt x="249" y="306"/>
                    <a:pt x="165" y="310"/>
                  </a:cubicBezTo>
                  <a:cubicBezTo>
                    <a:pt x="80" y="314"/>
                    <a:pt x="9" y="249"/>
                    <a:pt x="4" y="165"/>
                  </a:cubicBezTo>
                  <a:cubicBezTo>
                    <a:pt x="0" y="80"/>
                    <a:pt x="65" y="9"/>
                    <a:pt x="149" y="4"/>
                  </a:cubicBezTo>
                  <a:cubicBezTo>
                    <a:pt x="234" y="0"/>
                    <a:pt x="306" y="65"/>
                    <a:pt x="310" y="150"/>
                  </a:cubicBezTo>
                  <a:close/>
                </a:path>
              </a:pathLst>
            </a:custGeom>
            <a:solidFill>
              <a:schemeClr val="accent1">
                <a:alpha val="10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34" name="îṡḻíḓe"/>
            <p:cNvSpPr/>
            <p:nvPr/>
          </p:nvSpPr>
          <p:spPr bwMode="auto">
            <a:xfrm>
              <a:off x="5188072" y="2543010"/>
              <a:ext cx="896032" cy="891691"/>
            </a:xfrm>
            <a:custGeom>
              <a:avLst/>
              <a:gdLst>
                <a:gd name="T0" fmla="*/ 252 w 256"/>
                <a:gd name="T1" fmla="*/ 121 h 255"/>
                <a:gd name="T2" fmla="*/ 134 w 256"/>
                <a:gd name="T3" fmla="*/ 252 h 255"/>
                <a:gd name="T4" fmla="*/ 4 w 256"/>
                <a:gd name="T5" fmla="*/ 133 h 255"/>
                <a:gd name="T6" fmla="*/ 122 w 256"/>
                <a:gd name="T7" fmla="*/ 3 h 255"/>
                <a:gd name="T8" fmla="*/ 252 w 256"/>
                <a:gd name="T9" fmla="*/ 121 h 255"/>
              </a:gdLst>
              <a:ahLst/>
              <a:cxnLst>
                <a:cxn ang="0">
                  <a:pos x="T0" y="T1"/>
                </a:cxn>
                <a:cxn ang="0">
                  <a:pos x="T2" y="T3"/>
                </a:cxn>
                <a:cxn ang="0">
                  <a:pos x="T4" y="T5"/>
                </a:cxn>
                <a:cxn ang="0">
                  <a:pos x="T6" y="T7"/>
                </a:cxn>
                <a:cxn ang="0">
                  <a:pos x="T8" y="T9"/>
                </a:cxn>
              </a:cxnLst>
              <a:rect l="0" t="0" r="r" b="b"/>
              <a:pathLst>
                <a:path w="256" h="255">
                  <a:moveTo>
                    <a:pt x="252" y="121"/>
                  </a:moveTo>
                  <a:cubicBezTo>
                    <a:pt x="256" y="190"/>
                    <a:pt x="203" y="248"/>
                    <a:pt x="134" y="252"/>
                  </a:cubicBezTo>
                  <a:cubicBezTo>
                    <a:pt x="65" y="255"/>
                    <a:pt x="7" y="202"/>
                    <a:pt x="4" y="133"/>
                  </a:cubicBezTo>
                  <a:cubicBezTo>
                    <a:pt x="0" y="65"/>
                    <a:pt x="53" y="6"/>
                    <a:pt x="122" y="3"/>
                  </a:cubicBezTo>
                  <a:cubicBezTo>
                    <a:pt x="190" y="0"/>
                    <a:pt x="249" y="52"/>
                    <a:pt x="252" y="121"/>
                  </a:cubicBezTo>
                  <a:close/>
                </a:path>
              </a:pathLst>
            </a:custGeom>
            <a:solidFill>
              <a:schemeClr val="accent3"/>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35" name="ïṥľíḓe"/>
            <p:cNvSpPr/>
            <p:nvPr/>
          </p:nvSpPr>
          <p:spPr bwMode="auto">
            <a:xfrm>
              <a:off x="5075254" y="2007127"/>
              <a:ext cx="1099970" cy="1099970"/>
            </a:xfrm>
            <a:custGeom>
              <a:avLst/>
              <a:gdLst>
                <a:gd name="T0" fmla="*/ 310 w 314"/>
                <a:gd name="T1" fmla="*/ 150 h 314"/>
                <a:gd name="T2" fmla="*/ 164 w 314"/>
                <a:gd name="T3" fmla="*/ 310 h 314"/>
                <a:gd name="T4" fmla="*/ 4 w 314"/>
                <a:gd name="T5" fmla="*/ 165 h 314"/>
                <a:gd name="T6" fmla="*/ 149 w 314"/>
                <a:gd name="T7" fmla="*/ 4 h 314"/>
                <a:gd name="T8" fmla="*/ 310 w 314"/>
                <a:gd name="T9" fmla="*/ 150 h 314"/>
              </a:gdLst>
              <a:ahLst/>
              <a:cxnLst>
                <a:cxn ang="0">
                  <a:pos x="T0" y="T1"/>
                </a:cxn>
                <a:cxn ang="0">
                  <a:pos x="T2" y="T3"/>
                </a:cxn>
                <a:cxn ang="0">
                  <a:pos x="T4" y="T5"/>
                </a:cxn>
                <a:cxn ang="0">
                  <a:pos x="T6" y="T7"/>
                </a:cxn>
                <a:cxn ang="0">
                  <a:pos x="T8" y="T9"/>
                </a:cxn>
              </a:cxnLst>
              <a:rect l="0" t="0" r="r" b="b"/>
              <a:pathLst>
                <a:path w="314" h="314">
                  <a:moveTo>
                    <a:pt x="310" y="150"/>
                  </a:moveTo>
                  <a:cubicBezTo>
                    <a:pt x="314" y="234"/>
                    <a:pt x="249" y="306"/>
                    <a:pt x="164" y="310"/>
                  </a:cubicBezTo>
                  <a:cubicBezTo>
                    <a:pt x="80" y="314"/>
                    <a:pt x="8" y="249"/>
                    <a:pt x="4" y="165"/>
                  </a:cubicBezTo>
                  <a:cubicBezTo>
                    <a:pt x="0" y="80"/>
                    <a:pt x="65" y="9"/>
                    <a:pt x="149" y="4"/>
                  </a:cubicBezTo>
                  <a:cubicBezTo>
                    <a:pt x="234" y="0"/>
                    <a:pt x="305" y="65"/>
                    <a:pt x="310" y="150"/>
                  </a:cubicBezTo>
                  <a:close/>
                </a:path>
              </a:pathLst>
            </a:custGeom>
            <a:solidFill>
              <a:schemeClr val="accent5">
                <a:alpha val="60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36" name="iş1iďé"/>
            <p:cNvSpPr/>
            <p:nvPr/>
          </p:nvSpPr>
          <p:spPr bwMode="auto">
            <a:xfrm>
              <a:off x="6426894" y="2742610"/>
              <a:ext cx="804910" cy="804909"/>
            </a:xfrm>
            <a:custGeom>
              <a:avLst/>
              <a:gdLst>
                <a:gd name="T0" fmla="*/ 227 w 230"/>
                <a:gd name="T1" fmla="*/ 109 h 230"/>
                <a:gd name="T2" fmla="*/ 121 w 230"/>
                <a:gd name="T3" fmla="*/ 227 h 230"/>
                <a:gd name="T4" fmla="*/ 3 w 230"/>
                <a:gd name="T5" fmla="*/ 120 h 230"/>
                <a:gd name="T6" fmla="*/ 109 w 230"/>
                <a:gd name="T7" fmla="*/ 3 h 230"/>
                <a:gd name="T8" fmla="*/ 227 w 230"/>
                <a:gd name="T9" fmla="*/ 109 h 230"/>
              </a:gdLst>
              <a:ahLst/>
              <a:cxnLst>
                <a:cxn ang="0">
                  <a:pos x="T0" y="T1"/>
                </a:cxn>
                <a:cxn ang="0">
                  <a:pos x="T2" y="T3"/>
                </a:cxn>
                <a:cxn ang="0">
                  <a:pos x="T4" y="T5"/>
                </a:cxn>
                <a:cxn ang="0">
                  <a:pos x="T6" y="T7"/>
                </a:cxn>
                <a:cxn ang="0">
                  <a:pos x="T8" y="T9"/>
                </a:cxn>
              </a:cxnLst>
              <a:rect l="0" t="0" r="r" b="b"/>
              <a:pathLst>
                <a:path w="230" h="230">
                  <a:moveTo>
                    <a:pt x="227" y="109"/>
                  </a:moveTo>
                  <a:cubicBezTo>
                    <a:pt x="230" y="171"/>
                    <a:pt x="182" y="224"/>
                    <a:pt x="121" y="227"/>
                  </a:cubicBezTo>
                  <a:cubicBezTo>
                    <a:pt x="59" y="230"/>
                    <a:pt x="6" y="182"/>
                    <a:pt x="3" y="120"/>
                  </a:cubicBezTo>
                  <a:cubicBezTo>
                    <a:pt x="0" y="59"/>
                    <a:pt x="48" y="6"/>
                    <a:pt x="109" y="3"/>
                  </a:cubicBezTo>
                  <a:cubicBezTo>
                    <a:pt x="171" y="0"/>
                    <a:pt x="224" y="48"/>
                    <a:pt x="227" y="109"/>
                  </a:cubicBezTo>
                  <a:close/>
                </a:path>
              </a:pathLst>
            </a:custGeom>
            <a:solidFill>
              <a:schemeClr val="accent1">
                <a:alpha val="10000"/>
              </a:schemeClr>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Microsoft YaHei" panose="020B0503020204020204" charset="-122"/>
              </a:endParaRPr>
            </a:p>
          </p:txBody>
        </p:sp>
        <p:sp>
          <p:nvSpPr>
            <p:cNvPr id="37" name="ïSlïḑe"/>
            <p:cNvSpPr/>
            <p:nvPr/>
          </p:nvSpPr>
          <p:spPr bwMode="auto">
            <a:xfrm>
              <a:off x="5728292" y="2310867"/>
              <a:ext cx="1147701" cy="1147700"/>
            </a:xfrm>
            <a:custGeom>
              <a:avLst/>
              <a:gdLst>
                <a:gd name="T0" fmla="*/ 323 w 328"/>
                <a:gd name="T1" fmla="*/ 156 h 328"/>
                <a:gd name="T2" fmla="*/ 172 w 328"/>
                <a:gd name="T3" fmla="*/ 323 h 328"/>
                <a:gd name="T4" fmla="*/ 4 w 328"/>
                <a:gd name="T5" fmla="*/ 172 h 328"/>
                <a:gd name="T6" fmla="*/ 156 w 328"/>
                <a:gd name="T7" fmla="*/ 4 h 328"/>
                <a:gd name="T8" fmla="*/ 323 w 328"/>
                <a:gd name="T9" fmla="*/ 156 h 328"/>
              </a:gdLst>
              <a:ahLst/>
              <a:cxnLst>
                <a:cxn ang="0">
                  <a:pos x="T0" y="T1"/>
                </a:cxn>
                <a:cxn ang="0">
                  <a:pos x="T2" y="T3"/>
                </a:cxn>
                <a:cxn ang="0">
                  <a:pos x="T4" y="T5"/>
                </a:cxn>
                <a:cxn ang="0">
                  <a:pos x="T6" y="T7"/>
                </a:cxn>
                <a:cxn ang="0">
                  <a:pos x="T8" y="T9"/>
                </a:cxn>
              </a:cxnLst>
              <a:rect l="0" t="0" r="r" b="b"/>
              <a:pathLst>
                <a:path w="328" h="328">
                  <a:moveTo>
                    <a:pt x="323" y="156"/>
                  </a:moveTo>
                  <a:cubicBezTo>
                    <a:pt x="328" y="244"/>
                    <a:pt x="260" y="319"/>
                    <a:pt x="172" y="323"/>
                  </a:cubicBezTo>
                  <a:cubicBezTo>
                    <a:pt x="84" y="328"/>
                    <a:pt x="9" y="260"/>
                    <a:pt x="4" y="172"/>
                  </a:cubicBezTo>
                  <a:cubicBezTo>
                    <a:pt x="0" y="84"/>
                    <a:pt x="68" y="9"/>
                    <a:pt x="156" y="4"/>
                  </a:cubicBezTo>
                  <a:cubicBezTo>
                    <a:pt x="244" y="0"/>
                    <a:pt x="319" y="68"/>
                    <a:pt x="323" y="156"/>
                  </a:cubicBezTo>
                  <a:close/>
                </a:path>
              </a:pathLst>
            </a:custGeom>
            <a:solidFill>
              <a:schemeClr val="accent1"/>
            </a:solidFill>
            <a:ln>
              <a:noFill/>
            </a:ln>
          </p:spPr>
          <p:txBody>
            <a:bodyPr vert="horz" wrap="square" lIns="91440" tIns="45720" rIns="91440" bIns="45720" anchor="ctr" anchorCtr="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1" i="0" u="none" strike="noStrike" kern="1200" cap="none" spc="0" normalizeH="0" baseline="0" noProof="0" dirty="0">
                <a:ln>
                  <a:noFill/>
                </a:ln>
                <a:gradFill>
                  <a:gsLst>
                    <a:gs pos="0">
                      <a:prstClr val="white"/>
                    </a:gs>
                    <a:gs pos="100000">
                      <a:prstClr val="white"/>
                    </a:gs>
                  </a:gsLst>
                  <a:lin ang="5400000" scaled="0"/>
                </a:gradFill>
                <a:effectLst/>
                <a:uLnTx/>
                <a:uFillTx/>
                <a:latin typeface="Arial" panose="020B0604020202020204"/>
                <a:ea typeface="Microsoft YaHei" panose="020B0503020204020204" charset="-122"/>
              </a:endParaRPr>
            </a:p>
          </p:txBody>
        </p:sp>
        <p:sp>
          <p:nvSpPr>
            <p:cNvPr id="38" name="íŝļîďé"/>
            <p:cNvSpPr/>
            <p:nvPr/>
          </p:nvSpPr>
          <p:spPr bwMode="auto">
            <a:xfrm rot="5400000">
              <a:off x="3540808" y="1942022"/>
              <a:ext cx="155795" cy="173632"/>
            </a:xfrm>
            <a:custGeom>
              <a:avLst/>
              <a:gdLst>
                <a:gd name="T0" fmla="*/ 326 w 577"/>
                <a:gd name="T1" fmla="*/ 502 h 502"/>
                <a:gd name="T2" fmla="*/ 299 w 577"/>
                <a:gd name="T3" fmla="*/ 491 h 502"/>
                <a:gd name="T4" fmla="*/ 299 w 577"/>
                <a:gd name="T5" fmla="*/ 436 h 502"/>
                <a:gd name="T6" fmla="*/ 445 w 577"/>
                <a:gd name="T7" fmla="*/ 289 h 502"/>
                <a:gd name="T8" fmla="*/ 39 w 577"/>
                <a:gd name="T9" fmla="*/ 289 h 502"/>
                <a:gd name="T10" fmla="*/ 0 w 577"/>
                <a:gd name="T11" fmla="*/ 251 h 502"/>
                <a:gd name="T12" fmla="*/ 39 w 577"/>
                <a:gd name="T13" fmla="*/ 212 h 502"/>
                <a:gd name="T14" fmla="*/ 445 w 577"/>
                <a:gd name="T15" fmla="*/ 212 h 502"/>
                <a:gd name="T16" fmla="*/ 299 w 577"/>
                <a:gd name="T17" fmla="*/ 65 h 502"/>
                <a:gd name="T18" fmla="*/ 299 w 577"/>
                <a:gd name="T19" fmla="*/ 11 h 502"/>
                <a:gd name="T20" fmla="*/ 326 w 577"/>
                <a:gd name="T21" fmla="*/ 0 h 502"/>
                <a:gd name="T22" fmla="*/ 353 w 577"/>
                <a:gd name="T23" fmla="*/ 11 h 502"/>
                <a:gd name="T24" fmla="*/ 566 w 577"/>
                <a:gd name="T25" fmla="*/ 224 h 502"/>
                <a:gd name="T26" fmla="*/ 571 w 577"/>
                <a:gd name="T27" fmla="*/ 229 h 502"/>
                <a:gd name="T28" fmla="*/ 571 w 577"/>
                <a:gd name="T29" fmla="*/ 230 h 502"/>
                <a:gd name="T30" fmla="*/ 572 w 577"/>
                <a:gd name="T31" fmla="*/ 231 h 502"/>
                <a:gd name="T32" fmla="*/ 574 w 577"/>
                <a:gd name="T33" fmla="*/ 236 h 502"/>
                <a:gd name="T34" fmla="*/ 575 w 577"/>
                <a:gd name="T35" fmla="*/ 238 h 502"/>
                <a:gd name="T36" fmla="*/ 576 w 577"/>
                <a:gd name="T37" fmla="*/ 243 h 502"/>
                <a:gd name="T38" fmla="*/ 577 w 577"/>
                <a:gd name="T39" fmla="*/ 251 h 502"/>
                <a:gd name="T40" fmla="*/ 576 w 577"/>
                <a:gd name="T41" fmla="*/ 258 h 502"/>
                <a:gd name="T42" fmla="*/ 575 w 577"/>
                <a:gd name="T43" fmla="*/ 263 h 502"/>
                <a:gd name="T44" fmla="*/ 574 w 577"/>
                <a:gd name="T45" fmla="*/ 266 h 502"/>
                <a:gd name="T46" fmla="*/ 572 w 577"/>
                <a:gd name="T47" fmla="*/ 271 h 502"/>
                <a:gd name="T48" fmla="*/ 571 w 577"/>
                <a:gd name="T49" fmla="*/ 272 h 502"/>
                <a:gd name="T50" fmla="*/ 566 w 577"/>
                <a:gd name="T51" fmla="*/ 278 h 502"/>
                <a:gd name="T52" fmla="*/ 353 w 577"/>
                <a:gd name="T53" fmla="*/ 491 h 502"/>
                <a:gd name="T54" fmla="*/ 326 w 577"/>
                <a:gd name="T55" fmla="*/ 502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7" h="502">
                  <a:moveTo>
                    <a:pt x="326" y="502"/>
                  </a:moveTo>
                  <a:cubicBezTo>
                    <a:pt x="316" y="502"/>
                    <a:pt x="306" y="498"/>
                    <a:pt x="299" y="491"/>
                  </a:cubicBezTo>
                  <a:cubicBezTo>
                    <a:pt x="284" y="476"/>
                    <a:pt x="284" y="451"/>
                    <a:pt x="299" y="436"/>
                  </a:cubicBezTo>
                  <a:cubicBezTo>
                    <a:pt x="445" y="289"/>
                    <a:pt x="445" y="289"/>
                    <a:pt x="445" y="289"/>
                  </a:cubicBezTo>
                  <a:cubicBezTo>
                    <a:pt x="39" y="289"/>
                    <a:pt x="39" y="289"/>
                    <a:pt x="39" y="289"/>
                  </a:cubicBezTo>
                  <a:cubicBezTo>
                    <a:pt x="17" y="289"/>
                    <a:pt x="0" y="272"/>
                    <a:pt x="0" y="251"/>
                  </a:cubicBezTo>
                  <a:cubicBezTo>
                    <a:pt x="0" y="230"/>
                    <a:pt x="17" y="212"/>
                    <a:pt x="39" y="212"/>
                  </a:cubicBezTo>
                  <a:cubicBezTo>
                    <a:pt x="445" y="212"/>
                    <a:pt x="445" y="212"/>
                    <a:pt x="445" y="212"/>
                  </a:cubicBezTo>
                  <a:cubicBezTo>
                    <a:pt x="299" y="65"/>
                    <a:pt x="299" y="65"/>
                    <a:pt x="299" y="65"/>
                  </a:cubicBezTo>
                  <a:cubicBezTo>
                    <a:pt x="284" y="50"/>
                    <a:pt x="284" y="26"/>
                    <a:pt x="299" y="11"/>
                  </a:cubicBezTo>
                  <a:cubicBezTo>
                    <a:pt x="306" y="4"/>
                    <a:pt x="316" y="0"/>
                    <a:pt x="326" y="0"/>
                  </a:cubicBezTo>
                  <a:cubicBezTo>
                    <a:pt x="336" y="0"/>
                    <a:pt x="346" y="4"/>
                    <a:pt x="353" y="11"/>
                  </a:cubicBezTo>
                  <a:cubicBezTo>
                    <a:pt x="566" y="224"/>
                    <a:pt x="566" y="224"/>
                    <a:pt x="566" y="224"/>
                  </a:cubicBezTo>
                  <a:cubicBezTo>
                    <a:pt x="568" y="225"/>
                    <a:pt x="569" y="227"/>
                    <a:pt x="571" y="229"/>
                  </a:cubicBezTo>
                  <a:cubicBezTo>
                    <a:pt x="571" y="230"/>
                    <a:pt x="571" y="230"/>
                    <a:pt x="571" y="230"/>
                  </a:cubicBezTo>
                  <a:cubicBezTo>
                    <a:pt x="572" y="231"/>
                    <a:pt x="572" y="231"/>
                    <a:pt x="572" y="231"/>
                  </a:cubicBezTo>
                  <a:cubicBezTo>
                    <a:pt x="572" y="232"/>
                    <a:pt x="573" y="234"/>
                    <a:pt x="574" y="236"/>
                  </a:cubicBezTo>
                  <a:cubicBezTo>
                    <a:pt x="574" y="237"/>
                    <a:pt x="575" y="238"/>
                    <a:pt x="575" y="238"/>
                  </a:cubicBezTo>
                  <a:cubicBezTo>
                    <a:pt x="575" y="240"/>
                    <a:pt x="576" y="241"/>
                    <a:pt x="576" y="243"/>
                  </a:cubicBezTo>
                  <a:cubicBezTo>
                    <a:pt x="577" y="246"/>
                    <a:pt x="577" y="248"/>
                    <a:pt x="577" y="251"/>
                  </a:cubicBezTo>
                  <a:cubicBezTo>
                    <a:pt x="577" y="253"/>
                    <a:pt x="577" y="256"/>
                    <a:pt x="576" y="258"/>
                  </a:cubicBezTo>
                  <a:cubicBezTo>
                    <a:pt x="576" y="260"/>
                    <a:pt x="575" y="262"/>
                    <a:pt x="575" y="263"/>
                  </a:cubicBezTo>
                  <a:cubicBezTo>
                    <a:pt x="575" y="264"/>
                    <a:pt x="575" y="265"/>
                    <a:pt x="574" y="266"/>
                  </a:cubicBezTo>
                  <a:cubicBezTo>
                    <a:pt x="573" y="267"/>
                    <a:pt x="573" y="269"/>
                    <a:pt x="572" y="271"/>
                  </a:cubicBezTo>
                  <a:cubicBezTo>
                    <a:pt x="571" y="271"/>
                    <a:pt x="571" y="272"/>
                    <a:pt x="571" y="272"/>
                  </a:cubicBezTo>
                  <a:cubicBezTo>
                    <a:pt x="569" y="274"/>
                    <a:pt x="568" y="276"/>
                    <a:pt x="566" y="278"/>
                  </a:cubicBezTo>
                  <a:cubicBezTo>
                    <a:pt x="353" y="491"/>
                    <a:pt x="353" y="491"/>
                    <a:pt x="353" y="491"/>
                  </a:cubicBezTo>
                  <a:cubicBezTo>
                    <a:pt x="346" y="498"/>
                    <a:pt x="336" y="502"/>
                    <a:pt x="326" y="50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wrap="square" lIns="91440" tIns="45720" rIns="91440" bIns="45720" anchor="ctr">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cs typeface="+mn-cs"/>
              </a:endParaRPr>
            </a:p>
          </p:txBody>
        </p:sp>
        <p:sp>
          <p:nvSpPr>
            <p:cNvPr id="39" name="îṥľïdê"/>
            <p:cNvSpPr/>
            <p:nvPr/>
          </p:nvSpPr>
          <p:spPr bwMode="auto">
            <a:xfrm>
              <a:off x="5675498" y="1700044"/>
              <a:ext cx="352914" cy="353818"/>
            </a:xfrm>
            <a:custGeom>
              <a:avLst/>
              <a:gdLst>
                <a:gd name="connsiteX0" fmla="*/ 283655 w 606580"/>
                <a:gd name="connsiteY0" fmla="*/ 180789 h 608133"/>
                <a:gd name="connsiteX1" fmla="*/ 463969 w 606580"/>
                <a:gd name="connsiteY1" fmla="*/ 329895 h 608133"/>
                <a:gd name="connsiteX2" fmla="*/ 467288 w 606580"/>
                <a:gd name="connsiteY2" fmla="*/ 329803 h 608133"/>
                <a:gd name="connsiteX3" fmla="*/ 606580 w 606580"/>
                <a:gd name="connsiteY3" fmla="*/ 468968 h 608133"/>
                <a:gd name="connsiteX4" fmla="*/ 467288 w 606580"/>
                <a:gd name="connsiteY4" fmla="*/ 608133 h 608133"/>
                <a:gd name="connsiteX5" fmla="*/ 92278 w 606580"/>
                <a:gd name="connsiteY5" fmla="*/ 608133 h 608133"/>
                <a:gd name="connsiteX6" fmla="*/ 0 w 606580"/>
                <a:gd name="connsiteY6" fmla="*/ 508177 h 608133"/>
                <a:gd name="connsiteX7" fmla="*/ 100113 w 606580"/>
                <a:gd name="connsiteY7" fmla="*/ 408221 h 608133"/>
                <a:gd name="connsiteX8" fmla="*/ 105829 w 606580"/>
                <a:gd name="connsiteY8" fmla="*/ 408774 h 608133"/>
                <a:gd name="connsiteX9" fmla="*/ 100113 w 606580"/>
                <a:gd name="connsiteY9" fmla="*/ 364042 h 608133"/>
                <a:gd name="connsiteX10" fmla="*/ 283655 w 606580"/>
                <a:gd name="connsiteY10" fmla="*/ 180789 h 608133"/>
                <a:gd name="connsiteX11" fmla="*/ 399230 w 606580"/>
                <a:gd name="connsiteY11" fmla="*/ 97945 h 608133"/>
                <a:gd name="connsiteX12" fmla="*/ 506377 w 606580"/>
                <a:gd name="connsiteY12" fmla="*/ 204910 h 608133"/>
                <a:gd name="connsiteX13" fmla="*/ 476133 w 606580"/>
                <a:gd name="connsiteY13" fmla="*/ 235195 h 608133"/>
                <a:gd name="connsiteX14" fmla="*/ 445888 w 606580"/>
                <a:gd name="connsiteY14" fmla="*/ 204910 h 608133"/>
                <a:gd name="connsiteX15" fmla="*/ 399230 w 606580"/>
                <a:gd name="connsiteY15" fmla="*/ 158424 h 608133"/>
                <a:gd name="connsiteX16" fmla="*/ 368986 w 606580"/>
                <a:gd name="connsiteY16" fmla="*/ 128230 h 608133"/>
                <a:gd name="connsiteX17" fmla="*/ 399230 w 606580"/>
                <a:gd name="connsiteY17" fmla="*/ 97945 h 608133"/>
                <a:gd name="connsiteX18" fmla="*/ 403459 w 606580"/>
                <a:gd name="connsiteY18" fmla="*/ 0 h 608133"/>
                <a:gd name="connsiteX19" fmla="*/ 403552 w 606580"/>
                <a:gd name="connsiteY19" fmla="*/ 0 h 608133"/>
                <a:gd name="connsiteX20" fmla="*/ 604533 w 606580"/>
                <a:gd name="connsiteY20" fmla="*/ 200633 h 608133"/>
                <a:gd name="connsiteX21" fmla="*/ 574294 w 606580"/>
                <a:gd name="connsiteY21" fmla="*/ 230820 h 608133"/>
                <a:gd name="connsiteX22" fmla="*/ 574201 w 606580"/>
                <a:gd name="connsiteY22" fmla="*/ 230820 h 608133"/>
                <a:gd name="connsiteX23" fmla="*/ 543962 w 606580"/>
                <a:gd name="connsiteY23" fmla="*/ 200633 h 608133"/>
                <a:gd name="connsiteX24" fmla="*/ 403552 w 606580"/>
                <a:gd name="connsiteY24" fmla="*/ 60466 h 608133"/>
                <a:gd name="connsiteX25" fmla="*/ 403459 w 606580"/>
                <a:gd name="connsiteY25" fmla="*/ 60466 h 608133"/>
                <a:gd name="connsiteX26" fmla="*/ 373220 w 606580"/>
                <a:gd name="connsiteY26" fmla="*/ 30187 h 608133"/>
                <a:gd name="connsiteX27" fmla="*/ 403459 w 606580"/>
                <a:gd name="connsiteY27" fmla="*/ 0 h 608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6580" h="608133">
                  <a:moveTo>
                    <a:pt x="283655" y="180789"/>
                  </a:moveTo>
                  <a:cubicBezTo>
                    <a:pt x="373351" y="180789"/>
                    <a:pt x="447929" y="245034"/>
                    <a:pt x="463969" y="329895"/>
                  </a:cubicBezTo>
                  <a:cubicBezTo>
                    <a:pt x="465075" y="329895"/>
                    <a:pt x="466089" y="329803"/>
                    <a:pt x="467288" y="329803"/>
                  </a:cubicBezTo>
                  <a:cubicBezTo>
                    <a:pt x="544263" y="329803"/>
                    <a:pt x="606580" y="392022"/>
                    <a:pt x="606580" y="468968"/>
                  </a:cubicBezTo>
                  <a:cubicBezTo>
                    <a:pt x="606580" y="545730"/>
                    <a:pt x="544263" y="608133"/>
                    <a:pt x="467288" y="608133"/>
                  </a:cubicBezTo>
                  <a:lnTo>
                    <a:pt x="92278" y="608133"/>
                  </a:lnTo>
                  <a:cubicBezTo>
                    <a:pt x="40101" y="604636"/>
                    <a:pt x="0" y="561101"/>
                    <a:pt x="0" y="508177"/>
                  </a:cubicBezTo>
                  <a:cubicBezTo>
                    <a:pt x="0" y="452953"/>
                    <a:pt x="44802" y="408221"/>
                    <a:pt x="100113" y="408221"/>
                  </a:cubicBezTo>
                  <a:cubicBezTo>
                    <a:pt x="102049" y="408221"/>
                    <a:pt x="103893" y="408589"/>
                    <a:pt x="105829" y="408774"/>
                  </a:cubicBezTo>
                  <a:cubicBezTo>
                    <a:pt x="102234" y="394415"/>
                    <a:pt x="100113" y="379505"/>
                    <a:pt x="100113" y="364042"/>
                  </a:cubicBezTo>
                  <a:cubicBezTo>
                    <a:pt x="100113" y="262797"/>
                    <a:pt x="182251" y="180789"/>
                    <a:pt x="283655" y="180789"/>
                  </a:cubicBezTo>
                  <a:close/>
                  <a:moveTo>
                    <a:pt x="399230" y="97945"/>
                  </a:moveTo>
                  <a:cubicBezTo>
                    <a:pt x="458336" y="97945"/>
                    <a:pt x="506377" y="145997"/>
                    <a:pt x="506377" y="204910"/>
                  </a:cubicBezTo>
                  <a:cubicBezTo>
                    <a:pt x="506377" y="221664"/>
                    <a:pt x="492822" y="235195"/>
                    <a:pt x="476133" y="235195"/>
                  </a:cubicBezTo>
                  <a:cubicBezTo>
                    <a:pt x="459443" y="235195"/>
                    <a:pt x="445888" y="221664"/>
                    <a:pt x="445888" y="204910"/>
                  </a:cubicBezTo>
                  <a:cubicBezTo>
                    <a:pt x="445888" y="179227"/>
                    <a:pt x="424957" y="158424"/>
                    <a:pt x="399230" y="158424"/>
                  </a:cubicBezTo>
                  <a:cubicBezTo>
                    <a:pt x="382541" y="158424"/>
                    <a:pt x="368986" y="144892"/>
                    <a:pt x="368986" y="128230"/>
                  </a:cubicBezTo>
                  <a:cubicBezTo>
                    <a:pt x="368986" y="111477"/>
                    <a:pt x="382541" y="97945"/>
                    <a:pt x="399230" y="97945"/>
                  </a:cubicBezTo>
                  <a:close/>
                  <a:moveTo>
                    <a:pt x="403459" y="0"/>
                  </a:moveTo>
                  <a:lnTo>
                    <a:pt x="403552" y="0"/>
                  </a:lnTo>
                  <a:cubicBezTo>
                    <a:pt x="514276" y="0"/>
                    <a:pt x="604441" y="90009"/>
                    <a:pt x="604533" y="200633"/>
                  </a:cubicBezTo>
                  <a:cubicBezTo>
                    <a:pt x="604533" y="217291"/>
                    <a:pt x="590981" y="230820"/>
                    <a:pt x="574294" y="230820"/>
                  </a:cubicBezTo>
                  <a:lnTo>
                    <a:pt x="574201" y="230820"/>
                  </a:lnTo>
                  <a:cubicBezTo>
                    <a:pt x="557514" y="230820"/>
                    <a:pt x="543962" y="217291"/>
                    <a:pt x="543962" y="200633"/>
                  </a:cubicBezTo>
                  <a:cubicBezTo>
                    <a:pt x="543962" y="123325"/>
                    <a:pt x="480902" y="60466"/>
                    <a:pt x="403552" y="60466"/>
                  </a:cubicBezTo>
                  <a:lnTo>
                    <a:pt x="403459" y="60466"/>
                  </a:lnTo>
                  <a:cubicBezTo>
                    <a:pt x="386772" y="60466"/>
                    <a:pt x="373220" y="46937"/>
                    <a:pt x="373220" y="30187"/>
                  </a:cubicBezTo>
                  <a:cubicBezTo>
                    <a:pt x="373220" y="13529"/>
                    <a:pt x="386772" y="0"/>
                    <a:pt x="403459" y="0"/>
                  </a:cubicBezTo>
                  <a:close/>
                </a:path>
              </a:pathLst>
            </a:custGeom>
            <a:solidFill>
              <a:schemeClr val="bg1"/>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endParaRPr>
            </a:p>
          </p:txBody>
        </p:sp>
        <p:sp>
          <p:nvSpPr>
            <p:cNvPr id="40" name="îśḷiďê"/>
            <p:cNvSpPr/>
            <p:nvPr/>
          </p:nvSpPr>
          <p:spPr bwMode="auto">
            <a:xfrm>
              <a:off x="6151344" y="2707808"/>
              <a:ext cx="301596" cy="353818"/>
            </a:xfrm>
            <a:custGeom>
              <a:avLst/>
              <a:gdLst>
                <a:gd name="T0" fmla="*/ 4448 w 5811"/>
                <a:gd name="T1" fmla="*/ 4374 h 6827"/>
                <a:gd name="T2" fmla="*/ 4640 w 5811"/>
                <a:gd name="T3" fmla="*/ 4074 h 6827"/>
                <a:gd name="T4" fmla="*/ 5160 w 5811"/>
                <a:gd name="T5" fmla="*/ 2255 h 6827"/>
                <a:gd name="T6" fmla="*/ 2905 w 5811"/>
                <a:gd name="T7" fmla="*/ 0 h 6827"/>
                <a:gd name="T8" fmla="*/ 650 w 5811"/>
                <a:gd name="T9" fmla="*/ 2255 h 6827"/>
                <a:gd name="T10" fmla="*/ 1363 w 5811"/>
                <a:gd name="T11" fmla="*/ 4373 h 6827"/>
                <a:gd name="T12" fmla="*/ 0 w 5811"/>
                <a:gd name="T13" fmla="*/ 5506 h 6827"/>
                <a:gd name="T14" fmla="*/ 939 w 5811"/>
                <a:gd name="T15" fmla="*/ 6498 h 6827"/>
                <a:gd name="T16" fmla="*/ 2905 w 5811"/>
                <a:gd name="T17" fmla="*/ 6827 h 6827"/>
                <a:gd name="T18" fmla="*/ 4871 w 5811"/>
                <a:gd name="T19" fmla="*/ 6498 h 6827"/>
                <a:gd name="T20" fmla="*/ 5811 w 5811"/>
                <a:gd name="T21" fmla="*/ 5506 h 6827"/>
                <a:gd name="T22" fmla="*/ 4448 w 5811"/>
                <a:gd name="T23" fmla="*/ 4374 h 6827"/>
                <a:gd name="T24" fmla="*/ 2905 w 5811"/>
                <a:gd name="T25" fmla="*/ 1551 h 6827"/>
                <a:gd name="T26" fmla="*/ 3610 w 5811"/>
                <a:gd name="T27" fmla="*/ 2255 h 6827"/>
                <a:gd name="T28" fmla="*/ 2905 w 5811"/>
                <a:gd name="T29" fmla="*/ 2960 h 6827"/>
                <a:gd name="T30" fmla="*/ 2201 w 5811"/>
                <a:gd name="T31" fmla="*/ 2255 h 6827"/>
                <a:gd name="T32" fmla="*/ 2905 w 5811"/>
                <a:gd name="T33" fmla="*/ 1551 h 6827"/>
                <a:gd name="T34" fmla="*/ 4675 w 5811"/>
                <a:gd name="T35" fmla="*/ 6008 h 6827"/>
                <a:gd name="T36" fmla="*/ 2905 w 5811"/>
                <a:gd name="T37" fmla="*/ 6298 h 6827"/>
                <a:gd name="T38" fmla="*/ 1136 w 5811"/>
                <a:gd name="T39" fmla="*/ 6008 h 6827"/>
                <a:gd name="T40" fmla="*/ 528 w 5811"/>
                <a:gd name="T41" fmla="*/ 5506 h 6827"/>
                <a:gd name="T42" fmla="*/ 1719 w 5811"/>
                <a:gd name="T43" fmla="*/ 4831 h 6827"/>
                <a:gd name="T44" fmla="*/ 2761 w 5811"/>
                <a:gd name="T45" fmla="*/ 5768 h 6827"/>
                <a:gd name="T46" fmla="*/ 2905 w 5811"/>
                <a:gd name="T47" fmla="*/ 5812 h 6827"/>
                <a:gd name="T48" fmla="*/ 3050 w 5811"/>
                <a:gd name="T49" fmla="*/ 5768 h 6827"/>
                <a:gd name="T50" fmla="*/ 3666 w 5811"/>
                <a:gd name="T51" fmla="*/ 5270 h 6827"/>
                <a:gd name="T52" fmla="*/ 4092 w 5811"/>
                <a:gd name="T53" fmla="*/ 4831 h 6827"/>
                <a:gd name="T54" fmla="*/ 5283 w 5811"/>
                <a:gd name="T55" fmla="*/ 5506 h 6827"/>
                <a:gd name="T56" fmla="*/ 4675 w 5811"/>
                <a:gd name="T57" fmla="*/ 600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11" h="6827">
                  <a:moveTo>
                    <a:pt x="4448" y="4374"/>
                  </a:moveTo>
                  <a:cubicBezTo>
                    <a:pt x="4517" y="4275"/>
                    <a:pt x="4581" y="4175"/>
                    <a:pt x="4640" y="4074"/>
                  </a:cubicBezTo>
                  <a:cubicBezTo>
                    <a:pt x="4985" y="3483"/>
                    <a:pt x="5160" y="2871"/>
                    <a:pt x="5160" y="2255"/>
                  </a:cubicBezTo>
                  <a:cubicBezTo>
                    <a:pt x="5160" y="1012"/>
                    <a:pt x="4149" y="0"/>
                    <a:pt x="2905" y="0"/>
                  </a:cubicBezTo>
                  <a:cubicBezTo>
                    <a:pt x="1662" y="0"/>
                    <a:pt x="650" y="1012"/>
                    <a:pt x="650" y="2255"/>
                  </a:cubicBezTo>
                  <a:cubicBezTo>
                    <a:pt x="650" y="2973"/>
                    <a:pt x="895" y="3696"/>
                    <a:pt x="1363" y="4373"/>
                  </a:cubicBezTo>
                  <a:cubicBezTo>
                    <a:pt x="501" y="4604"/>
                    <a:pt x="0" y="5014"/>
                    <a:pt x="0" y="5506"/>
                  </a:cubicBezTo>
                  <a:cubicBezTo>
                    <a:pt x="0" y="5903"/>
                    <a:pt x="333" y="6256"/>
                    <a:pt x="939" y="6498"/>
                  </a:cubicBezTo>
                  <a:cubicBezTo>
                    <a:pt x="1469" y="6710"/>
                    <a:pt x="2167" y="6827"/>
                    <a:pt x="2905" y="6827"/>
                  </a:cubicBezTo>
                  <a:cubicBezTo>
                    <a:pt x="3644" y="6827"/>
                    <a:pt x="4342" y="6710"/>
                    <a:pt x="4871" y="6498"/>
                  </a:cubicBezTo>
                  <a:cubicBezTo>
                    <a:pt x="5477" y="6256"/>
                    <a:pt x="5811" y="5903"/>
                    <a:pt x="5811" y="5506"/>
                  </a:cubicBezTo>
                  <a:cubicBezTo>
                    <a:pt x="5811" y="5014"/>
                    <a:pt x="5310" y="4604"/>
                    <a:pt x="4448" y="4374"/>
                  </a:cubicBezTo>
                  <a:close/>
                  <a:moveTo>
                    <a:pt x="2905" y="1551"/>
                  </a:moveTo>
                  <a:cubicBezTo>
                    <a:pt x="3294" y="1551"/>
                    <a:pt x="3610" y="1866"/>
                    <a:pt x="3610" y="2255"/>
                  </a:cubicBezTo>
                  <a:cubicBezTo>
                    <a:pt x="3610" y="2644"/>
                    <a:pt x="3294" y="2960"/>
                    <a:pt x="2905" y="2960"/>
                  </a:cubicBezTo>
                  <a:cubicBezTo>
                    <a:pt x="2516" y="2960"/>
                    <a:pt x="2201" y="2644"/>
                    <a:pt x="2201" y="2255"/>
                  </a:cubicBezTo>
                  <a:cubicBezTo>
                    <a:pt x="2201" y="1866"/>
                    <a:pt x="2516" y="1551"/>
                    <a:pt x="2905" y="1551"/>
                  </a:cubicBezTo>
                  <a:close/>
                  <a:moveTo>
                    <a:pt x="4675" y="6008"/>
                  </a:moveTo>
                  <a:cubicBezTo>
                    <a:pt x="4207" y="6195"/>
                    <a:pt x="3578" y="6298"/>
                    <a:pt x="2905" y="6298"/>
                  </a:cubicBezTo>
                  <a:cubicBezTo>
                    <a:pt x="2233" y="6298"/>
                    <a:pt x="1604" y="6195"/>
                    <a:pt x="1136" y="6008"/>
                  </a:cubicBezTo>
                  <a:cubicBezTo>
                    <a:pt x="766" y="5860"/>
                    <a:pt x="528" y="5663"/>
                    <a:pt x="528" y="5506"/>
                  </a:cubicBezTo>
                  <a:cubicBezTo>
                    <a:pt x="528" y="5295"/>
                    <a:pt x="944" y="4996"/>
                    <a:pt x="1719" y="4831"/>
                  </a:cubicBezTo>
                  <a:cubicBezTo>
                    <a:pt x="2232" y="5420"/>
                    <a:pt x="2739" y="5754"/>
                    <a:pt x="2761" y="5768"/>
                  </a:cubicBezTo>
                  <a:cubicBezTo>
                    <a:pt x="2805" y="5797"/>
                    <a:pt x="2855" y="5812"/>
                    <a:pt x="2905" y="5812"/>
                  </a:cubicBezTo>
                  <a:cubicBezTo>
                    <a:pt x="2956" y="5812"/>
                    <a:pt x="3006" y="5797"/>
                    <a:pt x="3050" y="5768"/>
                  </a:cubicBezTo>
                  <a:cubicBezTo>
                    <a:pt x="3061" y="5761"/>
                    <a:pt x="3327" y="5586"/>
                    <a:pt x="3666" y="5270"/>
                  </a:cubicBezTo>
                  <a:cubicBezTo>
                    <a:pt x="3819" y="5128"/>
                    <a:pt x="3961" y="4982"/>
                    <a:pt x="4092" y="4831"/>
                  </a:cubicBezTo>
                  <a:cubicBezTo>
                    <a:pt x="4866" y="4997"/>
                    <a:pt x="5283" y="5295"/>
                    <a:pt x="5283" y="5506"/>
                  </a:cubicBezTo>
                  <a:cubicBezTo>
                    <a:pt x="5283" y="5663"/>
                    <a:pt x="5044" y="5860"/>
                    <a:pt x="4675" y="6008"/>
                  </a:cubicBezTo>
                  <a:close/>
                </a:path>
              </a:pathLst>
            </a:custGeom>
            <a:solidFill>
              <a:schemeClr val="bg1"/>
            </a:solidFill>
            <a:ln>
              <a:noFill/>
            </a:ln>
          </p:spPr>
          <p:txBody>
            <a:bodyPr wrap="square" lIns="91440" tIns="45720" rIns="91440" bIns="45720">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endParaRPr>
            </a:p>
          </p:txBody>
        </p:sp>
        <p:sp>
          <p:nvSpPr>
            <p:cNvPr id="41" name="ïṩḻidé"/>
            <p:cNvSpPr/>
            <p:nvPr/>
          </p:nvSpPr>
          <p:spPr bwMode="auto">
            <a:xfrm>
              <a:off x="6082926" y="4009054"/>
              <a:ext cx="353818" cy="287544"/>
            </a:xfrm>
            <a:custGeom>
              <a:avLst/>
              <a:gdLst>
                <a:gd name="connsiteX0" fmla="*/ 0 w 601409"/>
                <a:gd name="connsiteY0" fmla="*/ 418641 h 488759"/>
                <a:gd name="connsiteX1" fmla="*/ 229655 w 601409"/>
                <a:gd name="connsiteY1" fmla="*/ 418641 h 488759"/>
                <a:gd name="connsiteX2" fmla="*/ 229655 w 601409"/>
                <a:gd name="connsiteY2" fmla="*/ 454415 h 488759"/>
                <a:gd name="connsiteX3" fmla="*/ 371754 w 601409"/>
                <a:gd name="connsiteY3" fmla="*/ 454415 h 488759"/>
                <a:gd name="connsiteX4" fmla="*/ 371754 w 601409"/>
                <a:gd name="connsiteY4" fmla="*/ 418641 h 488759"/>
                <a:gd name="connsiteX5" fmla="*/ 601409 w 601409"/>
                <a:gd name="connsiteY5" fmla="*/ 418641 h 488759"/>
                <a:gd name="connsiteX6" fmla="*/ 601409 w 601409"/>
                <a:gd name="connsiteY6" fmla="*/ 488759 h 488759"/>
                <a:gd name="connsiteX7" fmla="*/ 0 w 601409"/>
                <a:gd name="connsiteY7" fmla="*/ 488759 h 488759"/>
                <a:gd name="connsiteX8" fmla="*/ 439198 w 601409"/>
                <a:gd name="connsiteY8" fmla="*/ 97476 h 488759"/>
                <a:gd name="connsiteX9" fmla="*/ 472207 w 601409"/>
                <a:gd name="connsiteY9" fmla="*/ 130443 h 488759"/>
                <a:gd name="connsiteX10" fmla="*/ 439198 w 601409"/>
                <a:gd name="connsiteY10" fmla="*/ 163411 h 488759"/>
                <a:gd name="connsiteX11" fmla="*/ 436328 w 601409"/>
                <a:gd name="connsiteY11" fmla="*/ 163411 h 488759"/>
                <a:gd name="connsiteX12" fmla="*/ 366005 w 601409"/>
                <a:gd name="connsiteY12" fmla="*/ 246546 h 488759"/>
                <a:gd name="connsiteX13" fmla="*/ 366005 w 601409"/>
                <a:gd name="connsiteY13" fmla="*/ 253713 h 488759"/>
                <a:gd name="connsiteX14" fmla="*/ 332996 w 601409"/>
                <a:gd name="connsiteY14" fmla="*/ 286680 h 488759"/>
                <a:gd name="connsiteX15" fmla="*/ 299987 w 601409"/>
                <a:gd name="connsiteY15" fmla="*/ 253713 h 488759"/>
                <a:gd name="connsiteX16" fmla="*/ 299987 w 601409"/>
                <a:gd name="connsiteY16" fmla="*/ 250846 h 488759"/>
                <a:gd name="connsiteX17" fmla="*/ 248321 w 601409"/>
                <a:gd name="connsiteY17" fmla="*/ 210712 h 488759"/>
                <a:gd name="connsiteX18" fmla="*/ 235404 w 601409"/>
                <a:gd name="connsiteY18" fmla="*/ 213578 h 488759"/>
                <a:gd name="connsiteX19" fmla="*/ 226793 w 601409"/>
                <a:gd name="connsiteY19" fmla="*/ 212145 h 488759"/>
                <a:gd name="connsiteX20" fmla="*/ 195220 w 601409"/>
                <a:gd name="connsiteY20" fmla="*/ 240812 h 488759"/>
                <a:gd name="connsiteX21" fmla="*/ 195220 w 601409"/>
                <a:gd name="connsiteY21" fmla="*/ 246546 h 488759"/>
                <a:gd name="connsiteX22" fmla="*/ 162211 w 601409"/>
                <a:gd name="connsiteY22" fmla="*/ 279513 h 488759"/>
                <a:gd name="connsiteX23" fmla="*/ 129202 w 601409"/>
                <a:gd name="connsiteY23" fmla="*/ 246546 h 488759"/>
                <a:gd name="connsiteX24" fmla="*/ 162211 w 601409"/>
                <a:gd name="connsiteY24" fmla="*/ 213578 h 488759"/>
                <a:gd name="connsiteX25" fmla="*/ 167952 w 601409"/>
                <a:gd name="connsiteY25" fmla="*/ 213578 h 488759"/>
                <a:gd name="connsiteX26" fmla="*/ 202396 w 601409"/>
                <a:gd name="connsiteY26" fmla="*/ 180611 h 488759"/>
                <a:gd name="connsiteX27" fmla="*/ 202396 w 601409"/>
                <a:gd name="connsiteY27" fmla="*/ 179178 h 488759"/>
                <a:gd name="connsiteX28" fmla="*/ 235404 w 601409"/>
                <a:gd name="connsiteY28" fmla="*/ 146210 h 488759"/>
                <a:gd name="connsiteX29" fmla="*/ 268413 w 601409"/>
                <a:gd name="connsiteY29" fmla="*/ 176311 h 488759"/>
                <a:gd name="connsiteX30" fmla="*/ 324385 w 601409"/>
                <a:gd name="connsiteY30" fmla="*/ 222179 h 488759"/>
                <a:gd name="connsiteX31" fmla="*/ 332996 w 601409"/>
                <a:gd name="connsiteY31" fmla="*/ 220745 h 488759"/>
                <a:gd name="connsiteX32" fmla="*/ 335866 w 601409"/>
                <a:gd name="connsiteY32" fmla="*/ 220745 h 488759"/>
                <a:gd name="connsiteX33" fmla="*/ 407624 w 601409"/>
                <a:gd name="connsiteY33" fmla="*/ 137610 h 488759"/>
                <a:gd name="connsiteX34" fmla="*/ 406189 w 601409"/>
                <a:gd name="connsiteY34" fmla="*/ 130443 h 488759"/>
                <a:gd name="connsiteX35" fmla="*/ 439198 w 601409"/>
                <a:gd name="connsiteY35" fmla="*/ 97476 h 488759"/>
                <a:gd name="connsiteX36" fmla="*/ 100420 w 601409"/>
                <a:gd name="connsiteY36" fmla="*/ 57337 h 488759"/>
                <a:gd name="connsiteX37" fmla="*/ 100420 w 601409"/>
                <a:gd name="connsiteY37" fmla="*/ 326819 h 488759"/>
                <a:gd name="connsiteX38" fmla="*/ 500990 w 601409"/>
                <a:gd name="connsiteY38" fmla="*/ 326819 h 488759"/>
                <a:gd name="connsiteX39" fmla="*/ 500990 w 601409"/>
                <a:gd name="connsiteY39" fmla="*/ 57337 h 488759"/>
                <a:gd name="connsiteX40" fmla="*/ 42991 w 601409"/>
                <a:gd name="connsiteY40" fmla="*/ 0 h 488759"/>
                <a:gd name="connsiteX41" fmla="*/ 558419 w 601409"/>
                <a:gd name="connsiteY41" fmla="*/ 0 h 488759"/>
                <a:gd name="connsiteX42" fmla="*/ 558419 w 601409"/>
                <a:gd name="connsiteY42" fmla="*/ 384156 h 488759"/>
                <a:gd name="connsiteX43" fmla="*/ 42991 w 601409"/>
                <a:gd name="connsiteY43" fmla="*/ 384156 h 488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1409" h="488759">
                  <a:moveTo>
                    <a:pt x="0" y="418641"/>
                  </a:moveTo>
                  <a:lnTo>
                    <a:pt x="229655" y="418641"/>
                  </a:lnTo>
                  <a:lnTo>
                    <a:pt x="229655" y="454415"/>
                  </a:lnTo>
                  <a:lnTo>
                    <a:pt x="371754" y="454415"/>
                  </a:lnTo>
                  <a:lnTo>
                    <a:pt x="371754" y="418641"/>
                  </a:lnTo>
                  <a:lnTo>
                    <a:pt x="601409" y="418641"/>
                  </a:lnTo>
                  <a:lnTo>
                    <a:pt x="601409" y="488759"/>
                  </a:lnTo>
                  <a:lnTo>
                    <a:pt x="0" y="488759"/>
                  </a:lnTo>
                  <a:close/>
                  <a:moveTo>
                    <a:pt x="439198" y="97476"/>
                  </a:moveTo>
                  <a:cubicBezTo>
                    <a:pt x="457855" y="97476"/>
                    <a:pt x="472207" y="111810"/>
                    <a:pt x="472207" y="130443"/>
                  </a:cubicBezTo>
                  <a:cubicBezTo>
                    <a:pt x="472207" y="149077"/>
                    <a:pt x="457855" y="163411"/>
                    <a:pt x="439198" y="163411"/>
                  </a:cubicBezTo>
                  <a:cubicBezTo>
                    <a:pt x="437763" y="163411"/>
                    <a:pt x="436328" y="163411"/>
                    <a:pt x="436328" y="163411"/>
                  </a:cubicBezTo>
                  <a:lnTo>
                    <a:pt x="366005" y="246546"/>
                  </a:lnTo>
                  <a:cubicBezTo>
                    <a:pt x="366005" y="249413"/>
                    <a:pt x="366005" y="250846"/>
                    <a:pt x="366005" y="253713"/>
                  </a:cubicBezTo>
                  <a:cubicBezTo>
                    <a:pt x="366005" y="272346"/>
                    <a:pt x="351653" y="286680"/>
                    <a:pt x="332996" y="286680"/>
                  </a:cubicBezTo>
                  <a:cubicBezTo>
                    <a:pt x="314339" y="286680"/>
                    <a:pt x="299987" y="272346"/>
                    <a:pt x="299987" y="253713"/>
                  </a:cubicBezTo>
                  <a:cubicBezTo>
                    <a:pt x="299987" y="253713"/>
                    <a:pt x="299987" y="252279"/>
                    <a:pt x="299987" y="250846"/>
                  </a:cubicBezTo>
                  <a:lnTo>
                    <a:pt x="248321" y="210712"/>
                  </a:lnTo>
                  <a:cubicBezTo>
                    <a:pt x="244015" y="212145"/>
                    <a:pt x="239710" y="213578"/>
                    <a:pt x="235404" y="213578"/>
                  </a:cubicBezTo>
                  <a:cubicBezTo>
                    <a:pt x="232534" y="213578"/>
                    <a:pt x="229664" y="212145"/>
                    <a:pt x="226793" y="212145"/>
                  </a:cubicBezTo>
                  <a:lnTo>
                    <a:pt x="195220" y="240812"/>
                  </a:lnTo>
                  <a:cubicBezTo>
                    <a:pt x="195220" y="243679"/>
                    <a:pt x="195220" y="245112"/>
                    <a:pt x="195220" y="246546"/>
                  </a:cubicBezTo>
                  <a:cubicBezTo>
                    <a:pt x="195220" y="265180"/>
                    <a:pt x="180868" y="279513"/>
                    <a:pt x="162211" y="279513"/>
                  </a:cubicBezTo>
                  <a:cubicBezTo>
                    <a:pt x="143554" y="279513"/>
                    <a:pt x="129202" y="265180"/>
                    <a:pt x="129202" y="246546"/>
                  </a:cubicBezTo>
                  <a:cubicBezTo>
                    <a:pt x="129202" y="227912"/>
                    <a:pt x="143554" y="213578"/>
                    <a:pt x="162211" y="213578"/>
                  </a:cubicBezTo>
                  <a:cubicBezTo>
                    <a:pt x="163646" y="213578"/>
                    <a:pt x="166516" y="213578"/>
                    <a:pt x="167952" y="213578"/>
                  </a:cubicBezTo>
                  <a:lnTo>
                    <a:pt x="202396" y="180611"/>
                  </a:lnTo>
                  <a:cubicBezTo>
                    <a:pt x="202396" y="180611"/>
                    <a:pt x="202396" y="180611"/>
                    <a:pt x="202396" y="179178"/>
                  </a:cubicBezTo>
                  <a:cubicBezTo>
                    <a:pt x="202396" y="161977"/>
                    <a:pt x="216747" y="146210"/>
                    <a:pt x="235404" y="146210"/>
                  </a:cubicBezTo>
                  <a:cubicBezTo>
                    <a:pt x="252626" y="146210"/>
                    <a:pt x="266978" y="159111"/>
                    <a:pt x="268413" y="176311"/>
                  </a:cubicBezTo>
                  <a:lnTo>
                    <a:pt x="324385" y="222179"/>
                  </a:lnTo>
                  <a:cubicBezTo>
                    <a:pt x="327255" y="220745"/>
                    <a:pt x="330125" y="220745"/>
                    <a:pt x="332996" y="220745"/>
                  </a:cubicBezTo>
                  <a:cubicBezTo>
                    <a:pt x="334431" y="220745"/>
                    <a:pt x="335866" y="220745"/>
                    <a:pt x="335866" y="220745"/>
                  </a:cubicBezTo>
                  <a:lnTo>
                    <a:pt x="407624" y="137610"/>
                  </a:lnTo>
                  <a:cubicBezTo>
                    <a:pt x="406189" y="134743"/>
                    <a:pt x="406189" y="131877"/>
                    <a:pt x="406189" y="130443"/>
                  </a:cubicBezTo>
                  <a:cubicBezTo>
                    <a:pt x="406189" y="111810"/>
                    <a:pt x="421976" y="97476"/>
                    <a:pt x="439198" y="97476"/>
                  </a:cubicBezTo>
                  <a:close/>
                  <a:moveTo>
                    <a:pt x="100420" y="57337"/>
                  </a:moveTo>
                  <a:lnTo>
                    <a:pt x="100420" y="326819"/>
                  </a:lnTo>
                  <a:lnTo>
                    <a:pt x="500990" y="326819"/>
                  </a:lnTo>
                  <a:lnTo>
                    <a:pt x="500990" y="57337"/>
                  </a:lnTo>
                  <a:close/>
                  <a:moveTo>
                    <a:pt x="42991" y="0"/>
                  </a:moveTo>
                  <a:lnTo>
                    <a:pt x="558419" y="0"/>
                  </a:lnTo>
                  <a:lnTo>
                    <a:pt x="558419" y="384156"/>
                  </a:lnTo>
                  <a:lnTo>
                    <a:pt x="42991" y="384156"/>
                  </a:lnTo>
                  <a:close/>
                </a:path>
              </a:pathLst>
            </a:custGeom>
            <a:solidFill>
              <a:schemeClr val="bg1"/>
            </a:solidFill>
            <a:ln>
              <a:noFill/>
            </a:ln>
          </p:spPr>
          <p:txBody>
            <a:bodyPr wrap="square" lIns="91440" tIns="45720" rIns="91440" bIns="45720">
              <a:normAutofit fontScale="8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endParaRPr>
            </a:p>
          </p:txBody>
        </p:sp>
        <p:sp>
          <p:nvSpPr>
            <p:cNvPr id="42" name="íŝļiḑê"/>
            <p:cNvSpPr/>
            <p:nvPr/>
          </p:nvSpPr>
          <p:spPr bwMode="auto">
            <a:xfrm>
              <a:off x="7073332" y="3775186"/>
              <a:ext cx="353817" cy="327876"/>
            </a:xfrm>
            <a:custGeom>
              <a:avLst/>
              <a:gdLst>
                <a:gd name="connsiteX0" fmla="*/ 460509 w 602487"/>
                <a:gd name="connsiteY0" fmla="*/ 352333 h 558314"/>
                <a:gd name="connsiteX1" fmla="*/ 524794 w 602487"/>
                <a:gd name="connsiteY1" fmla="*/ 416513 h 558314"/>
                <a:gd name="connsiteX2" fmla="*/ 460509 w 602487"/>
                <a:gd name="connsiteY2" fmla="*/ 480693 h 558314"/>
                <a:gd name="connsiteX3" fmla="*/ 396224 w 602487"/>
                <a:gd name="connsiteY3" fmla="*/ 416513 h 558314"/>
                <a:gd name="connsiteX4" fmla="*/ 460509 w 602487"/>
                <a:gd name="connsiteY4" fmla="*/ 352333 h 558314"/>
                <a:gd name="connsiteX5" fmla="*/ 469031 w 602487"/>
                <a:gd name="connsiteY5" fmla="*/ 300551 h 558314"/>
                <a:gd name="connsiteX6" fmla="*/ 463869 w 602487"/>
                <a:gd name="connsiteY6" fmla="*/ 322719 h 558314"/>
                <a:gd name="connsiteX7" fmla="*/ 426697 w 602487"/>
                <a:gd name="connsiteY7" fmla="*/ 328905 h 558314"/>
                <a:gd name="connsiteX8" fmla="*/ 414565 w 602487"/>
                <a:gd name="connsiteY8" fmla="*/ 309573 h 558314"/>
                <a:gd name="connsiteX9" fmla="*/ 384363 w 602487"/>
                <a:gd name="connsiteY9" fmla="*/ 328390 h 558314"/>
                <a:gd name="connsiteX10" fmla="*/ 396495 w 602487"/>
                <a:gd name="connsiteY10" fmla="*/ 347722 h 558314"/>
                <a:gd name="connsiteX11" fmla="*/ 374554 w 602487"/>
                <a:gd name="connsiteY11" fmla="*/ 378396 h 558314"/>
                <a:gd name="connsiteX12" fmla="*/ 352354 w 602487"/>
                <a:gd name="connsiteY12" fmla="*/ 373240 h 558314"/>
                <a:gd name="connsiteX13" fmla="*/ 344352 w 602487"/>
                <a:gd name="connsiteY13" fmla="*/ 408038 h 558314"/>
                <a:gd name="connsiteX14" fmla="*/ 366552 w 602487"/>
                <a:gd name="connsiteY14" fmla="*/ 413194 h 558314"/>
                <a:gd name="connsiteX15" fmla="*/ 372747 w 602487"/>
                <a:gd name="connsiteY15" fmla="*/ 450311 h 558314"/>
                <a:gd name="connsiteX16" fmla="*/ 353387 w 602487"/>
                <a:gd name="connsiteY16" fmla="*/ 462426 h 558314"/>
                <a:gd name="connsiteX17" fmla="*/ 372489 w 602487"/>
                <a:gd name="connsiteY17" fmla="*/ 492585 h 558314"/>
                <a:gd name="connsiteX18" fmla="*/ 391591 w 602487"/>
                <a:gd name="connsiteY18" fmla="*/ 480470 h 558314"/>
                <a:gd name="connsiteX19" fmla="*/ 422309 w 602487"/>
                <a:gd name="connsiteY19" fmla="*/ 502379 h 558314"/>
                <a:gd name="connsiteX20" fmla="*/ 417404 w 602487"/>
                <a:gd name="connsiteY20" fmla="*/ 524547 h 558314"/>
                <a:gd name="connsiteX21" fmla="*/ 451994 w 602487"/>
                <a:gd name="connsiteY21" fmla="*/ 532538 h 558314"/>
                <a:gd name="connsiteX22" fmla="*/ 457157 w 602487"/>
                <a:gd name="connsiteY22" fmla="*/ 510370 h 558314"/>
                <a:gd name="connsiteX23" fmla="*/ 494328 w 602487"/>
                <a:gd name="connsiteY23" fmla="*/ 504184 h 558314"/>
                <a:gd name="connsiteX24" fmla="*/ 506461 w 602487"/>
                <a:gd name="connsiteY24" fmla="*/ 523516 h 558314"/>
                <a:gd name="connsiteX25" fmla="*/ 536663 w 602487"/>
                <a:gd name="connsiteY25" fmla="*/ 504699 h 558314"/>
                <a:gd name="connsiteX26" fmla="*/ 524530 w 602487"/>
                <a:gd name="connsiteY26" fmla="*/ 485367 h 558314"/>
                <a:gd name="connsiteX27" fmla="*/ 546472 w 602487"/>
                <a:gd name="connsiteY27" fmla="*/ 454693 h 558314"/>
                <a:gd name="connsiteX28" fmla="*/ 568671 w 602487"/>
                <a:gd name="connsiteY28" fmla="*/ 459849 h 558314"/>
                <a:gd name="connsiteX29" fmla="*/ 576674 w 602487"/>
                <a:gd name="connsiteY29" fmla="*/ 425051 h 558314"/>
                <a:gd name="connsiteX30" fmla="*/ 554474 w 602487"/>
                <a:gd name="connsiteY30" fmla="*/ 419895 h 558314"/>
                <a:gd name="connsiteX31" fmla="*/ 548279 w 602487"/>
                <a:gd name="connsiteY31" fmla="*/ 382778 h 558314"/>
                <a:gd name="connsiteX32" fmla="*/ 567639 w 602487"/>
                <a:gd name="connsiteY32" fmla="*/ 370663 h 558314"/>
                <a:gd name="connsiteX33" fmla="*/ 548795 w 602487"/>
                <a:gd name="connsiteY33" fmla="*/ 340505 h 558314"/>
                <a:gd name="connsiteX34" fmla="*/ 529435 w 602487"/>
                <a:gd name="connsiteY34" fmla="*/ 352619 h 558314"/>
                <a:gd name="connsiteX35" fmla="*/ 498717 w 602487"/>
                <a:gd name="connsiteY35" fmla="*/ 330710 h 558314"/>
                <a:gd name="connsiteX36" fmla="*/ 503879 w 602487"/>
                <a:gd name="connsiteY36" fmla="*/ 308542 h 558314"/>
                <a:gd name="connsiteX37" fmla="*/ 257102 w 602487"/>
                <a:gd name="connsiteY37" fmla="*/ 0 h 558314"/>
                <a:gd name="connsiteX38" fmla="*/ 399077 w 602487"/>
                <a:gd name="connsiteY38" fmla="*/ 141769 h 558314"/>
                <a:gd name="connsiteX39" fmla="*/ 320604 w 602487"/>
                <a:gd name="connsiteY39" fmla="*/ 290241 h 558314"/>
                <a:gd name="connsiteX40" fmla="*/ 373779 w 602487"/>
                <a:gd name="connsiteY40" fmla="*/ 309831 h 558314"/>
                <a:gd name="connsiteX41" fmla="*/ 421534 w 602487"/>
                <a:gd name="connsiteY41" fmla="*/ 280188 h 558314"/>
                <a:gd name="connsiteX42" fmla="*/ 436248 w 602487"/>
                <a:gd name="connsiteY42" fmla="*/ 303644 h 558314"/>
                <a:gd name="connsiteX43" fmla="*/ 446573 w 602487"/>
                <a:gd name="connsiteY43" fmla="*/ 302098 h 558314"/>
                <a:gd name="connsiteX44" fmla="*/ 452769 w 602487"/>
                <a:gd name="connsiteY44" fmla="*/ 274775 h 558314"/>
                <a:gd name="connsiteX45" fmla="*/ 529693 w 602487"/>
                <a:gd name="connsiteY45" fmla="*/ 292561 h 558314"/>
                <a:gd name="connsiteX46" fmla="*/ 523240 w 602487"/>
                <a:gd name="connsiteY46" fmla="*/ 319626 h 558314"/>
                <a:gd name="connsiteX47" fmla="*/ 531758 w 602487"/>
                <a:gd name="connsiteY47" fmla="*/ 325812 h 558314"/>
                <a:gd name="connsiteX48" fmla="*/ 555506 w 602487"/>
                <a:gd name="connsiteY48" fmla="*/ 310862 h 558314"/>
                <a:gd name="connsiteX49" fmla="*/ 597324 w 602487"/>
                <a:gd name="connsiteY49" fmla="*/ 377622 h 558314"/>
                <a:gd name="connsiteX50" fmla="*/ 573576 w 602487"/>
                <a:gd name="connsiteY50" fmla="*/ 392315 h 558314"/>
                <a:gd name="connsiteX51" fmla="*/ 575125 w 602487"/>
                <a:gd name="connsiteY51" fmla="*/ 402625 h 558314"/>
                <a:gd name="connsiteX52" fmla="*/ 602487 w 602487"/>
                <a:gd name="connsiteY52" fmla="*/ 409069 h 558314"/>
                <a:gd name="connsiteX53" fmla="*/ 584676 w 602487"/>
                <a:gd name="connsiteY53" fmla="*/ 485367 h 558314"/>
                <a:gd name="connsiteX54" fmla="*/ 557572 w 602487"/>
                <a:gd name="connsiteY54" fmla="*/ 479181 h 558314"/>
                <a:gd name="connsiteX55" fmla="*/ 551376 w 602487"/>
                <a:gd name="connsiteY55" fmla="*/ 487687 h 558314"/>
                <a:gd name="connsiteX56" fmla="*/ 566348 w 602487"/>
                <a:gd name="connsiteY56" fmla="*/ 511401 h 558314"/>
                <a:gd name="connsiteX57" fmla="*/ 499491 w 602487"/>
                <a:gd name="connsiteY57" fmla="*/ 552901 h 558314"/>
                <a:gd name="connsiteX58" fmla="*/ 484777 w 602487"/>
                <a:gd name="connsiteY58" fmla="*/ 529445 h 558314"/>
                <a:gd name="connsiteX59" fmla="*/ 474452 w 602487"/>
                <a:gd name="connsiteY59" fmla="*/ 530991 h 558314"/>
                <a:gd name="connsiteX60" fmla="*/ 467999 w 602487"/>
                <a:gd name="connsiteY60" fmla="*/ 558314 h 558314"/>
                <a:gd name="connsiteX61" fmla="*/ 393398 w 602487"/>
                <a:gd name="connsiteY61" fmla="*/ 541044 h 558314"/>
                <a:gd name="connsiteX62" fmla="*/ 257102 w 602487"/>
                <a:gd name="connsiteY62" fmla="*/ 549550 h 558314"/>
                <a:gd name="connsiteX63" fmla="*/ 329122 w 602487"/>
                <a:gd name="connsiteY63" fmla="*/ 477634 h 558314"/>
                <a:gd name="connsiteX64" fmla="*/ 268460 w 602487"/>
                <a:gd name="connsiteY64" fmla="*/ 331225 h 558314"/>
                <a:gd name="connsiteX65" fmla="*/ 269235 w 602487"/>
                <a:gd name="connsiteY65" fmla="*/ 331225 h 558314"/>
                <a:gd name="connsiteX66" fmla="*/ 292725 w 602487"/>
                <a:gd name="connsiteY66" fmla="*/ 304418 h 558314"/>
                <a:gd name="connsiteX67" fmla="*/ 257102 w 602487"/>
                <a:gd name="connsiteY67" fmla="*/ 310862 h 558314"/>
                <a:gd name="connsiteX68" fmla="*/ 221480 w 602487"/>
                <a:gd name="connsiteY68" fmla="*/ 304418 h 558314"/>
                <a:gd name="connsiteX69" fmla="*/ 245228 w 602487"/>
                <a:gd name="connsiteY69" fmla="*/ 331225 h 558314"/>
                <a:gd name="connsiteX70" fmla="*/ 245744 w 602487"/>
                <a:gd name="connsiteY70" fmla="*/ 331225 h 558314"/>
                <a:gd name="connsiteX71" fmla="*/ 185083 w 602487"/>
                <a:gd name="connsiteY71" fmla="*/ 477634 h 558314"/>
                <a:gd name="connsiteX72" fmla="*/ 257102 w 602487"/>
                <a:gd name="connsiteY72" fmla="*/ 549550 h 558314"/>
                <a:gd name="connsiteX73" fmla="*/ 0 w 602487"/>
                <a:gd name="connsiteY73" fmla="*/ 486398 h 558314"/>
                <a:gd name="connsiteX74" fmla="*/ 193859 w 602487"/>
                <a:gd name="connsiteY74" fmla="*/ 290241 h 558314"/>
                <a:gd name="connsiteX75" fmla="*/ 115128 w 602487"/>
                <a:gd name="connsiteY75" fmla="*/ 141769 h 558314"/>
                <a:gd name="connsiteX76" fmla="*/ 257102 w 602487"/>
                <a:gd name="connsiteY76" fmla="*/ 0 h 55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02487" h="558314">
                  <a:moveTo>
                    <a:pt x="460509" y="352333"/>
                  </a:moveTo>
                  <a:cubicBezTo>
                    <a:pt x="496013" y="352333"/>
                    <a:pt x="524794" y="381067"/>
                    <a:pt x="524794" y="416513"/>
                  </a:cubicBezTo>
                  <a:cubicBezTo>
                    <a:pt x="524794" y="451959"/>
                    <a:pt x="496013" y="480693"/>
                    <a:pt x="460509" y="480693"/>
                  </a:cubicBezTo>
                  <a:cubicBezTo>
                    <a:pt x="425005" y="480693"/>
                    <a:pt x="396224" y="451959"/>
                    <a:pt x="396224" y="416513"/>
                  </a:cubicBezTo>
                  <a:cubicBezTo>
                    <a:pt x="396224" y="381067"/>
                    <a:pt x="425005" y="352333"/>
                    <a:pt x="460509" y="352333"/>
                  </a:cubicBezTo>
                  <a:close/>
                  <a:moveTo>
                    <a:pt x="469031" y="300551"/>
                  </a:moveTo>
                  <a:lnTo>
                    <a:pt x="463869" y="322719"/>
                  </a:lnTo>
                  <a:cubicBezTo>
                    <a:pt x="451478" y="322203"/>
                    <a:pt x="438829" y="324265"/>
                    <a:pt x="426697" y="328905"/>
                  </a:cubicBezTo>
                  <a:lnTo>
                    <a:pt x="414565" y="309573"/>
                  </a:lnTo>
                  <a:lnTo>
                    <a:pt x="384363" y="328390"/>
                  </a:lnTo>
                  <a:lnTo>
                    <a:pt x="396495" y="347722"/>
                  </a:lnTo>
                  <a:cubicBezTo>
                    <a:pt x="386944" y="356486"/>
                    <a:pt x="379458" y="367054"/>
                    <a:pt x="374554" y="378396"/>
                  </a:cubicBezTo>
                  <a:lnTo>
                    <a:pt x="352354" y="373240"/>
                  </a:lnTo>
                  <a:lnTo>
                    <a:pt x="344352" y="408038"/>
                  </a:lnTo>
                  <a:lnTo>
                    <a:pt x="366552" y="413194"/>
                  </a:lnTo>
                  <a:cubicBezTo>
                    <a:pt x="366035" y="425566"/>
                    <a:pt x="368100" y="438197"/>
                    <a:pt x="372747" y="450311"/>
                  </a:cubicBezTo>
                  <a:lnTo>
                    <a:pt x="353387" y="462426"/>
                  </a:lnTo>
                  <a:lnTo>
                    <a:pt x="372489" y="492585"/>
                  </a:lnTo>
                  <a:lnTo>
                    <a:pt x="391591" y="480470"/>
                  </a:lnTo>
                  <a:cubicBezTo>
                    <a:pt x="400625" y="490007"/>
                    <a:pt x="410951" y="497482"/>
                    <a:pt x="422309" y="502379"/>
                  </a:cubicBezTo>
                  <a:lnTo>
                    <a:pt x="417404" y="524547"/>
                  </a:lnTo>
                  <a:lnTo>
                    <a:pt x="451994" y="532538"/>
                  </a:lnTo>
                  <a:lnTo>
                    <a:pt x="457157" y="510370"/>
                  </a:lnTo>
                  <a:cubicBezTo>
                    <a:pt x="469548" y="510886"/>
                    <a:pt x="482196" y="508824"/>
                    <a:pt x="494328" y="504184"/>
                  </a:cubicBezTo>
                  <a:lnTo>
                    <a:pt x="506461" y="523516"/>
                  </a:lnTo>
                  <a:lnTo>
                    <a:pt x="536663" y="504699"/>
                  </a:lnTo>
                  <a:lnTo>
                    <a:pt x="524530" y="485367"/>
                  </a:lnTo>
                  <a:cubicBezTo>
                    <a:pt x="534081" y="476603"/>
                    <a:pt x="541567" y="466035"/>
                    <a:pt x="546472" y="454693"/>
                  </a:cubicBezTo>
                  <a:lnTo>
                    <a:pt x="568671" y="459849"/>
                  </a:lnTo>
                  <a:lnTo>
                    <a:pt x="576674" y="425051"/>
                  </a:lnTo>
                  <a:lnTo>
                    <a:pt x="554474" y="419895"/>
                  </a:lnTo>
                  <a:cubicBezTo>
                    <a:pt x="554990" y="407523"/>
                    <a:pt x="552925" y="394892"/>
                    <a:pt x="548279" y="382778"/>
                  </a:cubicBezTo>
                  <a:lnTo>
                    <a:pt x="567639" y="370663"/>
                  </a:lnTo>
                  <a:lnTo>
                    <a:pt x="548795" y="340505"/>
                  </a:lnTo>
                  <a:lnTo>
                    <a:pt x="529435" y="352619"/>
                  </a:lnTo>
                  <a:cubicBezTo>
                    <a:pt x="520658" y="343082"/>
                    <a:pt x="510075" y="335607"/>
                    <a:pt x="498717" y="330710"/>
                  </a:cubicBezTo>
                  <a:lnTo>
                    <a:pt x="503879" y="308542"/>
                  </a:lnTo>
                  <a:close/>
                  <a:moveTo>
                    <a:pt x="257102" y="0"/>
                  </a:moveTo>
                  <a:cubicBezTo>
                    <a:pt x="335575" y="0"/>
                    <a:pt x="399077" y="63410"/>
                    <a:pt x="399077" y="141769"/>
                  </a:cubicBezTo>
                  <a:cubicBezTo>
                    <a:pt x="399077" y="197446"/>
                    <a:pt x="367068" y="259052"/>
                    <a:pt x="320604" y="290241"/>
                  </a:cubicBezTo>
                  <a:cubicBezTo>
                    <a:pt x="339189" y="294881"/>
                    <a:pt x="357001" y="301840"/>
                    <a:pt x="373779" y="309831"/>
                  </a:cubicBezTo>
                  <a:lnTo>
                    <a:pt x="421534" y="280188"/>
                  </a:lnTo>
                  <a:lnTo>
                    <a:pt x="436248" y="303644"/>
                  </a:lnTo>
                  <a:cubicBezTo>
                    <a:pt x="439862" y="303129"/>
                    <a:pt x="443218" y="302356"/>
                    <a:pt x="446573" y="302098"/>
                  </a:cubicBezTo>
                  <a:lnTo>
                    <a:pt x="452769" y="274775"/>
                  </a:lnTo>
                  <a:lnTo>
                    <a:pt x="529693" y="292561"/>
                  </a:lnTo>
                  <a:lnTo>
                    <a:pt x="523240" y="319626"/>
                  </a:lnTo>
                  <a:cubicBezTo>
                    <a:pt x="526337" y="321430"/>
                    <a:pt x="529177" y="323492"/>
                    <a:pt x="531758" y="325812"/>
                  </a:cubicBezTo>
                  <a:lnTo>
                    <a:pt x="555506" y="310862"/>
                  </a:lnTo>
                  <a:lnTo>
                    <a:pt x="597324" y="377622"/>
                  </a:lnTo>
                  <a:lnTo>
                    <a:pt x="573576" y="392315"/>
                  </a:lnTo>
                  <a:cubicBezTo>
                    <a:pt x="574350" y="395666"/>
                    <a:pt x="574867" y="399274"/>
                    <a:pt x="575125" y="402625"/>
                  </a:cubicBezTo>
                  <a:lnTo>
                    <a:pt x="602487" y="409069"/>
                  </a:lnTo>
                  <a:lnTo>
                    <a:pt x="584676" y="485367"/>
                  </a:lnTo>
                  <a:lnTo>
                    <a:pt x="557572" y="479181"/>
                  </a:lnTo>
                  <a:cubicBezTo>
                    <a:pt x="555765" y="482016"/>
                    <a:pt x="553700" y="485109"/>
                    <a:pt x="551376" y="487687"/>
                  </a:cubicBezTo>
                  <a:lnTo>
                    <a:pt x="566348" y="511401"/>
                  </a:lnTo>
                  <a:lnTo>
                    <a:pt x="499491" y="552901"/>
                  </a:lnTo>
                  <a:lnTo>
                    <a:pt x="484777" y="529445"/>
                  </a:lnTo>
                  <a:cubicBezTo>
                    <a:pt x="481422" y="530218"/>
                    <a:pt x="477808" y="530733"/>
                    <a:pt x="474452" y="530991"/>
                  </a:cubicBezTo>
                  <a:lnTo>
                    <a:pt x="467999" y="558314"/>
                  </a:lnTo>
                  <a:lnTo>
                    <a:pt x="393398" y="541044"/>
                  </a:lnTo>
                  <a:cubicBezTo>
                    <a:pt x="352354" y="546715"/>
                    <a:pt x="304857" y="549550"/>
                    <a:pt x="257102" y="549550"/>
                  </a:cubicBezTo>
                  <a:lnTo>
                    <a:pt x="329122" y="477634"/>
                  </a:lnTo>
                  <a:lnTo>
                    <a:pt x="268460" y="331225"/>
                  </a:lnTo>
                  <a:lnTo>
                    <a:pt x="269235" y="331225"/>
                  </a:lnTo>
                  <a:lnTo>
                    <a:pt x="292725" y="304418"/>
                  </a:lnTo>
                  <a:cubicBezTo>
                    <a:pt x="281367" y="308542"/>
                    <a:pt x="269493" y="310862"/>
                    <a:pt x="257102" y="310862"/>
                  </a:cubicBezTo>
                  <a:cubicBezTo>
                    <a:pt x="244970" y="310862"/>
                    <a:pt x="232838" y="308542"/>
                    <a:pt x="221480" y="304418"/>
                  </a:cubicBezTo>
                  <a:lnTo>
                    <a:pt x="245228" y="331225"/>
                  </a:lnTo>
                  <a:lnTo>
                    <a:pt x="245744" y="331225"/>
                  </a:lnTo>
                  <a:lnTo>
                    <a:pt x="185083" y="477634"/>
                  </a:lnTo>
                  <a:lnTo>
                    <a:pt x="257102" y="549550"/>
                  </a:lnTo>
                  <a:cubicBezTo>
                    <a:pt x="128551" y="549550"/>
                    <a:pt x="0" y="528671"/>
                    <a:pt x="0" y="486398"/>
                  </a:cubicBezTo>
                  <a:cubicBezTo>
                    <a:pt x="0" y="414740"/>
                    <a:pt x="82345" y="318337"/>
                    <a:pt x="193859" y="290241"/>
                  </a:cubicBezTo>
                  <a:cubicBezTo>
                    <a:pt x="147137" y="259052"/>
                    <a:pt x="115128" y="197446"/>
                    <a:pt x="115128" y="141769"/>
                  </a:cubicBezTo>
                  <a:cubicBezTo>
                    <a:pt x="115128" y="63410"/>
                    <a:pt x="178629" y="0"/>
                    <a:pt x="257102" y="0"/>
                  </a:cubicBezTo>
                  <a:close/>
                </a:path>
              </a:pathLst>
            </a:custGeom>
            <a:solidFill>
              <a:schemeClr val="bg1"/>
            </a:solidFill>
            <a:ln>
              <a:noFill/>
            </a:ln>
          </p:spPr>
          <p:txBody>
            <a:bodyPr wrap="square" lIns="91440" tIns="45720" rIns="91440" bIns="45720">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endParaRPr>
            </a:p>
          </p:txBody>
        </p:sp>
        <p:sp>
          <p:nvSpPr>
            <p:cNvPr id="43" name="îŝḷîďe"/>
            <p:cNvSpPr/>
            <p:nvPr/>
          </p:nvSpPr>
          <p:spPr bwMode="auto">
            <a:xfrm>
              <a:off x="5059976" y="3648649"/>
              <a:ext cx="353818" cy="311925"/>
            </a:xfrm>
            <a:custGeom>
              <a:avLst/>
              <a:gdLst>
                <a:gd name="T0" fmla="*/ 472622 w 604011"/>
                <a:gd name="T1" fmla="*/ 472622 w 604011"/>
                <a:gd name="T2" fmla="*/ 472622 w 604011"/>
                <a:gd name="T3" fmla="*/ 472622 w 604011"/>
                <a:gd name="T4" fmla="*/ 472622 w 604011"/>
                <a:gd name="T5" fmla="*/ 472622 w 604011"/>
                <a:gd name="T6" fmla="*/ 472622 w 604011"/>
                <a:gd name="T7" fmla="*/ 472622 w 604011"/>
                <a:gd name="T8" fmla="*/ 472622 w 604011"/>
                <a:gd name="T9" fmla="*/ 472622 w 604011"/>
                <a:gd name="T10" fmla="*/ 472622 w 604011"/>
                <a:gd name="T11" fmla="*/ 472622 w 604011"/>
                <a:gd name="T12" fmla="*/ 472622 w 604011"/>
                <a:gd name="T13" fmla="*/ 472622 w 604011"/>
                <a:gd name="T14" fmla="*/ 472622 w 604011"/>
                <a:gd name="T15" fmla="*/ 472622 w 604011"/>
                <a:gd name="T16" fmla="*/ 472622 w 604011"/>
                <a:gd name="T17" fmla="*/ 472622 w 604011"/>
                <a:gd name="T18" fmla="*/ 472622 w 604011"/>
                <a:gd name="T19" fmla="*/ 472622 w 604011"/>
                <a:gd name="T20" fmla="*/ 472622 w 604011"/>
                <a:gd name="T21" fmla="*/ 472622 w 604011"/>
                <a:gd name="T22" fmla="*/ 472622 w 604011"/>
                <a:gd name="T23" fmla="*/ 472622 w 604011"/>
                <a:gd name="T24" fmla="*/ 472622 w 604011"/>
                <a:gd name="T25" fmla="*/ 472622 w 604011"/>
                <a:gd name="T26" fmla="*/ 472622 w 604011"/>
                <a:gd name="T27" fmla="*/ 472622 w 604011"/>
                <a:gd name="T28" fmla="*/ 472622 w 604011"/>
                <a:gd name="T29" fmla="*/ 472622 w 604011"/>
                <a:gd name="T30" fmla="*/ 472622 w 604011"/>
                <a:gd name="T31" fmla="*/ 472622 w 604011"/>
                <a:gd name="T32" fmla="*/ 472622 w 604011"/>
                <a:gd name="T33" fmla="*/ 472622 w 604011"/>
                <a:gd name="T34" fmla="*/ 472622 w 604011"/>
                <a:gd name="T35" fmla="*/ 472622 w 604011"/>
                <a:gd name="T36" fmla="*/ 472622 w 604011"/>
                <a:gd name="T37" fmla="*/ 472622 w 604011"/>
                <a:gd name="T38" fmla="*/ 472622 w 604011"/>
                <a:gd name="T39" fmla="*/ 472622 w 604011"/>
                <a:gd name="T40" fmla="*/ 472622 w 604011"/>
                <a:gd name="T41" fmla="*/ 472622 w 604011"/>
                <a:gd name="T42" fmla="*/ 472622 w 604011"/>
                <a:gd name="T43" fmla="*/ 472622 w 604011"/>
                <a:gd name="T44" fmla="*/ 472622 w 604011"/>
                <a:gd name="T45" fmla="*/ 472622 w 604011"/>
                <a:gd name="T46" fmla="*/ 472622 w 604011"/>
                <a:gd name="T47" fmla="*/ 472622 w 604011"/>
                <a:gd name="T48" fmla="*/ 472622 w 604011"/>
                <a:gd name="T49" fmla="*/ 472622 w 604011"/>
                <a:gd name="T50" fmla="*/ 472622 w 604011"/>
                <a:gd name="T51" fmla="*/ 472622 w 604011"/>
                <a:gd name="T52" fmla="*/ 472622 w 604011"/>
                <a:gd name="T53" fmla="*/ 472622 w 604011"/>
                <a:gd name="T54" fmla="*/ 472622 w 604011"/>
                <a:gd name="T55" fmla="*/ 472622 w 604011"/>
                <a:gd name="T56" fmla="*/ 472622 w 604011"/>
                <a:gd name="T57" fmla="*/ 472622 w 604011"/>
                <a:gd name="T58" fmla="*/ 472622 w 604011"/>
                <a:gd name="T59" fmla="*/ 472622 w 604011"/>
                <a:gd name="T60" fmla="*/ 472622 w 604011"/>
                <a:gd name="T61" fmla="*/ 472622 w 604011"/>
                <a:gd name="T62" fmla="*/ 472622 w 604011"/>
                <a:gd name="T63" fmla="*/ 472622 w 604011"/>
                <a:gd name="T64" fmla="*/ 472622 w 604011"/>
                <a:gd name="T65" fmla="*/ 472622 w 604011"/>
                <a:gd name="T66" fmla="*/ 472622 w 604011"/>
                <a:gd name="T67" fmla="*/ 472622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22" h="2315">
                  <a:moveTo>
                    <a:pt x="751" y="330"/>
                  </a:moveTo>
                  <a:cubicBezTo>
                    <a:pt x="751" y="293"/>
                    <a:pt x="781" y="263"/>
                    <a:pt x="818" y="263"/>
                  </a:cubicBezTo>
                  <a:lnTo>
                    <a:pt x="1754" y="263"/>
                  </a:lnTo>
                  <a:cubicBezTo>
                    <a:pt x="1791" y="263"/>
                    <a:pt x="1821" y="293"/>
                    <a:pt x="1821" y="330"/>
                  </a:cubicBezTo>
                  <a:cubicBezTo>
                    <a:pt x="1821" y="367"/>
                    <a:pt x="1791" y="397"/>
                    <a:pt x="1754" y="397"/>
                  </a:cubicBezTo>
                  <a:lnTo>
                    <a:pt x="818" y="397"/>
                  </a:lnTo>
                  <a:cubicBezTo>
                    <a:pt x="781" y="397"/>
                    <a:pt x="751" y="367"/>
                    <a:pt x="751" y="330"/>
                  </a:cubicBezTo>
                  <a:close/>
                  <a:moveTo>
                    <a:pt x="2622" y="837"/>
                  </a:moveTo>
                  <a:lnTo>
                    <a:pt x="2622" y="2035"/>
                  </a:lnTo>
                  <a:cubicBezTo>
                    <a:pt x="2622" y="2189"/>
                    <a:pt x="2497" y="2315"/>
                    <a:pt x="2343" y="2315"/>
                  </a:cubicBezTo>
                  <a:lnTo>
                    <a:pt x="279" y="2315"/>
                  </a:lnTo>
                  <a:cubicBezTo>
                    <a:pt x="125" y="2315"/>
                    <a:pt x="0" y="2189"/>
                    <a:pt x="0" y="2035"/>
                  </a:cubicBezTo>
                  <a:lnTo>
                    <a:pt x="0" y="837"/>
                  </a:lnTo>
                  <a:cubicBezTo>
                    <a:pt x="0" y="683"/>
                    <a:pt x="125" y="558"/>
                    <a:pt x="279" y="558"/>
                  </a:cubicBezTo>
                  <a:lnTo>
                    <a:pt x="486" y="558"/>
                  </a:lnTo>
                  <a:lnTo>
                    <a:pt x="486" y="183"/>
                  </a:lnTo>
                  <a:cubicBezTo>
                    <a:pt x="486" y="82"/>
                    <a:pt x="569" y="0"/>
                    <a:pt x="670" y="0"/>
                  </a:cubicBezTo>
                  <a:lnTo>
                    <a:pt x="1927" y="0"/>
                  </a:lnTo>
                  <a:cubicBezTo>
                    <a:pt x="2028" y="0"/>
                    <a:pt x="2111" y="82"/>
                    <a:pt x="2111" y="183"/>
                  </a:cubicBezTo>
                  <a:lnTo>
                    <a:pt x="2111" y="558"/>
                  </a:lnTo>
                  <a:lnTo>
                    <a:pt x="2343" y="558"/>
                  </a:lnTo>
                  <a:cubicBezTo>
                    <a:pt x="2497" y="558"/>
                    <a:pt x="2622" y="683"/>
                    <a:pt x="2622" y="837"/>
                  </a:cubicBezTo>
                  <a:close/>
                  <a:moveTo>
                    <a:pt x="2420" y="1997"/>
                  </a:moveTo>
                  <a:lnTo>
                    <a:pt x="1583" y="1452"/>
                  </a:lnTo>
                  <a:lnTo>
                    <a:pt x="2422" y="861"/>
                  </a:lnTo>
                  <a:cubicBezTo>
                    <a:pt x="2452" y="839"/>
                    <a:pt x="2459" y="798"/>
                    <a:pt x="2438" y="768"/>
                  </a:cubicBezTo>
                  <a:cubicBezTo>
                    <a:pt x="2417" y="738"/>
                    <a:pt x="2375" y="730"/>
                    <a:pt x="2345" y="752"/>
                  </a:cubicBezTo>
                  <a:lnTo>
                    <a:pt x="1978" y="1011"/>
                  </a:lnTo>
                  <a:lnTo>
                    <a:pt x="1978" y="778"/>
                  </a:lnTo>
                  <a:lnTo>
                    <a:pt x="1978" y="764"/>
                  </a:lnTo>
                  <a:lnTo>
                    <a:pt x="1978" y="183"/>
                  </a:lnTo>
                  <a:cubicBezTo>
                    <a:pt x="1978" y="156"/>
                    <a:pt x="1955" y="133"/>
                    <a:pt x="1927" y="133"/>
                  </a:cubicBezTo>
                  <a:lnTo>
                    <a:pt x="670" y="133"/>
                  </a:lnTo>
                  <a:cubicBezTo>
                    <a:pt x="642" y="133"/>
                    <a:pt x="620" y="156"/>
                    <a:pt x="620" y="183"/>
                  </a:cubicBezTo>
                  <a:lnTo>
                    <a:pt x="620" y="755"/>
                  </a:lnTo>
                  <a:lnTo>
                    <a:pt x="620" y="755"/>
                  </a:lnTo>
                  <a:lnTo>
                    <a:pt x="620" y="995"/>
                  </a:lnTo>
                  <a:lnTo>
                    <a:pt x="279" y="756"/>
                  </a:lnTo>
                  <a:cubicBezTo>
                    <a:pt x="249" y="735"/>
                    <a:pt x="208" y="742"/>
                    <a:pt x="186" y="773"/>
                  </a:cubicBezTo>
                  <a:cubicBezTo>
                    <a:pt x="165" y="803"/>
                    <a:pt x="173" y="844"/>
                    <a:pt x="203" y="865"/>
                  </a:cubicBezTo>
                  <a:lnTo>
                    <a:pt x="1046" y="1458"/>
                  </a:lnTo>
                  <a:lnTo>
                    <a:pt x="205" y="2005"/>
                  </a:lnTo>
                  <a:cubicBezTo>
                    <a:pt x="174" y="2025"/>
                    <a:pt x="165" y="2066"/>
                    <a:pt x="185" y="2097"/>
                  </a:cubicBezTo>
                  <a:cubicBezTo>
                    <a:pt x="198" y="2117"/>
                    <a:pt x="219" y="2127"/>
                    <a:pt x="241" y="2127"/>
                  </a:cubicBezTo>
                  <a:cubicBezTo>
                    <a:pt x="254" y="2127"/>
                    <a:pt x="266" y="2124"/>
                    <a:pt x="277" y="2117"/>
                  </a:cubicBezTo>
                  <a:lnTo>
                    <a:pt x="1161" y="1542"/>
                  </a:lnTo>
                  <a:cubicBezTo>
                    <a:pt x="1162" y="1541"/>
                    <a:pt x="1162" y="1540"/>
                    <a:pt x="1163" y="1540"/>
                  </a:cubicBezTo>
                  <a:lnTo>
                    <a:pt x="1201" y="1566"/>
                  </a:lnTo>
                  <a:cubicBezTo>
                    <a:pt x="1234" y="1589"/>
                    <a:pt x="1272" y="1601"/>
                    <a:pt x="1311" y="1601"/>
                  </a:cubicBezTo>
                  <a:cubicBezTo>
                    <a:pt x="1350" y="1601"/>
                    <a:pt x="1389" y="1589"/>
                    <a:pt x="1422" y="1566"/>
                  </a:cubicBezTo>
                  <a:lnTo>
                    <a:pt x="1466" y="1535"/>
                  </a:lnTo>
                  <a:lnTo>
                    <a:pt x="2347" y="2108"/>
                  </a:lnTo>
                  <a:cubicBezTo>
                    <a:pt x="2359" y="2116"/>
                    <a:pt x="2371" y="2119"/>
                    <a:pt x="2384" y="2119"/>
                  </a:cubicBezTo>
                  <a:cubicBezTo>
                    <a:pt x="2405" y="2119"/>
                    <a:pt x="2427" y="2109"/>
                    <a:pt x="2440" y="2089"/>
                  </a:cubicBezTo>
                  <a:cubicBezTo>
                    <a:pt x="2460" y="2058"/>
                    <a:pt x="2451" y="2017"/>
                    <a:pt x="2420" y="1997"/>
                  </a:cubicBezTo>
                  <a:close/>
                  <a:moveTo>
                    <a:pt x="818" y="695"/>
                  </a:moveTo>
                  <a:lnTo>
                    <a:pt x="1754" y="695"/>
                  </a:lnTo>
                  <a:cubicBezTo>
                    <a:pt x="1791" y="695"/>
                    <a:pt x="1821" y="665"/>
                    <a:pt x="1821" y="628"/>
                  </a:cubicBezTo>
                  <a:cubicBezTo>
                    <a:pt x="1821" y="591"/>
                    <a:pt x="1791" y="561"/>
                    <a:pt x="1754" y="561"/>
                  </a:cubicBezTo>
                  <a:lnTo>
                    <a:pt x="818" y="561"/>
                  </a:lnTo>
                  <a:cubicBezTo>
                    <a:pt x="781" y="561"/>
                    <a:pt x="751" y="591"/>
                    <a:pt x="751" y="628"/>
                  </a:cubicBezTo>
                  <a:cubicBezTo>
                    <a:pt x="751" y="665"/>
                    <a:pt x="781" y="695"/>
                    <a:pt x="818" y="695"/>
                  </a:cubicBezTo>
                  <a:close/>
                  <a:moveTo>
                    <a:pt x="818" y="993"/>
                  </a:moveTo>
                  <a:lnTo>
                    <a:pt x="1754" y="993"/>
                  </a:lnTo>
                  <a:cubicBezTo>
                    <a:pt x="1791" y="993"/>
                    <a:pt x="1821" y="963"/>
                    <a:pt x="1821" y="926"/>
                  </a:cubicBezTo>
                  <a:cubicBezTo>
                    <a:pt x="1821" y="889"/>
                    <a:pt x="1791" y="859"/>
                    <a:pt x="1754" y="859"/>
                  </a:cubicBezTo>
                  <a:lnTo>
                    <a:pt x="818" y="859"/>
                  </a:lnTo>
                  <a:cubicBezTo>
                    <a:pt x="781" y="859"/>
                    <a:pt x="751" y="889"/>
                    <a:pt x="751" y="926"/>
                  </a:cubicBezTo>
                  <a:cubicBezTo>
                    <a:pt x="751" y="963"/>
                    <a:pt x="781" y="993"/>
                    <a:pt x="818" y="993"/>
                  </a:cubicBezTo>
                  <a:close/>
                </a:path>
              </a:pathLst>
            </a:custGeom>
            <a:solidFill>
              <a:schemeClr val="bg1"/>
            </a:solidFill>
            <a:ln>
              <a:noFill/>
            </a:ln>
          </p:spPr>
          <p:txBody>
            <a:bodyPr wrap="square" lIns="91440" tIns="45720" rIns="91440" bIns="45720">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panose="020B0604020202020204"/>
                <a:ea typeface="Microsoft YaHei" panose="020B0503020204020204" charset="-122"/>
              </a:endParaRPr>
            </a:p>
          </p:txBody>
        </p:sp>
        <p:grpSp>
          <p:nvGrpSpPr>
            <p:cNvPr id="44" name="ïṡḻíḋé"/>
            <p:cNvGrpSpPr/>
            <p:nvPr/>
          </p:nvGrpSpPr>
          <p:grpSpPr>
            <a:xfrm>
              <a:off x="673100" y="2053862"/>
              <a:ext cx="3413125" cy="1279888"/>
              <a:chOff x="8428407" y="1130300"/>
              <a:chExt cx="3090493" cy="1279888"/>
            </a:xfrm>
          </p:grpSpPr>
          <p:sp>
            <p:nvSpPr>
              <p:cNvPr id="54" name="îṩḷïḑè"/>
              <p:cNvSpPr txBox="1"/>
              <p:nvPr/>
            </p:nvSpPr>
            <p:spPr>
              <a:xfrm>
                <a:off x="8428407" y="1360451"/>
                <a:ext cx="3090493" cy="1049737"/>
              </a:xfrm>
              <a:prstGeom prst="roundRect">
                <a:avLst>
                  <a:gd name="adj" fmla="val 6341"/>
                </a:avLst>
              </a:prstGeom>
              <a:noFill/>
              <a:ln w="3175">
                <a:solidFill>
                  <a:schemeClr val="bg1">
                    <a:lumMod val="75000"/>
                  </a:schemeClr>
                </a:solidFill>
              </a:ln>
            </p:spPr>
            <p:txBody>
              <a:bodyPr wrap="square" lIns="91440" tIns="45720" rIns="91440" bIns="45720" anchor="t">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endParaRPr>
              </a:p>
              <a:p>
                <a:pPr algn="ctr">
                  <a:lnSpc>
                    <a:spcPct val="120000"/>
                  </a:lnSpc>
                  <a:spcBef>
                    <a:spcPts val="600"/>
                  </a:spcBef>
                </a:pPr>
                <a:r>
                  <a:rPr lang="zh-CN" altLang="en-US" sz="1400" dirty="0">
                    <a:solidFill>
                      <a:srgbClr val="000000"/>
                    </a:solidFill>
                    <a:latin typeface="思源黑体 CN Bold" panose="020B0800000000000000" charset="-122"/>
                    <a:ea typeface="思源黑体 CN Heavy" panose="020B0A00000000000000" charset="-122"/>
                  </a:rPr>
                  <a:t>請輸入相關文字內容請輸入相關文字內容請輸入相關文字內容請輸入相關文字</a:t>
                </a:r>
                <a:endParaRPr kumimoji="0" lang="en-US" altLang="zh-CN"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endParaRPr>
              </a:p>
            </p:txBody>
          </p:sp>
          <p:sp>
            <p:nvSpPr>
              <p:cNvPr id="55" name="ïśḷiḑé"/>
              <p:cNvSpPr/>
              <p:nvPr/>
            </p:nvSpPr>
            <p:spPr>
              <a:xfrm>
                <a:off x="8765225" y="1130300"/>
                <a:ext cx="2416857" cy="460300"/>
              </a:xfrm>
              <a:prstGeom prst="roundRect">
                <a:avLst>
                  <a:gd name="adj" fmla="val 50000"/>
                </a:avLst>
              </a:prstGeom>
              <a:solidFill>
                <a:schemeClr val="accent1"/>
              </a:solidFill>
              <a:ln w="3810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0000"/>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i="1" dirty="0">
                    <a:solidFill>
                      <a:srgbClr val="FFFFFF"/>
                    </a:solidFill>
                    <a:latin typeface="思源黑体 CN Bold" panose="020B0800000000000000" charset="-122"/>
                    <a:ea typeface="思源黑体 CN Heavy" panose="020B0A00000000000000" charset="-122"/>
                  </a:rPr>
                  <a:t>數據統計</a:t>
                </a:r>
                <a:endParaRPr kumimoji="0" lang="zh-CN" altLang="en-US" sz="1600" b="1" i="1"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endParaRPr>
              </a:p>
            </p:txBody>
          </p:sp>
        </p:grpSp>
        <p:grpSp>
          <p:nvGrpSpPr>
            <p:cNvPr id="45" name="íšľîďê"/>
            <p:cNvGrpSpPr/>
            <p:nvPr/>
          </p:nvGrpSpPr>
          <p:grpSpPr>
            <a:xfrm>
              <a:off x="673100" y="4232033"/>
              <a:ext cx="3413125" cy="1279888"/>
              <a:chOff x="8428407" y="1130300"/>
              <a:chExt cx="3090493" cy="1279888"/>
            </a:xfrm>
          </p:grpSpPr>
          <p:sp>
            <p:nvSpPr>
              <p:cNvPr id="52" name="ïš1íḓe"/>
              <p:cNvSpPr txBox="1"/>
              <p:nvPr/>
            </p:nvSpPr>
            <p:spPr>
              <a:xfrm>
                <a:off x="8428407" y="1360451"/>
                <a:ext cx="3090493" cy="1049737"/>
              </a:xfrm>
              <a:prstGeom prst="roundRect">
                <a:avLst>
                  <a:gd name="adj" fmla="val 6341"/>
                </a:avLst>
              </a:prstGeom>
              <a:noFill/>
              <a:ln w="3175">
                <a:solidFill>
                  <a:schemeClr val="bg1">
                    <a:lumMod val="75000"/>
                  </a:schemeClr>
                </a:solidFill>
              </a:ln>
            </p:spPr>
            <p:txBody>
              <a:bodyPr wrap="square" lIns="91440" tIns="45720" rIns="91440" bIns="45720" anchor="t">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endParaRPr>
              </a:p>
              <a:p>
                <a:pPr marL="0" marR="0" lvl="0" indent="0" algn="ctr" defTabSz="914400" rtl="0" eaLnBrk="1" fontAlgn="auto" latinLnBrk="0" hangingPunct="1">
                  <a:lnSpc>
                    <a:spcPct val="120000"/>
                  </a:lnSpc>
                  <a:spcBef>
                    <a:spcPts val="600"/>
                  </a:spcBef>
                  <a:spcAft>
                    <a:spcPts val="0"/>
                  </a:spcAft>
                  <a:buClrTx/>
                  <a:buSzTx/>
                  <a:buFontTx/>
                  <a:buNone/>
                  <a:defRPr/>
                </a:pPr>
                <a:r>
                  <a:rPr kumimoji="0" lang="zh-CN" altLang="en-US"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rPr>
                  <a:t>請輸入相關文字內容請輸入相關文字內容請輸入相關文字內容請輸入相關文字</a:t>
                </a:r>
                <a:endParaRPr kumimoji="0" lang="zh-CN" altLang="en-US"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endParaRPr>
              </a:p>
            </p:txBody>
          </p:sp>
          <p:sp>
            <p:nvSpPr>
              <p:cNvPr id="53" name="íṡļïde"/>
              <p:cNvSpPr/>
              <p:nvPr/>
            </p:nvSpPr>
            <p:spPr>
              <a:xfrm>
                <a:off x="8765225" y="1130300"/>
                <a:ext cx="2416857" cy="460300"/>
              </a:xfrm>
              <a:prstGeom prst="roundRect">
                <a:avLst>
                  <a:gd name="adj" fmla="val 50000"/>
                </a:avLst>
              </a:prstGeom>
              <a:solidFill>
                <a:schemeClr val="accent2"/>
              </a:solidFill>
              <a:ln w="3810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0000"/>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1"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rPr>
                  <a:t>撰寫報告</a:t>
                </a:r>
                <a:endParaRPr kumimoji="0" lang="zh-CN" altLang="en-US" sz="1600" b="1" i="1"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endParaRPr>
              </a:p>
            </p:txBody>
          </p:sp>
        </p:grpSp>
        <p:grpSp>
          <p:nvGrpSpPr>
            <p:cNvPr id="46" name="íś1íḓé"/>
            <p:cNvGrpSpPr/>
            <p:nvPr/>
          </p:nvGrpSpPr>
          <p:grpSpPr>
            <a:xfrm>
              <a:off x="8105775" y="2053862"/>
              <a:ext cx="3413125" cy="1279888"/>
              <a:chOff x="8428407" y="1130300"/>
              <a:chExt cx="3090493" cy="1279888"/>
            </a:xfrm>
          </p:grpSpPr>
          <p:sp>
            <p:nvSpPr>
              <p:cNvPr id="50" name="2"/>
              <p:cNvSpPr txBox="1"/>
              <p:nvPr/>
            </p:nvSpPr>
            <p:spPr>
              <a:xfrm>
                <a:off x="8428407" y="1360451"/>
                <a:ext cx="3090493" cy="1049737"/>
              </a:xfrm>
              <a:prstGeom prst="roundRect">
                <a:avLst>
                  <a:gd name="adj" fmla="val 6341"/>
                </a:avLst>
              </a:prstGeom>
              <a:noFill/>
              <a:ln w="3175">
                <a:solidFill>
                  <a:schemeClr val="bg1">
                    <a:lumMod val="75000"/>
                  </a:schemeClr>
                </a:solidFill>
              </a:ln>
            </p:spPr>
            <p:txBody>
              <a:bodyPr wrap="square" lIns="91440" tIns="45720" rIns="91440" bIns="45720" anchor="t">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endParaRPr>
              </a:p>
              <a:p>
                <a:pPr marL="0" marR="0" lvl="0" indent="0" algn="ctr" defTabSz="914400" rtl="0" eaLnBrk="1" fontAlgn="auto" latinLnBrk="0" hangingPunct="1">
                  <a:lnSpc>
                    <a:spcPct val="120000"/>
                  </a:lnSpc>
                  <a:spcBef>
                    <a:spcPts val="600"/>
                  </a:spcBef>
                  <a:spcAft>
                    <a:spcPts val="0"/>
                  </a:spcAft>
                  <a:buClrTx/>
                  <a:buSzTx/>
                  <a:buFontTx/>
                  <a:buNone/>
                  <a:defRPr/>
                </a:pPr>
                <a:r>
                  <a:rPr kumimoji="0" lang="zh-CN" altLang="en-US"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rPr>
                  <a:t>請輸入相關文字內容請輸入相關文字內容請輸入相關文字內容請輸入相關文字</a:t>
                </a:r>
                <a:endParaRPr kumimoji="0" lang="zh-CN" altLang="en-US"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endParaRPr>
              </a:p>
            </p:txBody>
          </p:sp>
          <p:sp>
            <p:nvSpPr>
              <p:cNvPr id="51" name="1"/>
              <p:cNvSpPr/>
              <p:nvPr/>
            </p:nvSpPr>
            <p:spPr>
              <a:xfrm>
                <a:off x="8765225" y="1130300"/>
                <a:ext cx="2416857" cy="460300"/>
              </a:xfrm>
              <a:prstGeom prst="roundRect">
                <a:avLst>
                  <a:gd name="adj" fmla="val 50000"/>
                </a:avLst>
              </a:prstGeom>
              <a:solidFill>
                <a:schemeClr val="accent1"/>
              </a:solidFill>
              <a:ln w="3810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0000"/>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1"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rPr>
                  <a:t>會議組織</a:t>
                </a:r>
                <a:endParaRPr kumimoji="0" lang="zh-CN" altLang="en-US" sz="1600" b="1" i="1"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endParaRPr>
              </a:p>
            </p:txBody>
          </p:sp>
        </p:grpSp>
        <p:grpSp>
          <p:nvGrpSpPr>
            <p:cNvPr id="47" name="íśľîdé"/>
            <p:cNvGrpSpPr/>
            <p:nvPr/>
          </p:nvGrpSpPr>
          <p:grpSpPr>
            <a:xfrm>
              <a:off x="8105775" y="4232033"/>
              <a:ext cx="3413125" cy="1279888"/>
              <a:chOff x="8428407" y="1130300"/>
              <a:chExt cx="3090493" cy="1279888"/>
            </a:xfrm>
          </p:grpSpPr>
          <p:sp>
            <p:nvSpPr>
              <p:cNvPr id="48" name="i$ḻîḋê"/>
              <p:cNvSpPr txBox="1"/>
              <p:nvPr/>
            </p:nvSpPr>
            <p:spPr>
              <a:xfrm>
                <a:off x="8428407" y="1360451"/>
                <a:ext cx="3090493" cy="1049737"/>
              </a:xfrm>
              <a:prstGeom prst="roundRect">
                <a:avLst>
                  <a:gd name="adj" fmla="val 6341"/>
                </a:avLst>
              </a:prstGeom>
              <a:noFill/>
              <a:ln w="3175">
                <a:solidFill>
                  <a:schemeClr val="bg1">
                    <a:lumMod val="75000"/>
                  </a:schemeClr>
                </a:solidFill>
              </a:ln>
            </p:spPr>
            <p:txBody>
              <a:bodyPr wrap="square" lIns="91440" tIns="45720" rIns="91440" bIns="45720" anchor="t">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endParaRPr>
              </a:p>
              <a:p>
                <a:pPr marL="0" marR="0" lvl="0" indent="0" algn="ctr" defTabSz="914400" rtl="0" eaLnBrk="1" fontAlgn="auto" latinLnBrk="0" hangingPunct="1">
                  <a:lnSpc>
                    <a:spcPct val="120000"/>
                  </a:lnSpc>
                  <a:spcBef>
                    <a:spcPts val="600"/>
                  </a:spcBef>
                  <a:spcAft>
                    <a:spcPts val="0"/>
                  </a:spcAft>
                  <a:buClrTx/>
                  <a:buSzTx/>
                  <a:buFontTx/>
                  <a:buNone/>
                  <a:defRPr/>
                </a:pPr>
                <a:r>
                  <a:rPr kumimoji="0" lang="zh-CN" altLang="en-US"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rPr>
                  <a:t>請輸入相關文字內容請輸入相關文字內容請輸入相關文字內容請輸入相關文字</a:t>
                </a:r>
                <a:endParaRPr kumimoji="0" lang="zh-CN" altLang="en-US" sz="1400" b="0" i="0" u="none" strike="noStrike" kern="1200" cap="none" spc="0" normalizeH="0" baseline="0" noProof="0" dirty="0">
                  <a:ln>
                    <a:noFill/>
                  </a:ln>
                  <a:solidFill>
                    <a:srgbClr val="000000"/>
                  </a:solidFill>
                  <a:effectLst/>
                  <a:uLnTx/>
                  <a:uFillTx/>
                  <a:latin typeface="思源黑体 CN Bold" panose="020B0800000000000000" charset="-122"/>
                  <a:ea typeface="思源黑体 CN Heavy" panose="020B0A00000000000000" charset="-122"/>
                </a:endParaRPr>
              </a:p>
            </p:txBody>
          </p:sp>
          <p:sp>
            <p:nvSpPr>
              <p:cNvPr id="49" name="ïṡ1idê"/>
              <p:cNvSpPr/>
              <p:nvPr/>
            </p:nvSpPr>
            <p:spPr>
              <a:xfrm>
                <a:off x="8765225" y="1130300"/>
                <a:ext cx="2416857" cy="460300"/>
              </a:xfrm>
              <a:prstGeom prst="roundRect">
                <a:avLst>
                  <a:gd name="adj" fmla="val 50000"/>
                </a:avLst>
              </a:prstGeom>
              <a:solidFill>
                <a:schemeClr val="accent2"/>
              </a:solidFill>
              <a:ln w="3810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fontScale="80000"/>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1"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rPr>
                  <a:t>事項傳達</a:t>
                </a:r>
                <a:endParaRPr kumimoji="0" lang="zh-CN" altLang="en-US" sz="1600" b="1" i="1"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endParaRPr>
              </a:p>
            </p:txBody>
          </p:sp>
        </p:grpSp>
      </p:grpSp>
      <p:sp>
        <p:nvSpPr>
          <p:cNvPr id="61" name="内容占位符 60"/>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rPr>
              <a:t>主要工作</a:t>
            </a:r>
            <a:endParaRPr lang="zh-CN" altLang="en-US" dirty="0">
              <a:latin typeface="思源黑体 CN Bold" panose="020B0800000000000000" charset="-122"/>
              <a:ea typeface="思源黑体 CN Heavy" panose="020B0A00000000000000" charset="-122"/>
            </a:endParaRPr>
          </a:p>
        </p:txBody>
      </p:sp>
    </p:spTree>
    <p:custDataLst>
      <p:tags r:id="rId1"/>
    </p:custData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1">
            <a:extLst>
              <a:ext uri="{28A0092B-C50C-407E-A947-70E740481C1C}">
                <a14:useLocalDpi xmlns:a14="http://schemas.microsoft.com/office/drawing/2010/main" val="0"/>
              </a:ext>
            </a:extLst>
          </a:blip>
          <a:srcRect l="24098" r="24098"/>
          <a:stretch>
            <a:fillRect/>
          </a:stretch>
        </p:blipFill>
        <p:spPr>
          <a:xfrm>
            <a:off x="8858956" y="1706264"/>
            <a:ext cx="2551289" cy="3284836"/>
          </a:xfrm>
          <a:custGeom>
            <a:avLst/>
            <a:gdLst>
              <a:gd name="connsiteX0" fmla="*/ 0 w 2551289"/>
              <a:gd name="connsiteY0" fmla="*/ 0 h 3284836"/>
              <a:gd name="connsiteX1" fmla="*/ 2551289 w 2551289"/>
              <a:gd name="connsiteY1" fmla="*/ 0 h 3284836"/>
              <a:gd name="connsiteX2" fmla="*/ 2551289 w 2551289"/>
              <a:gd name="connsiteY2" fmla="*/ 3284836 h 3284836"/>
              <a:gd name="connsiteX3" fmla="*/ 0 w 2551289"/>
              <a:gd name="connsiteY3" fmla="*/ 3284836 h 3284836"/>
            </a:gdLst>
            <a:ahLst/>
            <a:cxnLst>
              <a:cxn ang="0">
                <a:pos x="connsiteX0" y="connsiteY0"/>
              </a:cxn>
              <a:cxn ang="0">
                <a:pos x="connsiteX1" y="connsiteY1"/>
              </a:cxn>
              <a:cxn ang="0">
                <a:pos x="connsiteX2" y="connsiteY2"/>
              </a:cxn>
              <a:cxn ang="0">
                <a:pos x="connsiteX3" y="connsiteY3"/>
              </a:cxn>
            </a:cxnLst>
            <a:rect l="l" t="t" r="r" b="b"/>
            <a:pathLst>
              <a:path w="2551289" h="3284836">
                <a:moveTo>
                  <a:pt x="0" y="0"/>
                </a:moveTo>
                <a:lnTo>
                  <a:pt x="2551289" y="0"/>
                </a:lnTo>
                <a:lnTo>
                  <a:pt x="2551289" y="3284836"/>
                </a:lnTo>
                <a:lnTo>
                  <a:pt x="0" y="3284836"/>
                </a:lnTo>
                <a:close/>
              </a:path>
            </a:pathLst>
          </a:custGeom>
        </p:spPr>
      </p:pic>
      <p:pic>
        <p:nvPicPr>
          <p:cNvPr id="27" name="图片 26"/>
          <p:cNvPicPr>
            <a:picLocks noChangeAspect="1"/>
          </p:cNvPicPr>
          <p:nvPr/>
        </p:nvPicPr>
        <p:blipFill>
          <a:blip r:embed="rId2" cstate="print">
            <a:extLst>
              <a:ext uri="{28A0092B-C50C-407E-A947-70E740481C1C}">
                <a14:useLocalDpi xmlns:a14="http://schemas.microsoft.com/office/drawing/2010/main" val="0"/>
              </a:ext>
            </a:extLst>
          </a:blip>
          <a:srcRect l="14090" r="8241"/>
          <a:stretch>
            <a:fillRect/>
          </a:stretch>
        </p:blipFill>
        <p:spPr>
          <a:xfrm>
            <a:off x="3474158" y="1706264"/>
            <a:ext cx="2551289" cy="3284836"/>
          </a:xfrm>
          <a:custGeom>
            <a:avLst/>
            <a:gdLst>
              <a:gd name="connsiteX0" fmla="*/ 0 w 2551289"/>
              <a:gd name="connsiteY0" fmla="*/ 0 h 3284836"/>
              <a:gd name="connsiteX1" fmla="*/ 2551289 w 2551289"/>
              <a:gd name="connsiteY1" fmla="*/ 0 h 3284836"/>
              <a:gd name="connsiteX2" fmla="*/ 2551289 w 2551289"/>
              <a:gd name="connsiteY2" fmla="*/ 3284836 h 3284836"/>
              <a:gd name="connsiteX3" fmla="*/ 0 w 2551289"/>
              <a:gd name="connsiteY3" fmla="*/ 3284836 h 3284836"/>
            </a:gdLst>
            <a:ahLst/>
            <a:cxnLst>
              <a:cxn ang="0">
                <a:pos x="connsiteX0" y="connsiteY0"/>
              </a:cxn>
              <a:cxn ang="0">
                <a:pos x="connsiteX1" y="connsiteY1"/>
              </a:cxn>
              <a:cxn ang="0">
                <a:pos x="connsiteX2" y="connsiteY2"/>
              </a:cxn>
              <a:cxn ang="0">
                <a:pos x="connsiteX3" y="connsiteY3"/>
              </a:cxn>
            </a:cxnLst>
            <a:rect l="l" t="t" r="r" b="b"/>
            <a:pathLst>
              <a:path w="2551289" h="3284836">
                <a:moveTo>
                  <a:pt x="0" y="0"/>
                </a:moveTo>
                <a:lnTo>
                  <a:pt x="2551289" y="0"/>
                </a:lnTo>
                <a:lnTo>
                  <a:pt x="2551289" y="3284836"/>
                </a:lnTo>
                <a:lnTo>
                  <a:pt x="0" y="3284836"/>
                </a:lnTo>
                <a:close/>
              </a:path>
            </a:pathLst>
          </a:custGeom>
        </p:spPr>
      </p:pic>
      <p:pic>
        <p:nvPicPr>
          <p:cNvPr id="24" name="图片 23"/>
          <p:cNvPicPr>
            <a:picLocks noChangeAspect="1"/>
          </p:cNvPicPr>
          <p:nvPr/>
        </p:nvPicPr>
        <p:blipFill>
          <a:blip r:embed="rId3" cstate="print">
            <a:extLst>
              <a:ext uri="{28A0092B-C50C-407E-A947-70E740481C1C}">
                <a14:useLocalDpi xmlns:a14="http://schemas.microsoft.com/office/drawing/2010/main" val="0"/>
              </a:ext>
            </a:extLst>
          </a:blip>
          <a:srcRect l="15760" r="11502"/>
          <a:stretch>
            <a:fillRect/>
          </a:stretch>
        </p:blipFill>
        <p:spPr>
          <a:xfrm>
            <a:off x="6166556" y="1706264"/>
            <a:ext cx="2551289" cy="3284836"/>
          </a:xfrm>
          <a:custGeom>
            <a:avLst/>
            <a:gdLst>
              <a:gd name="connsiteX0" fmla="*/ 0 w 2551289"/>
              <a:gd name="connsiteY0" fmla="*/ 0 h 3284836"/>
              <a:gd name="connsiteX1" fmla="*/ 2551289 w 2551289"/>
              <a:gd name="connsiteY1" fmla="*/ 0 h 3284836"/>
              <a:gd name="connsiteX2" fmla="*/ 2551289 w 2551289"/>
              <a:gd name="connsiteY2" fmla="*/ 3284836 h 3284836"/>
              <a:gd name="connsiteX3" fmla="*/ 0 w 2551289"/>
              <a:gd name="connsiteY3" fmla="*/ 3284836 h 3284836"/>
            </a:gdLst>
            <a:ahLst/>
            <a:cxnLst>
              <a:cxn ang="0">
                <a:pos x="connsiteX0" y="connsiteY0"/>
              </a:cxn>
              <a:cxn ang="0">
                <a:pos x="connsiteX1" y="connsiteY1"/>
              </a:cxn>
              <a:cxn ang="0">
                <a:pos x="connsiteX2" y="connsiteY2"/>
              </a:cxn>
              <a:cxn ang="0">
                <a:pos x="connsiteX3" y="connsiteY3"/>
              </a:cxn>
            </a:cxnLst>
            <a:rect l="l" t="t" r="r" b="b"/>
            <a:pathLst>
              <a:path w="2551289" h="3284836">
                <a:moveTo>
                  <a:pt x="0" y="0"/>
                </a:moveTo>
                <a:lnTo>
                  <a:pt x="2551289" y="0"/>
                </a:lnTo>
                <a:lnTo>
                  <a:pt x="2551289" y="3284836"/>
                </a:lnTo>
                <a:lnTo>
                  <a:pt x="0" y="3284836"/>
                </a:lnTo>
                <a:close/>
              </a:path>
            </a:pathLst>
          </a:custGeom>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rcRect l="14459" t="8909" r="38351"/>
          <a:stretch>
            <a:fillRect/>
          </a:stretch>
        </p:blipFill>
        <p:spPr>
          <a:xfrm>
            <a:off x="781757" y="1706264"/>
            <a:ext cx="2551289" cy="3284836"/>
          </a:xfrm>
          <a:custGeom>
            <a:avLst/>
            <a:gdLst>
              <a:gd name="connsiteX0" fmla="*/ 0 w 2551289"/>
              <a:gd name="connsiteY0" fmla="*/ 0 h 3284836"/>
              <a:gd name="connsiteX1" fmla="*/ 2551289 w 2551289"/>
              <a:gd name="connsiteY1" fmla="*/ 0 h 3284836"/>
              <a:gd name="connsiteX2" fmla="*/ 2551289 w 2551289"/>
              <a:gd name="connsiteY2" fmla="*/ 3284836 h 3284836"/>
              <a:gd name="connsiteX3" fmla="*/ 0 w 2551289"/>
              <a:gd name="connsiteY3" fmla="*/ 3284836 h 3284836"/>
            </a:gdLst>
            <a:ahLst/>
            <a:cxnLst>
              <a:cxn ang="0">
                <a:pos x="connsiteX0" y="connsiteY0"/>
              </a:cxn>
              <a:cxn ang="0">
                <a:pos x="connsiteX1" y="connsiteY1"/>
              </a:cxn>
              <a:cxn ang="0">
                <a:pos x="connsiteX2" y="connsiteY2"/>
              </a:cxn>
              <a:cxn ang="0">
                <a:pos x="connsiteX3" y="connsiteY3"/>
              </a:cxn>
            </a:cxnLst>
            <a:rect l="l" t="t" r="r" b="b"/>
            <a:pathLst>
              <a:path w="2551289" h="3284836">
                <a:moveTo>
                  <a:pt x="0" y="0"/>
                </a:moveTo>
                <a:lnTo>
                  <a:pt x="2551289" y="0"/>
                </a:lnTo>
                <a:lnTo>
                  <a:pt x="2551289" y="3284836"/>
                </a:lnTo>
                <a:lnTo>
                  <a:pt x="0" y="3284836"/>
                </a:lnTo>
                <a:close/>
              </a:path>
            </a:pathLst>
          </a:custGeom>
        </p:spPr>
      </p:pic>
      <p:sp>
        <p:nvSpPr>
          <p:cNvPr id="31" name="矩形 30"/>
          <p:cNvSpPr/>
          <p:nvPr/>
        </p:nvSpPr>
        <p:spPr>
          <a:xfrm>
            <a:off x="781757" y="4257675"/>
            <a:ext cx="2551289" cy="7334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3474157" y="4257675"/>
            <a:ext cx="2551289" cy="7334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6166557" y="4257675"/>
            <a:ext cx="2551289" cy="7334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8858957" y="4257675"/>
            <a:ext cx="2551289" cy="7334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nvSpPr>
        <p:spPr>
          <a:xfrm>
            <a:off x="1011775" y="4439721"/>
            <a:ext cx="1591726" cy="398780"/>
          </a:xfrm>
          <a:prstGeom prst="rect">
            <a:avLst/>
          </a:prstGeom>
          <a:noFill/>
        </p:spPr>
        <p:txBody>
          <a:bodyPr wrap="square" rtlCol="0">
            <a:spAutoFit/>
          </a:bodyPr>
          <a:lstStyle/>
          <a:p>
            <a:pPr algn="ctr"/>
            <a:r>
              <a:rPr lang="zh-CN" altLang="en-US" sz="2000" dirty="0">
                <a:solidFill>
                  <a:schemeClr val="bg1"/>
                </a:solidFill>
                <a:latin typeface="思源黑体 CN Bold" panose="020B0800000000000000" charset="-122"/>
                <a:ea typeface="思源黑体 CN Heavy" panose="020B0A00000000000000" charset="-122"/>
              </a:rPr>
              <a:t>輸入小標題</a:t>
            </a:r>
            <a:endParaRPr lang="zh-CN" altLang="en-US" sz="2000" dirty="0">
              <a:solidFill>
                <a:schemeClr val="bg1"/>
              </a:solidFill>
              <a:latin typeface="思源黑体 CN Bold" panose="020B0800000000000000" charset="-122"/>
              <a:ea typeface="思源黑体 CN Heavy" panose="020B0A00000000000000" charset="-122"/>
            </a:endParaRPr>
          </a:p>
        </p:txBody>
      </p:sp>
      <p:sp>
        <p:nvSpPr>
          <p:cNvPr id="45" name="文本框 44"/>
          <p:cNvSpPr txBox="1"/>
          <p:nvPr/>
        </p:nvSpPr>
        <p:spPr>
          <a:xfrm>
            <a:off x="3718037" y="4443108"/>
            <a:ext cx="1591726" cy="398780"/>
          </a:xfrm>
          <a:prstGeom prst="rect">
            <a:avLst/>
          </a:prstGeom>
          <a:noFill/>
        </p:spPr>
        <p:txBody>
          <a:bodyPr wrap="square" rtlCol="0">
            <a:spAutoFit/>
          </a:bodyPr>
          <a:lstStyle/>
          <a:p>
            <a:pPr algn="ctr"/>
            <a:r>
              <a:rPr lang="zh-CN" altLang="en-US" sz="2000" dirty="0">
                <a:solidFill>
                  <a:schemeClr val="bg1"/>
                </a:solidFill>
                <a:latin typeface="思源黑体 CN Bold" panose="020B0800000000000000" charset="-122"/>
                <a:ea typeface="思源黑体 CN Heavy" panose="020B0A00000000000000" charset="-122"/>
              </a:rPr>
              <a:t>輸入小標題</a:t>
            </a:r>
            <a:endParaRPr lang="zh-CN" altLang="en-US" sz="2000" dirty="0">
              <a:solidFill>
                <a:schemeClr val="bg1"/>
              </a:solidFill>
              <a:latin typeface="思源黑体 CN Bold" panose="020B0800000000000000" charset="-122"/>
              <a:ea typeface="思源黑体 CN Heavy" panose="020B0A00000000000000" charset="-122"/>
            </a:endParaRPr>
          </a:p>
        </p:txBody>
      </p:sp>
      <p:sp>
        <p:nvSpPr>
          <p:cNvPr id="48" name="文本框 47"/>
          <p:cNvSpPr txBox="1"/>
          <p:nvPr/>
        </p:nvSpPr>
        <p:spPr>
          <a:xfrm>
            <a:off x="6396575" y="4439721"/>
            <a:ext cx="1591726" cy="398780"/>
          </a:xfrm>
          <a:prstGeom prst="rect">
            <a:avLst/>
          </a:prstGeom>
          <a:noFill/>
        </p:spPr>
        <p:txBody>
          <a:bodyPr wrap="square" rtlCol="0">
            <a:spAutoFit/>
          </a:bodyPr>
          <a:lstStyle/>
          <a:p>
            <a:pPr algn="ctr"/>
            <a:r>
              <a:rPr lang="zh-CN" altLang="en-US" sz="2000" dirty="0">
                <a:solidFill>
                  <a:schemeClr val="bg1"/>
                </a:solidFill>
                <a:latin typeface="思源黑体 CN Bold" panose="020B0800000000000000" charset="-122"/>
                <a:ea typeface="思源黑体 CN Heavy" panose="020B0A00000000000000" charset="-122"/>
              </a:rPr>
              <a:t>輸入小標題</a:t>
            </a:r>
            <a:endParaRPr lang="zh-CN" altLang="en-US" sz="2000" dirty="0">
              <a:solidFill>
                <a:schemeClr val="bg1"/>
              </a:solidFill>
              <a:latin typeface="思源黑体 CN Bold" panose="020B0800000000000000" charset="-122"/>
              <a:ea typeface="思源黑体 CN Heavy" panose="020B0A00000000000000" charset="-122"/>
            </a:endParaRPr>
          </a:p>
        </p:txBody>
      </p:sp>
      <p:sp>
        <p:nvSpPr>
          <p:cNvPr id="51" name="文本框 50"/>
          <p:cNvSpPr txBox="1"/>
          <p:nvPr/>
        </p:nvSpPr>
        <p:spPr>
          <a:xfrm>
            <a:off x="9088975" y="4439721"/>
            <a:ext cx="1591726" cy="398780"/>
          </a:xfrm>
          <a:prstGeom prst="rect">
            <a:avLst/>
          </a:prstGeom>
          <a:noFill/>
        </p:spPr>
        <p:txBody>
          <a:bodyPr wrap="square" rtlCol="0">
            <a:spAutoFit/>
          </a:bodyPr>
          <a:lstStyle/>
          <a:p>
            <a:pPr algn="ctr"/>
            <a:r>
              <a:rPr lang="zh-CN" altLang="en-US" sz="2000" dirty="0">
                <a:solidFill>
                  <a:schemeClr val="bg1"/>
                </a:solidFill>
                <a:latin typeface="思源黑体 CN Bold" panose="020B0800000000000000" charset="-122"/>
                <a:ea typeface="思源黑体 CN Heavy" panose="020B0A00000000000000" charset="-122"/>
              </a:rPr>
              <a:t>輸入小標題</a:t>
            </a:r>
            <a:endParaRPr lang="zh-CN" altLang="en-US" sz="2000" dirty="0">
              <a:solidFill>
                <a:schemeClr val="bg1"/>
              </a:solidFill>
              <a:latin typeface="思源黑体 CN Bold" panose="020B0800000000000000" charset="-122"/>
              <a:ea typeface="思源黑体 CN Heavy" panose="020B0A00000000000000" charset="-122"/>
            </a:endParaRPr>
          </a:p>
        </p:txBody>
      </p:sp>
      <p:pic>
        <p:nvPicPr>
          <p:cNvPr id="56" name="图形 5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7886452" y="4334759"/>
            <a:ext cx="505072" cy="505072"/>
          </a:xfrm>
          <a:prstGeom prst="rect">
            <a:avLst/>
          </a:prstGeom>
        </p:spPr>
      </p:pic>
      <p:pic>
        <p:nvPicPr>
          <p:cNvPr id="61" name="图形 6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41107" y="4386613"/>
            <a:ext cx="420521" cy="420521"/>
          </a:xfrm>
          <a:prstGeom prst="rect">
            <a:avLst/>
          </a:prstGeom>
        </p:spPr>
      </p:pic>
      <p:pic>
        <p:nvPicPr>
          <p:cNvPr id="62" name="图形 6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54281" y="4306453"/>
            <a:ext cx="572625" cy="572625"/>
          </a:xfrm>
          <a:prstGeom prst="rect">
            <a:avLst/>
          </a:prstGeom>
        </p:spPr>
      </p:pic>
      <p:pic>
        <p:nvPicPr>
          <p:cNvPr id="63" name="图形 6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631027" y="4356647"/>
            <a:ext cx="483183" cy="483183"/>
          </a:xfrm>
          <a:prstGeom prst="rect">
            <a:avLst/>
          </a:prstGeom>
        </p:spPr>
      </p:pic>
      <p:sp>
        <p:nvSpPr>
          <p:cNvPr id="64" name="文本框 63"/>
          <p:cNvSpPr txBox="1"/>
          <p:nvPr/>
        </p:nvSpPr>
        <p:spPr>
          <a:xfrm>
            <a:off x="765312" y="5032919"/>
            <a:ext cx="2567734" cy="1060450"/>
          </a:xfrm>
          <a:prstGeom prst="rect">
            <a:avLst/>
          </a:prstGeom>
          <a:noFill/>
        </p:spPr>
        <p:txBody>
          <a:bodyPr wrap="square" rtlCol="0">
            <a:spAutoFit/>
          </a:bodyPr>
          <a:lstStyle/>
          <a:p>
            <a:pPr>
              <a:lnSpc>
                <a:spcPct val="150000"/>
              </a:lnSpc>
            </a:pPr>
            <a:r>
              <a:rPr lang="zh-CN" altLang="en-US" sz="1400" dirty="0">
                <a:solidFill>
                  <a:schemeClr val="accent1"/>
                </a:solidFill>
                <a:latin typeface="思源黑体 CN Bold" panose="020B0800000000000000" charset="-122"/>
                <a:ea typeface="思源黑体 CN Heavy" panose="020B0A00000000000000" charset="-122"/>
              </a:rPr>
              <a:t>請你在這裏輸入你的正文內容請你在這裏輸入你的正文內容請你在這裏輸入你的正文內容</a:t>
            </a:r>
            <a:endParaRPr lang="zh-CN" altLang="en-US" sz="1400" dirty="0">
              <a:solidFill>
                <a:schemeClr val="accent1"/>
              </a:solidFill>
              <a:latin typeface="思源黑体 CN Bold" panose="020B0800000000000000" charset="-122"/>
              <a:ea typeface="思源黑体 CN Heavy" panose="020B0A00000000000000" charset="-122"/>
            </a:endParaRPr>
          </a:p>
        </p:txBody>
      </p:sp>
      <p:sp>
        <p:nvSpPr>
          <p:cNvPr id="68" name="文本框 67"/>
          <p:cNvSpPr txBox="1"/>
          <p:nvPr/>
        </p:nvSpPr>
        <p:spPr>
          <a:xfrm>
            <a:off x="3457713" y="5032919"/>
            <a:ext cx="2567734" cy="1060450"/>
          </a:xfrm>
          <a:prstGeom prst="rect">
            <a:avLst/>
          </a:prstGeom>
          <a:noFill/>
        </p:spPr>
        <p:txBody>
          <a:bodyPr wrap="square" rtlCol="0">
            <a:spAutoFit/>
          </a:bodyPr>
          <a:lstStyle/>
          <a:p>
            <a:pPr>
              <a:lnSpc>
                <a:spcPct val="150000"/>
              </a:lnSpc>
            </a:pPr>
            <a:r>
              <a:rPr lang="zh-CN" altLang="en-US" sz="1400" dirty="0">
                <a:solidFill>
                  <a:schemeClr val="accent1"/>
                </a:solidFill>
                <a:latin typeface="思源黑体 CN Bold" panose="020B0800000000000000" charset="-122"/>
                <a:ea typeface="思源黑体 CN Heavy" panose="020B0A00000000000000" charset="-122"/>
              </a:rPr>
              <a:t>請你在這裏輸入你的正文內容請你在這裏輸入你的正文內容請你在這裏輸入你的正文內容</a:t>
            </a:r>
            <a:endParaRPr lang="zh-CN" altLang="en-US" sz="1400" dirty="0">
              <a:solidFill>
                <a:schemeClr val="accent1"/>
              </a:solidFill>
              <a:latin typeface="思源黑体 CN Bold" panose="020B0800000000000000" charset="-122"/>
              <a:ea typeface="思源黑体 CN Heavy" panose="020B0A00000000000000" charset="-122"/>
            </a:endParaRPr>
          </a:p>
        </p:txBody>
      </p:sp>
      <p:sp>
        <p:nvSpPr>
          <p:cNvPr id="69" name="文本框 68"/>
          <p:cNvSpPr txBox="1"/>
          <p:nvPr/>
        </p:nvSpPr>
        <p:spPr>
          <a:xfrm>
            <a:off x="6150112" y="5032919"/>
            <a:ext cx="2567733" cy="1060450"/>
          </a:xfrm>
          <a:prstGeom prst="rect">
            <a:avLst/>
          </a:prstGeom>
          <a:noFill/>
        </p:spPr>
        <p:txBody>
          <a:bodyPr wrap="square" rtlCol="0">
            <a:spAutoFit/>
          </a:bodyPr>
          <a:lstStyle/>
          <a:p>
            <a:pPr>
              <a:lnSpc>
                <a:spcPct val="150000"/>
              </a:lnSpc>
            </a:pPr>
            <a:r>
              <a:rPr lang="zh-CN" altLang="en-US" sz="1400" dirty="0">
                <a:solidFill>
                  <a:schemeClr val="accent1"/>
                </a:solidFill>
                <a:latin typeface="思源黑体 CN Bold" panose="020B0800000000000000" charset="-122"/>
                <a:ea typeface="思源黑体 CN Heavy" panose="020B0A00000000000000" charset="-122"/>
              </a:rPr>
              <a:t>請你在這裏輸入你的正文內容請你在這裏輸入你的正文內容請你在這裏輸入你的正文內容</a:t>
            </a:r>
            <a:endParaRPr lang="zh-CN" altLang="en-US" sz="1400" dirty="0">
              <a:solidFill>
                <a:schemeClr val="accent1"/>
              </a:solidFill>
              <a:latin typeface="思源黑体 CN Bold" panose="020B0800000000000000" charset="-122"/>
              <a:ea typeface="思源黑体 CN Heavy" panose="020B0A00000000000000" charset="-122"/>
            </a:endParaRPr>
          </a:p>
        </p:txBody>
      </p:sp>
      <p:sp>
        <p:nvSpPr>
          <p:cNvPr id="70" name="文本框 69"/>
          <p:cNvSpPr txBox="1"/>
          <p:nvPr/>
        </p:nvSpPr>
        <p:spPr>
          <a:xfrm>
            <a:off x="8842512" y="5032919"/>
            <a:ext cx="2567733" cy="1060450"/>
          </a:xfrm>
          <a:prstGeom prst="rect">
            <a:avLst/>
          </a:prstGeom>
          <a:noFill/>
        </p:spPr>
        <p:txBody>
          <a:bodyPr wrap="square" rtlCol="0">
            <a:spAutoFit/>
          </a:bodyPr>
          <a:lstStyle/>
          <a:p>
            <a:pPr>
              <a:lnSpc>
                <a:spcPct val="150000"/>
              </a:lnSpc>
            </a:pPr>
            <a:r>
              <a:rPr lang="zh-CN" altLang="en-US" sz="1400" dirty="0">
                <a:solidFill>
                  <a:schemeClr val="accent1"/>
                </a:solidFill>
                <a:latin typeface="思源黑体 CN Bold" panose="020B0800000000000000" charset="-122"/>
                <a:ea typeface="思源黑体 CN Heavy" panose="020B0A00000000000000" charset="-122"/>
              </a:rPr>
              <a:t>請你在這裏輸入你的正文內容請你在這裏輸入你的正文內容請你在這裏輸入你的正文內容</a:t>
            </a:r>
            <a:endParaRPr lang="zh-CN" altLang="en-US" sz="1400" dirty="0">
              <a:solidFill>
                <a:schemeClr val="accent1"/>
              </a:solidFill>
              <a:latin typeface="思源黑体 CN Bold" panose="020B0800000000000000" charset="-122"/>
              <a:ea typeface="思源黑体 CN Heavy" panose="020B0A00000000000000" charset="-122"/>
            </a:endParaRPr>
          </a:p>
        </p:txBody>
      </p:sp>
      <p:sp>
        <p:nvSpPr>
          <p:cNvPr id="7" name="内容占位符 6"/>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rPr>
              <a:t>工作進展</a:t>
            </a:r>
            <a:endParaRPr lang="zh-CN" altLang="en-US" dirty="0">
              <a:latin typeface="思源黑体 CN Bold" panose="020B0800000000000000" charset="-122"/>
              <a:ea typeface="思源黑体 CN Heavy" panose="020B0A00000000000000" charset="-122"/>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p:nvPr/>
        </p:nvCxnSpPr>
        <p:spPr>
          <a:xfrm flipH="1">
            <a:off x="4474083" y="5139737"/>
            <a:ext cx="350383" cy="350383"/>
          </a:xfrm>
          <a:prstGeom prst="line">
            <a:avLst/>
          </a:prstGeom>
          <a:ln w="12700">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7366000" y="5139737"/>
            <a:ext cx="350383" cy="350383"/>
          </a:xfrm>
          <a:prstGeom prst="line">
            <a:avLst/>
          </a:prstGeom>
          <a:ln w="12700">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H="1" flipV="1">
            <a:off x="4474083" y="2234860"/>
            <a:ext cx="350383" cy="350383"/>
          </a:xfrm>
          <a:prstGeom prst="line">
            <a:avLst/>
          </a:prstGeom>
          <a:ln w="12700">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H="1" flipV="1">
            <a:off x="1831691" y="5488703"/>
            <a:ext cx="2644774" cy="0"/>
          </a:xfrm>
          <a:prstGeom prst="line">
            <a:avLst/>
          </a:prstGeom>
          <a:ln w="12700">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a:off x="1831691" y="2236277"/>
            <a:ext cx="2644774" cy="0"/>
          </a:xfrm>
          <a:prstGeom prst="line">
            <a:avLst/>
          </a:prstGeom>
          <a:ln w="12700">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V="1">
            <a:off x="7366000" y="2237083"/>
            <a:ext cx="350383" cy="350383"/>
          </a:xfrm>
          <a:prstGeom prst="line">
            <a:avLst/>
          </a:prstGeom>
          <a:ln w="12700">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flipV="1">
            <a:off x="7714002" y="5488703"/>
            <a:ext cx="2646307" cy="0"/>
          </a:xfrm>
          <a:prstGeom prst="line">
            <a:avLst/>
          </a:prstGeom>
          <a:ln w="12700">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7714002" y="2238569"/>
            <a:ext cx="2646307" cy="0"/>
          </a:xfrm>
          <a:prstGeom prst="line">
            <a:avLst/>
          </a:prstGeom>
          <a:ln w="12700">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a:off x="4514850" y="2294164"/>
            <a:ext cx="3162300" cy="3162300"/>
          </a:xfrm>
          <a:prstGeom prst="ellipse">
            <a:avLst/>
          </a:prstGeom>
          <a:noFill/>
          <a:ln w="12700">
            <a:solidFill>
              <a:schemeClr val="accent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图形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826000" y="2605314"/>
            <a:ext cx="2540000" cy="2540000"/>
          </a:xfrm>
          <a:prstGeom prst="rect">
            <a:avLst/>
          </a:prstGeom>
        </p:spPr>
      </p:pic>
      <p:sp>
        <p:nvSpPr>
          <p:cNvPr id="49" name="椭圆 48"/>
          <p:cNvSpPr/>
          <p:nvPr/>
        </p:nvSpPr>
        <p:spPr>
          <a:xfrm>
            <a:off x="4637088" y="2416402"/>
            <a:ext cx="685800" cy="685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0" name="椭圆 49"/>
          <p:cNvSpPr/>
          <p:nvPr/>
        </p:nvSpPr>
        <p:spPr>
          <a:xfrm>
            <a:off x="6869114" y="2416402"/>
            <a:ext cx="685800" cy="6858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1" name="椭圆 50"/>
          <p:cNvSpPr/>
          <p:nvPr/>
        </p:nvSpPr>
        <p:spPr>
          <a:xfrm>
            <a:off x="4637088" y="4648426"/>
            <a:ext cx="685800" cy="6858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2" name="椭圆 51"/>
          <p:cNvSpPr/>
          <p:nvPr/>
        </p:nvSpPr>
        <p:spPr>
          <a:xfrm>
            <a:off x="6869114" y="4648426"/>
            <a:ext cx="685800" cy="6858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3" name="文本框 52"/>
          <p:cNvSpPr txBox="1"/>
          <p:nvPr/>
        </p:nvSpPr>
        <p:spPr>
          <a:xfrm>
            <a:off x="1622647" y="1743647"/>
            <a:ext cx="1815908" cy="429895"/>
          </a:xfrm>
          <a:prstGeom prst="rect">
            <a:avLst/>
          </a:prstGeom>
          <a:noFill/>
        </p:spPr>
        <p:txBody>
          <a:bodyPr wrap="square" rtlCol="0">
            <a:spAutoFit/>
          </a:bodyPr>
          <a:lstStyle/>
          <a:p>
            <a:pPr algn="ctr"/>
            <a:r>
              <a:rPr lang="zh-CN" altLang="en-US" sz="2200" b="1" dirty="0">
                <a:solidFill>
                  <a:schemeClr val="accent2"/>
                </a:solidFill>
                <a:latin typeface="思源黑体 CN Bold" panose="020B0800000000000000" charset="-122"/>
                <a:ea typeface="思源黑体 CN Heavy" panose="020B0A00000000000000" charset="-122"/>
              </a:rPr>
              <a:t>輸入小標題</a:t>
            </a:r>
            <a:endParaRPr lang="zh-CN" altLang="en-US" sz="2200" b="1" dirty="0">
              <a:solidFill>
                <a:schemeClr val="accent2"/>
              </a:solidFill>
              <a:latin typeface="思源黑体 CN Bold" panose="020B0800000000000000" charset="-122"/>
              <a:ea typeface="思源黑体 CN Heavy" panose="020B0A00000000000000" charset="-122"/>
            </a:endParaRPr>
          </a:p>
        </p:txBody>
      </p:sp>
      <p:sp>
        <p:nvSpPr>
          <p:cNvPr id="54" name="文本框 53"/>
          <p:cNvSpPr txBox="1"/>
          <p:nvPr/>
        </p:nvSpPr>
        <p:spPr>
          <a:xfrm>
            <a:off x="1622647" y="5528516"/>
            <a:ext cx="1815908" cy="429895"/>
          </a:xfrm>
          <a:prstGeom prst="rect">
            <a:avLst/>
          </a:prstGeom>
          <a:noFill/>
        </p:spPr>
        <p:txBody>
          <a:bodyPr wrap="square" rtlCol="0">
            <a:spAutoFit/>
          </a:bodyPr>
          <a:lstStyle/>
          <a:p>
            <a:pPr algn="ctr"/>
            <a:r>
              <a:rPr lang="zh-CN" altLang="en-US" sz="2200" b="1" dirty="0">
                <a:solidFill>
                  <a:schemeClr val="accent5"/>
                </a:solidFill>
                <a:latin typeface="思源黑体 CN Bold" panose="020B0800000000000000" charset="-122"/>
                <a:ea typeface="思源黑体 CN Heavy" panose="020B0A00000000000000" charset="-122"/>
              </a:rPr>
              <a:t>輸入小標題</a:t>
            </a:r>
            <a:endParaRPr lang="zh-CN" altLang="en-US" sz="2200" b="1" dirty="0">
              <a:solidFill>
                <a:schemeClr val="accent5"/>
              </a:solidFill>
              <a:latin typeface="思源黑体 CN Bold" panose="020B0800000000000000" charset="-122"/>
              <a:ea typeface="思源黑体 CN Heavy" panose="020B0A00000000000000" charset="-122"/>
            </a:endParaRPr>
          </a:p>
        </p:txBody>
      </p:sp>
      <p:sp>
        <p:nvSpPr>
          <p:cNvPr id="57" name="文本框 56"/>
          <p:cNvSpPr txBox="1"/>
          <p:nvPr/>
        </p:nvSpPr>
        <p:spPr>
          <a:xfrm>
            <a:off x="7510462" y="1743647"/>
            <a:ext cx="1815908" cy="429895"/>
          </a:xfrm>
          <a:prstGeom prst="rect">
            <a:avLst/>
          </a:prstGeom>
          <a:noFill/>
        </p:spPr>
        <p:txBody>
          <a:bodyPr wrap="square" rtlCol="0">
            <a:spAutoFit/>
          </a:bodyPr>
          <a:lstStyle/>
          <a:p>
            <a:pPr algn="ctr"/>
            <a:r>
              <a:rPr lang="zh-CN" altLang="en-US" sz="2200" b="1" dirty="0">
                <a:solidFill>
                  <a:schemeClr val="accent3"/>
                </a:solidFill>
                <a:latin typeface="思源黑体 CN Bold" panose="020B0800000000000000" charset="-122"/>
                <a:ea typeface="思源黑体 CN Heavy" panose="020B0A00000000000000" charset="-122"/>
              </a:rPr>
              <a:t>輸入小標題</a:t>
            </a:r>
            <a:endParaRPr lang="zh-CN" altLang="en-US" sz="2200" b="1" dirty="0">
              <a:solidFill>
                <a:schemeClr val="accent3"/>
              </a:solidFill>
              <a:latin typeface="思源黑体 CN Bold" panose="020B0800000000000000" charset="-122"/>
              <a:ea typeface="思源黑体 CN Heavy" panose="020B0A00000000000000" charset="-122"/>
            </a:endParaRPr>
          </a:p>
        </p:txBody>
      </p:sp>
      <p:sp>
        <p:nvSpPr>
          <p:cNvPr id="58" name="文本框 57"/>
          <p:cNvSpPr txBox="1"/>
          <p:nvPr/>
        </p:nvSpPr>
        <p:spPr>
          <a:xfrm>
            <a:off x="7510462" y="5528516"/>
            <a:ext cx="1815908" cy="429895"/>
          </a:xfrm>
          <a:prstGeom prst="rect">
            <a:avLst/>
          </a:prstGeom>
          <a:noFill/>
        </p:spPr>
        <p:txBody>
          <a:bodyPr wrap="square" rtlCol="0">
            <a:spAutoFit/>
          </a:bodyPr>
          <a:lstStyle/>
          <a:p>
            <a:pPr algn="ctr"/>
            <a:r>
              <a:rPr lang="zh-CN" altLang="en-US" sz="2200" b="1" dirty="0">
                <a:solidFill>
                  <a:schemeClr val="accent4"/>
                </a:solidFill>
                <a:latin typeface="思源黑体 CN Bold" panose="020B0800000000000000" charset="-122"/>
                <a:ea typeface="思源黑体 CN Heavy" panose="020B0A00000000000000" charset="-122"/>
              </a:rPr>
              <a:t>輸入小標題</a:t>
            </a:r>
            <a:endParaRPr lang="zh-CN" altLang="en-US" sz="2200" b="1" dirty="0">
              <a:solidFill>
                <a:schemeClr val="accent4"/>
              </a:solidFill>
              <a:latin typeface="思源黑体 CN Bold" panose="020B0800000000000000" charset="-122"/>
              <a:ea typeface="思源黑体 CN Heavy" panose="020B0A00000000000000" charset="-122"/>
            </a:endParaRPr>
          </a:p>
        </p:txBody>
      </p:sp>
      <p:sp>
        <p:nvSpPr>
          <p:cNvPr id="59" name="文本框 58"/>
          <p:cNvSpPr txBox="1"/>
          <p:nvPr/>
        </p:nvSpPr>
        <p:spPr>
          <a:xfrm>
            <a:off x="1734331" y="2301535"/>
            <a:ext cx="2882119" cy="869950"/>
          </a:xfrm>
          <a:prstGeom prst="rect">
            <a:avLst/>
          </a:prstGeom>
          <a:noFill/>
        </p:spPr>
        <p:txBody>
          <a:bodyPr wrap="square" rtlCol="0">
            <a:spAutoFit/>
          </a:bodyPr>
          <a:lstStyle/>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en-US" altLang="zh-CN" sz="1300" dirty="0">
              <a:solidFill>
                <a:schemeClr val="accent1"/>
              </a:solidFill>
              <a:latin typeface="思源黑体 CN Bold" panose="020B0800000000000000" charset="-122"/>
              <a:ea typeface="思源黑体 CN Heavy" panose="020B0A00000000000000" charset="-122"/>
            </a:endParaRPr>
          </a:p>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en-US" altLang="zh-CN" sz="1300" dirty="0">
              <a:solidFill>
                <a:schemeClr val="accent1"/>
              </a:solidFill>
              <a:latin typeface="思源黑体 CN Bold" panose="020B0800000000000000" charset="-122"/>
              <a:ea typeface="思源黑体 CN Heavy" panose="020B0A00000000000000" charset="-122"/>
            </a:endParaRPr>
          </a:p>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en-US" altLang="zh-CN" sz="1300" dirty="0">
              <a:solidFill>
                <a:schemeClr val="accent1"/>
              </a:solidFill>
              <a:latin typeface="思源黑体 CN Bold" panose="020B0800000000000000" charset="-122"/>
              <a:ea typeface="思源黑体 CN Heavy" panose="020B0A00000000000000" charset="-122"/>
            </a:endParaRPr>
          </a:p>
        </p:txBody>
      </p:sp>
      <p:sp>
        <p:nvSpPr>
          <p:cNvPr id="61" name="文本框 60"/>
          <p:cNvSpPr txBox="1"/>
          <p:nvPr/>
        </p:nvSpPr>
        <p:spPr>
          <a:xfrm>
            <a:off x="7620137" y="2301535"/>
            <a:ext cx="2584177" cy="869950"/>
          </a:xfrm>
          <a:prstGeom prst="rect">
            <a:avLst/>
          </a:prstGeom>
          <a:noFill/>
        </p:spPr>
        <p:txBody>
          <a:bodyPr wrap="square" rtlCol="0">
            <a:spAutoFit/>
          </a:bodyPr>
          <a:lstStyle/>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p:txBody>
      </p:sp>
      <p:sp>
        <p:nvSpPr>
          <p:cNvPr id="62" name="文本框 61"/>
          <p:cNvSpPr txBox="1"/>
          <p:nvPr/>
        </p:nvSpPr>
        <p:spPr>
          <a:xfrm>
            <a:off x="1734331" y="4640260"/>
            <a:ext cx="2584177" cy="869950"/>
          </a:xfrm>
          <a:prstGeom prst="rect">
            <a:avLst/>
          </a:prstGeom>
          <a:noFill/>
        </p:spPr>
        <p:txBody>
          <a:bodyPr wrap="square" rtlCol="0">
            <a:spAutoFit/>
          </a:bodyPr>
          <a:lstStyle/>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p:txBody>
      </p:sp>
      <p:sp>
        <p:nvSpPr>
          <p:cNvPr id="63" name="文本框 62"/>
          <p:cNvSpPr txBox="1"/>
          <p:nvPr/>
        </p:nvSpPr>
        <p:spPr>
          <a:xfrm>
            <a:off x="7620137" y="4640260"/>
            <a:ext cx="2584177" cy="869950"/>
          </a:xfrm>
          <a:prstGeom prst="rect">
            <a:avLst/>
          </a:prstGeom>
          <a:noFill/>
        </p:spPr>
        <p:txBody>
          <a:bodyPr wrap="square" rtlCol="0">
            <a:spAutoFit/>
          </a:bodyPr>
          <a:lstStyle/>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a:p>
            <a:pPr>
              <a:lnSpc>
                <a:spcPct val="130000"/>
              </a:lnSpc>
            </a:pPr>
            <a:r>
              <a:rPr lang="zh-CN" altLang="en-US" sz="1300" dirty="0">
                <a:solidFill>
                  <a:schemeClr val="accent1"/>
                </a:solidFill>
                <a:latin typeface="思源黑体 CN Bold" panose="020B0800000000000000" charset="-122"/>
                <a:ea typeface="思源黑体 CN Heavy" panose="020B0A00000000000000" charset="-122"/>
              </a:rPr>
              <a:t>請輸入你的正文 請輸入你的正文</a:t>
            </a:r>
            <a:endParaRPr lang="zh-CN" altLang="en-US" sz="1300" dirty="0">
              <a:solidFill>
                <a:schemeClr val="accent1"/>
              </a:solidFill>
              <a:latin typeface="思源黑体 CN Bold" panose="020B0800000000000000" charset="-122"/>
              <a:ea typeface="思源黑体 CN Heavy" panose="020B0A00000000000000" charset="-122"/>
            </a:endParaRPr>
          </a:p>
        </p:txBody>
      </p:sp>
      <p:sp>
        <p:nvSpPr>
          <p:cNvPr id="67" name="printer_244205"/>
          <p:cNvSpPr/>
          <p:nvPr/>
        </p:nvSpPr>
        <p:spPr>
          <a:xfrm>
            <a:off x="4787392" y="2565045"/>
            <a:ext cx="406950" cy="406336"/>
          </a:xfrm>
          <a:custGeom>
            <a:avLst/>
            <a:gdLst>
              <a:gd name="connsiteX0" fmla="*/ 192432 w 607639"/>
              <a:gd name="connsiteY0" fmla="*/ 515763 h 606722"/>
              <a:gd name="connsiteX1" fmla="*/ 405046 w 607639"/>
              <a:gd name="connsiteY1" fmla="*/ 515763 h 606722"/>
              <a:gd name="connsiteX2" fmla="*/ 405046 w 607639"/>
              <a:gd name="connsiteY2" fmla="*/ 546036 h 606722"/>
              <a:gd name="connsiteX3" fmla="*/ 192432 w 607639"/>
              <a:gd name="connsiteY3" fmla="*/ 546036 h 606722"/>
              <a:gd name="connsiteX4" fmla="*/ 192432 w 607639"/>
              <a:gd name="connsiteY4" fmla="*/ 455006 h 606722"/>
              <a:gd name="connsiteX5" fmla="*/ 405046 w 607639"/>
              <a:gd name="connsiteY5" fmla="*/ 455006 h 606722"/>
              <a:gd name="connsiteX6" fmla="*/ 405046 w 607639"/>
              <a:gd name="connsiteY6" fmla="*/ 485349 h 606722"/>
              <a:gd name="connsiteX7" fmla="*/ 192432 w 607639"/>
              <a:gd name="connsiteY7" fmla="*/ 485349 h 606722"/>
              <a:gd name="connsiteX8" fmla="*/ 192432 w 607639"/>
              <a:gd name="connsiteY8" fmla="*/ 394320 h 606722"/>
              <a:gd name="connsiteX9" fmla="*/ 405046 w 607639"/>
              <a:gd name="connsiteY9" fmla="*/ 394320 h 606722"/>
              <a:gd name="connsiteX10" fmla="*/ 405046 w 607639"/>
              <a:gd name="connsiteY10" fmla="*/ 424734 h 606722"/>
              <a:gd name="connsiteX11" fmla="*/ 192432 w 607639"/>
              <a:gd name="connsiteY11" fmla="*/ 424734 h 606722"/>
              <a:gd name="connsiteX12" fmla="*/ 161990 w 607639"/>
              <a:gd name="connsiteY12" fmla="*/ 333711 h 606722"/>
              <a:gd name="connsiteX13" fmla="*/ 161990 w 607639"/>
              <a:gd name="connsiteY13" fmla="*/ 576328 h 606722"/>
              <a:gd name="connsiteX14" fmla="*/ 435414 w 607639"/>
              <a:gd name="connsiteY14" fmla="*/ 576328 h 606722"/>
              <a:gd name="connsiteX15" fmla="*/ 435414 w 607639"/>
              <a:gd name="connsiteY15" fmla="*/ 333711 h 606722"/>
              <a:gd name="connsiteX16" fmla="*/ 379760 w 607639"/>
              <a:gd name="connsiteY16" fmla="*/ 212332 h 606722"/>
              <a:gd name="connsiteX17" fmla="*/ 501249 w 607639"/>
              <a:gd name="connsiteY17" fmla="*/ 212332 h 606722"/>
              <a:gd name="connsiteX18" fmla="*/ 516468 w 607639"/>
              <a:gd name="connsiteY18" fmla="*/ 227539 h 606722"/>
              <a:gd name="connsiteX19" fmla="*/ 501249 w 607639"/>
              <a:gd name="connsiteY19" fmla="*/ 242746 h 606722"/>
              <a:gd name="connsiteX20" fmla="*/ 379760 w 607639"/>
              <a:gd name="connsiteY20" fmla="*/ 242746 h 606722"/>
              <a:gd name="connsiteX21" fmla="*/ 364541 w 607639"/>
              <a:gd name="connsiteY21" fmla="*/ 227539 h 606722"/>
              <a:gd name="connsiteX22" fmla="*/ 379760 w 607639"/>
              <a:gd name="connsiteY22" fmla="*/ 212332 h 606722"/>
              <a:gd name="connsiteX23" fmla="*/ 60791 w 607639"/>
              <a:gd name="connsiteY23" fmla="*/ 182007 h 606722"/>
              <a:gd name="connsiteX24" fmla="*/ 30351 w 607639"/>
              <a:gd name="connsiteY24" fmla="*/ 212312 h 606722"/>
              <a:gd name="connsiteX25" fmla="*/ 30351 w 607639"/>
              <a:gd name="connsiteY25" fmla="*/ 424715 h 606722"/>
              <a:gd name="connsiteX26" fmla="*/ 60791 w 607639"/>
              <a:gd name="connsiteY26" fmla="*/ 455020 h 606722"/>
              <a:gd name="connsiteX27" fmla="*/ 131639 w 607639"/>
              <a:gd name="connsiteY27" fmla="*/ 455020 h 606722"/>
              <a:gd name="connsiteX28" fmla="*/ 131639 w 607639"/>
              <a:gd name="connsiteY28" fmla="*/ 333711 h 606722"/>
              <a:gd name="connsiteX29" fmla="*/ 106361 w 607639"/>
              <a:gd name="connsiteY29" fmla="*/ 333711 h 606722"/>
              <a:gd name="connsiteX30" fmla="*/ 91141 w 607639"/>
              <a:gd name="connsiteY30" fmla="*/ 318514 h 606722"/>
              <a:gd name="connsiteX31" fmla="*/ 106361 w 607639"/>
              <a:gd name="connsiteY31" fmla="*/ 303317 h 606722"/>
              <a:gd name="connsiteX32" fmla="*/ 501278 w 607639"/>
              <a:gd name="connsiteY32" fmla="*/ 303317 h 606722"/>
              <a:gd name="connsiteX33" fmla="*/ 516498 w 607639"/>
              <a:gd name="connsiteY33" fmla="*/ 318514 h 606722"/>
              <a:gd name="connsiteX34" fmla="*/ 501278 w 607639"/>
              <a:gd name="connsiteY34" fmla="*/ 333711 h 606722"/>
              <a:gd name="connsiteX35" fmla="*/ 465854 w 607639"/>
              <a:gd name="connsiteY35" fmla="*/ 333711 h 606722"/>
              <a:gd name="connsiteX36" fmla="*/ 465854 w 607639"/>
              <a:gd name="connsiteY36" fmla="*/ 455020 h 606722"/>
              <a:gd name="connsiteX37" fmla="*/ 546848 w 607639"/>
              <a:gd name="connsiteY37" fmla="*/ 455020 h 606722"/>
              <a:gd name="connsiteX38" fmla="*/ 577199 w 607639"/>
              <a:gd name="connsiteY38" fmla="*/ 424715 h 606722"/>
              <a:gd name="connsiteX39" fmla="*/ 577199 w 607639"/>
              <a:gd name="connsiteY39" fmla="*/ 212312 h 606722"/>
              <a:gd name="connsiteX40" fmla="*/ 546848 w 607639"/>
              <a:gd name="connsiteY40" fmla="*/ 182007 h 606722"/>
              <a:gd name="connsiteX41" fmla="*/ 161990 w 607639"/>
              <a:gd name="connsiteY41" fmla="*/ 30305 h 606722"/>
              <a:gd name="connsiteX42" fmla="*/ 161990 w 607639"/>
              <a:gd name="connsiteY42" fmla="*/ 151702 h 606722"/>
              <a:gd name="connsiteX43" fmla="*/ 435414 w 607639"/>
              <a:gd name="connsiteY43" fmla="*/ 151702 h 606722"/>
              <a:gd name="connsiteX44" fmla="*/ 435414 w 607639"/>
              <a:gd name="connsiteY44" fmla="*/ 30305 h 606722"/>
              <a:gd name="connsiteX45" fmla="*/ 131639 w 607639"/>
              <a:gd name="connsiteY45" fmla="*/ 0 h 606722"/>
              <a:gd name="connsiteX46" fmla="*/ 465854 w 607639"/>
              <a:gd name="connsiteY46" fmla="*/ 0 h 606722"/>
              <a:gd name="connsiteX47" fmla="*/ 465854 w 607639"/>
              <a:gd name="connsiteY47" fmla="*/ 151702 h 606722"/>
              <a:gd name="connsiteX48" fmla="*/ 546848 w 607639"/>
              <a:gd name="connsiteY48" fmla="*/ 151702 h 606722"/>
              <a:gd name="connsiteX49" fmla="*/ 607639 w 607639"/>
              <a:gd name="connsiteY49" fmla="*/ 212312 h 606722"/>
              <a:gd name="connsiteX50" fmla="*/ 607639 w 607639"/>
              <a:gd name="connsiteY50" fmla="*/ 424715 h 606722"/>
              <a:gd name="connsiteX51" fmla="*/ 546848 w 607639"/>
              <a:gd name="connsiteY51" fmla="*/ 485325 h 606722"/>
              <a:gd name="connsiteX52" fmla="*/ 465854 w 607639"/>
              <a:gd name="connsiteY52" fmla="*/ 485325 h 606722"/>
              <a:gd name="connsiteX53" fmla="*/ 465854 w 607639"/>
              <a:gd name="connsiteY53" fmla="*/ 606722 h 606722"/>
              <a:gd name="connsiteX54" fmla="*/ 131639 w 607639"/>
              <a:gd name="connsiteY54" fmla="*/ 606722 h 606722"/>
              <a:gd name="connsiteX55" fmla="*/ 131639 w 607639"/>
              <a:gd name="connsiteY55" fmla="*/ 485325 h 606722"/>
              <a:gd name="connsiteX56" fmla="*/ 60791 w 607639"/>
              <a:gd name="connsiteY56" fmla="*/ 485325 h 606722"/>
              <a:gd name="connsiteX57" fmla="*/ 0 w 607639"/>
              <a:gd name="connsiteY57" fmla="*/ 424715 h 606722"/>
              <a:gd name="connsiteX58" fmla="*/ 0 w 607639"/>
              <a:gd name="connsiteY58" fmla="*/ 212312 h 606722"/>
              <a:gd name="connsiteX59" fmla="*/ 60791 w 607639"/>
              <a:gd name="connsiteY59" fmla="*/ 151702 h 606722"/>
              <a:gd name="connsiteX60" fmla="*/ 131639 w 607639"/>
              <a:gd name="connsiteY60" fmla="*/ 151702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7639" h="606722">
                <a:moveTo>
                  <a:pt x="192432" y="515763"/>
                </a:moveTo>
                <a:lnTo>
                  <a:pt x="405046" y="515763"/>
                </a:lnTo>
                <a:lnTo>
                  <a:pt x="405046" y="546036"/>
                </a:lnTo>
                <a:lnTo>
                  <a:pt x="192432" y="546036"/>
                </a:lnTo>
                <a:close/>
                <a:moveTo>
                  <a:pt x="192432" y="455006"/>
                </a:moveTo>
                <a:lnTo>
                  <a:pt x="405046" y="455006"/>
                </a:lnTo>
                <a:lnTo>
                  <a:pt x="405046" y="485349"/>
                </a:lnTo>
                <a:lnTo>
                  <a:pt x="192432" y="485349"/>
                </a:lnTo>
                <a:close/>
                <a:moveTo>
                  <a:pt x="192432" y="394320"/>
                </a:moveTo>
                <a:lnTo>
                  <a:pt x="405046" y="394320"/>
                </a:lnTo>
                <a:lnTo>
                  <a:pt x="405046" y="424734"/>
                </a:lnTo>
                <a:lnTo>
                  <a:pt x="192432" y="424734"/>
                </a:lnTo>
                <a:close/>
                <a:moveTo>
                  <a:pt x="161990" y="333711"/>
                </a:moveTo>
                <a:lnTo>
                  <a:pt x="161990" y="576328"/>
                </a:lnTo>
                <a:lnTo>
                  <a:pt x="435414" y="576328"/>
                </a:lnTo>
                <a:lnTo>
                  <a:pt x="435414" y="333711"/>
                </a:lnTo>
                <a:close/>
                <a:moveTo>
                  <a:pt x="379760" y="212332"/>
                </a:moveTo>
                <a:lnTo>
                  <a:pt x="501249" y="212332"/>
                </a:lnTo>
                <a:cubicBezTo>
                  <a:pt x="509615" y="212332"/>
                  <a:pt x="516468" y="219180"/>
                  <a:pt x="516468" y="227539"/>
                </a:cubicBezTo>
                <a:cubicBezTo>
                  <a:pt x="516468" y="235899"/>
                  <a:pt x="509615" y="242746"/>
                  <a:pt x="501249" y="242746"/>
                </a:cubicBezTo>
                <a:lnTo>
                  <a:pt x="379760" y="242746"/>
                </a:lnTo>
                <a:cubicBezTo>
                  <a:pt x="371305" y="242746"/>
                  <a:pt x="364541" y="235899"/>
                  <a:pt x="364541" y="227539"/>
                </a:cubicBezTo>
                <a:cubicBezTo>
                  <a:pt x="364541" y="219180"/>
                  <a:pt x="371305" y="212332"/>
                  <a:pt x="379760" y="212332"/>
                </a:cubicBezTo>
                <a:close/>
                <a:moveTo>
                  <a:pt x="60791" y="182007"/>
                </a:moveTo>
                <a:cubicBezTo>
                  <a:pt x="43969" y="182007"/>
                  <a:pt x="30351" y="195605"/>
                  <a:pt x="30351" y="212312"/>
                </a:cubicBezTo>
                <a:lnTo>
                  <a:pt x="30351" y="424715"/>
                </a:lnTo>
                <a:cubicBezTo>
                  <a:pt x="30351" y="441422"/>
                  <a:pt x="43969" y="455020"/>
                  <a:pt x="60791" y="455020"/>
                </a:cubicBezTo>
                <a:lnTo>
                  <a:pt x="131639" y="455020"/>
                </a:lnTo>
                <a:lnTo>
                  <a:pt x="131639" y="333711"/>
                </a:lnTo>
                <a:lnTo>
                  <a:pt x="106361" y="333711"/>
                </a:lnTo>
                <a:cubicBezTo>
                  <a:pt x="97906" y="333711"/>
                  <a:pt x="91141" y="326868"/>
                  <a:pt x="91141" y="318514"/>
                </a:cubicBezTo>
                <a:cubicBezTo>
                  <a:pt x="91141" y="310160"/>
                  <a:pt x="97906" y="303317"/>
                  <a:pt x="106361" y="303317"/>
                </a:cubicBezTo>
                <a:lnTo>
                  <a:pt x="501278" y="303317"/>
                </a:lnTo>
                <a:cubicBezTo>
                  <a:pt x="509644" y="303317"/>
                  <a:pt x="516498" y="310160"/>
                  <a:pt x="516498" y="318514"/>
                </a:cubicBezTo>
                <a:cubicBezTo>
                  <a:pt x="516498" y="326868"/>
                  <a:pt x="509644" y="333711"/>
                  <a:pt x="501278" y="333711"/>
                </a:cubicBezTo>
                <a:lnTo>
                  <a:pt x="465854" y="333711"/>
                </a:lnTo>
                <a:lnTo>
                  <a:pt x="465854" y="455020"/>
                </a:lnTo>
                <a:lnTo>
                  <a:pt x="546848" y="455020"/>
                </a:lnTo>
                <a:cubicBezTo>
                  <a:pt x="563670" y="455020"/>
                  <a:pt x="577199" y="441422"/>
                  <a:pt x="577199" y="424715"/>
                </a:cubicBezTo>
                <a:lnTo>
                  <a:pt x="577199" y="212312"/>
                </a:lnTo>
                <a:cubicBezTo>
                  <a:pt x="577199" y="195605"/>
                  <a:pt x="563670" y="182007"/>
                  <a:pt x="546848" y="182007"/>
                </a:cubicBezTo>
                <a:close/>
                <a:moveTo>
                  <a:pt x="161990" y="30305"/>
                </a:moveTo>
                <a:lnTo>
                  <a:pt x="161990" y="151702"/>
                </a:lnTo>
                <a:lnTo>
                  <a:pt x="435414" y="151702"/>
                </a:lnTo>
                <a:lnTo>
                  <a:pt x="435414" y="30305"/>
                </a:lnTo>
                <a:close/>
                <a:moveTo>
                  <a:pt x="131639" y="0"/>
                </a:moveTo>
                <a:lnTo>
                  <a:pt x="465854" y="0"/>
                </a:lnTo>
                <a:lnTo>
                  <a:pt x="465854" y="151702"/>
                </a:lnTo>
                <a:lnTo>
                  <a:pt x="546848" y="151702"/>
                </a:lnTo>
                <a:cubicBezTo>
                  <a:pt x="580314" y="151702"/>
                  <a:pt x="607639" y="178897"/>
                  <a:pt x="607639" y="212312"/>
                </a:cubicBezTo>
                <a:lnTo>
                  <a:pt x="607639" y="424715"/>
                </a:lnTo>
                <a:cubicBezTo>
                  <a:pt x="607639" y="458130"/>
                  <a:pt x="580314" y="485325"/>
                  <a:pt x="546848" y="485325"/>
                </a:cubicBezTo>
                <a:lnTo>
                  <a:pt x="465854" y="485325"/>
                </a:lnTo>
                <a:lnTo>
                  <a:pt x="465854" y="606722"/>
                </a:lnTo>
                <a:lnTo>
                  <a:pt x="131639" y="606722"/>
                </a:lnTo>
                <a:lnTo>
                  <a:pt x="131639" y="485325"/>
                </a:lnTo>
                <a:lnTo>
                  <a:pt x="60791" y="485325"/>
                </a:lnTo>
                <a:cubicBezTo>
                  <a:pt x="27236" y="485325"/>
                  <a:pt x="0" y="458130"/>
                  <a:pt x="0" y="424715"/>
                </a:cubicBezTo>
                <a:lnTo>
                  <a:pt x="0" y="212312"/>
                </a:lnTo>
                <a:cubicBezTo>
                  <a:pt x="0" y="178897"/>
                  <a:pt x="27236" y="151702"/>
                  <a:pt x="60791" y="151702"/>
                </a:cubicBezTo>
                <a:lnTo>
                  <a:pt x="131639" y="1517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adio_364745"/>
          <p:cNvSpPr/>
          <p:nvPr/>
        </p:nvSpPr>
        <p:spPr>
          <a:xfrm>
            <a:off x="6999880" y="2514245"/>
            <a:ext cx="429661" cy="429138"/>
          </a:xfrm>
          <a:custGeom>
            <a:avLst/>
            <a:gdLst>
              <a:gd name="connsiteX0" fmla="*/ 84451 w 606967"/>
              <a:gd name="connsiteY0" fmla="*/ 509766 h 606229"/>
              <a:gd name="connsiteX1" fmla="*/ 313256 w 606967"/>
              <a:gd name="connsiteY1" fmla="*/ 509766 h 606229"/>
              <a:gd name="connsiteX2" fmla="*/ 330105 w 606967"/>
              <a:gd name="connsiteY2" fmla="*/ 526561 h 606229"/>
              <a:gd name="connsiteX3" fmla="*/ 313256 w 606967"/>
              <a:gd name="connsiteY3" fmla="*/ 543355 h 606229"/>
              <a:gd name="connsiteX4" fmla="*/ 84451 w 606967"/>
              <a:gd name="connsiteY4" fmla="*/ 543355 h 606229"/>
              <a:gd name="connsiteX5" fmla="*/ 67602 w 606967"/>
              <a:gd name="connsiteY5" fmla="*/ 526561 h 606229"/>
              <a:gd name="connsiteX6" fmla="*/ 84451 w 606967"/>
              <a:gd name="connsiteY6" fmla="*/ 509766 h 606229"/>
              <a:gd name="connsiteX7" fmla="*/ 84451 w 606967"/>
              <a:gd name="connsiteY7" fmla="*/ 442870 h 606229"/>
              <a:gd name="connsiteX8" fmla="*/ 313256 w 606967"/>
              <a:gd name="connsiteY8" fmla="*/ 442870 h 606229"/>
              <a:gd name="connsiteX9" fmla="*/ 330105 w 606967"/>
              <a:gd name="connsiteY9" fmla="*/ 459700 h 606229"/>
              <a:gd name="connsiteX10" fmla="*/ 313256 w 606967"/>
              <a:gd name="connsiteY10" fmla="*/ 476530 h 606229"/>
              <a:gd name="connsiteX11" fmla="*/ 84451 w 606967"/>
              <a:gd name="connsiteY11" fmla="*/ 476530 h 606229"/>
              <a:gd name="connsiteX12" fmla="*/ 67602 w 606967"/>
              <a:gd name="connsiteY12" fmla="*/ 459700 h 606229"/>
              <a:gd name="connsiteX13" fmla="*/ 84451 w 606967"/>
              <a:gd name="connsiteY13" fmla="*/ 442870 h 606229"/>
              <a:gd name="connsiteX14" fmla="*/ 468766 w 606967"/>
              <a:gd name="connsiteY14" fmla="*/ 422568 h 606229"/>
              <a:gd name="connsiteX15" fmla="*/ 431568 w 606967"/>
              <a:gd name="connsiteY15" fmla="*/ 459707 h 606229"/>
              <a:gd name="connsiteX16" fmla="*/ 468766 w 606967"/>
              <a:gd name="connsiteY16" fmla="*/ 496845 h 606229"/>
              <a:gd name="connsiteX17" fmla="*/ 505874 w 606967"/>
              <a:gd name="connsiteY17" fmla="*/ 459707 h 606229"/>
              <a:gd name="connsiteX18" fmla="*/ 468766 w 606967"/>
              <a:gd name="connsiteY18" fmla="*/ 422568 h 606229"/>
              <a:gd name="connsiteX19" fmla="*/ 468766 w 606967"/>
              <a:gd name="connsiteY19" fmla="*/ 389099 h 606229"/>
              <a:gd name="connsiteX20" fmla="*/ 539755 w 606967"/>
              <a:gd name="connsiteY20" fmla="*/ 459796 h 606229"/>
              <a:gd name="connsiteX21" fmla="*/ 468766 w 606967"/>
              <a:gd name="connsiteY21" fmla="*/ 530583 h 606229"/>
              <a:gd name="connsiteX22" fmla="*/ 397777 w 606967"/>
              <a:gd name="connsiteY22" fmla="*/ 459796 h 606229"/>
              <a:gd name="connsiteX23" fmla="*/ 468766 w 606967"/>
              <a:gd name="connsiteY23" fmla="*/ 389099 h 606229"/>
              <a:gd name="connsiteX24" fmla="*/ 84451 w 606967"/>
              <a:gd name="connsiteY24" fmla="*/ 376186 h 606229"/>
              <a:gd name="connsiteX25" fmla="*/ 313256 w 606967"/>
              <a:gd name="connsiteY25" fmla="*/ 376186 h 606229"/>
              <a:gd name="connsiteX26" fmla="*/ 330105 w 606967"/>
              <a:gd name="connsiteY26" fmla="*/ 393016 h 606229"/>
              <a:gd name="connsiteX27" fmla="*/ 313256 w 606967"/>
              <a:gd name="connsiteY27" fmla="*/ 409846 h 606229"/>
              <a:gd name="connsiteX28" fmla="*/ 84451 w 606967"/>
              <a:gd name="connsiteY28" fmla="*/ 409846 h 606229"/>
              <a:gd name="connsiteX29" fmla="*/ 67602 w 606967"/>
              <a:gd name="connsiteY29" fmla="*/ 393016 h 606229"/>
              <a:gd name="connsiteX30" fmla="*/ 84451 w 606967"/>
              <a:gd name="connsiteY30" fmla="*/ 376186 h 606229"/>
              <a:gd name="connsiteX31" fmla="*/ 101302 w 606967"/>
              <a:gd name="connsiteY31" fmla="*/ 235263 h 606229"/>
              <a:gd name="connsiteX32" fmla="*/ 101302 w 606967"/>
              <a:gd name="connsiteY32" fmla="*/ 309646 h 606229"/>
              <a:gd name="connsiteX33" fmla="*/ 505876 w 606967"/>
              <a:gd name="connsiteY33" fmla="*/ 309646 h 606229"/>
              <a:gd name="connsiteX34" fmla="*/ 505876 w 606967"/>
              <a:gd name="connsiteY34" fmla="*/ 235263 h 606229"/>
              <a:gd name="connsiteX35" fmla="*/ 337288 w 606967"/>
              <a:gd name="connsiteY35" fmla="*/ 235263 h 606229"/>
              <a:gd name="connsiteX36" fmla="*/ 337288 w 606967"/>
              <a:gd name="connsiteY36" fmla="*/ 272499 h 606229"/>
              <a:gd name="connsiteX37" fmla="*/ 320439 w 606967"/>
              <a:gd name="connsiteY37" fmla="*/ 289327 h 606229"/>
              <a:gd name="connsiteX38" fmla="*/ 303589 w 606967"/>
              <a:gd name="connsiteY38" fmla="*/ 272499 h 606229"/>
              <a:gd name="connsiteX39" fmla="*/ 303589 w 606967"/>
              <a:gd name="connsiteY39" fmla="*/ 235263 h 606229"/>
              <a:gd name="connsiteX40" fmla="*/ 84452 w 606967"/>
              <a:gd name="connsiteY40" fmla="*/ 201607 h 606229"/>
              <a:gd name="connsiteX41" fmla="*/ 522726 w 606967"/>
              <a:gd name="connsiteY41" fmla="*/ 201607 h 606229"/>
              <a:gd name="connsiteX42" fmla="*/ 539755 w 606967"/>
              <a:gd name="connsiteY42" fmla="*/ 218435 h 606229"/>
              <a:gd name="connsiteX43" fmla="*/ 539755 w 606967"/>
              <a:gd name="connsiteY43" fmla="*/ 326474 h 606229"/>
              <a:gd name="connsiteX44" fmla="*/ 522905 w 606967"/>
              <a:gd name="connsiteY44" fmla="*/ 343302 h 606229"/>
              <a:gd name="connsiteX45" fmla="*/ 84452 w 606967"/>
              <a:gd name="connsiteY45" fmla="*/ 343302 h 606229"/>
              <a:gd name="connsiteX46" fmla="*/ 67602 w 606967"/>
              <a:gd name="connsiteY46" fmla="*/ 326474 h 606229"/>
              <a:gd name="connsiteX47" fmla="*/ 67602 w 606967"/>
              <a:gd name="connsiteY47" fmla="*/ 218435 h 606229"/>
              <a:gd name="connsiteX48" fmla="*/ 84452 w 606967"/>
              <a:gd name="connsiteY48" fmla="*/ 201607 h 606229"/>
              <a:gd name="connsiteX49" fmla="*/ 50551 w 606967"/>
              <a:gd name="connsiteY49" fmla="*/ 168075 h 606229"/>
              <a:gd name="connsiteX50" fmla="*/ 33700 w 606967"/>
              <a:gd name="connsiteY50" fmla="*/ 184899 h 606229"/>
              <a:gd name="connsiteX51" fmla="*/ 33700 w 606967"/>
              <a:gd name="connsiteY51" fmla="*/ 555755 h 606229"/>
              <a:gd name="connsiteX52" fmla="*/ 50551 w 606967"/>
              <a:gd name="connsiteY52" fmla="*/ 572580 h 606229"/>
              <a:gd name="connsiteX53" fmla="*/ 556594 w 606967"/>
              <a:gd name="connsiteY53" fmla="*/ 572580 h 606229"/>
              <a:gd name="connsiteX54" fmla="*/ 573445 w 606967"/>
              <a:gd name="connsiteY54" fmla="*/ 555755 h 606229"/>
              <a:gd name="connsiteX55" fmla="*/ 573265 w 606967"/>
              <a:gd name="connsiteY55" fmla="*/ 555755 h 606229"/>
              <a:gd name="connsiteX56" fmla="*/ 573265 w 606967"/>
              <a:gd name="connsiteY56" fmla="*/ 184899 h 606229"/>
              <a:gd name="connsiteX57" fmla="*/ 556415 w 606967"/>
              <a:gd name="connsiteY57" fmla="*/ 168075 h 606229"/>
              <a:gd name="connsiteX58" fmla="*/ 464815 w 606967"/>
              <a:gd name="connsiteY58" fmla="*/ 456 h 606229"/>
              <a:gd name="connsiteX59" fmla="*/ 485071 w 606967"/>
              <a:gd name="connsiteY59" fmla="*/ 12985 h 606229"/>
              <a:gd name="connsiteX60" fmla="*/ 472523 w 606967"/>
              <a:gd name="connsiteY60" fmla="*/ 33299 h 606229"/>
              <a:gd name="connsiteX61" fmla="*/ 128348 w 606967"/>
              <a:gd name="connsiteY61" fmla="*/ 115274 h 606229"/>
              <a:gd name="connsiteX62" fmla="*/ 128348 w 606967"/>
              <a:gd name="connsiteY62" fmla="*/ 134336 h 606229"/>
              <a:gd name="connsiteX63" fmla="*/ 556594 w 606967"/>
              <a:gd name="connsiteY63" fmla="*/ 134336 h 606229"/>
              <a:gd name="connsiteX64" fmla="*/ 606966 w 606967"/>
              <a:gd name="connsiteY64" fmla="*/ 184899 h 606229"/>
              <a:gd name="connsiteX65" fmla="*/ 606966 w 606967"/>
              <a:gd name="connsiteY65" fmla="*/ 555755 h 606229"/>
              <a:gd name="connsiteX66" fmla="*/ 556415 w 606967"/>
              <a:gd name="connsiteY66" fmla="*/ 606229 h 606229"/>
              <a:gd name="connsiteX67" fmla="*/ 50551 w 606967"/>
              <a:gd name="connsiteY67" fmla="*/ 606229 h 606229"/>
              <a:gd name="connsiteX68" fmla="*/ 0 w 606967"/>
              <a:gd name="connsiteY68" fmla="*/ 555755 h 606229"/>
              <a:gd name="connsiteX69" fmla="*/ 0 w 606967"/>
              <a:gd name="connsiteY69" fmla="*/ 184899 h 606229"/>
              <a:gd name="connsiteX70" fmla="*/ 50551 w 606967"/>
              <a:gd name="connsiteY70" fmla="*/ 134336 h 606229"/>
              <a:gd name="connsiteX71" fmla="*/ 94827 w 606967"/>
              <a:gd name="connsiteY71" fmla="*/ 134336 h 606229"/>
              <a:gd name="connsiteX72" fmla="*/ 94827 w 606967"/>
              <a:gd name="connsiteY72" fmla="*/ 101851 h 606229"/>
              <a:gd name="connsiteX73" fmla="*/ 107734 w 606967"/>
              <a:gd name="connsiteY73" fmla="*/ 85563 h 606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06967" h="606229">
                <a:moveTo>
                  <a:pt x="84451" y="509766"/>
                </a:moveTo>
                <a:lnTo>
                  <a:pt x="313256" y="509766"/>
                </a:lnTo>
                <a:cubicBezTo>
                  <a:pt x="322577" y="509766"/>
                  <a:pt x="330105" y="517270"/>
                  <a:pt x="330105" y="526561"/>
                </a:cubicBezTo>
                <a:cubicBezTo>
                  <a:pt x="330105" y="535851"/>
                  <a:pt x="322577" y="543355"/>
                  <a:pt x="313256" y="543355"/>
                </a:cubicBezTo>
                <a:lnTo>
                  <a:pt x="84451" y="543355"/>
                </a:lnTo>
                <a:cubicBezTo>
                  <a:pt x="75130" y="543355"/>
                  <a:pt x="67602" y="535851"/>
                  <a:pt x="67602" y="526561"/>
                </a:cubicBezTo>
                <a:cubicBezTo>
                  <a:pt x="67602" y="517270"/>
                  <a:pt x="75130" y="509766"/>
                  <a:pt x="84451" y="509766"/>
                </a:cubicBezTo>
                <a:close/>
                <a:moveTo>
                  <a:pt x="84451" y="442870"/>
                </a:moveTo>
                <a:lnTo>
                  <a:pt x="313256" y="442870"/>
                </a:lnTo>
                <a:cubicBezTo>
                  <a:pt x="322577" y="442870"/>
                  <a:pt x="330105" y="450390"/>
                  <a:pt x="330105" y="459700"/>
                </a:cubicBezTo>
                <a:cubicBezTo>
                  <a:pt x="330105" y="469010"/>
                  <a:pt x="322577" y="476530"/>
                  <a:pt x="313256" y="476530"/>
                </a:cubicBezTo>
                <a:lnTo>
                  <a:pt x="84451" y="476530"/>
                </a:lnTo>
                <a:cubicBezTo>
                  <a:pt x="75130" y="476530"/>
                  <a:pt x="67602" y="469010"/>
                  <a:pt x="67602" y="459700"/>
                </a:cubicBezTo>
                <a:cubicBezTo>
                  <a:pt x="67602" y="450390"/>
                  <a:pt x="75130" y="442870"/>
                  <a:pt x="84451" y="442870"/>
                </a:cubicBezTo>
                <a:close/>
                <a:moveTo>
                  <a:pt x="468766" y="422568"/>
                </a:moveTo>
                <a:cubicBezTo>
                  <a:pt x="448330" y="422568"/>
                  <a:pt x="431568" y="439303"/>
                  <a:pt x="431568" y="459707"/>
                </a:cubicBezTo>
                <a:cubicBezTo>
                  <a:pt x="431568" y="480200"/>
                  <a:pt x="448151" y="496845"/>
                  <a:pt x="468766" y="496845"/>
                </a:cubicBezTo>
                <a:cubicBezTo>
                  <a:pt x="489292" y="496845"/>
                  <a:pt x="505874" y="480200"/>
                  <a:pt x="505874" y="459707"/>
                </a:cubicBezTo>
                <a:cubicBezTo>
                  <a:pt x="505874" y="439214"/>
                  <a:pt x="489292" y="422568"/>
                  <a:pt x="468766" y="422568"/>
                </a:cubicBezTo>
                <a:close/>
                <a:moveTo>
                  <a:pt x="468766" y="389099"/>
                </a:moveTo>
                <a:cubicBezTo>
                  <a:pt x="507846" y="389099"/>
                  <a:pt x="539755" y="420779"/>
                  <a:pt x="539755" y="459796"/>
                </a:cubicBezTo>
                <a:cubicBezTo>
                  <a:pt x="539755" y="498814"/>
                  <a:pt x="507935" y="530583"/>
                  <a:pt x="468766" y="530583"/>
                </a:cubicBezTo>
                <a:cubicBezTo>
                  <a:pt x="429507" y="530583"/>
                  <a:pt x="397777" y="498814"/>
                  <a:pt x="397777" y="459796"/>
                </a:cubicBezTo>
                <a:cubicBezTo>
                  <a:pt x="397777" y="420779"/>
                  <a:pt x="429686" y="389099"/>
                  <a:pt x="468766" y="389099"/>
                </a:cubicBezTo>
                <a:close/>
                <a:moveTo>
                  <a:pt x="84451" y="376186"/>
                </a:moveTo>
                <a:lnTo>
                  <a:pt x="313256" y="376186"/>
                </a:lnTo>
                <a:cubicBezTo>
                  <a:pt x="322577" y="376186"/>
                  <a:pt x="330105" y="383795"/>
                  <a:pt x="330105" y="393016"/>
                </a:cubicBezTo>
                <a:cubicBezTo>
                  <a:pt x="330105" y="402326"/>
                  <a:pt x="322577" y="409846"/>
                  <a:pt x="313256" y="409846"/>
                </a:cubicBezTo>
                <a:lnTo>
                  <a:pt x="84451" y="409846"/>
                </a:lnTo>
                <a:cubicBezTo>
                  <a:pt x="75130" y="409846"/>
                  <a:pt x="67602" y="402326"/>
                  <a:pt x="67602" y="393016"/>
                </a:cubicBezTo>
                <a:cubicBezTo>
                  <a:pt x="67602" y="383706"/>
                  <a:pt x="75130" y="376186"/>
                  <a:pt x="84451" y="376186"/>
                </a:cubicBezTo>
                <a:close/>
                <a:moveTo>
                  <a:pt x="101302" y="235263"/>
                </a:moveTo>
                <a:lnTo>
                  <a:pt x="101302" y="309646"/>
                </a:lnTo>
                <a:lnTo>
                  <a:pt x="505876" y="309646"/>
                </a:lnTo>
                <a:lnTo>
                  <a:pt x="505876" y="235263"/>
                </a:lnTo>
                <a:lnTo>
                  <a:pt x="337288" y="235263"/>
                </a:lnTo>
                <a:lnTo>
                  <a:pt x="337288" y="272499"/>
                </a:lnTo>
                <a:cubicBezTo>
                  <a:pt x="337288" y="281808"/>
                  <a:pt x="329760" y="289327"/>
                  <a:pt x="320439" y="289327"/>
                </a:cubicBezTo>
                <a:cubicBezTo>
                  <a:pt x="311118" y="289327"/>
                  <a:pt x="303589" y="281808"/>
                  <a:pt x="303589" y="272499"/>
                </a:cubicBezTo>
                <a:lnTo>
                  <a:pt x="303589" y="235263"/>
                </a:lnTo>
                <a:close/>
                <a:moveTo>
                  <a:pt x="84452" y="201607"/>
                </a:moveTo>
                <a:lnTo>
                  <a:pt x="522726" y="201607"/>
                </a:lnTo>
                <a:cubicBezTo>
                  <a:pt x="532047" y="201607"/>
                  <a:pt x="539755" y="209126"/>
                  <a:pt x="539755" y="218435"/>
                </a:cubicBezTo>
                <a:lnTo>
                  <a:pt x="539755" y="326474"/>
                </a:lnTo>
                <a:cubicBezTo>
                  <a:pt x="539755" y="335783"/>
                  <a:pt x="532226" y="343302"/>
                  <a:pt x="522905" y="343302"/>
                </a:cubicBezTo>
                <a:lnTo>
                  <a:pt x="84452" y="343302"/>
                </a:lnTo>
                <a:cubicBezTo>
                  <a:pt x="75131" y="343302"/>
                  <a:pt x="67602" y="335783"/>
                  <a:pt x="67602" y="326474"/>
                </a:cubicBezTo>
                <a:lnTo>
                  <a:pt x="67602" y="218435"/>
                </a:lnTo>
                <a:cubicBezTo>
                  <a:pt x="67602" y="209126"/>
                  <a:pt x="75131" y="201607"/>
                  <a:pt x="84452" y="201607"/>
                </a:cubicBezTo>
                <a:close/>
                <a:moveTo>
                  <a:pt x="50551" y="168075"/>
                </a:moveTo>
                <a:cubicBezTo>
                  <a:pt x="41229" y="168075"/>
                  <a:pt x="33700" y="175592"/>
                  <a:pt x="33700" y="184899"/>
                </a:cubicBezTo>
                <a:lnTo>
                  <a:pt x="33700" y="555755"/>
                </a:lnTo>
                <a:cubicBezTo>
                  <a:pt x="33700" y="565063"/>
                  <a:pt x="41229" y="572580"/>
                  <a:pt x="50551" y="572580"/>
                </a:cubicBezTo>
                <a:lnTo>
                  <a:pt x="556594" y="572580"/>
                </a:lnTo>
                <a:cubicBezTo>
                  <a:pt x="565916" y="572580"/>
                  <a:pt x="573445" y="565063"/>
                  <a:pt x="573445" y="555755"/>
                </a:cubicBezTo>
                <a:lnTo>
                  <a:pt x="573265" y="555755"/>
                </a:lnTo>
                <a:lnTo>
                  <a:pt x="573265" y="184899"/>
                </a:lnTo>
                <a:cubicBezTo>
                  <a:pt x="573265" y="175592"/>
                  <a:pt x="565737" y="168075"/>
                  <a:pt x="556415" y="168075"/>
                </a:cubicBezTo>
                <a:close/>
                <a:moveTo>
                  <a:pt x="464815" y="456"/>
                </a:moveTo>
                <a:cubicBezTo>
                  <a:pt x="473867" y="-1692"/>
                  <a:pt x="482920" y="3946"/>
                  <a:pt x="485071" y="12985"/>
                </a:cubicBezTo>
                <a:cubicBezTo>
                  <a:pt x="487222" y="22023"/>
                  <a:pt x="481665" y="31152"/>
                  <a:pt x="472523" y="33299"/>
                </a:cubicBezTo>
                <a:lnTo>
                  <a:pt x="128348" y="115274"/>
                </a:lnTo>
                <a:lnTo>
                  <a:pt x="128348" y="134336"/>
                </a:lnTo>
                <a:lnTo>
                  <a:pt x="556594" y="134336"/>
                </a:lnTo>
                <a:cubicBezTo>
                  <a:pt x="584379" y="134336"/>
                  <a:pt x="607145" y="156978"/>
                  <a:pt x="606966" y="184899"/>
                </a:cubicBezTo>
                <a:lnTo>
                  <a:pt x="606966" y="555755"/>
                </a:lnTo>
                <a:cubicBezTo>
                  <a:pt x="606966" y="583587"/>
                  <a:pt x="584290" y="606229"/>
                  <a:pt x="556415" y="606229"/>
                </a:cubicBezTo>
                <a:lnTo>
                  <a:pt x="50551" y="606229"/>
                </a:lnTo>
                <a:cubicBezTo>
                  <a:pt x="22766" y="606229"/>
                  <a:pt x="0" y="583587"/>
                  <a:pt x="0" y="555755"/>
                </a:cubicBezTo>
                <a:lnTo>
                  <a:pt x="0" y="184899"/>
                </a:lnTo>
                <a:cubicBezTo>
                  <a:pt x="0" y="156978"/>
                  <a:pt x="22766" y="134336"/>
                  <a:pt x="50551" y="134336"/>
                </a:cubicBezTo>
                <a:lnTo>
                  <a:pt x="94827" y="134336"/>
                </a:lnTo>
                <a:lnTo>
                  <a:pt x="94827" y="101851"/>
                </a:lnTo>
                <a:cubicBezTo>
                  <a:pt x="94827" y="94154"/>
                  <a:pt x="100026" y="87353"/>
                  <a:pt x="107734" y="8556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0" name="business-email_95330"/>
          <p:cNvSpPr/>
          <p:nvPr/>
        </p:nvSpPr>
        <p:spPr>
          <a:xfrm>
            <a:off x="4813436" y="4790258"/>
            <a:ext cx="360811" cy="386458"/>
          </a:xfrm>
          <a:custGeom>
            <a:avLst/>
            <a:gdLst>
              <a:gd name="T0" fmla="*/ 1950 w 4544"/>
              <a:gd name="T1" fmla="*/ 2625 h 4874"/>
              <a:gd name="T2" fmla="*/ 1803 w 4544"/>
              <a:gd name="T3" fmla="*/ 4728 h 4874"/>
              <a:gd name="T4" fmla="*/ 4398 w 4544"/>
              <a:gd name="T5" fmla="*/ 4874 h 4874"/>
              <a:gd name="T6" fmla="*/ 4544 w 4544"/>
              <a:gd name="T7" fmla="*/ 2772 h 4874"/>
              <a:gd name="T8" fmla="*/ 4251 w 4544"/>
              <a:gd name="T9" fmla="*/ 4581 h 4874"/>
              <a:gd name="T10" fmla="*/ 2097 w 4544"/>
              <a:gd name="T11" fmla="*/ 2918 h 4874"/>
              <a:gd name="T12" fmla="*/ 4251 w 4544"/>
              <a:gd name="T13" fmla="*/ 4581 h 4874"/>
              <a:gd name="T14" fmla="*/ 437 w 4544"/>
              <a:gd name="T15" fmla="*/ 3644 h 4874"/>
              <a:gd name="T16" fmla="*/ 293 w 4544"/>
              <a:gd name="T17" fmla="*/ 1659 h 4874"/>
              <a:gd name="T18" fmla="*/ 1373 w 4544"/>
              <a:gd name="T19" fmla="*/ 1946 h 4874"/>
              <a:gd name="T20" fmla="*/ 2417 w 4544"/>
              <a:gd name="T21" fmla="*/ 2093 h 4874"/>
              <a:gd name="T22" fmla="*/ 2564 w 4544"/>
              <a:gd name="T23" fmla="*/ 1845 h 4874"/>
              <a:gd name="T24" fmla="*/ 3644 w 4544"/>
              <a:gd name="T25" fmla="*/ 2215 h 4874"/>
              <a:gd name="T26" fmla="*/ 3937 w 4544"/>
              <a:gd name="T27" fmla="*/ 2215 h 4874"/>
              <a:gd name="T28" fmla="*/ 3937 w 4544"/>
              <a:gd name="T29" fmla="*/ 1482 h 4874"/>
              <a:gd name="T30" fmla="*/ 3500 w 4544"/>
              <a:gd name="T31" fmla="*/ 607 h 4874"/>
              <a:gd name="T32" fmla="*/ 3330 w 4544"/>
              <a:gd name="T33" fmla="*/ 147 h 4874"/>
              <a:gd name="T34" fmla="*/ 754 w 4544"/>
              <a:gd name="T35" fmla="*/ 0 h 4874"/>
              <a:gd name="T36" fmla="*/ 607 w 4544"/>
              <a:gd name="T37" fmla="*/ 607 h 4874"/>
              <a:gd name="T38" fmla="*/ 0 w 4544"/>
              <a:gd name="T39" fmla="*/ 1045 h 4874"/>
              <a:gd name="T40" fmla="*/ 0 w 4544"/>
              <a:gd name="T41" fmla="*/ 1487 h 4874"/>
              <a:gd name="T42" fmla="*/ 437 w 4544"/>
              <a:gd name="T43" fmla="*/ 3937 h 4874"/>
              <a:gd name="T44" fmla="*/ 1526 w 4544"/>
              <a:gd name="T45" fmla="*/ 3790 h 4874"/>
              <a:gd name="T46" fmla="*/ 2271 w 4544"/>
              <a:gd name="T47" fmla="*/ 1719 h 4874"/>
              <a:gd name="T48" fmla="*/ 2271 w 4544"/>
              <a:gd name="T49" fmla="*/ 1799 h 4874"/>
              <a:gd name="T50" fmla="*/ 1666 w 4544"/>
              <a:gd name="T51" fmla="*/ 1724 h 4874"/>
              <a:gd name="T52" fmla="*/ 1666 w 4544"/>
              <a:gd name="T53" fmla="*/ 1644 h 4874"/>
              <a:gd name="T54" fmla="*/ 2271 w 4544"/>
              <a:gd name="T55" fmla="*/ 1719 h 4874"/>
              <a:gd name="T56" fmla="*/ 3036 w 4544"/>
              <a:gd name="T57" fmla="*/ 293 h 4874"/>
              <a:gd name="T58" fmla="*/ 901 w 4544"/>
              <a:gd name="T59" fmla="*/ 607 h 4874"/>
              <a:gd name="T60" fmla="*/ 293 w 4544"/>
              <a:gd name="T61" fmla="*/ 1045 h 4874"/>
              <a:gd name="T62" fmla="*/ 3500 w 4544"/>
              <a:gd name="T63" fmla="*/ 901 h 4874"/>
              <a:gd name="T64" fmla="*/ 3644 w 4544"/>
              <a:gd name="T65" fmla="*/ 1361 h 4874"/>
              <a:gd name="T66" fmla="*/ 2564 w 4544"/>
              <a:gd name="T67" fmla="*/ 1497 h 4874"/>
              <a:gd name="T68" fmla="*/ 1520 w 4544"/>
              <a:gd name="T69" fmla="*/ 1351 h 4874"/>
              <a:gd name="T70" fmla="*/ 1373 w 4544"/>
              <a:gd name="T71" fmla="*/ 1548 h 4874"/>
              <a:gd name="T72" fmla="*/ 293 w 4544"/>
              <a:gd name="T73" fmla="*/ 1045 h 4874"/>
              <a:gd name="T74" fmla="*/ 2424 w 4544"/>
              <a:gd name="T75" fmla="*/ 3329 h 4874"/>
              <a:gd name="T76" fmla="*/ 2794 w 4544"/>
              <a:gd name="T77" fmla="*/ 3603 h 4874"/>
              <a:gd name="T78" fmla="*/ 3719 w 4544"/>
              <a:gd name="T79" fmla="*/ 3366 h 4874"/>
              <a:gd name="T80" fmla="*/ 3960 w 4544"/>
              <a:gd name="T81" fmla="*/ 3534 h 4874"/>
              <a:gd name="T82" fmla="*/ 3960 w 4544"/>
              <a:gd name="T83" fmla="*/ 3966 h 4874"/>
              <a:gd name="T84" fmla="*/ 3719 w 4544"/>
              <a:gd name="T85" fmla="*/ 4134 h 4874"/>
              <a:gd name="T86" fmla="*/ 2794 w 4544"/>
              <a:gd name="T87" fmla="*/ 3896 h 4874"/>
              <a:gd name="T88" fmla="*/ 2508 w 4544"/>
              <a:gd name="T89" fmla="*/ 4196 h 4874"/>
              <a:gd name="T90" fmla="*/ 2388 w 4544"/>
              <a:gd name="T91" fmla="*/ 3966 h 4874"/>
              <a:gd name="T92" fmla="*/ 2388 w 4544"/>
              <a:gd name="T93" fmla="*/ 3534 h 4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44" h="4874">
                <a:moveTo>
                  <a:pt x="4398" y="2625"/>
                </a:moveTo>
                <a:lnTo>
                  <a:pt x="1950" y="2625"/>
                </a:lnTo>
                <a:cubicBezTo>
                  <a:pt x="1869" y="2625"/>
                  <a:pt x="1803" y="2691"/>
                  <a:pt x="1803" y="2772"/>
                </a:cubicBezTo>
                <a:lnTo>
                  <a:pt x="1803" y="4728"/>
                </a:lnTo>
                <a:cubicBezTo>
                  <a:pt x="1803" y="4809"/>
                  <a:pt x="1869" y="4874"/>
                  <a:pt x="1950" y="4874"/>
                </a:cubicBezTo>
                <a:lnTo>
                  <a:pt x="4398" y="4874"/>
                </a:lnTo>
                <a:cubicBezTo>
                  <a:pt x="4479" y="4874"/>
                  <a:pt x="4544" y="4809"/>
                  <a:pt x="4544" y="4728"/>
                </a:cubicBezTo>
                <a:lnTo>
                  <a:pt x="4544" y="2772"/>
                </a:lnTo>
                <a:cubicBezTo>
                  <a:pt x="4544" y="2691"/>
                  <a:pt x="4479" y="2625"/>
                  <a:pt x="4398" y="2625"/>
                </a:cubicBezTo>
                <a:close/>
                <a:moveTo>
                  <a:pt x="4251" y="4581"/>
                </a:moveTo>
                <a:lnTo>
                  <a:pt x="2097" y="4581"/>
                </a:lnTo>
                <a:lnTo>
                  <a:pt x="2097" y="2918"/>
                </a:lnTo>
                <a:lnTo>
                  <a:pt x="4251" y="2918"/>
                </a:lnTo>
                <a:lnTo>
                  <a:pt x="4251" y="4581"/>
                </a:lnTo>
                <a:close/>
                <a:moveTo>
                  <a:pt x="1379" y="3644"/>
                </a:moveTo>
                <a:lnTo>
                  <a:pt x="437" y="3644"/>
                </a:lnTo>
                <a:cubicBezTo>
                  <a:pt x="358" y="3644"/>
                  <a:pt x="293" y="3579"/>
                  <a:pt x="293" y="3500"/>
                </a:cubicBezTo>
                <a:lnTo>
                  <a:pt x="293" y="1659"/>
                </a:lnTo>
                <a:lnTo>
                  <a:pt x="1373" y="1845"/>
                </a:lnTo>
                <a:lnTo>
                  <a:pt x="1373" y="1946"/>
                </a:lnTo>
                <a:cubicBezTo>
                  <a:pt x="1373" y="2027"/>
                  <a:pt x="1439" y="2093"/>
                  <a:pt x="1520" y="2093"/>
                </a:cubicBezTo>
                <a:lnTo>
                  <a:pt x="2417" y="2093"/>
                </a:lnTo>
                <a:cubicBezTo>
                  <a:pt x="2498" y="2093"/>
                  <a:pt x="2564" y="2027"/>
                  <a:pt x="2564" y="1946"/>
                </a:cubicBezTo>
                <a:lnTo>
                  <a:pt x="2564" y="1845"/>
                </a:lnTo>
                <a:lnTo>
                  <a:pt x="3644" y="1659"/>
                </a:lnTo>
                <a:lnTo>
                  <a:pt x="3644" y="2215"/>
                </a:lnTo>
                <a:cubicBezTo>
                  <a:pt x="3644" y="2296"/>
                  <a:pt x="3709" y="2362"/>
                  <a:pt x="3790" y="2362"/>
                </a:cubicBezTo>
                <a:cubicBezTo>
                  <a:pt x="3871" y="2362"/>
                  <a:pt x="3937" y="2296"/>
                  <a:pt x="3937" y="2215"/>
                </a:cubicBezTo>
                <a:lnTo>
                  <a:pt x="3937" y="1487"/>
                </a:lnTo>
                <a:cubicBezTo>
                  <a:pt x="3937" y="1486"/>
                  <a:pt x="3937" y="1484"/>
                  <a:pt x="3937" y="1482"/>
                </a:cubicBezTo>
                <a:lnTo>
                  <a:pt x="3937" y="1045"/>
                </a:lnTo>
                <a:cubicBezTo>
                  <a:pt x="3937" y="804"/>
                  <a:pt x="3741" y="607"/>
                  <a:pt x="3500" y="607"/>
                </a:cubicBezTo>
                <a:lnTo>
                  <a:pt x="3330" y="607"/>
                </a:lnTo>
                <a:lnTo>
                  <a:pt x="3330" y="147"/>
                </a:lnTo>
                <a:cubicBezTo>
                  <a:pt x="3330" y="66"/>
                  <a:pt x="3264" y="0"/>
                  <a:pt x="3183" y="0"/>
                </a:cubicBezTo>
                <a:lnTo>
                  <a:pt x="754" y="0"/>
                </a:lnTo>
                <a:cubicBezTo>
                  <a:pt x="673" y="0"/>
                  <a:pt x="607" y="66"/>
                  <a:pt x="607" y="147"/>
                </a:cubicBezTo>
                <a:lnTo>
                  <a:pt x="607" y="607"/>
                </a:lnTo>
                <a:lnTo>
                  <a:pt x="437" y="607"/>
                </a:lnTo>
                <a:cubicBezTo>
                  <a:pt x="196" y="607"/>
                  <a:pt x="0" y="804"/>
                  <a:pt x="0" y="1045"/>
                </a:cubicBezTo>
                <a:lnTo>
                  <a:pt x="0" y="1482"/>
                </a:lnTo>
                <a:cubicBezTo>
                  <a:pt x="0" y="1484"/>
                  <a:pt x="0" y="1486"/>
                  <a:pt x="0" y="1487"/>
                </a:cubicBezTo>
                <a:lnTo>
                  <a:pt x="0" y="3500"/>
                </a:lnTo>
                <a:cubicBezTo>
                  <a:pt x="0" y="3741"/>
                  <a:pt x="196" y="3937"/>
                  <a:pt x="437" y="3937"/>
                </a:cubicBezTo>
                <a:lnTo>
                  <a:pt x="1379" y="3937"/>
                </a:lnTo>
                <a:cubicBezTo>
                  <a:pt x="1460" y="3937"/>
                  <a:pt x="1526" y="3871"/>
                  <a:pt x="1526" y="3790"/>
                </a:cubicBezTo>
                <a:cubicBezTo>
                  <a:pt x="1526" y="3709"/>
                  <a:pt x="1460" y="3644"/>
                  <a:pt x="1379" y="3644"/>
                </a:cubicBezTo>
                <a:close/>
                <a:moveTo>
                  <a:pt x="2271" y="1719"/>
                </a:moveTo>
                <a:cubicBezTo>
                  <a:pt x="2271" y="1721"/>
                  <a:pt x="2271" y="1723"/>
                  <a:pt x="2271" y="1724"/>
                </a:cubicBezTo>
                <a:lnTo>
                  <a:pt x="2271" y="1799"/>
                </a:lnTo>
                <a:lnTo>
                  <a:pt x="1666" y="1799"/>
                </a:lnTo>
                <a:lnTo>
                  <a:pt x="1666" y="1724"/>
                </a:lnTo>
                <a:cubicBezTo>
                  <a:pt x="1667" y="1723"/>
                  <a:pt x="1667" y="1721"/>
                  <a:pt x="1666" y="1719"/>
                </a:cubicBezTo>
                <a:lnTo>
                  <a:pt x="1666" y="1644"/>
                </a:lnTo>
                <a:lnTo>
                  <a:pt x="2271" y="1644"/>
                </a:lnTo>
                <a:lnTo>
                  <a:pt x="2271" y="1719"/>
                </a:lnTo>
                <a:close/>
                <a:moveTo>
                  <a:pt x="901" y="293"/>
                </a:moveTo>
                <a:lnTo>
                  <a:pt x="3036" y="293"/>
                </a:lnTo>
                <a:lnTo>
                  <a:pt x="3036" y="607"/>
                </a:lnTo>
                <a:lnTo>
                  <a:pt x="901" y="607"/>
                </a:lnTo>
                <a:lnTo>
                  <a:pt x="901" y="293"/>
                </a:lnTo>
                <a:close/>
                <a:moveTo>
                  <a:pt x="293" y="1045"/>
                </a:moveTo>
                <a:cubicBezTo>
                  <a:pt x="293" y="965"/>
                  <a:pt x="358" y="901"/>
                  <a:pt x="437" y="901"/>
                </a:cubicBezTo>
                <a:lnTo>
                  <a:pt x="3500" y="901"/>
                </a:lnTo>
                <a:cubicBezTo>
                  <a:pt x="3579" y="901"/>
                  <a:pt x="3644" y="965"/>
                  <a:pt x="3644" y="1045"/>
                </a:cubicBezTo>
                <a:lnTo>
                  <a:pt x="3644" y="1361"/>
                </a:lnTo>
                <a:lnTo>
                  <a:pt x="2564" y="1548"/>
                </a:lnTo>
                <a:lnTo>
                  <a:pt x="2564" y="1497"/>
                </a:lnTo>
                <a:cubicBezTo>
                  <a:pt x="2564" y="1416"/>
                  <a:pt x="2498" y="1351"/>
                  <a:pt x="2417" y="1351"/>
                </a:cubicBezTo>
                <a:lnTo>
                  <a:pt x="1520" y="1351"/>
                </a:lnTo>
                <a:cubicBezTo>
                  <a:pt x="1439" y="1351"/>
                  <a:pt x="1373" y="1416"/>
                  <a:pt x="1373" y="1497"/>
                </a:cubicBezTo>
                <a:lnTo>
                  <a:pt x="1373" y="1548"/>
                </a:lnTo>
                <a:lnTo>
                  <a:pt x="293" y="1361"/>
                </a:lnTo>
                <a:lnTo>
                  <a:pt x="293" y="1045"/>
                </a:lnTo>
                <a:close/>
                <a:moveTo>
                  <a:pt x="2388" y="3534"/>
                </a:moveTo>
                <a:cubicBezTo>
                  <a:pt x="2342" y="3467"/>
                  <a:pt x="2358" y="3376"/>
                  <a:pt x="2424" y="3329"/>
                </a:cubicBezTo>
                <a:cubicBezTo>
                  <a:pt x="2491" y="3283"/>
                  <a:pt x="2582" y="3299"/>
                  <a:pt x="2629" y="3366"/>
                </a:cubicBezTo>
                <a:lnTo>
                  <a:pt x="2794" y="3603"/>
                </a:lnTo>
                <a:lnTo>
                  <a:pt x="3553" y="3603"/>
                </a:lnTo>
                <a:lnTo>
                  <a:pt x="3719" y="3366"/>
                </a:lnTo>
                <a:cubicBezTo>
                  <a:pt x="3765" y="3299"/>
                  <a:pt x="3857" y="3283"/>
                  <a:pt x="3923" y="3329"/>
                </a:cubicBezTo>
                <a:cubicBezTo>
                  <a:pt x="3990" y="3376"/>
                  <a:pt x="4006" y="3467"/>
                  <a:pt x="3960" y="3534"/>
                </a:cubicBezTo>
                <a:lnTo>
                  <a:pt x="3809" y="3750"/>
                </a:lnTo>
                <a:lnTo>
                  <a:pt x="3960" y="3966"/>
                </a:lnTo>
                <a:cubicBezTo>
                  <a:pt x="4006" y="4032"/>
                  <a:pt x="3990" y="4124"/>
                  <a:pt x="3923" y="4170"/>
                </a:cubicBezTo>
                <a:cubicBezTo>
                  <a:pt x="3857" y="4216"/>
                  <a:pt x="3765" y="4200"/>
                  <a:pt x="3719" y="4134"/>
                </a:cubicBezTo>
                <a:lnTo>
                  <a:pt x="3553" y="3896"/>
                </a:lnTo>
                <a:lnTo>
                  <a:pt x="2794" y="3896"/>
                </a:lnTo>
                <a:lnTo>
                  <a:pt x="2629" y="4134"/>
                </a:lnTo>
                <a:cubicBezTo>
                  <a:pt x="2600" y="4175"/>
                  <a:pt x="2555" y="4196"/>
                  <a:pt x="2508" y="4196"/>
                </a:cubicBezTo>
                <a:cubicBezTo>
                  <a:pt x="2479" y="4196"/>
                  <a:pt x="2450" y="4188"/>
                  <a:pt x="2424" y="4170"/>
                </a:cubicBezTo>
                <a:cubicBezTo>
                  <a:pt x="2358" y="4124"/>
                  <a:pt x="2342" y="4032"/>
                  <a:pt x="2388" y="3966"/>
                </a:cubicBezTo>
                <a:lnTo>
                  <a:pt x="2539" y="3750"/>
                </a:lnTo>
                <a:lnTo>
                  <a:pt x="2388" y="353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ot-food_144612"/>
          <p:cNvSpPr/>
          <p:nvPr/>
        </p:nvSpPr>
        <p:spPr>
          <a:xfrm>
            <a:off x="7055354" y="4749800"/>
            <a:ext cx="300860" cy="419143"/>
          </a:xfrm>
          <a:custGeom>
            <a:avLst/>
            <a:gdLst>
              <a:gd name="T0" fmla="*/ 3913 w 4299"/>
              <a:gd name="T1" fmla="*/ 3463 h 5999"/>
              <a:gd name="T2" fmla="*/ 3823 w 4299"/>
              <a:gd name="T3" fmla="*/ 3114 h 5999"/>
              <a:gd name="T4" fmla="*/ 3145 w 4299"/>
              <a:gd name="T5" fmla="*/ 1362 h 5999"/>
              <a:gd name="T6" fmla="*/ 2847 w 4299"/>
              <a:gd name="T7" fmla="*/ 224 h 5999"/>
              <a:gd name="T8" fmla="*/ 2394 w 4299"/>
              <a:gd name="T9" fmla="*/ 4 h 5999"/>
              <a:gd name="T10" fmla="*/ 1413 w 4299"/>
              <a:gd name="T11" fmla="*/ 788 h 5999"/>
              <a:gd name="T12" fmla="*/ 1205 w 4299"/>
              <a:gd name="T13" fmla="*/ 780 h 5999"/>
              <a:gd name="T14" fmla="*/ 1001 w 4299"/>
              <a:gd name="T15" fmla="*/ 1632 h 5999"/>
              <a:gd name="T16" fmla="*/ 825 w 4299"/>
              <a:gd name="T17" fmla="*/ 1926 h 5999"/>
              <a:gd name="T18" fmla="*/ 578 w 4299"/>
              <a:gd name="T19" fmla="*/ 3463 h 5999"/>
              <a:gd name="T20" fmla="*/ 0 w 4299"/>
              <a:gd name="T21" fmla="*/ 3849 h 5999"/>
              <a:gd name="T22" fmla="*/ 756 w 4299"/>
              <a:gd name="T23" fmla="*/ 5799 h 5999"/>
              <a:gd name="T24" fmla="*/ 2149 w 4299"/>
              <a:gd name="T25" fmla="*/ 5999 h 5999"/>
              <a:gd name="T26" fmla="*/ 3542 w 4299"/>
              <a:gd name="T27" fmla="*/ 5799 h 5999"/>
              <a:gd name="T28" fmla="*/ 4299 w 4299"/>
              <a:gd name="T29" fmla="*/ 3849 h 5999"/>
              <a:gd name="T30" fmla="*/ 1197 w 4299"/>
              <a:gd name="T31" fmla="*/ 1283 h 5999"/>
              <a:gd name="T32" fmla="*/ 1259 w 4299"/>
              <a:gd name="T33" fmla="*/ 1179 h 5999"/>
              <a:gd name="T34" fmla="*/ 1686 w 4299"/>
              <a:gd name="T35" fmla="*/ 1308 h 5999"/>
              <a:gd name="T36" fmla="*/ 2456 w 4299"/>
              <a:gd name="T37" fmla="*/ 400 h 5999"/>
              <a:gd name="T38" fmla="*/ 2889 w 4299"/>
              <a:gd name="T39" fmla="*/ 1669 h 5999"/>
              <a:gd name="T40" fmla="*/ 2989 w 4299"/>
              <a:gd name="T41" fmla="*/ 3463 h 5999"/>
              <a:gd name="T42" fmla="*/ 2591 w 4299"/>
              <a:gd name="T43" fmla="*/ 2526 h 5999"/>
              <a:gd name="T44" fmla="*/ 2269 w 4299"/>
              <a:gd name="T45" fmla="*/ 2767 h 5999"/>
              <a:gd name="T46" fmla="*/ 2205 w 4299"/>
              <a:gd name="T47" fmla="*/ 2698 h 5999"/>
              <a:gd name="T48" fmla="*/ 1940 w 4299"/>
              <a:gd name="T49" fmla="*/ 1791 h 5999"/>
              <a:gd name="T50" fmla="*/ 1642 w 4299"/>
              <a:gd name="T51" fmla="*/ 2537 h 5999"/>
              <a:gd name="T52" fmla="*/ 1075 w 4299"/>
              <a:gd name="T53" fmla="*/ 3463 h 5999"/>
              <a:gd name="T54" fmla="*/ 1797 w 4299"/>
              <a:gd name="T55" fmla="*/ 3415 h 5999"/>
              <a:gd name="T56" fmla="*/ 1892 w 4299"/>
              <a:gd name="T57" fmla="*/ 2983 h 5999"/>
              <a:gd name="T58" fmla="*/ 2355 w 4299"/>
              <a:gd name="T59" fmla="*/ 3157 h 5999"/>
              <a:gd name="T60" fmla="*/ 2575 w 4299"/>
              <a:gd name="T61" fmla="*/ 3084 h 5999"/>
              <a:gd name="T62" fmla="*/ 1816 w 4299"/>
              <a:gd name="T63" fmla="*/ 3463 h 5999"/>
              <a:gd name="T64" fmla="*/ 2149 w 4299"/>
              <a:gd name="T65" fmla="*/ 5599 h 5999"/>
              <a:gd name="T66" fmla="*/ 3899 w 4299"/>
              <a:gd name="T67" fmla="*/ 3863 h 5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99" h="5999">
                <a:moveTo>
                  <a:pt x="4299" y="3849"/>
                </a:moveTo>
                <a:cubicBezTo>
                  <a:pt x="4299" y="3636"/>
                  <a:pt x="4126" y="3463"/>
                  <a:pt x="3913" y="3463"/>
                </a:cubicBezTo>
                <a:lnTo>
                  <a:pt x="3722" y="3463"/>
                </a:lnTo>
                <a:cubicBezTo>
                  <a:pt x="3767" y="3356"/>
                  <a:pt x="3801" y="3239"/>
                  <a:pt x="3823" y="3114"/>
                </a:cubicBezTo>
                <a:cubicBezTo>
                  <a:pt x="3874" y="2820"/>
                  <a:pt x="3849" y="2513"/>
                  <a:pt x="3751" y="2227"/>
                </a:cubicBezTo>
                <a:cubicBezTo>
                  <a:pt x="3638" y="1894"/>
                  <a:pt x="3434" y="1603"/>
                  <a:pt x="3145" y="1362"/>
                </a:cubicBezTo>
                <a:cubicBezTo>
                  <a:pt x="2935" y="1186"/>
                  <a:pt x="2713" y="925"/>
                  <a:pt x="2852" y="675"/>
                </a:cubicBezTo>
                <a:cubicBezTo>
                  <a:pt x="2930" y="535"/>
                  <a:pt x="2928" y="362"/>
                  <a:pt x="2847" y="224"/>
                </a:cubicBezTo>
                <a:cubicBezTo>
                  <a:pt x="2766" y="86"/>
                  <a:pt x="2616" y="0"/>
                  <a:pt x="2456" y="0"/>
                </a:cubicBezTo>
                <a:cubicBezTo>
                  <a:pt x="2435" y="0"/>
                  <a:pt x="2415" y="1"/>
                  <a:pt x="2394" y="4"/>
                </a:cubicBezTo>
                <a:cubicBezTo>
                  <a:pt x="2230" y="26"/>
                  <a:pt x="1988" y="94"/>
                  <a:pt x="1764" y="290"/>
                </a:cubicBezTo>
                <a:cubicBezTo>
                  <a:pt x="1613" y="421"/>
                  <a:pt x="1496" y="588"/>
                  <a:pt x="1413" y="788"/>
                </a:cubicBezTo>
                <a:cubicBezTo>
                  <a:pt x="1363" y="782"/>
                  <a:pt x="1311" y="779"/>
                  <a:pt x="1259" y="779"/>
                </a:cubicBezTo>
                <a:cubicBezTo>
                  <a:pt x="1241" y="779"/>
                  <a:pt x="1223" y="780"/>
                  <a:pt x="1205" y="780"/>
                </a:cubicBezTo>
                <a:cubicBezTo>
                  <a:pt x="997" y="788"/>
                  <a:pt x="821" y="936"/>
                  <a:pt x="777" y="1140"/>
                </a:cubicBezTo>
                <a:cubicBezTo>
                  <a:pt x="735" y="1337"/>
                  <a:pt x="827" y="1536"/>
                  <a:pt x="1001" y="1632"/>
                </a:cubicBezTo>
                <a:cubicBezTo>
                  <a:pt x="995" y="1647"/>
                  <a:pt x="986" y="1664"/>
                  <a:pt x="974" y="1686"/>
                </a:cubicBezTo>
                <a:cubicBezTo>
                  <a:pt x="936" y="1758"/>
                  <a:pt x="882" y="1839"/>
                  <a:pt x="825" y="1926"/>
                </a:cubicBezTo>
                <a:cubicBezTo>
                  <a:pt x="706" y="2107"/>
                  <a:pt x="571" y="2311"/>
                  <a:pt x="509" y="2530"/>
                </a:cubicBezTo>
                <a:cubicBezTo>
                  <a:pt x="391" y="2946"/>
                  <a:pt x="468" y="3255"/>
                  <a:pt x="578" y="3463"/>
                </a:cubicBezTo>
                <a:lnTo>
                  <a:pt x="385" y="3463"/>
                </a:lnTo>
                <a:cubicBezTo>
                  <a:pt x="173" y="3463"/>
                  <a:pt x="0" y="3636"/>
                  <a:pt x="0" y="3849"/>
                </a:cubicBezTo>
                <a:cubicBezTo>
                  <a:pt x="0" y="4573"/>
                  <a:pt x="360" y="5215"/>
                  <a:pt x="910" y="5604"/>
                </a:cubicBezTo>
                <a:cubicBezTo>
                  <a:pt x="822" y="5625"/>
                  <a:pt x="756" y="5704"/>
                  <a:pt x="756" y="5799"/>
                </a:cubicBezTo>
                <a:cubicBezTo>
                  <a:pt x="756" y="5909"/>
                  <a:pt x="846" y="5999"/>
                  <a:pt x="956" y="5999"/>
                </a:cubicBezTo>
                <a:lnTo>
                  <a:pt x="2149" y="5999"/>
                </a:lnTo>
                <a:lnTo>
                  <a:pt x="3342" y="5999"/>
                </a:lnTo>
                <a:cubicBezTo>
                  <a:pt x="3453" y="5999"/>
                  <a:pt x="3542" y="5909"/>
                  <a:pt x="3542" y="5799"/>
                </a:cubicBezTo>
                <a:cubicBezTo>
                  <a:pt x="3542" y="5704"/>
                  <a:pt x="3477" y="5625"/>
                  <a:pt x="3389" y="5604"/>
                </a:cubicBezTo>
                <a:cubicBezTo>
                  <a:pt x="3939" y="5215"/>
                  <a:pt x="4299" y="4573"/>
                  <a:pt x="4299" y="3849"/>
                </a:cubicBezTo>
                <a:close/>
                <a:moveTo>
                  <a:pt x="894" y="2639"/>
                </a:moveTo>
                <a:cubicBezTo>
                  <a:pt x="1033" y="2149"/>
                  <a:pt x="1791" y="1574"/>
                  <a:pt x="1197" y="1283"/>
                </a:cubicBezTo>
                <a:cubicBezTo>
                  <a:pt x="1147" y="1258"/>
                  <a:pt x="1163" y="1182"/>
                  <a:pt x="1219" y="1180"/>
                </a:cubicBezTo>
                <a:cubicBezTo>
                  <a:pt x="1232" y="1180"/>
                  <a:pt x="1245" y="1179"/>
                  <a:pt x="1259" y="1179"/>
                </a:cubicBezTo>
                <a:cubicBezTo>
                  <a:pt x="1398" y="1179"/>
                  <a:pt x="1565" y="1207"/>
                  <a:pt x="1686" y="1312"/>
                </a:cubicBezTo>
                <a:cubicBezTo>
                  <a:pt x="1686" y="1311"/>
                  <a:pt x="1686" y="1309"/>
                  <a:pt x="1686" y="1308"/>
                </a:cubicBezTo>
                <a:cubicBezTo>
                  <a:pt x="1790" y="577"/>
                  <a:pt x="2237" y="429"/>
                  <a:pt x="2448" y="401"/>
                </a:cubicBezTo>
                <a:cubicBezTo>
                  <a:pt x="2451" y="400"/>
                  <a:pt x="2453" y="400"/>
                  <a:pt x="2456" y="400"/>
                </a:cubicBezTo>
                <a:cubicBezTo>
                  <a:pt x="2496" y="400"/>
                  <a:pt x="2523" y="444"/>
                  <a:pt x="2503" y="480"/>
                </a:cubicBezTo>
                <a:cubicBezTo>
                  <a:pt x="2399" y="667"/>
                  <a:pt x="2247" y="1134"/>
                  <a:pt x="2889" y="1669"/>
                </a:cubicBezTo>
                <a:cubicBezTo>
                  <a:pt x="3580" y="2246"/>
                  <a:pt x="3532" y="3065"/>
                  <a:pt x="3272" y="3463"/>
                </a:cubicBezTo>
                <a:lnTo>
                  <a:pt x="2989" y="3463"/>
                </a:lnTo>
                <a:cubicBezTo>
                  <a:pt x="3050" y="3057"/>
                  <a:pt x="2890" y="2627"/>
                  <a:pt x="2608" y="2529"/>
                </a:cubicBezTo>
                <a:cubicBezTo>
                  <a:pt x="2602" y="2527"/>
                  <a:pt x="2597" y="2526"/>
                  <a:pt x="2591" y="2526"/>
                </a:cubicBezTo>
                <a:cubicBezTo>
                  <a:pt x="2570" y="2526"/>
                  <a:pt x="2550" y="2539"/>
                  <a:pt x="2541" y="2559"/>
                </a:cubicBezTo>
                <a:cubicBezTo>
                  <a:pt x="2478" y="2697"/>
                  <a:pt x="2354" y="2748"/>
                  <a:pt x="2269" y="2767"/>
                </a:cubicBezTo>
                <a:cubicBezTo>
                  <a:pt x="2265" y="2768"/>
                  <a:pt x="2261" y="2768"/>
                  <a:pt x="2257" y="2768"/>
                </a:cubicBezTo>
                <a:cubicBezTo>
                  <a:pt x="2222" y="2768"/>
                  <a:pt x="2194" y="2734"/>
                  <a:pt x="2205" y="2698"/>
                </a:cubicBezTo>
                <a:cubicBezTo>
                  <a:pt x="2302" y="2387"/>
                  <a:pt x="2208" y="1979"/>
                  <a:pt x="1972" y="1802"/>
                </a:cubicBezTo>
                <a:cubicBezTo>
                  <a:pt x="1962" y="1794"/>
                  <a:pt x="1951" y="1791"/>
                  <a:pt x="1940" y="1791"/>
                </a:cubicBezTo>
                <a:cubicBezTo>
                  <a:pt x="1910" y="1791"/>
                  <a:pt x="1883" y="1816"/>
                  <a:pt x="1886" y="1850"/>
                </a:cubicBezTo>
                <a:cubicBezTo>
                  <a:pt x="1908" y="2109"/>
                  <a:pt x="1877" y="2300"/>
                  <a:pt x="1642" y="2537"/>
                </a:cubicBezTo>
                <a:cubicBezTo>
                  <a:pt x="1436" y="2745"/>
                  <a:pt x="1311" y="3141"/>
                  <a:pt x="1393" y="3463"/>
                </a:cubicBezTo>
                <a:lnTo>
                  <a:pt x="1075" y="3463"/>
                </a:lnTo>
                <a:cubicBezTo>
                  <a:pt x="907" y="3303"/>
                  <a:pt x="779" y="3045"/>
                  <a:pt x="894" y="2639"/>
                </a:cubicBezTo>
                <a:close/>
                <a:moveTo>
                  <a:pt x="1797" y="3415"/>
                </a:moveTo>
                <a:cubicBezTo>
                  <a:pt x="1735" y="3275"/>
                  <a:pt x="1774" y="3065"/>
                  <a:pt x="1853" y="2920"/>
                </a:cubicBezTo>
                <a:cubicBezTo>
                  <a:pt x="1864" y="2942"/>
                  <a:pt x="1877" y="2963"/>
                  <a:pt x="1892" y="2983"/>
                </a:cubicBezTo>
                <a:cubicBezTo>
                  <a:pt x="1977" y="3099"/>
                  <a:pt x="2113" y="3168"/>
                  <a:pt x="2257" y="3168"/>
                </a:cubicBezTo>
                <a:cubicBezTo>
                  <a:pt x="2290" y="3168"/>
                  <a:pt x="2323" y="3164"/>
                  <a:pt x="2355" y="3157"/>
                </a:cubicBezTo>
                <a:cubicBezTo>
                  <a:pt x="2433" y="3140"/>
                  <a:pt x="2506" y="3113"/>
                  <a:pt x="2573" y="3078"/>
                </a:cubicBezTo>
                <a:cubicBezTo>
                  <a:pt x="2573" y="3080"/>
                  <a:pt x="2574" y="3082"/>
                  <a:pt x="2575" y="3084"/>
                </a:cubicBezTo>
                <a:cubicBezTo>
                  <a:pt x="2608" y="3203"/>
                  <a:pt x="2611" y="3342"/>
                  <a:pt x="2582" y="3463"/>
                </a:cubicBezTo>
                <a:lnTo>
                  <a:pt x="1816" y="3463"/>
                </a:lnTo>
                <a:cubicBezTo>
                  <a:pt x="1811" y="3447"/>
                  <a:pt x="1805" y="3431"/>
                  <a:pt x="1797" y="3415"/>
                </a:cubicBezTo>
                <a:close/>
                <a:moveTo>
                  <a:pt x="2149" y="5599"/>
                </a:moveTo>
                <a:cubicBezTo>
                  <a:pt x="1189" y="5599"/>
                  <a:pt x="407" y="4821"/>
                  <a:pt x="400" y="3863"/>
                </a:cubicBezTo>
                <a:lnTo>
                  <a:pt x="3899" y="3863"/>
                </a:lnTo>
                <a:cubicBezTo>
                  <a:pt x="3891" y="4822"/>
                  <a:pt x="3109" y="5599"/>
                  <a:pt x="2149" y="5599"/>
                </a:cubicBezTo>
                <a:close/>
              </a:path>
            </a:pathLst>
          </a:custGeom>
          <a:solidFill>
            <a:srgbClr val="D46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内容占位符 12"/>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rPr>
              <a:t>分項達成</a:t>
            </a:r>
            <a:endParaRPr lang="zh-CN" altLang="en-US" dirty="0">
              <a:latin typeface="思源黑体 CN Bold" panose="020B0800000000000000" charset="-122"/>
              <a:ea typeface="思源黑体 CN Heavy" panose="020B0A00000000000000" charset="-122"/>
            </a:endParaRPr>
          </a:p>
        </p:txBody>
      </p:sp>
    </p:spTree>
    <p:custDataLst>
      <p:tags r:id="rId3"/>
    </p:custData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
          <p:cNvSpPr>
            <a:spLocks noChangeArrowheads="1"/>
          </p:cNvSpPr>
          <p:nvPr/>
        </p:nvSpPr>
        <p:spPr bwMode="auto">
          <a:xfrm>
            <a:off x="6035675" y="1665288"/>
            <a:ext cx="893763" cy="893762"/>
          </a:xfrm>
          <a:prstGeom prst="rect">
            <a:avLst/>
          </a:prstGeom>
          <a:solidFill>
            <a:srgbClr val="F39B00"/>
          </a:solidFill>
          <a:ln>
            <a:noFill/>
          </a:ln>
        </p:spPr>
        <p:txBody>
          <a:bodyPr anchor="ctr"/>
          <a:lstStyle>
            <a:lvl1pPr defTabSz="1217930">
              <a:defRPr>
                <a:solidFill>
                  <a:schemeClr val="tx1"/>
                </a:solidFill>
                <a:latin typeface="Calibri" panose="020F0502020204030204" pitchFamily="34" charset="0"/>
                <a:ea typeface="SimSun" panose="02010600030101010101" pitchFamily="2" charset="-122"/>
              </a:defRPr>
            </a:lvl1pPr>
            <a:lvl2pPr marL="742950" indent="-285750" defTabSz="1217930">
              <a:defRPr>
                <a:solidFill>
                  <a:schemeClr val="tx1"/>
                </a:solidFill>
                <a:latin typeface="Calibri" panose="020F0502020204030204" pitchFamily="34" charset="0"/>
                <a:ea typeface="SimSun" panose="02010600030101010101" pitchFamily="2" charset="-122"/>
              </a:defRPr>
            </a:lvl2pPr>
            <a:lvl3pPr marL="1143000" indent="-228600" defTabSz="1217930">
              <a:defRPr>
                <a:solidFill>
                  <a:schemeClr val="tx1"/>
                </a:solidFill>
                <a:latin typeface="Calibri" panose="020F0502020204030204" pitchFamily="34" charset="0"/>
                <a:ea typeface="SimSun" panose="02010600030101010101" pitchFamily="2" charset="-122"/>
              </a:defRPr>
            </a:lvl3pPr>
            <a:lvl4pPr marL="1600200" indent="-228600" defTabSz="1217930">
              <a:defRPr>
                <a:solidFill>
                  <a:schemeClr val="tx1"/>
                </a:solidFill>
                <a:latin typeface="Calibri" panose="020F0502020204030204" pitchFamily="34" charset="0"/>
                <a:ea typeface="SimSun" panose="02010600030101010101" pitchFamily="2" charset="-122"/>
              </a:defRPr>
            </a:lvl4pPr>
            <a:lvl5pPr marL="2057400" indent="-228600" defTabSz="1217930">
              <a:defRPr>
                <a:solidFill>
                  <a:schemeClr val="tx1"/>
                </a:solidFill>
                <a:latin typeface="Calibri" panose="020F0502020204030204" pitchFamily="34" charset="0"/>
                <a:ea typeface="SimSun"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793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1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sym typeface="Arial" panose="020B0604020202020204" pitchFamily="34" charset="0"/>
            </a:endParaRPr>
          </a:p>
        </p:txBody>
      </p:sp>
      <p:sp>
        <p:nvSpPr>
          <p:cNvPr id="12292" name="Rectangle 17"/>
          <p:cNvSpPr>
            <a:spLocks noChangeArrowheads="1"/>
          </p:cNvSpPr>
          <p:nvPr/>
        </p:nvSpPr>
        <p:spPr bwMode="auto">
          <a:xfrm>
            <a:off x="1317625" y="1665288"/>
            <a:ext cx="4779963" cy="893762"/>
          </a:xfrm>
          <a:prstGeom prst="rect">
            <a:avLst/>
          </a:prstGeom>
          <a:solidFill>
            <a:schemeClr val="accent1">
              <a:lumMod val="40000"/>
              <a:lumOff val="60000"/>
            </a:schemeClr>
          </a:solidFill>
          <a:ln>
            <a:noFill/>
          </a:ln>
        </p:spPr>
        <p:txBody>
          <a:bodyPr anchor="ctr"/>
          <a:lstStyle>
            <a:lvl1pPr defTabSz="1217930">
              <a:defRPr>
                <a:solidFill>
                  <a:schemeClr val="tx1"/>
                </a:solidFill>
                <a:latin typeface="Calibri" panose="020F0502020204030204" pitchFamily="34" charset="0"/>
                <a:ea typeface="SimSun" panose="02010600030101010101" pitchFamily="2" charset="-122"/>
              </a:defRPr>
            </a:lvl1pPr>
            <a:lvl2pPr marL="742950" indent="-285750" defTabSz="1217930">
              <a:defRPr>
                <a:solidFill>
                  <a:schemeClr val="tx1"/>
                </a:solidFill>
                <a:latin typeface="Calibri" panose="020F0502020204030204" pitchFamily="34" charset="0"/>
                <a:ea typeface="SimSun" panose="02010600030101010101" pitchFamily="2" charset="-122"/>
              </a:defRPr>
            </a:lvl2pPr>
            <a:lvl3pPr marL="1143000" indent="-228600" defTabSz="1217930">
              <a:defRPr>
                <a:solidFill>
                  <a:schemeClr val="tx1"/>
                </a:solidFill>
                <a:latin typeface="Calibri" panose="020F0502020204030204" pitchFamily="34" charset="0"/>
                <a:ea typeface="SimSun" panose="02010600030101010101" pitchFamily="2" charset="-122"/>
              </a:defRPr>
            </a:lvl3pPr>
            <a:lvl4pPr marL="1600200" indent="-228600" defTabSz="1217930">
              <a:defRPr>
                <a:solidFill>
                  <a:schemeClr val="tx1"/>
                </a:solidFill>
                <a:latin typeface="Calibri" panose="020F0502020204030204" pitchFamily="34" charset="0"/>
                <a:ea typeface="SimSun" panose="02010600030101010101" pitchFamily="2" charset="-122"/>
              </a:defRPr>
            </a:lvl4pPr>
            <a:lvl5pPr marL="2057400" indent="-228600" defTabSz="1217930">
              <a:defRPr>
                <a:solidFill>
                  <a:schemeClr val="tx1"/>
                </a:solidFill>
                <a:latin typeface="Calibri" panose="020F0502020204030204" pitchFamily="34" charset="0"/>
                <a:ea typeface="SimSun"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793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100" b="0" i="0" u="none" strike="noStrike" kern="1200" cap="none" spc="0" normalizeH="0" baseline="0" noProof="0">
              <a:ln>
                <a:noFill/>
              </a:ln>
              <a:solidFill>
                <a:srgbClr val="FFFFFF"/>
              </a:solidFill>
              <a:effectLst/>
              <a:uLnTx/>
              <a:uFillTx/>
              <a:latin typeface="+mn-ea"/>
              <a:ea typeface="+mn-ea"/>
              <a:sym typeface="Arial" panose="020B0604020202020204" pitchFamily="34" charset="0"/>
            </a:endParaRPr>
          </a:p>
        </p:txBody>
      </p:sp>
      <p:sp>
        <p:nvSpPr>
          <p:cNvPr id="12293" name="AutoShape 112"/>
          <p:cNvSpPr/>
          <p:nvPr/>
        </p:nvSpPr>
        <p:spPr bwMode="auto">
          <a:xfrm>
            <a:off x="6313488" y="1887538"/>
            <a:ext cx="444500" cy="444500"/>
          </a:xfrm>
          <a:custGeom>
            <a:avLst/>
            <a:gdLst>
              <a:gd name="T0" fmla="*/ 375139 w 21020"/>
              <a:gd name="T1" fmla="*/ 187081 h 21600"/>
              <a:gd name="T2" fmla="*/ 339909 w 21020"/>
              <a:gd name="T3" fmla="*/ 104540 h 21600"/>
              <a:gd name="T4" fmla="*/ 280572 w 21020"/>
              <a:gd name="T5" fmla="*/ 45644 h 21600"/>
              <a:gd name="T6" fmla="*/ 388694 w 21020"/>
              <a:gd name="T7" fmla="*/ 55480 h 21600"/>
              <a:gd name="T8" fmla="*/ 398527 w 21020"/>
              <a:gd name="T9" fmla="*/ 163518 h 21600"/>
              <a:gd name="T10" fmla="*/ 100023 w 21020"/>
              <a:gd name="T11" fmla="*/ 344467 h 21600"/>
              <a:gd name="T12" fmla="*/ 61558 w 21020"/>
              <a:gd name="T13" fmla="*/ 270754 h 21600"/>
              <a:gd name="T14" fmla="*/ 167480 w 21020"/>
              <a:gd name="T15" fmla="*/ 276989 h 21600"/>
              <a:gd name="T16" fmla="*/ 174586 w 21020"/>
              <a:gd name="T17" fmla="*/ 384307 h 21600"/>
              <a:gd name="T18" fmla="*/ 57878 w 21020"/>
              <a:gd name="T19" fmla="*/ 414949 h 21600"/>
              <a:gd name="T20" fmla="*/ 27765 w 21020"/>
              <a:gd name="T21" fmla="*/ 395873 h 21600"/>
              <a:gd name="T22" fmla="*/ 43794 w 21020"/>
              <a:gd name="T23" fmla="*/ 335083 h 21600"/>
              <a:gd name="T24" fmla="*/ 109560 w 21020"/>
              <a:gd name="T25" fmla="*/ 401367 h 21600"/>
              <a:gd name="T26" fmla="*/ 145657 w 21020"/>
              <a:gd name="T27" fmla="*/ 230049 h 21600"/>
              <a:gd name="T28" fmla="*/ 212798 w 21020"/>
              <a:gd name="T29" fmla="*/ 113924 h 21600"/>
              <a:gd name="T30" fmla="*/ 145657 w 21020"/>
              <a:gd name="T31" fmla="*/ 230049 h 21600"/>
              <a:gd name="T32" fmla="*/ 187104 w 21020"/>
              <a:gd name="T33" fmla="*/ 257337 h 21600"/>
              <a:gd name="T34" fmla="*/ 291124 w 21020"/>
              <a:gd name="T35" fmla="*/ 104211 h 21600"/>
              <a:gd name="T36" fmla="*/ 338070 w 21020"/>
              <a:gd name="T37" fmla="*/ 148763 h 21600"/>
              <a:gd name="T38" fmla="*/ 222440 w 21020"/>
              <a:gd name="T39" fmla="*/ 330515 h 21600"/>
              <a:gd name="T40" fmla="*/ 343779 w 21020"/>
              <a:gd name="T41" fmla="*/ 162695 h 21600"/>
              <a:gd name="T42" fmla="*/ 329738 w 21020"/>
              <a:gd name="T43" fmla="*/ 232498 h 21600"/>
              <a:gd name="T44" fmla="*/ 222567 w 21020"/>
              <a:gd name="T45" fmla="*/ 340886 h 21600"/>
              <a:gd name="T46" fmla="*/ 408297 w 21020"/>
              <a:gd name="T47" fmla="*/ 35828 h 21600"/>
              <a:gd name="T48" fmla="*/ 260842 w 21020"/>
              <a:gd name="T49" fmla="*/ 26053 h 21600"/>
              <a:gd name="T50" fmla="*/ 192603 w 21020"/>
              <a:gd name="T51" fmla="*/ 94703 h 21600"/>
              <a:gd name="T52" fmla="*/ 192349 w 21020"/>
              <a:gd name="T53" fmla="*/ 95094 h 21600"/>
              <a:gd name="T54" fmla="*/ 34786 w 21020"/>
              <a:gd name="T55" fmla="*/ 263346 h 21600"/>
              <a:gd name="T56" fmla="*/ 0 w 21020"/>
              <a:gd name="T57" fmla="*/ 395873 h 21600"/>
              <a:gd name="T58" fmla="*/ 64751 w 21020"/>
              <a:gd name="T59" fmla="*/ 441887 h 21600"/>
              <a:gd name="T60" fmla="*/ 206179 w 21020"/>
              <a:gd name="T61" fmla="*/ 396819 h 21600"/>
              <a:gd name="T62" fmla="*/ 408297 w 21020"/>
              <a:gd name="T63" fmla="*/ 35828 h 216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8099" dir="2700000" algn="ctr" rotWithShape="0">
                    <a:srgbClr val="000000">
                      <a:alpha val="73000"/>
                    </a:srgbClr>
                  </a:outerShdw>
                </a:effectLst>
              </a14:hiddenEffects>
            </a:ext>
          </a:extLst>
        </p:spPr>
        <p:txBody>
          <a:bodyPr lIns="50701" tIns="50701" rIns="50701" bIns="50701"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cs typeface="+mn-cs"/>
            </a:endParaRPr>
          </a:p>
        </p:txBody>
      </p:sp>
      <p:sp>
        <p:nvSpPr>
          <p:cNvPr id="12294" name="Rectangle 21"/>
          <p:cNvSpPr>
            <a:spLocks noChangeArrowheads="1"/>
          </p:cNvSpPr>
          <p:nvPr/>
        </p:nvSpPr>
        <p:spPr bwMode="auto">
          <a:xfrm>
            <a:off x="1317625" y="3792538"/>
            <a:ext cx="4779963" cy="893762"/>
          </a:xfrm>
          <a:prstGeom prst="rect">
            <a:avLst/>
          </a:prstGeom>
          <a:solidFill>
            <a:schemeClr val="accent1">
              <a:lumMod val="40000"/>
              <a:lumOff val="60000"/>
            </a:schemeClr>
          </a:solidFill>
          <a:ln>
            <a:noFill/>
          </a:ln>
        </p:spPr>
        <p:txBody>
          <a:bodyPr anchor="ctr"/>
          <a:lstStyle>
            <a:lvl1pPr defTabSz="1217930">
              <a:defRPr>
                <a:solidFill>
                  <a:schemeClr val="tx1"/>
                </a:solidFill>
                <a:latin typeface="Calibri" panose="020F0502020204030204" pitchFamily="34" charset="0"/>
                <a:ea typeface="SimSun" panose="02010600030101010101" pitchFamily="2" charset="-122"/>
              </a:defRPr>
            </a:lvl1pPr>
            <a:lvl2pPr marL="742950" indent="-285750" defTabSz="1217930">
              <a:defRPr>
                <a:solidFill>
                  <a:schemeClr val="tx1"/>
                </a:solidFill>
                <a:latin typeface="Calibri" panose="020F0502020204030204" pitchFamily="34" charset="0"/>
                <a:ea typeface="SimSun" panose="02010600030101010101" pitchFamily="2" charset="-122"/>
              </a:defRPr>
            </a:lvl2pPr>
            <a:lvl3pPr marL="1143000" indent="-228600" defTabSz="1217930">
              <a:defRPr>
                <a:solidFill>
                  <a:schemeClr val="tx1"/>
                </a:solidFill>
                <a:latin typeface="Calibri" panose="020F0502020204030204" pitchFamily="34" charset="0"/>
                <a:ea typeface="SimSun" panose="02010600030101010101" pitchFamily="2" charset="-122"/>
              </a:defRPr>
            </a:lvl3pPr>
            <a:lvl4pPr marL="1600200" indent="-228600" defTabSz="1217930">
              <a:defRPr>
                <a:solidFill>
                  <a:schemeClr val="tx1"/>
                </a:solidFill>
                <a:latin typeface="Calibri" panose="020F0502020204030204" pitchFamily="34" charset="0"/>
                <a:ea typeface="SimSun" panose="02010600030101010101" pitchFamily="2" charset="-122"/>
              </a:defRPr>
            </a:lvl4pPr>
            <a:lvl5pPr marL="2057400" indent="-228600" defTabSz="1217930">
              <a:defRPr>
                <a:solidFill>
                  <a:schemeClr val="tx1"/>
                </a:solidFill>
                <a:latin typeface="Calibri" panose="020F0502020204030204" pitchFamily="34" charset="0"/>
                <a:ea typeface="SimSun"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793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1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sym typeface="Arial" panose="020B0604020202020204" pitchFamily="34" charset="0"/>
            </a:endParaRPr>
          </a:p>
        </p:txBody>
      </p:sp>
      <p:sp>
        <p:nvSpPr>
          <p:cNvPr id="12295" name="Rectangle 10"/>
          <p:cNvSpPr>
            <a:spLocks noChangeArrowheads="1"/>
          </p:cNvSpPr>
          <p:nvPr/>
        </p:nvSpPr>
        <p:spPr bwMode="auto">
          <a:xfrm>
            <a:off x="6035675" y="3792538"/>
            <a:ext cx="893763" cy="893762"/>
          </a:xfrm>
          <a:prstGeom prst="rect">
            <a:avLst/>
          </a:prstGeom>
          <a:solidFill>
            <a:srgbClr val="F39B00"/>
          </a:solidFill>
          <a:ln>
            <a:noFill/>
          </a:ln>
        </p:spPr>
        <p:txBody>
          <a:bodyPr anchor="ctr"/>
          <a:lstStyle>
            <a:lvl1pPr defTabSz="1217930">
              <a:defRPr>
                <a:solidFill>
                  <a:schemeClr val="tx1"/>
                </a:solidFill>
                <a:latin typeface="Calibri" panose="020F0502020204030204" pitchFamily="34" charset="0"/>
                <a:ea typeface="SimSun" panose="02010600030101010101" pitchFamily="2" charset="-122"/>
              </a:defRPr>
            </a:lvl1pPr>
            <a:lvl2pPr marL="742950" indent="-285750" defTabSz="1217930">
              <a:defRPr>
                <a:solidFill>
                  <a:schemeClr val="tx1"/>
                </a:solidFill>
                <a:latin typeface="Calibri" panose="020F0502020204030204" pitchFamily="34" charset="0"/>
                <a:ea typeface="SimSun" panose="02010600030101010101" pitchFamily="2" charset="-122"/>
              </a:defRPr>
            </a:lvl2pPr>
            <a:lvl3pPr marL="1143000" indent="-228600" defTabSz="1217930">
              <a:defRPr>
                <a:solidFill>
                  <a:schemeClr val="tx1"/>
                </a:solidFill>
                <a:latin typeface="Calibri" panose="020F0502020204030204" pitchFamily="34" charset="0"/>
                <a:ea typeface="SimSun" panose="02010600030101010101" pitchFamily="2" charset="-122"/>
              </a:defRPr>
            </a:lvl3pPr>
            <a:lvl4pPr marL="1600200" indent="-228600" defTabSz="1217930">
              <a:defRPr>
                <a:solidFill>
                  <a:schemeClr val="tx1"/>
                </a:solidFill>
                <a:latin typeface="Calibri" panose="020F0502020204030204" pitchFamily="34" charset="0"/>
                <a:ea typeface="SimSun" panose="02010600030101010101" pitchFamily="2" charset="-122"/>
              </a:defRPr>
            </a:lvl4pPr>
            <a:lvl5pPr marL="2057400" indent="-228600" defTabSz="1217930">
              <a:defRPr>
                <a:solidFill>
                  <a:schemeClr val="tx1"/>
                </a:solidFill>
                <a:latin typeface="Calibri" panose="020F0502020204030204" pitchFamily="34" charset="0"/>
                <a:ea typeface="SimSun"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793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1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sym typeface="Arial" panose="020B0604020202020204" pitchFamily="34" charset="0"/>
            </a:endParaRPr>
          </a:p>
        </p:txBody>
      </p:sp>
      <p:sp>
        <p:nvSpPr>
          <p:cNvPr id="12296" name="AutoShape 29"/>
          <p:cNvSpPr/>
          <p:nvPr/>
        </p:nvSpPr>
        <p:spPr bwMode="auto">
          <a:xfrm>
            <a:off x="6261100" y="4014788"/>
            <a:ext cx="444500" cy="403225"/>
          </a:xfrm>
          <a:custGeom>
            <a:avLst/>
            <a:gdLst>
              <a:gd name="T0" fmla="*/ 407874 w 20595"/>
              <a:gd name="T1" fmla="*/ 36650 h 20497"/>
              <a:gd name="T2" fmla="*/ 231088 w 20595"/>
              <a:gd name="T3" fmla="*/ 36650 h 20497"/>
              <a:gd name="T4" fmla="*/ 28425 w 20595"/>
              <a:gd name="T5" fmla="*/ 237111 h 20497"/>
              <a:gd name="T6" fmla="*/ 28425 w 20595"/>
              <a:gd name="T7" fmla="*/ 374759 h 20497"/>
              <a:gd name="T8" fmla="*/ 165908 w 20595"/>
              <a:gd name="T9" fmla="*/ 374759 h 20497"/>
              <a:gd name="T10" fmla="*/ 368593 w 20595"/>
              <a:gd name="T11" fmla="*/ 174297 h 20497"/>
              <a:gd name="T12" fmla="*/ 368593 w 20595"/>
              <a:gd name="T13" fmla="*/ 75975 h 20497"/>
              <a:gd name="T14" fmla="*/ 270369 w 20595"/>
              <a:gd name="T15" fmla="*/ 75975 h 20497"/>
              <a:gd name="T16" fmla="*/ 117994 w 20595"/>
              <a:gd name="T17" fmla="*/ 228475 h 20497"/>
              <a:gd name="T18" fmla="*/ 117994 w 20595"/>
              <a:gd name="T19" fmla="*/ 248148 h 20497"/>
              <a:gd name="T20" fmla="*/ 137656 w 20595"/>
              <a:gd name="T21" fmla="*/ 248148 h 20497"/>
              <a:gd name="T22" fmla="*/ 290010 w 20595"/>
              <a:gd name="T23" fmla="*/ 95627 h 20497"/>
              <a:gd name="T24" fmla="*/ 348931 w 20595"/>
              <a:gd name="T25" fmla="*/ 95627 h 20497"/>
              <a:gd name="T26" fmla="*/ 348931 w 20595"/>
              <a:gd name="T27" fmla="*/ 154625 h 20497"/>
              <a:gd name="T28" fmla="*/ 146267 w 20595"/>
              <a:gd name="T29" fmla="*/ 355087 h 20497"/>
              <a:gd name="T30" fmla="*/ 48065 w 20595"/>
              <a:gd name="T31" fmla="*/ 355087 h 20497"/>
              <a:gd name="T32" fmla="*/ 48065 w 20595"/>
              <a:gd name="T33" fmla="*/ 256784 h 20497"/>
              <a:gd name="T34" fmla="*/ 248743 w 20595"/>
              <a:gd name="T35" fmla="*/ 58289 h 20497"/>
              <a:gd name="T36" fmla="*/ 386248 w 20595"/>
              <a:gd name="T37" fmla="*/ 58289 h 20497"/>
              <a:gd name="T38" fmla="*/ 386269 w 20595"/>
              <a:gd name="T39" fmla="*/ 195917 h 20497"/>
              <a:gd name="T40" fmla="*/ 235880 w 20595"/>
              <a:gd name="T41" fmla="*/ 346450 h 20497"/>
              <a:gd name="T42" fmla="*/ 235880 w 20595"/>
              <a:gd name="T43" fmla="*/ 366103 h 20497"/>
              <a:gd name="T44" fmla="*/ 255520 w 20595"/>
              <a:gd name="T45" fmla="*/ 366103 h 20497"/>
              <a:gd name="T46" fmla="*/ 407874 w 20595"/>
              <a:gd name="T47" fmla="*/ 213622 h 20497"/>
              <a:gd name="T48" fmla="*/ 407874 w 20595"/>
              <a:gd name="T49" fmla="*/ 36650 h 204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0595" h="20497">
                <a:moveTo>
                  <a:pt x="18898" y="1863"/>
                </a:moveTo>
                <a:cubicBezTo>
                  <a:pt x="16636" y="-621"/>
                  <a:pt x="12968" y="-621"/>
                  <a:pt x="10707" y="1863"/>
                </a:cubicBezTo>
                <a:lnTo>
                  <a:pt x="1317" y="12053"/>
                </a:lnTo>
                <a:cubicBezTo>
                  <a:pt x="-439" y="13982"/>
                  <a:pt x="-439" y="17121"/>
                  <a:pt x="1317" y="19050"/>
                </a:cubicBezTo>
                <a:cubicBezTo>
                  <a:pt x="3073" y="20979"/>
                  <a:pt x="5931" y="20979"/>
                  <a:pt x="7687" y="19050"/>
                </a:cubicBezTo>
                <a:lnTo>
                  <a:pt x="17078" y="8860"/>
                </a:lnTo>
                <a:cubicBezTo>
                  <a:pt x="18335" y="7479"/>
                  <a:pt x="18335" y="5242"/>
                  <a:pt x="17078" y="3862"/>
                </a:cubicBezTo>
                <a:cubicBezTo>
                  <a:pt x="15821" y="2482"/>
                  <a:pt x="13783" y="2482"/>
                  <a:pt x="12527" y="3862"/>
                </a:cubicBezTo>
                <a:lnTo>
                  <a:pt x="5467" y="11614"/>
                </a:lnTo>
                <a:cubicBezTo>
                  <a:pt x="5216" y="11891"/>
                  <a:pt x="5216" y="12337"/>
                  <a:pt x="5467" y="12614"/>
                </a:cubicBezTo>
                <a:cubicBezTo>
                  <a:pt x="5719" y="12890"/>
                  <a:pt x="6126" y="12890"/>
                  <a:pt x="6378" y="12614"/>
                </a:cubicBezTo>
                <a:lnTo>
                  <a:pt x="13437" y="4861"/>
                </a:lnTo>
                <a:cubicBezTo>
                  <a:pt x="14190" y="4035"/>
                  <a:pt x="15414" y="4035"/>
                  <a:pt x="16167" y="4861"/>
                </a:cubicBezTo>
                <a:cubicBezTo>
                  <a:pt x="16920" y="5688"/>
                  <a:pt x="16920" y="7034"/>
                  <a:pt x="16167" y="7860"/>
                </a:cubicBezTo>
                <a:lnTo>
                  <a:pt x="6777" y="18050"/>
                </a:lnTo>
                <a:cubicBezTo>
                  <a:pt x="5520" y="19430"/>
                  <a:pt x="3484" y="19430"/>
                  <a:pt x="2227" y="18050"/>
                </a:cubicBezTo>
                <a:cubicBezTo>
                  <a:pt x="970" y="16670"/>
                  <a:pt x="970" y="14433"/>
                  <a:pt x="2227" y="13053"/>
                </a:cubicBezTo>
                <a:lnTo>
                  <a:pt x="11525" y="2963"/>
                </a:lnTo>
                <a:cubicBezTo>
                  <a:pt x="13285" y="1030"/>
                  <a:pt x="16139" y="1030"/>
                  <a:pt x="17896" y="2963"/>
                </a:cubicBezTo>
                <a:cubicBezTo>
                  <a:pt x="19657" y="4896"/>
                  <a:pt x="19657" y="8027"/>
                  <a:pt x="17897" y="9959"/>
                </a:cubicBezTo>
                <a:lnTo>
                  <a:pt x="10929" y="17611"/>
                </a:lnTo>
                <a:cubicBezTo>
                  <a:pt x="10677" y="17888"/>
                  <a:pt x="10677" y="18334"/>
                  <a:pt x="10929" y="18610"/>
                </a:cubicBezTo>
                <a:cubicBezTo>
                  <a:pt x="11181" y="18887"/>
                  <a:pt x="11588" y="18887"/>
                  <a:pt x="11839" y="18610"/>
                </a:cubicBezTo>
                <a:lnTo>
                  <a:pt x="18898" y="10859"/>
                </a:lnTo>
                <a:cubicBezTo>
                  <a:pt x="21160" y="8375"/>
                  <a:pt x="21160" y="4347"/>
                  <a:pt x="18898" y="1863"/>
                </a:cubicBezTo>
              </a:path>
            </a:pathLst>
          </a:cu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8099" dir="2700000" algn="ctr" rotWithShape="0">
                    <a:srgbClr val="000000">
                      <a:alpha val="73000"/>
                    </a:srgbClr>
                  </a:outerShdw>
                </a:effectLst>
              </a14:hiddenEffects>
            </a:ext>
          </a:extLst>
        </p:spPr>
        <p:txBody>
          <a:bodyPr lIns="50701" tIns="50701" rIns="50701" bIns="50701"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cs typeface="+mn-cs"/>
            </a:endParaRPr>
          </a:p>
        </p:txBody>
      </p:sp>
      <p:sp>
        <p:nvSpPr>
          <p:cNvPr id="12297" name="Rectangle 19"/>
          <p:cNvSpPr>
            <a:spLocks noChangeArrowheads="1"/>
          </p:cNvSpPr>
          <p:nvPr/>
        </p:nvSpPr>
        <p:spPr bwMode="auto">
          <a:xfrm>
            <a:off x="5975350" y="2774950"/>
            <a:ext cx="4779963" cy="893763"/>
          </a:xfrm>
          <a:prstGeom prst="rect">
            <a:avLst/>
          </a:prstGeom>
          <a:solidFill>
            <a:schemeClr val="accent1">
              <a:lumMod val="40000"/>
              <a:lumOff val="60000"/>
            </a:schemeClr>
          </a:solidFill>
          <a:ln>
            <a:noFill/>
          </a:ln>
        </p:spPr>
        <p:txBody>
          <a:bodyPr anchor="ctr"/>
          <a:lstStyle>
            <a:lvl1pPr defTabSz="1217930">
              <a:defRPr>
                <a:solidFill>
                  <a:schemeClr val="tx1"/>
                </a:solidFill>
                <a:latin typeface="Calibri" panose="020F0502020204030204" pitchFamily="34" charset="0"/>
                <a:ea typeface="SimSun" panose="02010600030101010101" pitchFamily="2" charset="-122"/>
              </a:defRPr>
            </a:lvl1pPr>
            <a:lvl2pPr marL="742950" indent="-285750" defTabSz="1217930">
              <a:defRPr>
                <a:solidFill>
                  <a:schemeClr val="tx1"/>
                </a:solidFill>
                <a:latin typeface="Calibri" panose="020F0502020204030204" pitchFamily="34" charset="0"/>
                <a:ea typeface="SimSun" panose="02010600030101010101" pitchFamily="2" charset="-122"/>
              </a:defRPr>
            </a:lvl2pPr>
            <a:lvl3pPr marL="1143000" indent="-228600" defTabSz="1217930">
              <a:defRPr>
                <a:solidFill>
                  <a:schemeClr val="tx1"/>
                </a:solidFill>
                <a:latin typeface="Calibri" panose="020F0502020204030204" pitchFamily="34" charset="0"/>
                <a:ea typeface="SimSun" panose="02010600030101010101" pitchFamily="2" charset="-122"/>
              </a:defRPr>
            </a:lvl3pPr>
            <a:lvl4pPr marL="1600200" indent="-228600" defTabSz="1217930">
              <a:defRPr>
                <a:solidFill>
                  <a:schemeClr val="tx1"/>
                </a:solidFill>
                <a:latin typeface="Calibri" panose="020F0502020204030204" pitchFamily="34" charset="0"/>
                <a:ea typeface="SimSun" panose="02010600030101010101" pitchFamily="2" charset="-122"/>
              </a:defRPr>
            </a:lvl4pPr>
            <a:lvl5pPr marL="2057400" indent="-228600" defTabSz="1217930">
              <a:defRPr>
                <a:solidFill>
                  <a:schemeClr val="tx1"/>
                </a:solidFill>
                <a:latin typeface="Calibri" panose="020F0502020204030204" pitchFamily="34" charset="0"/>
                <a:ea typeface="SimSun"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793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1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sym typeface="Arial" panose="020B0604020202020204" pitchFamily="34" charset="0"/>
            </a:endParaRPr>
          </a:p>
        </p:txBody>
      </p:sp>
      <p:sp>
        <p:nvSpPr>
          <p:cNvPr id="12298" name="Rectangle 9"/>
          <p:cNvSpPr>
            <a:spLocks noChangeArrowheads="1"/>
          </p:cNvSpPr>
          <p:nvPr/>
        </p:nvSpPr>
        <p:spPr bwMode="auto">
          <a:xfrm>
            <a:off x="5110163" y="2774950"/>
            <a:ext cx="895350" cy="893763"/>
          </a:xfrm>
          <a:prstGeom prst="rect">
            <a:avLst/>
          </a:prstGeom>
          <a:solidFill>
            <a:srgbClr val="F39B00"/>
          </a:solidFill>
          <a:ln>
            <a:noFill/>
          </a:ln>
        </p:spPr>
        <p:txBody>
          <a:bodyPr anchor="ctr"/>
          <a:lstStyle>
            <a:lvl1pPr defTabSz="1217930">
              <a:defRPr>
                <a:solidFill>
                  <a:schemeClr val="tx1"/>
                </a:solidFill>
                <a:latin typeface="Calibri" panose="020F0502020204030204" pitchFamily="34" charset="0"/>
                <a:ea typeface="SimSun" panose="02010600030101010101" pitchFamily="2" charset="-122"/>
              </a:defRPr>
            </a:lvl1pPr>
            <a:lvl2pPr marL="742950" indent="-285750" defTabSz="1217930">
              <a:defRPr>
                <a:solidFill>
                  <a:schemeClr val="tx1"/>
                </a:solidFill>
                <a:latin typeface="Calibri" panose="020F0502020204030204" pitchFamily="34" charset="0"/>
                <a:ea typeface="SimSun" panose="02010600030101010101" pitchFamily="2" charset="-122"/>
              </a:defRPr>
            </a:lvl2pPr>
            <a:lvl3pPr marL="1143000" indent="-228600" defTabSz="1217930">
              <a:defRPr>
                <a:solidFill>
                  <a:schemeClr val="tx1"/>
                </a:solidFill>
                <a:latin typeface="Calibri" panose="020F0502020204030204" pitchFamily="34" charset="0"/>
                <a:ea typeface="SimSun" panose="02010600030101010101" pitchFamily="2" charset="-122"/>
              </a:defRPr>
            </a:lvl3pPr>
            <a:lvl4pPr marL="1600200" indent="-228600" defTabSz="1217930">
              <a:defRPr>
                <a:solidFill>
                  <a:schemeClr val="tx1"/>
                </a:solidFill>
                <a:latin typeface="Calibri" panose="020F0502020204030204" pitchFamily="34" charset="0"/>
                <a:ea typeface="SimSun" panose="02010600030101010101" pitchFamily="2" charset="-122"/>
              </a:defRPr>
            </a:lvl4pPr>
            <a:lvl5pPr marL="2057400" indent="-228600" defTabSz="1217930">
              <a:defRPr>
                <a:solidFill>
                  <a:schemeClr val="tx1"/>
                </a:solidFill>
                <a:latin typeface="Calibri" panose="020F0502020204030204" pitchFamily="34" charset="0"/>
                <a:ea typeface="SimSun"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793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1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sym typeface="Arial" panose="020B0604020202020204" pitchFamily="34" charset="0"/>
            </a:endParaRPr>
          </a:p>
        </p:txBody>
      </p:sp>
      <p:sp>
        <p:nvSpPr>
          <p:cNvPr id="12299" name="AutoShape 59"/>
          <p:cNvSpPr/>
          <p:nvPr/>
        </p:nvSpPr>
        <p:spPr bwMode="auto">
          <a:xfrm>
            <a:off x="5332413" y="2995613"/>
            <a:ext cx="444500" cy="444500"/>
          </a:xfrm>
          <a:custGeom>
            <a:avLst/>
            <a:gdLst>
              <a:gd name="T0" fmla="*/ 350268 w 21543"/>
              <a:gd name="T1" fmla="*/ 411286 h 21600"/>
              <a:gd name="T2" fmla="*/ 231628 w 21543"/>
              <a:gd name="T3" fmla="*/ 363831 h 21600"/>
              <a:gd name="T4" fmla="*/ 222962 w 21543"/>
              <a:gd name="T5" fmla="*/ 362185 h 21600"/>
              <a:gd name="T6" fmla="*/ 405648 w 21543"/>
              <a:gd name="T7" fmla="*/ 78960 h 21600"/>
              <a:gd name="T8" fmla="*/ 350268 w 21543"/>
              <a:gd name="T9" fmla="*/ 411286 h 21600"/>
              <a:gd name="T10" fmla="*/ 141523 w 21543"/>
              <a:gd name="T11" fmla="*/ 334280 h 21600"/>
              <a:gd name="T12" fmla="*/ 141420 w 21543"/>
              <a:gd name="T13" fmla="*/ 334157 h 21600"/>
              <a:gd name="T14" fmla="*/ 404534 w 21543"/>
              <a:gd name="T15" fmla="*/ 52517 h 21600"/>
              <a:gd name="T16" fmla="*/ 180231 w 21543"/>
              <a:gd name="T17" fmla="*/ 402026 h 21600"/>
              <a:gd name="T18" fmla="*/ 141523 w 21543"/>
              <a:gd name="T19" fmla="*/ 334280 h 21600"/>
              <a:gd name="T20" fmla="*/ 43557 w 21543"/>
              <a:gd name="T21" fmla="*/ 288596 h 21600"/>
              <a:gd name="T22" fmla="*/ 365454 w 21543"/>
              <a:gd name="T23" fmla="*/ 73980 h 21600"/>
              <a:gd name="T24" fmla="*/ 131413 w 21543"/>
              <a:gd name="T25" fmla="*/ 324526 h 21600"/>
              <a:gd name="T26" fmla="*/ 127719 w 21543"/>
              <a:gd name="T27" fmla="*/ 322263 h 21600"/>
              <a:gd name="T28" fmla="*/ 43557 w 21543"/>
              <a:gd name="T29" fmla="*/ 288596 h 21600"/>
              <a:gd name="T30" fmla="*/ 438124 w 21543"/>
              <a:gd name="T31" fmla="*/ 2223 h 21600"/>
              <a:gd name="T32" fmla="*/ 430573 w 21543"/>
              <a:gd name="T33" fmla="*/ 0 h 21600"/>
              <a:gd name="T34" fmla="*/ 422876 w 21543"/>
              <a:gd name="T35" fmla="*/ 2325 h 21600"/>
              <a:gd name="T36" fmla="*/ 6169 w 21543"/>
              <a:gd name="T37" fmla="*/ 280138 h 21600"/>
              <a:gd name="T38" fmla="*/ 62 w 21543"/>
              <a:gd name="T39" fmla="*/ 293123 h 21600"/>
              <a:gd name="T40" fmla="*/ 8707 w 21543"/>
              <a:gd name="T41" fmla="*/ 304585 h 21600"/>
              <a:gd name="T42" fmla="*/ 117382 w 21543"/>
              <a:gd name="T43" fmla="*/ 348068 h 21600"/>
              <a:gd name="T44" fmla="*/ 168490 w 21543"/>
              <a:gd name="T45" fmla="*/ 437483 h 21600"/>
              <a:gd name="T46" fmla="*/ 180396 w 21543"/>
              <a:gd name="T47" fmla="*/ 444479 h 21600"/>
              <a:gd name="T48" fmla="*/ 180561 w 21543"/>
              <a:gd name="T49" fmla="*/ 444479 h 21600"/>
              <a:gd name="T50" fmla="*/ 192466 w 21543"/>
              <a:gd name="T51" fmla="*/ 437730 h 21600"/>
              <a:gd name="T52" fmla="*/ 221311 w 21543"/>
              <a:gd name="T53" fmla="*/ 389637 h 21600"/>
              <a:gd name="T54" fmla="*/ 355984 w 21543"/>
              <a:gd name="T55" fmla="*/ 443492 h 21600"/>
              <a:gd name="T56" fmla="*/ 361121 w 21543"/>
              <a:gd name="T57" fmla="*/ 444479 h 21600"/>
              <a:gd name="T58" fmla="*/ 367930 w 21543"/>
              <a:gd name="T59" fmla="*/ 442689 h 21600"/>
              <a:gd name="T60" fmla="*/ 374842 w 21543"/>
              <a:gd name="T61" fmla="*/ 432873 h 21600"/>
              <a:gd name="T62" fmla="*/ 444294 w 21543"/>
              <a:gd name="T63" fmla="*/ 16154 h 21600"/>
              <a:gd name="T64" fmla="*/ 438124 w 21543"/>
              <a:gd name="T65" fmla="*/ 2223 h 2160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rgbClr val="FFFFFF"/>
          </a:soli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8099" dir="2700000" algn="ctr" rotWithShape="0">
                    <a:srgbClr val="000000">
                      <a:alpha val="73000"/>
                    </a:srgbClr>
                  </a:outerShdw>
                </a:effectLst>
              </a14:hiddenEffects>
            </a:ext>
          </a:extLst>
        </p:spPr>
        <p:txBody>
          <a:bodyPr lIns="50701" tIns="50701" rIns="50701" bIns="50701"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pitchFamily="34" charset="0"/>
              <a:ea typeface="SimSun" panose="02010600030101010101" pitchFamily="2" charset="-122"/>
              <a:cs typeface="+mn-cs"/>
            </a:endParaRPr>
          </a:p>
        </p:txBody>
      </p:sp>
      <p:sp>
        <p:nvSpPr>
          <p:cNvPr id="12300" name="Rectangle 20"/>
          <p:cNvSpPr>
            <a:spLocks noChangeArrowheads="1"/>
          </p:cNvSpPr>
          <p:nvPr/>
        </p:nvSpPr>
        <p:spPr bwMode="auto">
          <a:xfrm>
            <a:off x="5975350" y="4903788"/>
            <a:ext cx="4779963" cy="893762"/>
          </a:xfrm>
          <a:prstGeom prst="rect">
            <a:avLst/>
          </a:prstGeom>
          <a:solidFill>
            <a:schemeClr val="accent1">
              <a:lumMod val="40000"/>
              <a:lumOff val="60000"/>
            </a:schemeClr>
          </a:solidFill>
          <a:ln>
            <a:noFill/>
          </a:ln>
        </p:spPr>
        <p:txBody>
          <a:bodyPr anchor="ctr"/>
          <a:lstStyle>
            <a:lvl1pPr defTabSz="1217930">
              <a:defRPr>
                <a:solidFill>
                  <a:schemeClr val="tx1"/>
                </a:solidFill>
                <a:latin typeface="Calibri" panose="020F0502020204030204" pitchFamily="34" charset="0"/>
                <a:ea typeface="SimSun" panose="02010600030101010101" pitchFamily="2" charset="-122"/>
              </a:defRPr>
            </a:lvl1pPr>
            <a:lvl2pPr marL="742950" indent="-285750" defTabSz="1217930">
              <a:defRPr>
                <a:solidFill>
                  <a:schemeClr val="tx1"/>
                </a:solidFill>
                <a:latin typeface="Calibri" panose="020F0502020204030204" pitchFamily="34" charset="0"/>
                <a:ea typeface="SimSun" panose="02010600030101010101" pitchFamily="2" charset="-122"/>
              </a:defRPr>
            </a:lvl2pPr>
            <a:lvl3pPr marL="1143000" indent="-228600" defTabSz="1217930">
              <a:defRPr>
                <a:solidFill>
                  <a:schemeClr val="tx1"/>
                </a:solidFill>
                <a:latin typeface="Calibri" panose="020F0502020204030204" pitchFamily="34" charset="0"/>
                <a:ea typeface="SimSun" panose="02010600030101010101" pitchFamily="2" charset="-122"/>
              </a:defRPr>
            </a:lvl3pPr>
            <a:lvl4pPr marL="1600200" indent="-228600" defTabSz="1217930">
              <a:defRPr>
                <a:solidFill>
                  <a:schemeClr val="tx1"/>
                </a:solidFill>
                <a:latin typeface="Calibri" panose="020F0502020204030204" pitchFamily="34" charset="0"/>
                <a:ea typeface="SimSun" panose="02010600030101010101" pitchFamily="2" charset="-122"/>
              </a:defRPr>
            </a:lvl4pPr>
            <a:lvl5pPr marL="2057400" indent="-228600" defTabSz="1217930">
              <a:defRPr>
                <a:solidFill>
                  <a:schemeClr val="tx1"/>
                </a:solidFill>
                <a:latin typeface="Calibri" panose="020F0502020204030204" pitchFamily="34" charset="0"/>
                <a:ea typeface="SimSun"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793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1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sym typeface="Arial" panose="020B0604020202020204" pitchFamily="34" charset="0"/>
            </a:endParaRPr>
          </a:p>
        </p:txBody>
      </p:sp>
      <p:sp>
        <p:nvSpPr>
          <p:cNvPr id="12301" name="Rectangle 11"/>
          <p:cNvSpPr>
            <a:spLocks noChangeArrowheads="1"/>
          </p:cNvSpPr>
          <p:nvPr/>
        </p:nvSpPr>
        <p:spPr bwMode="auto">
          <a:xfrm>
            <a:off x="5110163" y="4903788"/>
            <a:ext cx="895350" cy="893762"/>
          </a:xfrm>
          <a:prstGeom prst="rect">
            <a:avLst/>
          </a:prstGeom>
          <a:solidFill>
            <a:srgbClr val="F39B00"/>
          </a:solidFill>
          <a:ln>
            <a:noFill/>
          </a:ln>
        </p:spPr>
        <p:txBody>
          <a:bodyPr anchor="ctr"/>
          <a:lstStyle>
            <a:lvl1pPr defTabSz="1217930">
              <a:defRPr>
                <a:solidFill>
                  <a:schemeClr val="tx1"/>
                </a:solidFill>
                <a:latin typeface="Calibri" panose="020F0502020204030204" pitchFamily="34" charset="0"/>
                <a:ea typeface="SimSun" panose="02010600030101010101" pitchFamily="2" charset="-122"/>
              </a:defRPr>
            </a:lvl1pPr>
            <a:lvl2pPr marL="742950" indent="-285750" defTabSz="1217930">
              <a:defRPr>
                <a:solidFill>
                  <a:schemeClr val="tx1"/>
                </a:solidFill>
                <a:latin typeface="Calibri" panose="020F0502020204030204" pitchFamily="34" charset="0"/>
                <a:ea typeface="SimSun" panose="02010600030101010101" pitchFamily="2" charset="-122"/>
              </a:defRPr>
            </a:lvl2pPr>
            <a:lvl3pPr marL="1143000" indent="-228600" defTabSz="1217930">
              <a:defRPr>
                <a:solidFill>
                  <a:schemeClr val="tx1"/>
                </a:solidFill>
                <a:latin typeface="Calibri" panose="020F0502020204030204" pitchFamily="34" charset="0"/>
                <a:ea typeface="SimSun" panose="02010600030101010101" pitchFamily="2" charset="-122"/>
              </a:defRPr>
            </a:lvl3pPr>
            <a:lvl4pPr marL="1600200" indent="-228600" defTabSz="1217930">
              <a:defRPr>
                <a:solidFill>
                  <a:schemeClr val="tx1"/>
                </a:solidFill>
                <a:latin typeface="Calibri" panose="020F0502020204030204" pitchFamily="34" charset="0"/>
                <a:ea typeface="SimSun" panose="02010600030101010101" pitchFamily="2" charset="-122"/>
              </a:defRPr>
            </a:lvl4pPr>
            <a:lvl5pPr marL="2057400" indent="-228600" defTabSz="1217930">
              <a:defRPr>
                <a:solidFill>
                  <a:schemeClr val="tx1"/>
                </a:solidFill>
                <a:latin typeface="Calibri" panose="020F0502020204030204" pitchFamily="34" charset="0"/>
                <a:ea typeface="SimSun" panose="02010600030101010101" pitchFamily="2" charset="-122"/>
              </a:defRPr>
            </a:lvl5pPr>
            <a:lvl6pPr marL="25146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793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793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31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sym typeface="Arial" panose="020B0604020202020204" pitchFamily="34" charset="0"/>
            </a:endParaRPr>
          </a:p>
        </p:txBody>
      </p:sp>
      <p:pic>
        <p:nvPicPr>
          <p:cNvPr id="12302" name="Group 29"/>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346700" y="5181600"/>
            <a:ext cx="4254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3" name="矩形 63"/>
          <p:cNvSpPr>
            <a:spLocks noChangeArrowheads="1"/>
          </p:cNvSpPr>
          <p:nvPr/>
        </p:nvSpPr>
        <p:spPr bwMode="auto">
          <a:xfrm>
            <a:off x="7142163" y="1755775"/>
            <a:ext cx="36131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pitchFamily="34" charset="0"/>
                <a:ea typeface="SimSun" panose="02010600030101010101" pitchFamily="2" charset="-122"/>
              </a:defRPr>
            </a:lvl1pPr>
            <a:lvl2pPr marL="742950" indent="-285750" defTabSz="1216025">
              <a:defRPr>
                <a:solidFill>
                  <a:schemeClr val="tx1"/>
                </a:solidFill>
                <a:latin typeface="Calibri" panose="020F0502020204030204" pitchFamily="34" charset="0"/>
                <a:ea typeface="SimSun" panose="02010600030101010101" pitchFamily="2" charset="-122"/>
              </a:defRPr>
            </a:lvl2pPr>
            <a:lvl3pPr marL="1143000" indent="-228600" defTabSz="1216025">
              <a:defRPr>
                <a:solidFill>
                  <a:schemeClr val="tx1"/>
                </a:solidFill>
                <a:latin typeface="Calibri" panose="020F0502020204030204" pitchFamily="34" charset="0"/>
                <a:ea typeface="SimSun" panose="02010600030101010101" pitchFamily="2" charset="-122"/>
              </a:defRPr>
            </a:lvl3pPr>
            <a:lvl4pPr marL="1600200" indent="-228600" defTabSz="1216025">
              <a:defRPr>
                <a:solidFill>
                  <a:schemeClr val="tx1"/>
                </a:solidFill>
                <a:latin typeface="Calibri" panose="020F0502020204030204" pitchFamily="34" charset="0"/>
                <a:ea typeface="SimSun" panose="02010600030101010101" pitchFamily="2" charset="-122"/>
              </a:defRPr>
            </a:lvl4pPr>
            <a:lvl5pPr marL="2057400" indent="-228600" defTabSz="1216025">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l" defTabSz="1216025" rtl="0" eaLnBrk="1" fontAlgn="base" latinLnBrk="0" hangingPunct="1">
              <a:lnSpc>
                <a:spcPct val="12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rgbClr val="445469"/>
                </a:solidFill>
                <a:effectLst/>
                <a:uLnTx/>
                <a:uFillTx/>
                <a:latin typeface="思源黑体 CN Bold" panose="020B0800000000000000" charset="-122"/>
                <a:ea typeface="思源黑体 CN Heavy" panose="020B0A00000000000000" charset="-122"/>
                <a:cs typeface="+mn-cs"/>
                <a:sym typeface="Arial" panose="020B0604020202020204" pitchFamily="34" charset="0"/>
              </a:rPr>
              <a:t>單擊此處編輯您要的內容，建議您在展示時採用微軟雅黑字體，本模版所有圖形線條及其相應素材均可自由編輯、改色、替換。</a:t>
            </a:r>
            <a:endParaRPr kumimoji="0" lang="zh-CN" altLang="en-US" sz="1400" b="0" i="0" u="none" strike="noStrike" kern="1200" cap="none" spc="0" normalizeH="0" baseline="0" noProof="0">
              <a:ln>
                <a:noFill/>
              </a:ln>
              <a:solidFill>
                <a:srgbClr val="445469"/>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2304" name="矩形 64"/>
          <p:cNvSpPr>
            <a:spLocks noChangeArrowheads="1"/>
          </p:cNvSpPr>
          <p:nvPr/>
        </p:nvSpPr>
        <p:spPr bwMode="auto">
          <a:xfrm>
            <a:off x="7142163" y="3892550"/>
            <a:ext cx="36131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pitchFamily="34" charset="0"/>
                <a:ea typeface="SimSun" panose="02010600030101010101" pitchFamily="2" charset="-122"/>
              </a:defRPr>
            </a:lvl1pPr>
            <a:lvl2pPr marL="742950" indent="-285750" defTabSz="1216025">
              <a:defRPr>
                <a:solidFill>
                  <a:schemeClr val="tx1"/>
                </a:solidFill>
                <a:latin typeface="Calibri" panose="020F0502020204030204" pitchFamily="34" charset="0"/>
                <a:ea typeface="SimSun" panose="02010600030101010101" pitchFamily="2" charset="-122"/>
              </a:defRPr>
            </a:lvl2pPr>
            <a:lvl3pPr marL="1143000" indent="-228600" defTabSz="1216025">
              <a:defRPr>
                <a:solidFill>
                  <a:schemeClr val="tx1"/>
                </a:solidFill>
                <a:latin typeface="Calibri" panose="020F0502020204030204" pitchFamily="34" charset="0"/>
                <a:ea typeface="SimSun" panose="02010600030101010101" pitchFamily="2" charset="-122"/>
              </a:defRPr>
            </a:lvl3pPr>
            <a:lvl4pPr marL="1600200" indent="-228600" defTabSz="1216025">
              <a:defRPr>
                <a:solidFill>
                  <a:schemeClr val="tx1"/>
                </a:solidFill>
                <a:latin typeface="Calibri" panose="020F0502020204030204" pitchFamily="34" charset="0"/>
                <a:ea typeface="SimSun" panose="02010600030101010101" pitchFamily="2" charset="-122"/>
              </a:defRPr>
            </a:lvl4pPr>
            <a:lvl5pPr marL="2057400" indent="-228600" defTabSz="1216025">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l" defTabSz="1216025" rtl="0" eaLnBrk="1" fontAlgn="base" latinLnBrk="0" hangingPunct="1">
              <a:lnSpc>
                <a:spcPct val="12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rgbClr val="445469"/>
                </a:solidFill>
                <a:effectLst/>
                <a:uLnTx/>
                <a:uFillTx/>
                <a:latin typeface="思源黑体 CN Bold" panose="020B0800000000000000" charset="-122"/>
                <a:ea typeface="思源黑体 CN Heavy" panose="020B0A00000000000000" charset="-122"/>
                <a:cs typeface="+mn-cs"/>
                <a:sym typeface="Arial" panose="020B0604020202020204" pitchFamily="34" charset="0"/>
              </a:rPr>
              <a:t>單擊此處編輯您要的內容，建議您在展示時採用微軟雅黑字體，本模版所有圖形線條及其相應素材均可自由編輯、改色、替換。</a:t>
            </a:r>
            <a:endParaRPr kumimoji="0" lang="zh-CN" altLang="en-US" sz="1400" b="0" i="0" u="none" strike="noStrike" kern="1200" cap="none" spc="0" normalizeH="0" baseline="0" noProof="0">
              <a:ln>
                <a:noFill/>
              </a:ln>
              <a:solidFill>
                <a:srgbClr val="445469"/>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2305" name="矩形 65"/>
          <p:cNvSpPr>
            <a:spLocks noChangeArrowheads="1"/>
          </p:cNvSpPr>
          <p:nvPr/>
        </p:nvSpPr>
        <p:spPr bwMode="auto">
          <a:xfrm>
            <a:off x="1382713" y="2844800"/>
            <a:ext cx="36131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pitchFamily="34" charset="0"/>
                <a:ea typeface="SimSun" panose="02010600030101010101" pitchFamily="2" charset="-122"/>
              </a:defRPr>
            </a:lvl1pPr>
            <a:lvl2pPr marL="742950" indent="-285750" defTabSz="1216025">
              <a:defRPr>
                <a:solidFill>
                  <a:schemeClr val="tx1"/>
                </a:solidFill>
                <a:latin typeface="Calibri" panose="020F0502020204030204" pitchFamily="34" charset="0"/>
                <a:ea typeface="SimSun" panose="02010600030101010101" pitchFamily="2" charset="-122"/>
              </a:defRPr>
            </a:lvl2pPr>
            <a:lvl3pPr marL="1143000" indent="-228600" defTabSz="1216025">
              <a:defRPr>
                <a:solidFill>
                  <a:schemeClr val="tx1"/>
                </a:solidFill>
                <a:latin typeface="Calibri" panose="020F0502020204030204" pitchFamily="34" charset="0"/>
                <a:ea typeface="SimSun" panose="02010600030101010101" pitchFamily="2" charset="-122"/>
              </a:defRPr>
            </a:lvl3pPr>
            <a:lvl4pPr marL="1600200" indent="-228600" defTabSz="1216025">
              <a:defRPr>
                <a:solidFill>
                  <a:schemeClr val="tx1"/>
                </a:solidFill>
                <a:latin typeface="Calibri" panose="020F0502020204030204" pitchFamily="34" charset="0"/>
                <a:ea typeface="SimSun" panose="02010600030101010101" pitchFamily="2" charset="-122"/>
              </a:defRPr>
            </a:lvl4pPr>
            <a:lvl5pPr marL="2057400" indent="-228600" defTabSz="1216025">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r" defTabSz="1216025" rtl="0" eaLnBrk="1" fontAlgn="base" latinLnBrk="0" hangingPunct="1">
              <a:lnSpc>
                <a:spcPct val="12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dirty="0">
                <a:ln>
                  <a:noFill/>
                </a:ln>
                <a:solidFill>
                  <a:srgbClr val="445469"/>
                </a:solidFill>
                <a:effectLst/>
                <a:uLnTx/>
                <a:uFillTx/>
                <a:latin typeface="思源黑体 CN Bold" panose="020B0800000000000000" charset="-122"/>
                <a:ea typeface="思源黑体 CN Heavy" panose="020B0A00000000000000" charset="-122"/>
                <a:cs typeface="+mn-cs"/>
                <a:sym typeface="Arial" panose="020B0604020202020204" pitchFamily="34" charset="0"/>
              </a:rPr>
              <a:t>單擊此處編輯您要的內容，建議您在展示時採用微軟雅黑字體，本模版所有圖形線條及其相應素材均可自由編輯、改色、替換。</a:t>
            </a:r>
            <a:endParaRPr kumimoji="0" lang="zh-CN" altLang="en-US" sz="1400" b="0" i="0" u="none" strike="noStrike" kern="1200" cap="none" spc="0" normalizeH="0" baseline="0" noProof="0" dirty="0">
              <a:ln>
                <a:noFill/>
              </a:ln>
              <a:solidFill>
                <a:srgbClr val="445469"/>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2306" name="矩形 66"/>
          <p:cNvSpPr>
            <a:spLocks noChangeArrowheads="1"/>
          </p:cNvSpPr>
          <p:nvPr/>
        </p:nvSpPr>
        <p:spPr bwMode="auto">
          <a:xfrm>
            <a:off x="1382713" y="4981575"/>
            <a:ext cx="361315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pitchFamily="34" charset="0"/>
                <a:ea typeface="SimSun" panose="02010600030101010101" pitchFamily="2" charset="-122"/>
              </a:defRPr>
            </a:lvl1pPr>
            <a:lvl2pPr marL="742950" indent="-285750" defTabSz="1216025">
              <a:defRPr>
                <a:solidFill>
                  <a:schemeClr val="tx1"/>
                </a:solidFill>
                <a:latin typeface="Calibri" panose="020F0502020204030204" pitchFamily="34" charset="0"/>
                <a:ea typeface="SimSun" panose="02010600030101010101" pitchFamily="2" charset="-122"/>
              </a:defRPr>
            </a:lvl2pPr>
            <a:lvl3pPr marL="1143000" indent="-228600" defTabSz="1216025">
              <a:defRPr>
                <a:solidFill>
                  <a:schemeClr val="tx1"/>
                </a:solidFill>
                <a:latin typeface="Calibri" panose="020F0502020204030204" pitchFamily="34" charset="0"/>
                <a:ea typeface="SimSun" panose="02010600030101010101" pitchFamily="2" charset="-122"/>
              </a:defRPr>
            </a:lvl3pPr>
            <a:lvl4pPr marL="1600200" indent="-228600" defTabSz="1216025">
              <a:defRPr>
                <a:solidFill>
                  <a:schemeClr val="tx1"/>
                </a:solidFill>
                <a:latin typeface="Calibri" panose="020F0502020204030204" pitchFamily="34" charset="0"/>
                <a:ea typeface="SimSun" panose="02010600030101010101" pitchFamily="2" charset="-122"/>
              </a:defRPr>
            </a:lvl4pPr>
            <a:lvl5pPr marL="2057400" indent="-228600" defTabSz="1216025">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r" defTabSz="1216025" rtl="0" eaLnBrk="1" fontAlgn="base" latinLnBrk="0" hangingPunct="1">
              <a:lnSpc>
                <a:spcPct val="120000"/>
              </a:lnSpc>
              <a:spcBef>
                <a:spcPct val="20000"/>
              </a:spcBef>
              <a:spcAft>
                <a:spcPct val="0"/>
              </a:spcAft>
              <a:buClrTx/>
              <a:buSzTx/>
              <a:buFont typeface="Arial" panose="020B0604020202020204" pitchFamily="34" charset="0"/>
              <a:buNone/>
              <a:defRPr/>
            </a:pPr>
            <a:r>
              <a:rPr kumimoji="0" lang="zh-CN" altLang="en-US" sz="1400" b="0" i="0" u="none" strike="noStrike" kern="1200" cap="none" spc="0" normalizeH="0" baseline="0" noProof="0">
                <a:ln>
                  <a:noFill/>
                </a:ln>
                <a:solidFill>
                  <a:srgbClr val="445469"/>
                </a:solidFill>
                <a:effectLst/>
                <a:uLnTx/>
                <a:uFillTx/>
                <a:latin typeface="思源黑体 CN Bold" panose="020B0800000000000000" charset="-122"/>
                <a:ea typeface="思源黑体 CN Heavy" panose="020B0A00000000000000" charset="-122"/>
                <a:cs typeface="+mn-cs"/>
                <a:sym typeface="Arial" panose="020B0604020202020204" pitchFamily="34" charset="0"/>
              </a:rPr>
              <a:t>單擊此處編輯您要的內容，建議您在展示時採用微軟雅黑字體，本模版所有圖形線條及其相應素材均可自由編輯、改色、替換。</a:t>
            </a:r>
            <a:endParaRPr kumimoji="0" lang="zh-CN" altLang="en-US" sz="1400" b="0" i="0" u="none" strike="noStrike" kern="1200" cap="none" spc="0" normalizeH="0" baseline="0" noProof="0">
              <a:ln>
                <a:noFill/>
              </a:ln>
              <a:solidFill>
                <a:srgbClr val="445469"/>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2307" name="TextBox 13"/>
          <p:cNvSpPr txBox="1">
            <a:spLocks noChangeArrowheads="1"/>
          </p:cNvSpPr>
          <p:nvPr/>
        </p:nvSpPr>
        <p:spPr bwMode="auto">
          <a:xfrm>
            <a:off x="4225925" y="1968500"/>
            <a:ext cx="1701800"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pitchFamily="34" charset="0"/>
                <a:ea typeface="SimSun" panose="02010600030101010101" pitchFamily="2" charset="-122"/>
              </a:defRPr>
            </a:lvl1pPr>
            <a:lvl2pPr marL="742950" indent="-285750" defTabSz="1216025">
              <a:defRPr>
                <a:solidFill>
                  <a:schemeClr val="tx1"/>
                </a:solidFill>
                <a:latin typeface="Calibri" panose="020F0502020204030204" pitchFamily="34" charset="0"/>
                <a:ea typeface="SimSun" panose="02010600030101010101" pitchFamily="2" charset="-122"/>
              </a:defRPr>
            </a:lvl2pPr>
            <a:lvl3pPr marL="1143000" indent="-228600" defTabSz="1216025">
              <a:defRPr>
                <a:solidFill>
                  <a:schemeClr val="tx1"/>
                </a:solidFill>
                <a:latin typeface="Calibri" panose="020F0502020204030204" pitchFamily="34" charset="0"/>
                <a:ea typeface="SimSun" panose="02010600030101010101" pitchFamily="2" charset="-122"/>
              </a:defRPr>
            </a:lvl3pPr>
            <a:lvl4pPr marL="1600200" indent="-228600" defTabSz="1216025">
              <a:defRPr>
                <a:solidFill>
                  <a:schemeClr val="tx1"/>
                </a:solidFill>
                <a:latin typeface="Calibri" panose="020F0502020204030204" pitchFamily="34" charset="0"/>
                <a:ea typeface="SimSun" panose="02010600030101010101" pitchFamily="2" charset="-122"/>
              </a:defRPr>
            </a:lvl4pPr>
            <a:lvl5pPr marL="2057400" indent="-228600" defTabSz="1216025">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2000" b="1" i="0"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cs typeface="+mn-cs"/>
                <a:sym typeface="Arial" panose="020B0604020202020204" pitchFamily="34" charset="0"/>
              </a:rPr>
              <a:t>單擊編輯標題</a:t>
            </a:r>
            <a:endParaRPr kumimoji="0" lang="zh-CN" altLang="en-US" sz="2000" b="1" i="0"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2308" name="TextBox 13"/>
          <p:cNvSpPr txBox="1">
            <a:spLocks noChangeArrowheads="1"/>
          </p:cNvSpPr>
          <p:nvPr/>
        </p:nvSpPr>
        <p:spPr bwMode="auto">
          <a:xfrm>
            <a:off x="6078538" y="3067844"/>
            <a:ext cx="1703387"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pitchFamily="34" charset="0"/>
                <a:ea typeface="SimSun" panose="02010600030101010101" pitchFamily="2" charset="-122"/>
              </a:defRPr>
            </a:lvl1pPr>
            <a:lvl2pPr marL="742950" indent="-285750" defTabSz="1216025">
              <a:defRPr>
                <a:solidFill>
                  <a:schemeClr val="tx1"/>
                </a:solidFill>
                <a:latin typeface="Calibri" panose="020F0502020204030204" pitchFamily="34" charset="0"/>
                <a:ea typeface="SimSun" panose="02010600030101010101" pitchFamily="2" charset="-122"/>
              </a:defRPr>
            </a:lvl2pPr>
            <a:lvl3pPr marL="1143000" indent="-228600" defTabSz="1216025">
              <a:defRPr>
                <a:solidFill>
                  <a:schemeClr val="tx1"/>
                </a:solidFill>
                <a:latin typeface="Calibri" panose="020F0502020204030204" pitchFamily="34" charset="0"/>
                <a:ea typeface="SimSun" panose="02010600030101010101" pitchFamily="2" charset="-122"/>
              </a:defRPr>
            </a:lvl3pPr>
            <a:lvl4pPr marL="1600200" indent="-228600" defTabSz="1216025">
              <a:defRPr>
                <a:solidFill>
                  <a:schemeClr val="tx1"/>
                </a:solidFill>
                <a:latin typeface="Calibri" panose="020F0502020204030204" pitchFamily="34" charset="0"/>
                <a:ea typeface="SimSun" panose="02010600030101010101" pitchFamily="2" charset="-122"/>
              </a:defRPr>
            </a:lvl4pPr>
            <a:lvl5pPr marL="2057400" indent="-228600" defTabSz="1216025">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2000" b="1" i="0"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cs typeface="+mn-cs"/>
                <a:sym typeface="Arial" panose="020B0604020202020204" pitchFamily="34" charset="0"/>
              </a:rPr>
              <a:t>單擊編輯標題</a:t>
            </a:r>
            <a:endParaRPr kumimoji="0" lang="zh-CN" altLang="en-US" sz="2000" b="1" i="0"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2309" name="TextBox 13"/>
          <p:cNvSpPr txBox="1">
            <a:spLocks noChangeArrowheads="1"/>
          </p:cNvSpPr>
          <p:nvPr/>
        </p:nvSpPr>
        <p:spPr bwMode="auto">
          <a:xfrm>
            <a:off x="4016375" y="4085432"/>
            <a:ext cx="1703388"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pitchFamily="34" charset="0"/>
                <a:ea typeface="SimSun" panose="02010600030101010101" pitchFamily="2" charset="-122"/>
              </a:defRPr>
            </a:lvl1pPr>
            <a:lvl2pPr marL="742950" indent="-285750" defTabSz="1216025">
              <a:defRPr>
                <a:solidFill>
                  <a:schemeClr val="tx1"/>
                </a:solidFill>
                <a:latin typeface="Calibri" panose="020F0502020204030204" pitchFamily="34" charset="0"/>
                <a:ea typeface="SimSun" panose="02010600030101010101" pitchFamily="2" charset="-122"/>
              </a:defRPr>
            </a:lvl2pPr>
            <a:lvl3pPr marL="1143000" indent="-228600" defTabSz="1216025">
              <a:defRPr>
                <a:solidFill>
                  <a:schemeClr val="tx1"/>
                </a:solidFill>
                <a:latin typeface="Calibri" panose="020F0502020204030204" pitchFamily="34" charset="0"/>
                <a:ea typeface="SimSun" panose="02010600030101010101" pitchFamily="2" charset="-122"/>
              </a:defRPr>
            </a:lvl3pPr>
            <a:lvl4pPr marL="1600200" indent="-228600" defTabSz="1216025">
              <a:defRPr>
                <a:solidFill>
                  <a:schemeClr val="tx1"/>
                </a:solidFill>
                <a:latin typeface="Calibri" panose="020F0502020204030204" pitchFamily="34" charset="0"/>
                <a:ea typeface="SimSun" panose="02010600030101010101" pitchFamily="2" charset="-122"/>
              </a:defRPr>
            </a:lvl4pPr>
            <a:lvl5pPr marL="2057400" indent="-228600" defTabSz="1216025">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2000" b="1" i="0"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cs typeface="+mn-cs"/>
                <a:sym typeface="Arial" panose="020B0604020202020204" pitchFamily="34" charset="0"/>
              </a:rPr>
              <a:t>單擊編輯標題</a:t>
            </a:r>
            <a:endParaRPr kumimoji="0" lang="zh-CN" altLang="en-US" sz="2000" b="1" i="0"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12310" name="TextBox 13"/>
          <p:cNvSpPr txBox="1">
            <a:spLocks noChangeArrowheads="1"/>
          </p:cNvSpPr>
          <p:nvPr/>
        </p:nvSpPr>
        <p:spPr bwMode="auto">
          <a:xfrm>
            <a:off x="6208713" y="5196682"/>
            <a:ext cx="1703387"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216025">
              <a:defRPr>
                <a:solidFill>
                  <a:schemeClr val="tx1"/>
                </a:solidFill>
                <a:latin typeface="Calibri" panose="020F0502020204030204" pitchFamily="34" charset="0"/>
                <a:ea typeface="SimSun" panose="02010600030101010101" pitchFamily="2" charset="-122"/>
              </a:defRPr>
            </a:lvl1pPr>
            <a:lvl2pPr marL="742950" indent="-285750" defTabSz="1216025">
              <a:defRPr>
                <a:solidFill>
                  <a:schemeClr val="tx1"/>
                </a:solidFill>
                <a:latin typeface="Calibri" panose="020F0502020204030204" pitchFamily="34" charset="0"/>
                <a:ea typeface="SimSun" panose="02010600030101010101" pitchFamily="2" charset="-122"/>
              </a:defRPr>
            </a:lvl2pPr>
            <a:lvl3pPr marL="1143000" indent="-228600" defTabSz="1216025">
              <a:defRPr>
                <a:solidFill>
                  <a:schemeClr val="tx1"/>
                </a:solidFill>
                <a:latin typeface="Calibri" panose="020F0502020204030204" pitchFamily="34" charset="0"/>
                <a:ea typeface="SimSun" panose="02010600030101010101" pitchFamily="2" charset="-122"/>
              </a:defRPr>
            </a:lvl3pPr>
            <a:lvl4pPr marL="1600200" indent="-228600" defTabSz="1216025">
              <a:defRPr>
                <a:solidFill>
                  <a:schemeClr val="tx1"/>
                </a:solidFill>
                <a:latin typeface="Calibri" panose="020F0502020204030204" pitchFamily="34" charset="0"/>
                <a:ea typeface="SimSun" panose="02010600030101010101" pitchFamily="2" charset="-122"/>
              </a:defRPr>
            </a:lvl4pPr>
            <a:lvl5pPr marL="2057400" indent="-228600" defTabSz="1216025">
              <a:defRPr>
                <a:solidFill>
                  <a:schemeClr val="tx1"/>
                </a:solidFill>
                <a:latin typeface="Calibri" panose="020F0502020204030204" pitchFamily="34" charset="0"/>
                <a:ea typeface="SimSun"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1216025"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altLang="en-US" sz="2000" b="1" i="0"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cs typeface="+mn-cs"/>
                <a:sym typeface="Arial" panose="020B0604020202020204" pitchFamily="34" charset="0"/>
              </a:rPr>
              <a:t>單擊編輯標題</a:t>
            </a:r>
            <a:endParaRPr kumimoji="0" lang="zh-CN" altLang="en-US" sz="2000" b="1" i="0" u="none" strike="noStrike" kern="1200" cap="none" spc="0" normalizeH="0" baseline="0" noProof="0" dirty="0">
              <a:ln>
                <a:noFill/>
              </a:ln>
              <a:solidFill>
                <a:srgbClr val="FFFFFF"/>
              </a:solidFill>
              <a:effectLst/>
              <a:uLnTx/>
              <a:uFillTx/>
              <a:latin typeface="思源黑体 CN Bold" panose="020B0800000000000000" charset="-122"/>
              <a:ea typeface="思源黑体 CN Heavy" panose="020B0A00000000000000" charset="-122"/>
              <a:cs typeface="+mn-cs"/>
              <a:sym typeface="Arial" panose="020B0604020202020204" pitchFamily="34" charset="0"/>
            </a:endParaRPr>
          </a:p>
        </p:txBody>
      </p:sp>
      <p:sp>
        <p:nvSpPr>
          <p:cNvPr id="2" name="内容占位符 1"/>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rPr>
              <a:t>事項簡介</a:t>
            </a:r>
            <a:endParaRPr lang="zh-CN" altLang="en-US" dirty="0">
              <a:latin typeface="思源黑体 CN Bold" panose="020B0800000000000000" charset="-122"/>
              <a:ea typeface="思源黑体 CN Heavy" panose="020B0A00000000000000" charset="-122"/>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49365" y="2727960"/>
            <a:ext cx="7242636" cy="1277303"/>
          </a:xfrm>
          <a:prstGeom prst="rect">
            <a:avLst/>
          </a:prstGeom>
          <a:gradFill>
            <a:gsLst>
              <a:gs pos="0">
                <a:srgbClr val="F39B00"/>
              </a:gs>
              <a:gs pos="97000">
                <a:schemeClr val="bg1">
                  <a:alpha val="62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cxnSp>
        <p:nvCxnSpPr>
          <p:cNvPr id="6" name="直接连接符 5"/>
          <p:cNvCxnSpPr/>
          <p:nvPr/>
        </p:nvCxnSpPr>
        <p:spPr>
          <a:xfrm>
            <a:off x="2129050" y="2727960"/>
            <a:ext cx="0" cy="1277303"/>
          </a:xfrm>
          <a:prstGeom prst="line">
            <a:avLst/>
          </a:prstGeom>
          <a:ln w="76200">
            <a:solidFill>
              <a:srgbClr val="F39B00"/>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2263352" y="3311426"/>
            <a:ext cx="2848578" cy="8299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4800" b="1" spc="200" dirty="0">
                <a:solidFill>
                  <a:schemeClr val="tx1">
                    <a:lumMod val="65000"/>
                    <a:lumOff val="35000"/>
                  </a:schemeClr>
                </a:solidFill>
                <a:latin typeface="思源黑体 CN Bold" panose="020B0800000000000000" charset="-122"/>
                <a:ea typeface="思源黑体 CN Heavy" panose="020B0A00000000000000" charset="-122"/>
                <a:cs typeface="+mn-ea"/>
                <a:sym typeface="+mn-lt"/>
              </a:rPr>
              <a:t>取得成績</a:t>
            </a:r>
            <a:endParaRPr kumimoji="0" lang="zh-CN" altLang="en-US" sz="4800" b="1" i="0" u="none" strike="noStrike" kern="1200" cap="none" spc="20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endParaRPr>
          </a:p>
        </p:txBody>
      </p:sp>
      <p:sp>
        <p:nvSpPr>
          <p:cNvPr id="11" name="文本框 10"/>
          <p:cNvSpPr txBox="1"/>
          <p:nvPr/>
        </p:nvSpPr>
        <p:spPr>
          <a:xfrm>
            <a:off x="2263353" y="2662555"/>
            <a:ext cx="1463037"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rPr>
              <a:t>02</a:t>
            </a:r>
            <a:endParaRPr kumimoji="0" lang="en-US" altLang="zh-CN" sz="2400" b="1" i="0" u="none" strike="noStrike" kern="1200" cap="none" spc="0" normalizeH="0" baseline="0" noProof="0" dirty="0">
              <a:ln>
                <a:noFill/>
              </a:ln>
              <a:solidFill>
                <a:schemeClr val="tx1">
                  <a:lumMod val="65000"/>
                  <a:lumOff val="35000"/>
                </a:schemeClr>
              </a:solidFill>
              <a:effectLst/>
              <a:uLnTx/>
              <a:uFillTx/>
              <a:latin typeface="思源黑体 CN Bold" panose="020B0800000000000000" charset="-122"/>
              <a:ea typeface="思源黑体 CN Heavy" panose="020B0A00000000000000" charset="-122"/>
              <a:cs typeface="+mn-ea"/>
              <a:sym typeface="+mn-lt"/>
            </a:endParaRPr>
          </a:p>
        </p:txBody>
      </p:sp>
      <p:cxnSp>
        <p:nvCxnSpPr>
          <p:cNvPr id="14" name="直接连接符 13"/>
          <p:cNvCxnSpPr/>
          <p:nvPr/>
        </p:nvCxnSpPr>
        <p:spPr>
          <a:xfrm>
            <a:off x="2388130" y="3204766"/>
            <a:ext cx="381000"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5251543" y="2946918"/>
            <a:ext cx="872725" cy="872725"/>
            <a:chOff x="7554995" y="2893387"/>
            <a:chExt cx="973610" cy="973610"/>
          </a:xfrm>
        </p:grpSpPr>
        <p:sp>
          <p:nvSpPr>
            <p:cNvPr id="15" name="椭圆 14"/>
            <p:cNvSpPr/>
            <p:nvPr/>
          </p:nvSpPr>
          <p:spPr>
            <a:xfrm>
              <a:off x="7554995" y="2893387"/>
              <a:ext cx="973610" cy="973610"/>
            </a:xfrm>
            <a:prstGeom prst="ellipse">
              <a:avLst/>
            </a:prstGeom>
            <a:no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grpSp>
          <p:nvGrpSpPr>
            <p:cNvPr id="19" name="组合 18"/>
            <p:cNvGrpSpPr/>
            <p:nvPr/>
          </p:nvGrpSpPr>
          <p:grpSpPr>
            <a:xfrm rot="5400000" flipH="1">
              <a:off x="7825857" y="3239968"/>
              <a:ext cx="506570" cy="253285"/>
              <a:chOff x="8275320" y="914400"/>
              <a:chExt cx="506570" cy="253285"/>
            </a:xfrm>
          </p:grpSpPr>
          <p:cxnSp>
            <p:nvCxnSpPr>
              <p:cNvPr id="17" name="直接连接符 16"/>
              <p:cNvCxnSpPr/>
              <p:nvPr/>
            </p:nvCxnSpPr>
            <p:spPr>
              <a:xfrm flipH="1">
                <a:off x="8275320" y="914400"/>
                <a:ext cx="253285" cy="253285"/>
              </a:xfrm>
              <a:prstGeom prst="line">
                <a:avLst/>
              </a:prstGeom>
              <a:ln w="22225" cap="sq">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8528605" y="914400"/>
                <a:ext cx="253285" cy="253285"/>
              </a:xfrm>
              <a:prstGeom prst="line">
                <a:avLst/>
              </a:prstGeom>
              <a:ln w="22225" cap="sq">
                <a:solidFill>
                  <a:schemeClr val="bg1"/>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660400" y="1057076"/>
            <a:ext cx="10941050" cy="5077024"/>
            <a:chOff x="1807868" y="2805866"/>
            <a:chExt cx="8612745" cy="5077024"/>
          </a:xfrm>
        </p:grpSpPr>
        <p:grpSp>
          <p:nvGrpSpPr>
            <p:cNvPr id="5" name="组合 4"/>
            <p:cNvGrpSpPr/>
            <p:nvPr/>
          </p:nvGrpSpPr>
          <p:grpSpPr>
            <a:xfrm>
              <a:off x="1807868" y="2805866"/>
              <a:ext cx="4099596" cy="5077024"/>
              <a:chOff x="1807868" y="2805866"/>
              <a:chExt cx="4099596" cy="5077024"/>
            </a:xfrm>
          </p:grpSpPr>
          <p:sp>
            <p:nvSpPr>
              <p:cNvPr id="2" name="圆角矩形 1"/>
              <p:cNvSpPr/>
              <p:nvPr/>
            </p:nvSpPr>
            <p:spPr>
              <a:xfrm>
                <a:off x="1843601" y="2805866"/>
                <a:ext cx="4023573" cy="5077024"/>
              </a:xfrm>
              <a:prstGeom prst="roundRect">
                <a:avLst>
                  <a:gd name="adj" fmla="val 6000"/>
                </a:avLst>
              </a:prstGeom>
              <a:solidFill>
                <a:schemeClr val="tx1">
                  <a:lumMod val="50000"/>
                  <a:lumOff val="50000"/>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Bef>
                    <a:spcPts val="1200"/>
                  </a:spcBef>
                </a:pPr>
                <a:endParaRPr lang="zh-CN" altLang="en-US" sz="2400" dirty="0">
                  <a:cs typeface="+mn-ea"/>
                  <a:sym typeface="+mn-lt"/>
                </a:endParaRPr>
              </a:p>
            </p:txBody>
          </p:sp>
          <p:sp>
            <p:nvSpPr>
              <p:cNvPr id="3" name="文本框 2"/>
              <p:cNvSpPr txBox="1"/>
              <p:nvPr/>
            </p:nvSpPr>
            <p:spPr>
              <a:xfrm>
                <a:off x="5052508" y="2948900"/>
                <a:ext cx="854956" cy="1014730"/>
              </a:xfrm>
              <a:prstGeom prst="rect">
                <a:avLst/>
              </a:prstGeom>
              <a:noFill/>
              <a:ln>
                <a:noFill/>
              </a:ln>
            </p:spPr>
            <p:txBody>
              <a:bodyPr wrap="square" lIns="91440" tIns="45720" rIns="91440" bIns="45720" anchor="ctr" anchorCtr="0">
                <a:spAutoFit/>
              </a:bodyPr>
              <a:lstStyle/>
              <a:p>
                <a:pPr>
                  <a:lnSpc>
                    <a:spcPct val="150000"/>
                  </a:lnSpc>
                  <a:spcBef>
                    <a:spcPts val="1200"/>
                  </a:spcBef>
                  <a:buSzPct val="25000"/>
                </a:pPr>
                <a:r>
                  <a:rPr lang="en-US" altLang="zh-CN" sz="4000" b="1" dirty="0">
                    <a:gradFill>
                      <a:gsLst>
                        <a:gs pos="0">
                          <a:schemeClr val="accent1">
                            <a:lumMod val="60000"/>
                            <a:lumOff val="40000"/>
                          </a:schemeClr>
                        </a:gs>
                        <a:gs pos="60000">
                          <a:schemeClr val="accent1"/>
                        </a:gs>
                      </a:gsLst>
                      <a:lin ang="2700000" scaled="0"/>
                    </a:gradFill>
                    <a:latin typeface="思源黑体 CN Bold" panose="020B0800000000000000" charset="-122"/>
                    <a:ea typeface="思源黑体 CN Heavy" panose="020B0A00000000000000" charset="-122"/>
                    <a:cs typeface="+mn-ea"/>
                    <a:sym typeface="+mn-lt"/>
                  </a:rPr>
                  <a:t>01.</a:t>
                </a:r>
                <a:endParaRPr lang="en-US" altLang="zh-CN" sz="4000" b="1" dirty="0">
                  <a:gradFill>
                    <a:gsLst>
                      <a:gs pos="0">
                        <a:schemeClr val="accent1">
                          <a:lumMod val="60000"/>
                          <a:lumOff val="40000"/>
                        </a:schemeClr>
                      </a:gs>
                      <a:gs pos="60000">
                        <a:schemeClr val="accent1"/>
                      </a:gs>
                    </a:gsLst>
                    <a:lin ang="2700000" scaled="0"/>
                  </a:gradFill>
                  <a:latin typeface="思源黑体 CN Bold" panose="020B0800000000000000" charset="-122"/>
                  <a:ea typeface="思源黑体 CN Heavy" panose="020B0A00000000000000" charset="-122"/>
                  <a:cs typeface="+mn-ea"/>
                  <a:sym typeface="+mn-lt"/>
                </a:endParaRPr>
              </a:p>
            </p:txBody>
          </p:sp>
          <p:sp>
            <p:nvSpPr>
              <p:cNvPr id="4" name="文本框 3"/>
              <p:cNvSpPr txBox="1"/>
              <p:nvPr/>
            </p:nvSpPr>
            <p:spPr>
              <a:xfrm>
                <a:off x="1970601" y="4033619"/>
                <a:ext cx="3752451" cy="737235"/>
              </a:xfrm>
              <a:prstGeom prst="rect">
                <a:avLst/>
              </a:prstGeom>
              <a:noFill/>
              <a:ln>
                <a:noFill/>
              </a:ln>
            </p:spPr>
            <p:txBody>
              <a:bodyPr wrap="square" lIns="91440" tIns="45720" rIns="91440" bIns="45720" anchor="ctr" anchorCtr="0">
                <a:spAutoFit/>
              </a:bodyPr>
              <a:lstStyle/>
              <a:p>
                <a:pPr>
                  <a:lnSpc>
                    <a:spcPct val="150000"/>
                  </a:lnSpc>
                  <a:spcBef>
                    <a:spcPts val="1200"/>
                  </a:spcBef>
                  <a:buSzPct val="25000"/>
                </a:pPr>
                <a:r>
                  <a:rPr lang="zh-CN" altLang="en-US" sz="2800" b="1" dirty="0">
                    <a:gradFill>
                      <a:gsLst>
                        <a:gs pos="0">
                          <a:schemeClr val="accent1">
                            <a:lumMod val="60000"/>
                            <a:lumOff val="40000"/>
                          </a:schemeClr>
                        </a:gs>
                        <a:gs pos="60000">
                          <a:schemeClr val="accent1"/>
                        </a:gs>
                      </a:gsLst>
                      <a:lin ang="2700000" scaled="0"/>
                    </a:gradFill>
                    <a:latin typeface="思源黑体 CN Bold" panose="020B0800000000000000" charset="-122"/>
                    <a:ea typeface="思源黑体 CN Heavy" panose="020B0A00000000000000" charset="-122"/>
                    <a:cs typeface="阿里巴巴普惠体 B" panose="00020600040101010101" pitchFamily="18" charset="-122"/>
                    <a:sym typeface="+mn-lt"/>
                  </a:rPr>
                  <a:t>輸入小標題</a:t>
                </a:r>
                <a:endParaRPr lang="zh-CN" altLang="en-US" sz="2800" b="1" dirty="0">
                  <a:gradFill>
                    <a:gsLst>
                      <a:gs pos="0">
                        <a:schemeClr val="accent1">
                          <a:lumMod val="60000"/>
                          <a:lumOff val="40000"/>
                        </a:schemeClr>
                      </a:gs>
                      <a:gs pos="60000">
                        <a:schemeClr val="accent1"/>
                      </a:gs>
                    </a:gsLst>
                    <a:lin ang="2700000" scaled="0"/>
                  </a:gradFill>
                  <a:latin typeface="思源黑体 CN Bold" panose="020B0800000000000000" charset="-122"/>
                  <a:ea typeface="思源黑体 CN Heavy" panose="020B0A00000000000000" charset="-122"/>
                  <a:cs typeface="阿里巴巴普惠体 B" panose="00020600040101010101" pitchFamily="18" charset="-122"/>
                  <a:sym typeface="+mn-lt"/>
                </a:endParaRPr>
              </a:p>
            </p:txBody>
          </p:sp>
          <p:sp>
            <p:nvSpPr>
              <p:cNvPr id="6" name="文本框 5"/>
              <p:cNvSpPr txBox="1"/>
              <p:nvPr/>
            </p:nvSpPr>
            <p:spPr>
              <a:xfrm>
                <a:off x="1970602" y="4847851"/>
                <a:ext cx="3752450" cy="2338070"/>
              </a:xfrm>
              <a:prstGeom prst="rect">
                <a:avLst/>
              </a:prstGeom>
              <a:noFill/>
              <a:ln>
                <a:noFill/>
              </a:ln>
            </p:spPr>
            <p:txBody>
              <a:bodyPr wrap="square" lIns="91440" tIns="45720" rIns="91440" bIns="45720" anchor="t" anchorCtr="0">
                <a:spAutoFit/>
              </a:bodyPr>
              <a:lstStyle/>
              <a:p>
                <a:pPr defTabSz="913765">
                  <a:lnSpc>
                    <a:spcPct val="150000"/>
                  </a:lnSpc>
                  <a:spcBef>
                    <a:spcPts val="1200"/>
                  </a:spcBef>
                  <a:buSzPct val="25000"/>
                  <a:defRPr/>
                </a:pPr>
                <a:r>
                  <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kumimoji="0" lang="en-US" altLang="zh-CN"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endParaRPr>
              </a:p>
              <a:p>
                <a:pPr defTabSz="913765">
                  <a:lnSpc>
                    <a:spcPct val="150000"/>
                  </a:lnSpc>
                  <a:spcBef>
                    <a:spcPts val="1200"/>
                  </a:spcBef>
                  <a:buSzPct val="25000"/>
                  <a:defRPr/>
                </a:pPr>
                <a:r>
                  <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lang="en-US" altLang="zh-CN" sz="1400" dirty="0">
                  <a:solidFill>
                    <a:srgbClr val="FE8F0E"/>
                  </a:solidFill>
                  <a:latin typeface="思源黑体 CN Bold" panose="020B0800000000000000" charset="-122"/>
                  <a:ea typeface="思源黑体 CN Heavy" panose="020B0A00000000000000" charset="-122"/>
                  <a:cs typeface="+mn-ea"/>
                  <a:sym typeface="+mn-lt"/>
                </a:endParaRPr>
              </a:p>
              <a:p>
                <a:pPr defTabSz="913765">
                  <a:lnSpc>
                    <a:spcPct val="150000"/>
                  </a:lnSpc>
                  <a:spcBef>
                    <a:spcPts val="1200"/>
                  </a:spcBef>
                  <a:buSzPct val="25000"/>
                  <a:defRPr/>
                </a:pPr>
                <a:r>
                  <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endParaRPr>
              </a:p>
            </p:txBody>
          </p:sp>
          <p:sp>
            <p:nvSpPr>
              <p:cNvPr id="33" name="圆角矩形 32"/>
              <p:cNvSpPr/>
              <p:nvPr/>
            </p:nvSpPr>
            <p:spPr>
              <a:xfrm>
                <a:off x="1807868" y="3290622"/>
                <a:ext cx="71925" cy="822726"/>
              </a:xfrm>
              <a:prstGeom prst="roundRect">
                <a:avLst>
                  <a:gd name="adj" fmla="val 50000"/>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3765">
                  <a:lnSpc>
                    <a:spcPct val="150000"/>
                  </a:lnSpc>
                  <a:spcBef>
                    <a:spcPts val="1200"/>
                  </a:spcBef>
                </a:pPr>
                <a:endParaRPr lang="zh-CN" altLang="en-US" sz="2800" b="1" dirty="0">
                  <a:solidFill>
                    <a:schemeClr val="bg1"/>
                  </a:solidFill>
                  <a:cs typeface="+mn-ea"/>
                  <a:sym typeface="+mn-lt"/>
                </a:endParaRPr>
              </a:p>
            </p:txBody>
          </p:sp>
        </p:grpSp>
        <p:grpSp>
          <p:nvGrpSpPr>
            <p:cNvPr id="7" name="组合 6"/>
            <p:cNvGrpSpPr/>
            <p:nvPr/>
          </p:nvGrpSpPr>
          <p:grpSpPr>
            <a:xfrm>
              <a:off x="6320787" y="2805866"/>
              <a:ext cx="4099826" cy="5077024"/>
              <a:chOff x="6320787" y="2805866"/>
              <a:chExt cx="4099826" cy="5077024"/>
            </a:xfrm>
          </p:grpSpPr>
          <p:sp>
            <p:nvSpPr>
              <p:cNvPr id="8" name="圆角矩形 7"/>
              <p:cNvSpPr/>
              <p:nvPr/>
            </p:nvSpPr>
            <p:spPr>
              <a:xfrm>
                <a:off x="6356750" y="2805866"/>
                <a:ext cx="4023573" cy="5077024"/>
              </a:xfrm>
              <a:prstGeom prst="roundRect">
                <a:avLst>
                  <a:gd name="adj" fmla="val 6000"/>
                </a:avLst>
              </a:prstGeom>
              <a:solidFill>
                <a:schemeClr val="tx1">
                  <a:lumMod val="50000"/>
                  <a:lumOff val="50000"/>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Bef>
                    <a:spcPts val="1200"/>
                  </a:spcBef>
                </a:pPr>
                <a:endParaRPr lang="zh-CN" altLang="en-US" sz="2400" dirty="0">
                  <a:cs typeface="+mn-ea"/>
                  <a:sym typeface="+mn-lt"/>
                </a:endParaRPr>
              </a:p>
            </p:txBody>
          </p:sp>
          <p:sp>
            <p:nvSpPr>
              <p:cNvPr id="9" name="文本框 8"/>
              <p:cNvSpPr txBox="1"/>
              <p:nvPr/>
            </p:nvSpPr>
            <p:spPr>
              <a:xfrm>
                <a:off x="9565657" y="2948900"/>
                <a:ext cx="854956" cy="1014730"/>
              </a:xfrm>
              <a:prstGeom prst="rect">
                <a:avLst/>
              </a:prstGeom>
              <a:noFill/>
              <a:ln>
                <a:noFill/>
              </a:ln>
            </p:spPr>
            <p:txBody>
              <a:bodyPr wrap="square" lIns="91440" tIns="45720" rIns="91440" bIns="45720" anchor="ctr" anchorCtr="0">
                <a:spAutoFit/>
              </a:bodyPr>
              <a:lstStyle/>
              <a:p>
                <a:pPr>
                  <a:lnSpc>
                    <a:spcPct val="150000"/>
                  </a:lnSpc>
                  <a:spcBef>
                    <a:spcPts val="1200"/>
                  </a:spcBef>
                  <a:buSzPct val="25000"/>
                </a:pPr>
                <a:r>
                  <a:rPr lang="en-US" altLang="zh-CN" sz="4000" b="1" dirty="0">
                    <a:gradFill>
                      <a:gsLst>
                        <a:gs pos="0">
                          <a:schemeClr val="accent2">
                            <a:lumMod val="60000"/>
                            <a:lumOff val="40000"/>
                          </a:schemeClr>
                        </a:gs>
                        <a:gs pos="60000">
                          <a:schemeClr val="accent2"/>
                        </a:gs>
                      </a:gsLst>
                      <a:lin ang="2700000" scaled="0"/>
                    </a:gradFill>
                    <a:latin typeface="思源黑体 CN Bold" panose="020B0800000000000000" charset="-122"/>
                    <a:ea typeface="思源黑体 CN Heavy" panose="020B0A00000000000000" charset="-122"/>
                    <a:cs typeface="+mn-ea"/>
                    <a:sym typeface="+mn-lt"/>
                  </a:rPr>
                  <a:t>02.</a:t>
                </a:r>
                <a:endParaRPr lang="en-US" altLang="zh-CN" sz="4000" b="1" dirty="0">
                  <a:gradFill>
                    <a:gsLst>
                      <a:gs pos="0">
                        <a:schemeClr val="accent2">
                          <a:lumMod val="60000"/>
                          <a:lumOff val="40000"/>
                        </a:schemeClr>
                      </a:gs>
                      <a:gs pos="60000">
                        <a:schemeClr val="accent2"/>
                      </a:gs>
                    </a:gsLst>
                    <a:lin ang="2700000" scaled="0"/>
                  </a:gradFill>
                  <a:latin typeface="思源黑体 CN Bold" panose="020B0800000000000000" charset="-122"/>
                  <a:ea typeface="思源黑体 CN Heavy" panose="020B0A00000000000000" charset="-122"/>
                  <a:cs typeface="+mn-ea"/>
                  <a:sym typeface="+mn-lt"/>
                </a:endParaRPr>
              </a:p>
            </p:txBody>
          </p:sp>
          <p:sp>
            <p:nvSpPr>
              <p:cNvPr id="10" name="文本框 9"/>
              <p:cNvSpPr txBox="1"/>
              <p:nvPr/>
            </p:nvSpPr>
            <p:spPr>
              <a:xfrm>
                <a:off x="6483750" y="4033619"/>
                <a:ext cx="3752451" cy="737235"/>
              </a:xfrm>
              <a:prstGeom prst="rect">
                <a:avLst/>
              </a:prstGeom>
              <a:noFill/>
              <a:ln>
                <a:noFill/>
              </a:ln>
            </p:spPr>
            <p:txBody>
              <a:bodyPr wrap="square" lIns="91440" tIns="45720" rIns="91440" bIns="45720" anchor="ctr" anchorCtr="0">
                <a:spAutoFit/>
              </a:bodyPr>
              <a:lstStyle/>
              <a:p>
                <a:pPr>
                  <a:lnSpc>
                    <a:spcPct val="150000"/>
                  </a:lnSpc>
                  <a:spcBef>
                    <a:spcPts val="1200"/>
                  </a:spcBef>
                  <a:buSzPct val="25000"/>
                </a:pPr>
                <a:r>
                  <a:rPr lang="zh-CN" altLang="en-US" sz="2800" b="1" dirty="0">
                    <a:gradFill>
                      <a:gsLst>
                        <a:gs pos="0">
                          <a:schemeClr val="accent1">
                            <a:lumMod val="60000"/>
                            <a:lumOff val="40000"/>
                          </a:schemeClr>
                        </a:gs>
                        <a:gs pos="60000">
                          <a:schemeClr val="accent1"/>
                        </a:gs>
                      </a:gsLst>
                      <a:lin ang="2700000" scaled="0"/>
                    </a:gradFill>
                    <a:latin typeface="思源黑体 CN Bold" panose="020B0800000000000000" charset="-122"/>
                    <a:ea typeface="思源黑体 CN Heavy" panose="020B0A00000000000000" charset="-122"/>
                    <a:cs typeface="阿里巴巴普惠体 B" panose="00020600040101010101" pitchFamily="18" charset="-122"/>
                    <a:sym typeface="+mn-lt"/>
                  </a:rPr>
                  <a:t>輸入小標題</a:t>
                </a:r>
                <a:endParaRPr lang="zh-CN" altLang="en-US" sz="2800" b="1" dirty="0">
                  <a:gradFill>
                    <a:gsLst>
                      <a:gs pos="0">
                        <a:schemeClr val="accent1">
                          <a:lumMod val="60000"/>
                          <a:lumOff val="40000"/>
                        </a:schemeClr>
                      </a:gs>
                      <a:gs pos="60000">
                        <a:schemeClr val="accent1"/>
                      </a:gs>
                    </a:gsLst>
                    <a:lin ang="2700000" scaled="0"/>
                  </a:gradFill>
                  <a:latin typeface="思源黑体 CN Bold" panose="020B0800000000000000" charset="-122"/>
                  <a:ea typeface="思源黑体 CN Heavy" panose="020B0A00000000000000" charset="-122"/>
                  <a:cs typeface="阿里巴巴普惠体 B" panose="00020600040101010101" pitchFamily="18" charset="-122"/>
                  <a:sym typeface="+mn-lt"/>
                </a:endParaRPr>
              </a:p>
            </p:txBody>
          </p:sp>
          <p:sp>
            <p:nvSpPr>
              <p:cNvPr id="11" name="文本框 10"/>
              <p:cNvSpPr txBox="1"/>
              <p:nvPr/>
            </p:nvSpPr>
            <p:spPr>
              <a:xfrm>
                <a:off x="6483751" y="4847851"/>
                <a:ext cx="3752450" cy="2338070"/>
              </a:xfrm>
              <a:prstGeom prst="rect">
                <a:avLst/>
              </a:prstGeom>
              <a:noFill/>
              <a:ln>
                <a:noFill/>
              </a:ln>
            </p:spPr>
            <p:txBody>
              <a:bodyPr wrap="square" lIns="91440" tIns="45720" rIns="91440" bIns="45720" anchor="t" anchorCtr="0">
                <a:spAutoFit/>
              </a:bodyPr>
              <a:lstStyle/>
              <a:p>
                <a:pPr defTabSz="913765">
                  <a:lnSpc>
                    <a:spcPct val="150000"/>
                  </a:lnSpc>
                  <a:spcBef>
                    <a:spcPts val="1200"/>
                  </a:spcBef>
                  <a:buSzPct val="25000"/>
                  <a:defRPr/>
                </a:pPr>
                <a:r>
                  <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kumimoji="0" lang="en-US" altLang="zh-CN"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endParaRPr>
              </a:p>
              <a:p>
                <a:pPr defTabSz="913765">
                  <a:lnSpc>
                    <a:spcPct val="150000"/>
                  </a:lnSpc>
                  <a:spcBef>
                    <a:spcPts val="1200"/>
                  </a:spcBef>
                  <a:buSzPct val="25000"/>
                  <a:defRPr/>
                </a:pPr>
                <a:r>
                  <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endParaRPr>
              </a:p>
              <a:p>
                <a:pPr defTabSz="913765">
                  <a:lnSpc>
                    <a:spcPct val="150000"/>
                  </a:lnSpc>
                  <a:spcBef>
                    <a:spcPts val="1200"/>
                  </a:spcBef>
                  <a:buSzPct val="25000"/>
                  <a:defRPr/>
                </a:pPr>
                <a:r>
                  <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rPr>
                  <a:t>請輸入你的正文內容請輸入你的正文內容請輸入你的正文內容請輸入你的正文內容</a:t>
                </a:r>
                <a:endParaRPr kumimoji="0" lang="zh-CN" altLang="en-US" sz="1400" i="0" u="none" strike="noStrike" kern="1200" cap="none" spc="0" normalizeH="0" baseline="0" noProof="0" dirty="0">
                  <a:ln>
                    <a:noFill/>
                  </a:ln>
                  <a:solidFill>
                    <a:srgbClr val="FE8F0E"/>
                  </a:solidFill>
                  <a:effectLst/>
                  <a:uLnTx/>
                  <a:uFillTx/>
                  <a:latin typeface="思源黑体 CN Bold" panose="020B0800000000000000" charset="-122"/>
                  <a:ea typeface="思源黑体 CN Heavy" panose="020B0A00000000000000" charset="-122"/>
                  <a:cs typeface="+mn-ea"/>
                  <a:sym typeface="+mn-lt"/>
                </a:endParaRPr>
              </a:p>
            </p:txBody>
          </p:sp>
          <p:sp>
            <p:nvSpPr>
              <p:cNvPr id="34" name="圆角矩形 33"/>
              <p:cNvSpPr/>
              <p:nvPr/>
            </p:nvSpPr>
            <p:spPr>
              <a:xfrm>
                <a:off x="6320787" y="3290622"/>
                <a:ext cx="71925" cy="822726"/>
              </a:xfrm>
              <a:prstGeom prst="roundRect">
                <a:avLst>
                  <a:gd name="adj" fmla="val 50000"/>
                </a:avLst>
              </a:prstGeom>
              <a:gradFill>
                <a:gsLst>
                  <a:gs pos="0">
                    <a:schemeClr val="accent2">
                      <a:lumMod val="60000"/>
                      <a:lumOff val="40000"/>
                    </a:schemeClr>
                  </a:gs>
                  <a:gs pos="60000">
                    <a:schemeClr val="accent2"/>
                  </a:gs>
                </a:gsLst>
                <a:lin ang="2700000" scaled="0"/>
              </a:gradFill>
              <a:ln w="57150" cap="rnd">
                <a:noFill/>
                <a:prstDash val="solid"/>
                <a:round/>
              </a:ln>
              <a:effectLst>
                <a:outerShdw blurRad="76200" dist="50800" dir="5400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3765">
                  <a:lnSpc>
                    <a:spcPct val="150000"/>
                  </a:lnSpc>
                  <a:spcBef>
                    <a:spcPts val="1200"/>
                  </a:spcBef>
                </a:pPr>
                <a:endParaRPr lang="zh-CN" altLang="en-US" sz="2800" b="1" dirty="0">
                  <a:solidFill>
                    <a:schemeClr val="bg1"/>
                  </a:solidFill>
                  <a:cs typeface="+mn-ea"/>
                  <a:sym typeface="+mn-lt"/>
                </a:endParaRPr>
              </a:p>
            </p:txBody>
          </p:sp>
        </p:grpSp>
      </p:grpSp>
      <p:sp>
        <p:nvSpPr>
          <p:cNvPr id="15" name="内容占位符 14"/>
          <p:cNvSpPr>
            <a:spLocks noGrp="1"/>
          </p:cNvSpPr>
          <p:nvPr>
            <p:ph sz="quarter" idx="10"/>
          </p:nvPr>
        </p:nvSpPr>
        <p:spPr/>
        <p:txBody>
          <a:bodyPr/>
          <a:lstStyle/>
          <a:p>
            <a:r>
              <a:rPr lang="zh-CN" altLang="en-US" dirty="0">
                <a:latin typeface="思源黑体 CN Bold" panose="020B0800000000000000" charset="-122"/>
                <a:ea typeface="思源黑体 CN Heavy" panose="020B0A00000000000000" charset="-122"/>
                <a:cs typeface="+mn-ea"/>
                <a:sym typeface="+mn-lt"/>
              </a:rPr>
              <a:t>成績總結</a:t>
            </a:r>
            <a:endParaRPr lang="zh-CN" altLang="en-US" dirty="0">
              <a:latin typeface="思源黑体 CN Bold" panose="020B0800000000000000" charset="-122"/>
              <a:ea typeface="思源黑体 CN Heavy" panose="020B0A00000000000000" charset="-122"/>
              <a:cs typeface="+mn-ea"/>
              <a:sym typeface="+mn-lt"/>
            </a:endParaRPr>
          </a:p>
        </p:txBody>
      </p:sp>
    </p:spTree>
    <p:custDataLst>
      <p:tags r:id="rId1"/>
    </p:custDataLst>
  </p:cSld>
  <p:clrMapOvr>
    <a:masterClrMapping/>
  </p:clrMapOvr>
  <p:transition spd="slow"/>
</p:sld>
</file>

<file path=ppt/tags/tag1.xml><?xml version="1.0" encoding="utf-8"?>
<p:tagLst xmlns:p="http://schemas.openxmlformats.org/presentationml/2006/main">
  <p:tag name="ISLIDE.PICTURE" val="#706643;#746854;#695604;#611181;"/>
</p:tagLst>
</file>

<file path=ppt/tags/tag2.xml><?xml version="1.0" encoding="utf-8"?>
<p:tagLst xmlns:p="http://schemas.openxmlformats.org/presentationml/2006/main">
  <p:tag name="ISLIDE.TEMPLATE" val="https://www.islide.cc;"/>
</p:tagLst>
</file>

<file path=ppt/tags/tag3.xml><?xml version="1.0" encoding="utf-8"?>
<p:tagLst xmlns:p="http://schemas.openxmlformats.org/presentationml/2006/main">
  <p:tag name="ISLIDE.ICON" val="#98565;#98565;#98565;#98565;#99077;#45120;#56637;"/>
</p:tagLst>
</file>

<file path=ppt/tags/tag4.xml><?xml version="1.0" encoding="utf-8"?>
<p:tagLst xmlns:p="http://schemas.openxmlformats.org/presentationml/2006/main">
  <p:tag name="ISLIDE.DIAGRAM" val="#603505;"/>
</p:tagLst>
</file>

<file path=ppt/tags/tag5.xml><?xml version="1.0" encoding="utf-8"?>
<p:tagLst xmlns:p="http://schemas.openxmlformats.org/presentationml/2006/main">
  <p:tag name="ISLIDE.PICTURE" val="#706643;#746854;#695604;#611181;"/>
</p:tagLst>
</file>

<file path=ppt/tags/tag6.xml><?xml version="1.0" encoding="utf-8"?>
<p:tagLst xmlns:p="http://schemas.openxmlformats.org/presentationml/2006/main">
  <p:tag name="ISLIDE.GUIDESSETTING" val="{&quot;Id&quot;:&quot;GuidesStyle_Normal&quot;,&quot;Name&quot;:&quot;正常&quot;,&quot;Kind&quot;:&quot;System&quot;,&quot;OldGuidesSetting&quot;:{&quot;HeaderHeight&quot;:15.0,&quot;FooterHeight&quot;:9.0,&quot;SideMargin&quot;:5.5,&quot;TopMargin&quot;:0.0,&quot;BottomMargin&quot;:0.0,&quot;IntervalMargin&quot;:1.5}}"/>
  <p:tag name="COMMONDATA" val="eyJoZGlkIjoiNDM4MDk4M2FhMDRmMmQyMDdjYzQ2N2EwNGM3YmI3NWYifQ=="/>
  <p:tag name="FULLTEXTBEAUTIFYED" val="1"/>
</p:tagLst>
</file>

<file path=ppt/theme/theme1.xml><?xml version="1.0" encoding="utf-8"?>
<a:theme xmlns:a="http://schemas.openxmlformats.org/drawingml/2006/main" name="阳光1">
  <a:themeElements>
    <a:clrScheme name="Office 2007-2010">
      <a:dk1>
        <a:srgbClr val="000000"/>
      </a:dk1>
      <a:lt1>
        <a:srgbClr val="FFFFFF"/>
      </a:lt1>
      <a:dk2>
        <a:srgbClr val="778495"/>
      </a:dk2>
      <a:lt2>
        <a:srgbClr val="F0F0F0"/>
      </a:lt2>
      <a:accent1>
        <a:srgbClr val="FE8301"/>
      </a:accent1>
      <a:accent2>
        <a:srgbClr val="FDB403"/>
      </a:accent2>
      <a:accent3>
        <a:srgbClr val="FFCD51"/>
      </a:accent3>
      <a:accent4>
        <a:srgbClr val="FCCB90"/>
      </a:accent4>
      <a:accent5>
        <a:srgbClr val="BFBFBF"/>
      </a:accent5>
      <a:accent6>
        <a:srgbClr val="D9D9D9"/>
      </a:accent6>
      <a:hlink>
        <a:srgbClr val="F84D4D"/>
      </a:hlink>
      <a:folHlink>
        <a:srgbClr val="BFBFBF"/>
      </a:folHlink>
    </a:clrScheme>
    <a:fontScheme name="字体搭配02-旁门左道">
      <a:majorFont>
        <a:latin typeface="OPPOSans B"/>
        <a:ea typeface="OPPOSans B"/>
        <a:cs typeface=""/>
      </a:majorFont>
      <a:minorFont>
        <a:latin typeface="OPPOSans M"/>
        <a:ea typeface="OPPOSans 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2010">
    <a:dk1>
      <a:srgbClr val="000000"/>
    </a:dk1>
    <a:lt1>
      <a:srgbClr val="FFFFFF"/>
    </a:lt1>
    <a:dk2>
      <a:srgbClr val="778495"/>
    </a:dk2>
    <a:lt2>
      <a:srgbClr val="F0F0F0"/>
    </a:lt2>
    <a:accent1>
      <a:srgbClr val="FE8301"/>
    </a:accent1>
    <a:accent2>
      <a:srgbClr val="FDB403"/>
    </a:accent2>
    <a:accent3>
      <a:srgbClr val="FFCD51"/>
    </a:accent3>
    <a:accent4>
      <a:srgbClr val="FCCB90"/>
    </a:accent4>
    <a:accent5>
      <a:srgbClr val="BFBFBF"/>
    </a:accent5>
    <a:accent6>
      <a:srgbClr val="D9D9D9"/>
    </a:accent6>
    <a:hlink>
      <a:srgbClr val="F84D4D"/>
    </a:hlink>
    <a:folHlink>
      <a:srgbClr val="BFBFBF"/>
    </a:folHlink>
  </a:clrScheme>
</a:themeOverride>
</file>

<file path=ppt/theme/themeOverride2.xml><?xml version="1.0" encoding="utf-8"?>
<a:themeOverride xmlns:a="http://schemas.openxmlformats.org/drawingml/2006/main">
  <a:clrScheme name="Office 2007-2010">
    <a:dk1>
      <a:srgbClr val="000000"/>
    </a:dk1>
    <a:lt1>
      <a:srgbClr val="FFFFFF"/>
    </a:lt1>
    <a:dk2>
      <a:srgbClr val="778495"/>
    </a:dk2>
    <a:lt2>
      <a:srgbClr val="F0F0F0"/>
    </a:lt2>
    <a:accent1>
      <a:srgbClr val="FE8301"/>
    </a:accent1>
    <a:accent2>
      <a:srgbClr val="FDB403"/>
    </a:accent2>
    <a:accent3>
      <a:srgbClr val="FFCD51"/>
    </a:accent3>
    <a:accent4>
      <a:srgbClr val="FCCB90"/>
    </a:accent4>
    <a:accent5>
      <a:srgbClr val="BFBFBF"/>
    </a:accent5>
    <a:accent6>
      <a:srgbClr val="D9D9D9"/>
    </a:accent6>
    <a:hlink>
      <a:srgbClr val="F84D4D"/>
    </a:hlink>
    <a:folHlink>
      <a:srgbClr val="BFBFBF"/>
    </a:folHlink>
  </a:clrScheme>
</a:themeOverride>
</file>

<file path=ppt/theme/themeOverride3.xml><?xml version="1.0" encoding="utf-8"?>
<a:themeOverride xmlns:a="http://schemas.openxmlformats.org/drawingml/2006/main">
  <a:clrScheme name="Office 2007-2010">
    <a:dk1>
      <a:srgbClr val="000000"/>
    </a:dk1>
    <a:lt1>
      <a:srgbClr val="FFFFFF"/>
    </a:lt1>
    <a:dk2>
      <a:srgbClr val="778495"/>
    </a:dk2>
    <a:lt2>
      <a:srgbClr val="F0F0F0"/>
    </a:lt2>
    <a:accent1>
      <a:srgbClr val="FE8301"/>
    </a:accent1>
    <a:accent2>
      <a:srgbClr val="FDB403"/>
    </a:accent2>
    <a:accent3>
      <a:srgbClr val="FFCD51"/>
    </a:accent3>
    <a:accent4>
      <a:srgbClr val="FCCB90"/>
    </a:accent4>
    <a:accent5>
      <a:srgbClr val="BFBFBF"/>
    </a:accent5>
    <a:accent6>
      <a:srgbClr val="D9D9D9"/>
    </a:accent6>
    <a:hlink>
      <a:srgbClr val="F84D4D"/>
    </a:hlink>
    <a:folHlink>
      <a:srgbClr val="BFBFBF"/>
    </a:folHlink>
  </a:clrScheme>
</a:themeOverride>
</file>

<file path=ppt/theme/themeOverride4.xml><?xml version="1.0" encoding="utf-8"?>
<a:themeOverride xmlns:a="http://schemas.openxmlformats.org/drawingml/2006/main">
  <a:clrScheme name="房利美">
    <a:dk1>
      <a:srgbClr val="000000"/>
    </a:dk1>
    <a:lt1>
      <a:srgbClr val="FFFFFF"/>
    </a:lt1>
    <a:dk2>
      <a:srgbClr val="778495"/>
    </a:dk2>
    <a:lt2>
      <a:srgbClr val="F0F0F0"/>
    </a:lt2>
    <a:accent1>
      <a:srgbClr val="FE8301"/>
    </a:accent1>
    <a:accent2>
      <a:srgbClr val="FDB403"/>
    </a:accent2>
    <a:accent3>
      <a:srgbClr val="FFCD51"/>
    </a:accent3>
    <a:accent4>
      <a:srgbClr val="FCCB90"/>
    </a:accent4>
    <a:accent5>
      <a:srgbClr val="BFBFBF"/>
    </a:accent5>
    <a:accent6>
      <a:srgbClr val="D9D9D9"/>
    </a:accent6>
    <a:hlink>
      <a:srgbClr val="F84D4D"/>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2165</Words>
  <Application>WPS 演示</Application>
  <PresentationFormat>宽屏</PresentationFormat>
  <Paragraphs>340</Paragraphs>
  <Slides>18</Slides>
  <Notes>1</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18</vt:i4>
      </vt:variant>
    </vt:vector>
  </HeadingPairs>
  <TitlesOfParts>
    <vt:vector size="35" baseType="lpstr">
      <vt:lpstr>Arial</vt:lpstr>
      <vt:lpstr>SimSun</vt:lpstr>
      <vt:lpstr>Wingdings</vt:lpstr>
      <vt:lpstr>SimHei</vt:lpstr>
      <vt:lpstr>方正黑体简体</vt:lpstr>
      <vt:lpstr>Alibaba PuHuiTi Heavy</vt:lpstr>
      <vt:lpstr>Arial</vt:lpstr>
      <vt:lpstr>Microsoft YaHei</vt:lpstr>
      <vt:lpstr>Calibri</vt:lpstr>
      <vt:lpstr>阿里巴巴普惠体 B</vt:lpstr>
      <vt:lpstr>OPPOSans M</vt:lpstr>
      <vt:lpstr>Arial Unicode MS</vt:lpstr>
      <vt:lpstr>OPPOSans B</vt:lpstr>
      <vt:lpstr>DengXian</vt:lpstr>
      <vt:lpstr>思源黑体 CN Heavy</vt:lpstr>
      <vt:lpstr>思源黑体 CN Bold</vt:lpstr>
      <vt:lpstr>阳光1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MKTGTOOL</dc:creator>
  <cp:lastModifiedBy>吴堃豪</cp:lastModifiedBy>
  <cp:revision>1278</cp:revision>
  <dcterms:created xsi:type="dcterms:W3CDTF">2020-02-13T05:04:00Z</dcterms:created>
  <dcterms:modified xsi:type="dcterms:W3CDTF">2022-08-21T03:24:57Z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2052-11.1.0.12349</vt:lpwstr>
  </property>
  <property fmtid="{D5CDD505-2E9C-101B-9397-08002B2CF9AE}" pid="3" name="ICV">
    <vt:lpwstr>7C4AA64C425941EB928119D79B576EB0</vt:lpwstr>
  </property>
</Properties>
</file>