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handoutMasters/handoutMaster1.xml" ContentType="application/vnd.openxmlformats-officedocument.presentationml.handoutMaster+xml"/>
  <Override PartName="/ppt/media/image12.svg" ContentType="image/svg+xml"/>
  <Override PartName="/ppt/media/image15.svg" ContentType="image/svg+xml"/>
  <Override PartName="/ppt/media/image17.svg" ContentType="image/svg+xml"/>
  <Override PartName="/ppt/media/image19.svg" ContentType="image/svg+xml"/>
  <Override PartName="/ppt/media/image21.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handoutMasterIdLst>
    <p:handoutMasterId r:id="rId24"/>
  </p:handoutMasterIdLst>
  <p:sldIdLst>
    <p:sldId id="263" r:id="rId3"/>
    <p:sldId id="273" r:id="rId4"/>
    <p:sldId id="279" r:id="rId5"/>
    <p:sldId id="280" r:id="rId6"/>
    <p:sldId id="286" r:id="rId7"/>
    <p:sldId id="283" r:id="rId8"/>
    <p:sldId id="281" r:id="rId9"/>
    <p:sldId id="285" r:id="rId10"/>
    <p:sldId id="293" r:id="rId11"/>
    <p:sldId id="288" r:id="rId12"/>
    <p:sldId id="295" r:id="rId13"/>
    <p:sldId id="300" r:id="rId14"/>
    <p:sldId id="287" r:id="rId15"/>
    <p:sldId id="299" r:id="rId16"/>
    <p:sldId id="290" r:id="rId17"/>
    <p:sldId id="297" r:id="rId18"/>
    <p:sldId id="296" r:id="rId19"/>
    <p:sldId id="294" r:id="rId20"/>
    <p:sldId id="292" r:id="rId21"/>
    <p:sldId id="284" r:id="rId22"/>
  </p:sldIdLst>
  <p:sldSz cx="12192000" cy="6858000"/>
  <p:notesSz cx="6858000" cy="9144000"/>
  <p:custDataLst>
    <p:tags r:id="rId2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9F48"/>
    <a:srgbClr val="5B96D6"/>
    <a:srgbClr val="7DC2EB"/>
    <a:srgbClr val="085CAB"/>
    <a:srgbClr val="072B95"/>
    <a:srgbClr val="0C4FC8"/>
    <a:srgbClr val="5798D8"/>
    <a:srgbClr val="5889EF"/>
    <a:srgbClr val="35AF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07"/>
    <p:restoredTop sz="95617"/>
  </p:normalViewPr>
  <p:slideViewPr>
    <p:cSldViewPr snapToGrid="0" snapToObjects="1" showGuides="1">
      <p:cViewPr varScale="1">
        <p:scale>
          <a:sx n="82" d="100"/>
          <a:sy n="82" d="100"/>
        </p:scale>
        <p:origin x="200" y="912"/>
      </p:cViewPr>
      <p:guideLst>
        <p:guide pos="3795"/>
        <p:guide orient="horz" pos="1979"/>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gs" Target="tags/tag1.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handoutMaster" Target="handoutMasters/handoutMaster1.xml"/><Relationship Id="rId23" Type="http://schemas.openxmlformats.org/officeDocument/2006/relationships/notesMaster" Target="notesMasters/notesMaster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24037;&#20316;&#31807;1"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24037;&#20316;&#31807;2"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24037;&#20316;&#31807;4"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24037;&#20316;&#31807;4"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24037;&#20316;&#31807;4"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24037;&#20316;&#31807;4"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Sheet1!$D$5</c:f>
              <c:strCache>
                <c:ptCount val="1"/>
                <c:pt idx="0">
                  <c:v>订单</c:v>
                </c:pt>
              </c:strCache>
            </c:strRef>
          </c:tx>
          <c:spPr>
            <a:solidFill>
              <a:srgbClr val="7DC2EB"/>
            </a:solidFill>
            <a:ln>
              <a:noFill/>
            </a:ln>
            <a:effectLst/>
          </c:spPr>
          <c:invertIfNegative val="0"/>
          <c:dLbls>
            <c:delete val="1"/>
          </c:dLbls>
          <c:cat>
            <c:strRef>
              <c:f>Sheet1!$C$6:$C$10</c:f>
              <c:strCache>
                <c:ptCount val="5"/>
                <c:pt idx="0">
                  <c:v>1月</c:v>
                </c:pt>
                <c:pt idx="1">
                  <c:v>2月</c:v>
                </c:pt>
                <c:pt idx="2">
                  <c:v>3月</c:v>
                </c:pt>
                <c:pt idx="3">
                  <c:v>4月</c:v>
                </c:pt>
                <c:pt idx="4">
                  <c:v>5月</c:v>
                </c:pt>
              </c:strCache>
            </c:strRef>
          </c:cat>
          <c:val>
            <c:numRef>
              <c:f>Sheet1!$D$6:$D$10</c:f>
              <c:numCache>
                <c:formatCode>General</c:formatCode>
                <c:ptCount val="5"/>
                <c:pt idx="0">
                  <c:v>45</c:v>
                </c:pt>
                <c:pt idx="1">
                  <c:v>34</c:v>
                </c:pt>
                <c:pt idx="2">
                  <c:v>12</c:v>
                </c:pt>
                <c:pt idx="3">
                  <c:v>72</c:v>
                </c:pt>
                <c:pt idx="4">
                  <c:v>48</c:v>
                </c:pt>
              </c:numCache>
            </c:numRef>
          </c:val>
        </c:ser>
        <c:ser>
          <c:idx val="1"/>
          <c:order val="1"/>
          <c:tx>
            <c:strRef>
              <c:f>Sheet1!$E$5</c:f>
              <c:strCache>
                <c:ptCount val="1"/>
                <c:pt idx="0">
                  <c:v>电销</c:v>
                </c:pt>
              </c:strCache>
            </c:strRef>
          </c:tx>
          <c:spPr>
            <a:solidFill>
              <a:srgbClr val="5B96D6"/>
            </a:solidFill>
            <a:ln>
              <a:noFill/>
            </a:ln>
            <a:effectLst/>
          </c:spPr>
          <c:invertIfNegative val="0"/>
          <c:dLbls>
            <c:delete val="1"/>
          </c:dLbls>
          <c:cat>
            <c:strRef>
              <c:f>Sheet1!$C$6:$C$10</c:f>
              <c:strCache>
                <c:ptCount val="5"/>
                <c:pt idx="0">
                  <c:v>1月</c:v>
                </c:pt>
                <c:pt idx="1">
                  <c:v>2月</c:v>
                </c:pt>
                <c:pt idx="2">
                  <c:v>3月</c:v>
                </c:pt>
                <c:pt idx="3">
                  <c:v>4月</c:v>
                </c:pt>
                <c:pt idx="4">
                  <c:v>5月</c:v>
                </c:pt>
              </c:strCache>
            </c:strRef>
          </c:cat>
          <c:val>
            <c:numRef>
              <c:f>Sheet1!$E$6:$E$10</c:f>
              <c:numCache>
                <c:formatCode>General</c:formatCode>
                <c:ptCount val="5"/>
                <c:pt idx="0">
                  <c:v>68</c:v>
                </c:pt>
                <c:pt idx="1">
                  <c:v>64</c:v>
                </c:pt>
                <c:pt idx="2">
                  <c:v>51</c:v>
                </c:pt>
                <c:pt idx="3">
                  <c:v>30</c:v>
                </c:pt>
                <c:pt idx="4">
                  <c:v>20</c:v>
                </c:pt>
              </c:numCache>
            </c:numRef>
          </c:val>
        </c:ser>
        <c:dLbls>
          <c:showLegendKey val="0"/>
          <c:showVal val="0"/>
          <c:showCatName val="0"/>
          <c:showSerName val="0"/>
          <c:showPercent val="0"/>
          <c:showBubbleSize val="0"/>
        </c:dLbls>
        <c:gapWidth val="219"/>
        <c:overlap val="-27"/>
        <c:axId val="491043520"/>
        <c:axId val="491186960"/>
      </c:barChart>
      <c:catAx>
        <c:axId val="491043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91186960"/>
        <c:crosses val="autoZero"/>
        <c:auto val="1"/>
        <c:lblAlgn val="ctr"/>
        <c:lblOffset val="100"/>
        <c:noMultiLvlLbl val="0"/>
      </c:catAx>
      <c:valAx>
        <c:axId val="491186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910435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441415079834998"/>
          <c:y val="0.0401177313264991"/>
          <c:w val="0.942875695550765"/>
          <c:h val="0.913182820766138"/>
        </c:manualLayout>
      </c:layout>
      <c:barChart>
        <c:barDir val="col"/>
        <c:grouping val="clustered"/>
        <c:varyColors val="0"/>
        <c:ser>
          <c:idx val="0"/>
          <c:order val="0"/>
          <c:tx>
            <c:strRef>
              <c:f>Sheet1!$E$6</c:f>
              <c:strCache>
                <c:ptCount val="1"/>
                <c:pt idx="0">
                  <c:v>业绩</c:v>
                </c:pt>
              </c:strCache>
            </c:strRef>
          </c:tx>
          <c:spPr>
            <a:gradFill>
              <a:gsLst>
                <a:gs pos="0">
                  <a:schemeClr val="accent1">
                    <a:lumMod val="5000"/>
                    <a:lumOff val="95000"/>
                  </a:schemeClr>
                </a:gs>
                <a:gs pos="81000">
                  <a:srgbClr val="7DC2EB"/>
                </a:gs>
              </a:gsLst>
              <a:lin ang="5400000" scaled="1"/>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900" b="0" i="0" u="none" strike="noStrike" kern="1200" baseline="0">
                    <a:solidFill>
                      <a:schemeClr val="tx1">
                        <a:lumMod val="75000"/>
                        <a:lumOff val="2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Sheet1!$D$7:$D$11</c:f>
              <c:strCache>
                <c:ptCount val="5"/>
                <c:pt idx="0">
                  <c:v>1月</c:v>
                </c:pt>
                <c:pt idx="1">
                  <c:v>2月</c:v>
                </c:pt>
                <c:pt idx="2">
                  <c:v>3月</c:v>
                </c:pt>
                <c:pt idx="3">
                  <c:v>4月</c:v>
                </c:pt>
                <c:pt idx="4">
                  <c:v>5月</c:v>
                </c:pt>
              </c:strCache>
            </c:strRef>
          </c:cat>
          <c:val>
            <c:numRef>
              <c:f>Sheet1!$E$7:$E$11</c:f>
              <c:numCache>
                <c:formatCode>General</c:formatCode>
                <c:ptCount val="5"/>
                <c:pt idx="0">
                  <c:v>888</c:v>
                </c:pt>
                <c:pt idx="1">
                  <c:v>688</c:v>
                </c:pt>
                <c:pt idx="2">
                  <c:v>588</c:v>
                </c:pt>
                <c:pt idx="3">
                  <c:v>488</c:v>
                </c:pt>
                <c:pt idx="4">
                  <c:v>388</c:v>
                </c:pt>
              </c:numCache>
            </c:numRef>
          </c:val>
        </c:ser>
        <c:dLbls>
          <c:showLegendKey val="0"/>
          <c:showVal val="0"/>
          <c:showCatName val="0"/>
          <c:showSerName val="0"/>
          <c:showPercent val="0"/>
          <c:showBubbleSize val="0"/>
        </c:dLbls>
        <c:gapWidth val="101"/>
        <c:axId val="753060399"/>
        <c:axId val="754585023"/>
      </c:barChart>
      <c:catAx>
        <c:axId val="7530603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54585023"/>
        <c:crosses val="autoZero"/>
        <c:auto val="1"/>
        <c:lblAlgn val="ctr"/>
        <c:lblOffset val="100"/>
        <c:noMultiLvlLbl val="0"/>
      </c:catAx>
      <c:valAx>
        <c:axId val="754585023"/>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53060399"/>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Sheet1!$E$4</c:f>
              <c:strCache>
                <c:ptCount val="1"/>
                <c:pt idx="0">
                  <c:v>销量</c:v>
                </c:pt>
              </c:strCache>
            </c:strRef>
          </c:tx>
          <c:spPr>
            <a:solidFill>
              <a:srgbClr val="7DC2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Sheet1!$D$5:$D$10</c:f>
              <c:strCache>
                <c:ptCount val="6"/>
                <c:pt idx="0">
                  <c:v>1月</c:v>
                </c:pt>
                <c:pt idx="1">
                  <c:v>2月</c:v>
                </c:pt>
                <c:pt idx="2">
                  <c:v>3月</c:v>
                </c:pt>
                <c:pt idx="3">
                  <c:v>4月</c:v>
                </c:pt>
                <c:pt idx="4">
                  <c:v>5月</c:v>
                </c:pt>
                <c:pt idx="5">
                  <c:v>6月</c:v>
                </c:pt>
              </c:strCache>
            </c:strRef>
          </c:cat>
          <c:val>
            <c:numRef>
              <c:f>Sheet1!$E$5:$E$10</c:f>
              <c:numCache>
                <c:formatCode>General</c:formatCode>
                <c:ptCount val="6"/>
                <c:pt idx="0">
                  <c:v>463</c:v>
                </c:pt>
                <c:pt idx="1">
                  <c:v>436</c:v>
                </c:pt>
                <c:pt idx="2">
                  <c:v>564</c:v>
                </c:pt>
                <c:pt idx="3">
                  <c:v>346</c:v>
                </c:pt>
                <c:pt idx="4">
                  <c:v>768</c:v>
                </c:pt>
                <c:pt idx="5">
                  <c:v>134</c:v>
                </c:pt>
              </c:numCache>
            </c:numRef>
          </c:val>
        </c:ser>
        <c:dLbls>
          <c:showLegendKey val="0"/>
          <c:showVal val="0"/>
          <c:showCatName val="0"/>
          <c:showSerName val="0"/>
          <c:showPercent val="0"/>
          <c:showBubbleSize val="0"/>
        </c:dLbls>
        <c:gapWidth val="219"/>
        <c:overlap val="-27"/>
        <c:axId val="760472975"/>
        <c:axId val="760597951"/>
      </c:barChart>
      <c:lineChart>
        <c:grouping val="standard"/>
        <c:varyColors val="0"/>
        <c:ser>
          <c:idx val="1"/>
          <c:order val="1"/>
          <c:tx>
            <c:strRef>
              <c:f>Sheet1!$F$4</c:f>
              <c:strCache>
                <c:ptCount val="1"/>
                <c:pt idx="0">
                  <c:v>销量</c:v>
                </c:pt>
              </c:strCache>
            </c:strRef>
          </c:tx>
          <c:spPr>
            <a:ln w="28575" cap="rnd">
              <a:solidFill>
                <a:srgbClr val="F79F48"/>
              </a:solidFill>
              <a:round/>
            </a:ln>
            <a:effectLst>
              <a:outerShdw blurRad="25400" dir="10980000" algn="ctr" rotWithShape="0">
                <a:srgbClr val="F79F48"/>
              </a:outerShdw>
            </a:effectLst>
          </c:spPr>
          <c:marker>
            <c:symbol val="none"/>
          </c:marker>
          <c:dLbls>
            <c:delete val="1"/>
          </c:dLbls>
          <c:cat>
            <c:strRef>
              <c:f>Sheet1!$D$5:$D$10</c:f>
              <c:strCache>
                <c:ptCount val="6"/>
                <c:pt idx="0">
                  <c:v>1月</c:v>
                </c:pt>
                <c:pt idx="1">
                  <c:v>2月</c:v>
                </c:pt>
                <c:pt idx="2">
                  <c:v>3月</c:v>
                </c:pt>
                <c:pt idx="3">
                  <c:v>4月</c:v>
                </c:pt>
                <c:pt idx="4">
                  <c:v>5月</c:v>
                </c:pt>
                <c:pt idx="5">
                  <c:v>6月</c:v>
                </c:pt>
              </c:strCache>
            </c:strRef>
          </c:cat>
          <c:val>
            <c:numRef>
              <c:f>Sheet1!$F$5:$F$10</c:f>
              <c:numCache>
                <c:formatCode>General</c:formatCode>
                <c:ptCount val="6"/>
                <c:pt idx="0">
                  <c:v>677</c:v>
                </c:pt>
                <c:pt idx="1">
                  <c:v>766</c:v>
                </c:pt>
                <c:pt idx="2">
                  <c:v>654</c:v>
                </c:pt>
                <c:pt idx="3">
                  <c:v>654</c:v>
                </c:pt>
                <c:pt idx="4">
                  <c:v>888</c:v>
                </c:pt>
                <c:pt idx="5">
                  <c:v>435</c:v>
                </c:pt>
              </c:numCache>
            </c:numRef>
          </c:val>
          <c:smooth val="1"/>
        </c:ser>
        <c:dLbls>
          <c:showLegendKey val="0"/>
          <c:showVal val="0"/>
          <c:showCatName val="0"/>
          <c:showSerName val="0"/>
          <c:showPercent val="0"/>
          <c:showBubbleSize val="0"/>
        </c:dLbls>
        <c:marker val="0"/>
        <c:smooth val="1"/>
        <c:axId val="760472975"/>
        <c:axId val="760597951"/>
      </c:lineChart>
      <c:catAx>
        <c:axId val="76047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60597951"/>
        <c:crosses val="autoZero"/>
        <c:auto val="1"/>
        <c:lblAlgn val="ctr"/>
        <c:lblOffset val="100"/>
        <c:noMultiLvlLbl val="0"/>
      </c:catAx>
      <c:valAx>
        <c:axId val="760597951"/>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60472975"/>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Sheet1!$E$4</c:f>
              <c:strCache>
                <c:ptCount val="1"/>
                <c:pt idx="0">
                  <c:v>销量</c:v>
                </c:pt>
              </c:strCache>
            </c:strRef>
          </c:tx>
          <c:spPr>
            <a:solidFill>
              <a:srgbClr val="7DC2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Sheet1!$D$5:$D$10</c:f>
              <c:strCache>
                <c:ptCount val="6"/>
                <c:pt idx="0">
                  <c:v>1月</c:v>
                </c:pt>
                <c:pt idx="1">
                  <c:v>2月</c:v>
                </c:pt>
                <c:pt idx="2">
                  <c:v>3月</c:v>
                </c:pt>
                <c:pt idx="3">
                  <c:v>4月</c:v>
                </c:pt>
                <c:pt idx="4">
                  <c:v>5月</c:v>
                </c:pt>
                <c:pt idx="5">
                  <c:v>6月</c:v>
                </c:pt>
              </c:strCache>
            </c:strRef>
          </c:cat>
          <c:val>
            <c:numRef>
              <c:f>Sheet1!$E$5:$E$10</c:f>
              <c:numCache>
                <c:formatCode>General</c:formatCode>
                <c:ptCount val="6"/>
                <c:pt idx="0">
                  <c:v>463</c:v>
                </c:pt>
                <c:pt idx="1">
                  <c:v>436</c:v>
                </c:pt>
                <c:pt idx="2">
                  <c:v>564</c:v>
                </c:pt>
                <c:pt idx="3">
                  <c:v>346</c:v>
                </c:pt>
                <c:pt idx="4">
                  <c:v>768</c:v>
                </c:pt>
                <c:pt idx="5">
                  <c:v>134</c:v>
                </c:pt>
              </c:numCache>
            </c:numRef>
          </c:val>
        </c:ser>
        <c:dLbls>
          <c:showLegendKey val="0"/>
          <c:showVal val="0"/>
          <c:showCatName val="0"/>
          <c:showSerName val="0"/>
          <c:showPercent val="0"/>
          <c:showBubbleSize val="0"/>
        </c:dLbls>
        <c:gapWidth val="219"/>
        <c:overlap val="-27"/>
        <c:axId val="760472975"/>
        <c:axId val="760597951"/>
      </c:barChart>
      <c:lineChart>
        <c:grouping val="standard"/>
        <c:varyColors val="0"/>
        <c:ser>
          <c:idx val="1"/>
          <c:order val="1"/>
          <c:tx>
            <c:strRef>
              <c:f>Sheet1!$F$4</c:f>
              <c:strCache>
                <c:ptCount val="1"/>
                <c:pt idx="0">
                  <c:v>销量</c:v>
                </c:pt>
              </c:strCache>
            </c:strRef>
          </c:tx>
          <c:spPr>
            <a:ln w="28575" cap="rnd">
              <a:solidFill>
                <a:srgbClr val="F79F48"/>
              </a:solidFill>
              <a:round/>
            </a:ln>
            <a:effectLst>
              <a:outerShdw blurRad="25400" dir="10980000" algn="ctr" rotWithShape="0">
                <a:srgbClr val="F79F48"/>
              </a:outerShdw>
            </a:effectLst>
          </c:spPr>
          <c:marker>
            <c:symbol val="none"/>
          </c:marker>
          <c:dLbls>
            <c:delete val="1"/>
          </c:dLbls>
          <c:cat>
            <c:strRef>
              <c:f>Sheet1!$D$5:$D$10</c:f>
              <c:strCache>
                <c:ptCount val="6"/>
                <c:pt idx="0">
                  <c:v>1月</c:v>
                </c:pt>
                <c:pt idx="1">
                  <c:v>2月</c:v>
                </c:pt>
                <c:pt idx="2">
                  <c:v>3月</c:v>
                </c:pt>
                <c:pt idx="3">
                  <c:v>4月</c:v>
                </c:pt>
                <c:pt idx="4">
                  <c:v>5月</c:v>
                </c:pt>
                <c:pt idx="5">
                  <c:v>6月</c:v>
                </c:pt>
              </c:strCache>
            </c:strRef>
          </c:cat>
          <c:val>
            <c:numRef>
              <c:f>Sheet1!$F$5:$F$10</c:f>
              <c:numCache>
                <c:formatCode>General</c:formatCode>
                <c:ptCount val="6"/>
                <c:pt idx="0">
                  <c:v>677</c:v>
                </c:pt>
                <c:pt idx="1">
                  <c:v>766</c:v>
                </c:pt>
                <c:pt idx="2">
                  <c:v>654</c:v>
                </c:pt>
                <c:pt idx="3">
                  <c:v>654</c:v>
                </c:pt>
                <c:pt idx="4">
                  <c:v>888</c:v>
                </c:pt>
                <c:pt idx="5">
                  <c:v>435</c:v>
                </c:pt>
              </c:numCache>
            </c:numRef>
          </c:val>
          <c:smooth val="1"/>
        </c:ser>
        <c:dLbls>
          <c:showLegendKey val="0"/>
          <c:showVal val="0"/>
          <c:showCatName val="0"/>
          <c:showSerName val="0"/>
          <c:showPercent val="0"/>
          <c:showBubbleSize val="0"/>
        </c:dLbls>
        <c:marker val="0"/>
        <c:smooth val="1"/>
        <c:axId val="760472975"/>
        <c:axId val="760597951"/>
      </c:lineChart>
      <c:catAx>
        <c:axId val="76047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60597951"/>
        <c:crosses val="autoZero"/>
        <c:auto val="1"/>
        <c:lblAlgn val="ctr"/>
        <c:lblOffset val="100"/>
        <c:noMultiLvlLbl val="0"/>
      </c:catAx>
      <c:valAx>
        <c:axId val="760597951"/>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60472975"/>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Sheet1!$E$4</c:f>
              <c:strCache>
                <c:ptCount val="1"/>
                <c:pt idx="0">
                  <c:v>销量</c:v>
                </c:pt>
              </c:strCache>
            </c:strRef>
          </c:tx>
          <c:spPr>
            <a:solidFill>
              <a:srgbClr val="7DC2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Sheet1!$D$5:$D$10</c:f>
              <c:strCache>
                <c:ptCount val="6"/>
                <c:pt idx="0">
                  <c:v>1月</c:v>
                </c:pt>
                <c:pt idx="1">
                  <c:v>2月</c:v>
                </c:pt>
                <c:pt idx="2">
                  <c:v>3月</c:v>
                </c:pt>
                <c:pt idx="3">
                  <c:v>4月</c:v>
                </c:pt>
                <c:pt idx="4">
                  <c:v>5月</c:v>
                </c:pt>
                <c:pt idx="5">
                  <c:v>6月</c:v>
                </c:pt>
              </c:strCache>
            </c:strRef>
          </c:cat>
          <c:val>
            <c:numRef>
              <c:f>Sheet1!$E$5:$E$10</c:f>
              <c:numCache>
                <c:formatCode>General</c:formatCode>
                <c:ptCount val="6"/>
                <c:pt idx="0">
                  <c:v>463</c:v>
                </c:pt>
                <c:pt idx="1">
                  <c:v>436</c:v>
                </c:pt>
                <c:pt idx="2">
                  <c:v>564</c:v>
                </c:pt>
                <c:pt idx="3">
                  <c:v>346</c:v>
                </c:pt>
                <c:pt idx="4">
                  <c:v>768</c:v>
                </c:pt>
                <c:pt idx="5">
                  <c:v>134</c:v>
                </c:pt>
              </c:numCache>
            </c:numRef>
          </c:val>
        </c:ser>
        <c:dLbls>
          <c:showLegendKey val="0"/>
          <c:showVal val="0"/>
          <c:showCatName val="0"/>
          <c:showSerName val="0"/>
          <c:showPercent val="0"/>
          <c:showBubbleSize val="0"/>
        </c:dLbls>
        <c:gapWidth val="219"/>
        <c:overlap val="-27"/>
        <c:axId val="760472975"/>
        <c:axId val="760597951"/>
      </c:barChart>
      <c:lineChart>
        <c:grouping val="standard"/>
        <c:varyColors val="0"/>
        <c:ser>
          <c:idx val="1"/>
          <c:order val="1"/>
          <c:tx>
            <c:strRef>
              <c:f>Sheet1!$F$4</c:f>
              <c:strCache>
                <c:ptCount val="1"/>
                <c:pt idx="0">
                  <c:v>销量</c:v>
                </c:pt>
              </c:strCache>
            </c:strRef>
          </c:tx>
          <c:spPr>
            <a:ln w="28575" cap="rnd">
              <a:solidFill>
                <a:srgbClr val="F79F48"/>
              </a:solidFill>
              <a:round/>
            </a:ln>
            <a:effectLst>
              <a:outerShdw blurRad="25400" dir="10980000" algn="ctr" rotWithShape="0">
                <a:srgbClr val="F79F48"/>
              </a:outerShdw>
            </a:effectLst>
          </c:spPr>
          <c:marker>
            <c:symbol val="none"/>
          </c:marker>
          <c:dLbls>
            <c:delete val="1"/>
          </c:dLbls>
          <c:cat>
            <c:strRef>
              <c:f>Sheet1!$D$5:$D$10</c:f>
              <c:strCache>
                <c:ptCount val="6"/>
                <c:pt idx="0">
                  <c:v>1月</c:v>
                </c:pt>
                <c:pt idx="1">
                  <c:v>2月</c:v>
                </c:pt>
                <c:pt idx="2">
                  <c:v>3月</c:v>
                </c:pt>
                <c:pt idx="3">
                  <c:v>4月</c:v>
                </c:pt>
                <c:pt idx="4">
                  <c:v>5月</c:v>
                </c:pt>
                <c:pt idx="5">
                  <c:v>6月</c:v>
                </c:pt>
              </c:strCache>
            </c:strRef>
          </c:cat>
          <c:val>
            <c:numRef>
              <c:f>Sheet1!$F$5:$F$10</c:f>
              <c:numCache>
                <c:formatCode>General</c:formatCode>
                <c:ptCount val="6"/>
                <c:pt idx="0">
                  <c:v>677</c:v>
                </c:pt>
                <c:pt idx="1">
                  <c:v>766</c:v>
                </c:pt>
                <c:pt idx="2">
                  <c:v>654</c:v>
                </c:pt>
                <c:pt idx="3">
                  <c:v>654</c:v>
                </c:pt>
                <c:pt idx="4">
                  <c:v>888</c:v>
                </c:pt>
                <c:pt idx="5">
                  <c:v>435</c:v>
                </c:pt>
              </c:numCache>
            </c:numRef>
          </c:val>
          <c:smooth val="1"/>
        </c:ser>
        <c:dLbls>
          <c:showLegendKey val="0"/>
          <c:showVal val="0"/>
          <c:showCatName val="0"/>
          <c:showSerName val="0"/>
          <c:showPercent val="0"/>
          <c:showBubbleSize val="0"/>
        </c:dLbls>
        <c:marker val="0"/>
        <c:smooth val="1"/>
        <c:axId val="760472975"/>
        <c:axId val="760597951"/>
      </c:lineChart>
      <c:catAx>
        <c:axId val="76047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60597951"/>
        <c:crosses val="autoZero"/>
        <c:auto val="1"/>
        <c:lblAlgn val="ctr"/>
        <c:lblOffset val="100"/>
        <c:noMultiLvlLbl val="0"/>
      </c:catAx>
      <c:valAx>
        <c:axId val="760597951"/>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60472975"/>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Sheet1!$E$4</c:f>
              <c:strCache>
                <c:ptCount val="1"/>
                <c:pt idx="0">
                  <c:v>销量</c:v>
                </c:pt>
              </c:strCache>
            </c:strRef>
          </c:tx>
          <c:spPr>
            <a:solidFill>
              <a:srgbClr val="5B96D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Sheet1!$D$5:$D$10</c:f>
              <c:strCache>
                <c:ptCount val="6"/>
                <c:pt idx="0">
                  <c:v>1月</c:v>
                </c:pt>
                <c:pt idx="1">
                  <c:v>2月</c:v>
                </c:pt>
                <c:pt idx="2">
                  <c:v>3月</c:v>
                </c:pt>
                <c:pt idx="3">
                  <c:v>4月</c:v>
                </c:pt>
                <c:pt idx="4">
                  <c:v>5月</c:v>
                </c:pt>
                <c:pt idx="5">
                  <c:v>6月</c:v>
                </c:pt>
              </c:strCache>
            </c:strRef>
          </c:cat>
          <c:val>
            <c:numRef>
              <c:f>Sheet1!$E$5:$E$10</c:f>
              <c:numCache>
                <c:formatCode>General</c:formatCode>
                <c:ptCount val="6"/>
                <c:pt idx="0">
                  <c:v>463</c:v>
                </c:pt>
                <c:pt idx="1">
                  <c:v>436</c:v>
                </c:pt>
                <c:pt idx="2">
                  <c:v>564</c:v>
                </c:pt>
                <c:pt idx="3">
                  <c:v>346</c:v>
                </c:pt>
                <c:pt idx="4">
                  <c:v>768</c:v>
                </c:pt>
                <c:pt idx="5">
                  <c:v>134</c:v>
                </c:pt>
              </c:numCache>
            </c:numRef>
          </c:val>
        </c:ser>
        <c:dLbls>
          <c:showLegendKey val="0"/>
          <c:showVal val="0"/>
          <c:showCatName val="0"/>
          <c:showSerName val="0"/>
          <c:showPercent val="0"/>
          <c:showBubbleSize val="0"/>
        </c:dLbls>
        <c:gapWidth val="219"/>
        <c:overlap val="-27"/>
        <c:axId val="760472975"/>
        <c:axId val="760597951"/>
      </c:barChart>
      <c:lineChart>
        <c:grouping val="standard"/>
        <c:varyColors val="0"/>
        <c:ser>
          <c:idx val="1"/>
          <c:order val="1"/>
          <c:tx>
            <c:strRef>
              <c:f>Sheet1!$F$4</c:f>
              <c:strCache>
                <c:ptCount val="1"/>
                <c:pt idx="0">
                  <c:v>销量</c:v>
                </c:pt>
              </c:strCache>
            </c:strRef>
          </c:tx>
          <c:spPr>
            <a:ln w="28575" cap="rnd">
              <a:solidFill>
                <a:srgbClr val="F79F48"/>
              </a:solidFill>
              <a:round/>
            </a:ln>
            <a:effectLst>
              <a:outerShdw blurRad="25400" dir="10980000" algn="ctr" rotWithShape="0">
                <a:srgbClr val="F79F48"/>
              </a:outerShdw>
            </a:effectLst>
          </c:spPr>
          <c:marker>
            <c:symbol val="none"/>
          </c:marker>
          <c:dLbls>
            <c:delete val="1"/>
          </c:dLbls>
          <c:cat>
            <c:strRef>
              <c:f>Sheet1!$D$5:$D$10</c:f>
              <c:strCache>
                <c:ptCount val="6"/>
                <c:pt idx="0">
                  <c:v>1月</c:v>
                </c:pt>
                <c:pt idx="1">
                  <c:v>2月</c:v>
                </c:pt>
                <c:pt idx="2">
                  <c:v>3月</c:v>
                </c:pt>
                <c:pt idx="3">
                  <c:v>4月</c:v>
                </c:pt>
                <c:pt idx="4">
                  <c:v>5月</c:v>
                </c:pt>
                <c:pt idx="5">
                  <c:v>6月</c:v>
                </c:pt>
              </c:strCache>
            </c:strRef>
          </c:cat>
          <c:val>
            <c:numRef>
              <c:f>Sheet1!$F$5:$F$10</c:f>
              <c:numCache>
                <c:formatCode>General</c:formatCode>
                <c:ptCount val="6"/>
                <c:pt idx="0">
                  <c:v>677</c:v>
                </c:pt>
                <c:pt idx="1">
                  <c:v>766</c:v>
                </c:pt>
                <c:pt idx="2">
                  <c:v>654</c:v>
                </c:pt>
                <c:pt idx="3">
                  <c:v>654</c:v>
                </c:pt>
                <c:pt idx="4">
                  <c:v>888</c:v>
                </c:pt>
                <c:pt idx="5">
                  <c:v>435</c:v>
                </c:pt>
              </c:numCache>
            </c:numRef>
          </c:val>
          <c:smooth val="1"/>
        </c:ser>
        <c:dLbls>
          <c:showLegendKey val="0"/>
          <c:showVal val="0"/>
          <c:showCatName val="0"/>
          <c:showSerName val="0"/>
          <c:showPercent val="0"/>
          <c:showBubbleSize val="0"/>
        </c:dLbls>
        <c:marker val="0"/>
        <c:smooth val="1"/>
        <c:axId val="760472975"/>
        <c:axId val="760597951"/>
      </c:lineChart>
      <c:catAx>
        <c:axId val="76047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60597951"/>
        <c:crosses val="autoZero"/>
        <c:auto val="1"/>
        <c:lblAlgn val="ctr"/>
        <c:lblOffset val="100"/>
        <c:noMultiLvlLbl val="0"/>
      </c:catAx>
      <c:valAx>
        <c:axId val="760597951"/>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60472975"/>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fld>
            <a:endParaRPr lang="en-US" dirty="0"/>
          </a:p>
        </p:txBody>
      </p:sp>
      <p:sp>
        <p:nvSpPr>
          <p:cNvPr id="7" name="椭圆 6"/>
          <p:cNvSpPr/>
          <p:nvPr userDrawn="1"/>
        </p:nvSpPr>
        <p:spPr>
          <a:xfrm>
            <a:off x="2220686" y="-34616571"/>
            <a:ext cx="2873828" cy="28738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椭圆 7"/>
          <p:cNvSpPr/>
          <p:nvPr userDrawn="1"/>
        </p:nvSpPr>
        <p:spPr>
          <a:xfrm>
            <a:off x="4572000" y="39188572"/>
            <a:ext cx="2873828" cy="28738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椭圆 8"/>
          <p:cNvSpPr/>
          <p:nvPr userDrawn="1"/>
        </p:nvSpPr>
        <p:spPr>
          <a:xfrm>
            <a:off x="-73152000" y="1698172"/>
            <a:ext cx="2873828" cy="28738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椭圆 9"/>
          <p:cNvSpPr/>
          <p:nvPr userDrawn="1"/>
        </p:nvSpPr>
        <p:spPr>
          <a:xfrm>
            <a:off x="80728457" y="914400"/>
            <a:ext cx="2873828" cy="28738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1.svg"/><Relationship Id="rId4" Type="http://schemas.openxmlformats.org/officeDocument/2006/relationships/image" Target="../media/image20.png"/><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chart" Target="../charts/chart5.xml"/><Relationship Id="rId1" Type="http://schemas.openxmlformats.org/officeDocument/2006/relationships/chart" Target="../charts/chart4.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chart" Target="../charts/chart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jpe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chart" Target="../charts/chart2.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组合 72"/>
          <p:cNvGrpSpPr/>
          <p:nvPr/>
        </p:nvGrpSpPr>
        <p:grpSpPr>
          <a:xfrm>
            <a:off x="-2046207" y="-3600383"/>
            <a:ext cx="16010964" cy="15254500"/>
            <a:chOff x="-445959" y="-3114623"/>
            <a:chExt cx="14695361" cy="13950846"/>
          </a:xfrm>
        </p:grpSpPr>
        <p:grpSp>
          <p:nvGrpSpPr>
            <p:cNvPr id="74" name="组合 73"/>
            <p:cNvGrpSpPr/>
            <p:nvPr/>
          </p:nvGrpSpPr>
          <p:grpSpPr>
            <a:xfrm>
              <a:off x="0" y="-174261"/>
              <a:ext cx="13950846" cy="7206521"/>
              <a:chOff x="0" y="-187377"/>
              <a:chExt cx="13950846" cy="7206521"/>
            </a:xfrm>
          </p:grpSpPr>
          <p:grpSp>
            <p:nvGrpSpPr>
              <p:cNvPr id="116" name="组合 115"/>
              <p:cNvGrpSpPr/>
              <p:nvPr/>
            </p:nvGrpSpPr>
            <p:grpSpPr>
              <a:xfrm>
                <a:off x="0" y="-161144"/>
                <a:ext cx="3155427" cy="7180288"/>
                <a:chOff x="434715" y="-134911"/>
                <a:chExt cx="3155427" cy="7180288"/>
              </a:xfrm>
            </p:grpSpPr>
            <p:cxnSp>
              <p:nvCxnSpPr>
                <p:cNvPr id="147" name="直线连接符 146"/>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8" name="直线连接符 147"/>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9" name="直线连接符 148"/>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50" name="直线连接符 149"/>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51" name="组合 150"/>
                <p:cNvGrpSpPr/>
                <p:nvPr/>
              </p:nvGrpSpPr>
              <p:grpSpPr>
                <a:xfrm>
                  <a:off x="2236033" y="-134911"/>
                  <a:ext cx="1354109" cy="7180288"/>
                  <a:chOff x="2251023" y="-134911"/>
                  <a:chExt cx="1354109" cy="7180288"/>
                </a:xfrm>
              </p:grpSpPr>
              <p:cxnSp>
                <p:nvCxnSpPr>
                  <p:cNvPr id="152" name="直线连接符 151"/>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53" name="直线连接符 152"/>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54" name="直线连接符 153"/>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55" name="直线连接符 154"/>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7" name="组合 116"/>
              <p:cNvGrpSpPr/>
              <p:nvPr/>
            </p:nvGrpSpPr>
            <p:grpSpPr>
              <a:xfrm>
                <a:off x="3587645" y="-161144"/>
                <a:ext cx="3155427" cy="7180288"/>
                <a:chOff x="434715" y="-134911"/>
                <a:chExt cx="3155427" cy="7180288"/>
              </a:xfrm>
            </p:grpSpPr>
            <p:cxnSp>
              <p:nvCxnSpPr>
                <p:cNvPr id="138" name="直线连接符 137"/>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9" name="直线连接符 138"/>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0" name="直线连接符 139"/>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1" name="直线连接符 140"/>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42" name="组合 141"/>
                <p:cNvGrpSpPr/>
                <p:nvPr/>
              </p:nvGrpSpPr>
              <p:grpSpPr>
                <a:xfrm>
                  <a:off x="2236033" y="-134911"/>
                  <a:ext cx="1354109" cy="7180288"/>
                  <a:chOff x="2251023" y="-134911"/>
                  <a:chExt cx="1354109" cy="7180288"/>
                </a:xfrm>
              </p:grpSpPr>
              <p:cxnSp>
                <p:nvCxnSpPr>
                  <p:cNvPr id="143" name="直线连接符 142"/>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4" name="直线连接符 143"/>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5" name="直线连接符 144"/>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6" name="直线连接符 145"/>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8" name="组合 117"/>
              <p:cNvGrpSpPr/>
              <p:nvPr/>
            </p:nvGrpSpPr>
            <p:grpSpPr>
              <a:xfrm>
                <a:off x="7200277" y="-187377"/>
                <a:ext cx="3155427" cy="7180288"/>
                <a:chOff x="434715" y="-134911"/>
                <a:chExt cx="3155427" cy="7180288"/>
              </a:xfrm>
            </p:grpSpPr>
            <p:cxnSp>
              <p:nvCxnSpPr>
                <p:cNvPr id="129" name="直线连接符 128"/>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0" name="直线连接符 129"/>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1" name="直线连接符 130"/>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2" name="直线连接符 131"/>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33" name="组合 132"/>
                <p:cNvGrpSpPr/>
                <p:nvPr/>
              </p:nvGrpSpPr>
              <p:grpSpPr>
                <a:xfrm>
                  <a:off x="2236033" y="-134911"/>
                  <a:ext cx="1354109" cy="7180288"/>
                  <a:chOff x="2251023" y="-134911"/>
                  <a:chExt cx="1354109" cy="7180288"/>
                </a:xfrm>
              </p:grpSpPr>
              <p:cxnSp>
                <p:nvCxnSpPr>
                  <p:cNvPr id="134" name="直线连接符 133"/>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5" name="直线连接符 134"/>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6" name="直线连接符 135"/>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7" name="直线连接符 136"/>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9" name="组合 118"/>
              <p:cNvGrpSpPr/>
              <p:nvPr/>
            </p:nvGrpSpPr>
            <p:grpSpPr>
              <a:xfrm>
                <a:off x="10795419" y="-161144"/>
                <a:ext cx="3155427" cy="7180288"/>
                <a:chOff x="434715" y="-134911"/>
                <a:chExt cx="3155427" cy="7180288"/>
              </a:xfrm>
            </p:grpSpPr>
            <p:cxnSp>
              <p:nvCxnSpPr>
                <p:cNvPr id="120" name="直线连接符 119"/>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1" name="直线连接符 120"/>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2" name="直线连接符 121"/>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3" name="直线连接符 122"/>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24" name="组合 123"/>
                <p:cNvGrpSpPr/>
                <p:nvPr/>
              </p:nvGrpSpPr>
              <p:grpSpPr>
                <a:xfrm>
                  <a:off x="2236033" y="-134911"/>
                  <a:ext cx="1354109" cy="7180288"/>
                  <a:chOff x="2251023" y="-134911"/>
                  <a:chExt cx="1354109" cy="7180288"/>
                </a:xfrm>
              </p:grpSpPr>
              <p:cxnSp>
                <p:nvCxnSpPr>
                  <p:cNvPr id="125" name="直线连接符 124"/>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6" name="直线连接符 125"/>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7" name="直线连接符 126"/>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8" name="直线连接符 127"/>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75" name="组合 74"/>
            <p:cNvGrpSpPr/>
            <p:nvPr/>
          </p:nvGrpSpPr>
          <p:grpSpPr>
            <a:xfrm rot="5400000">
              <a:off x="-73701" y="-3486881"/>
              <a:ext cx="13950846" cy="14695361"/>
              <a:chOff x="0" y="-187377"/>
              <a:chExt cx="13950846" cy="7206521"/>
            </a:xfrm>
          </p:grpSpPr>
          <p:grpSp>
            <p:nvGrpSpPr>
              <p:cNvPr id="76" name="组合 75"/>
              <p:cNvGrpSpPr/>
              <p:nvPr/>
            </p:nvGrpSpPr>
            <p:grpSpPr>
              <a:xfrm>
                <a:off x="0" y="-161144"/>
                <a:ext cx="3155427" cy="7180288"/>
                <a:chOff x="434715" y="-134911"/>
                <a:chExt cx="3155427" cy="7180288"/>
              </a:xfrm>
            </p:grpSpPr>
            <p:cxnSp>
              <p:nvCxnSpPr>
                <p:cNvPr id="107" name="直线连接符 106"/>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8" name="直线连接符 107"/>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9" name="直线连接符 108"/>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10" name="直线连接符 109"/>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11" name="组合 110"/>
                <p:cNvGrpSpPr/>
                <p:nvPr/>
              </p:nvGrpSpPr>
              <p:grpSpPr>
                <a:xfrm>
                  <a:off x="2236033" y="-134911"/>
                  <a:ext cx="1354109" cy="7180288"/>
                  <a:chOff x="2251023" y="-134911"/>
                  <a:chExt cx="1354109" cy="7180288"/>
                </a:xfrm>
              </p:grpSpPr>
              <p:cxnSp>
                <p:nvCxnSpPr>
                  <p:cNvPr id="112" name="直线连接符 111"/>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13" name="直线连接符 112"/>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14" name="直线连接符 113"/>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15" name="直线连接符 114"/>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77" name="组合 76"/>
              <p:cNvGrpSpPr/>
              <p:nvPr/>
            </p:nvGrpSpPr>
            <p:grpSpPr>
              <a:xfrm>
                <a:off x="3587645" y="-161144"/>
                <a:ext cx="3155427" cy="7180288"/>
                <a:chOff x="434715" y="-134911"/>
                <a:chExt cx="3155427" cy="7180288"/>
              </a:xfrm>
            </p:grpSpPr>
            <p:cxnSp>
              <p:nvCxnSpPr>
                <p:cNvPr id="98" name="直线连接符 97"/>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9" name="直线连接符 98"/>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0" name="直线连接符 99"/>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1" name="直线连接符 100"/>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02" name="组合 101"/>
                <p:cNvGrpSpPr/>
                <p:nvPr/>
              </p:nvGrpSpPr>
              <p:grpSpPr>
                <a:xfrm>
                  <a:off x="2236033" y="-134911"/>
                  <a:ext cx="1354109" cy="7180288"/>
                  <a:chOff x="2251023" y="-134911"/>
                  <a:chExt cx="1354109" cy="7180288"/>
                </a:xfrm>
              </p:grpSpPr>
              <p:cxnSp>
                <p:nvCxnSpPr>
                  <p:cNvPr id="103" name="直线连接符 102"/>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4" name="直线连接符 103"/>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5" name="直线连接符 104"/>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6" name="直线连接符 105"/>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78" name="组合 77"/>
              <p:cNvGrpSpPr/>
              <p:nvPr/>
            </p:nvGrpSpPr>
            <p:grpSpPr>
              <a:xfrm>
                <a:off x="7200277" y="-187377"/>
                <a:ext cx="3155427" cy="7180288"/>
                <a:chOff x="434715" y="-134911"/>
                <a:chExt cx="3155427" cy="7180288"/>
              </a:xfrm>
            </p:grpSpPr>
            <p:cxnSp>
              <p:nvCxnSpPr>
                <p:cNvPr id="89" name="直线连接符 88"/>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0" name="直线连接符 89"/>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1" name="直线连接符 90"/>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2" name="直线连接符 91"/>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93" name="组合 92"/>
                <p:cNvGrpSpPr/>
                <p:nvPr/>
              </p:nvGrpSpPr>
              <p:grpSpPr>
                <a:xfrm>
                  <a:off x="2236033" y="-134911"/>
                  <a:ext cx="1354109" cy="7180288"/>
                  <a:chOff x="2251023" y="-134911"/>
                  <a:chExt cx="1354109" cy="7180288"/>
                </a:xfrm>
              </p:grpSpPr>
              <p:cxnSp>
                <p:nvCxnSpPr>
                  <p:cNvPr id="94" name="直线连接符 93"/>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5" name="直线连接符 94"/>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6" name="直线连接符 95"/>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7" name="直线连接符 96"/>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 name="组合 78"/>
              <p:cNvGrpSpPr/>
              <p:nvPr/>
            </p:nvGrpSpPr>
            <p:grpSpPr>
              <a:xfrm>
                <a:off x="10795419" y="-161144"/>
                <a:ext cx="3155427" cy="7180288"/>
                <a:chOff x="434715" y="-134911"/>
                <a:chExt cx="3155427" cy="7180288"/>
              </a:xfrm>
            </p:grpSpPr>
            <p:cxnSp>
              <p:nvCxnSpPr>
                <p:cNvPr id="80" name="直线连接符 79"/>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1" name="直线连接符 80"/>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2" name="直线连接符 81"/>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3" name="直线连接符 82"/>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84" name="组合 83"/>
                <p:cNvGrpSpPr/>
                <p:nvPr/>
              </p:nvGrpSpPr>
              <p:grpSpPr>
                <a:xfrm>
                  <a:off x="2236033" y="-134911"/>
                  <a:ext cx="1354109" cy="7180288"/>
                  <a:chOff x="2251023" y="-134911"/>
                  <a:chExt cx="1354109" cy="7180288"/>
                </a:xfrm>
              </p:grpSpPr>
              <p:cxnSp>
                <p:nvCxnSpPr>
                  <p:cNvPr id="85" name="直线连接符 84"/>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6" name="直线连接符 85"/>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7" name="直线连接符 86"/>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8" name="直线连接符 87"/>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grpSp>
      <p:cxnSp>
        <p:nvCxnSpPr>
          <p:cNvPr id="33" name="直线连接符 32"/>
          <p:cNvCxnSpPr/>
          <p:nvPr/>
        </p:nvCxnSpPr>
        <p:spPr>
          <a:xfrm flipV="1">
            <a:off x="845326" y="6619600"/>
            <a:ext cx="1621763" cy="14967"/>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5562599" y="-274267"/>
            <a:ext cx="6629401" cy="7132267"/>
            <a:chOff x="5562599" y="-274267"/>
            <a:chExt cx="6629401" cy="7132267"/>
          </a:xfrm>
          <a:blipFill>
            <a:blip r:embed="rId1"/>
            <a:stretch>
              <a:fillRect t="-5511" b="-5511"/>
            </a:stretch>
          </a:blipFill>
        </p:grpSpPr>
        <p:sp>
          <p:nvSpPr>
            <p:cNvPr id="28" name="矩形 27"/>
            <p:cNvSpPr/>
            <p:nvPr/>
          </p:nvSpPr>
          <p:spPr>
            <a:xfrm>
              <a:off x="8805797" y="-87682"/>
              <a:ext cx="3386203" cy="69456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29" name="三角形 28"/>
            <p:cNvSpPr/>
            <p:nvPr/>
          </p:nvSpPr>
          <p:spPr>
            <a:xfrm>
              <a:off x="5753100" y="-274267"/>
              <a:ext cx="4743450" cy="7132267"/>
            </a:xfrm>
            <a:prstGeom prst="triangle">
              <a:avLst>
                <a:gd name="adj" fmla="val 6545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solidFill>
                  <a:schemeClr val="tx1">
                    <a:lumMod val="85000"/>
                    <a:lumOff val="15000"/>
                  </a:schemeClr>
                </a:solidFill>
              </a:endParaRPr>
            </a:p>
          </p:txBody>
        </p:sp>
        <p:sp>
          <p:nvSpPr>
            <p:cNvPr id="30" name="平行四边形 29"/>
            <p:cNvSpPr/>
            <p:nvPr/>
          </p:nvSpPr>
          <p:spPr>
            <a:xfrm>
              <a:off x="5562599" y="-87682"/>
              <a:ext cx="3243197" cy="6945682"/>
            </a:xfrm>
            <a:prstGeom prst="parallelogram">
              <a:avLst>
                <a:gd name="adj" fmla="val 94231"/>
              </a:avLst>
            </a:prstGeom>
            <a:solidFill>
              <a:srgbClr val="085CAB">
                <a:alpha val="1712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grpSp>
      <p:sp>
        <p:nvSpPr>
          <p:cNvPr id="15" name="圆角矩形 14"/>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26" name="圆角矩形 25"/>
          <p:cNvSpPr/>
          <p:nvPr/>
        </p:nvSpPr>
        <p:spPr>
          <a:xfrm>
            <a:off x="501015" y="1513840"/>
            <a:ext cx="1847850" cy="2758440"/>
          </a:xfrm>
          <a:prstGeom prst="roundRect">
            <a:avLst>
              <a:gd name="adj" fmla="val 50000"/>
            </a:avLst>
          </a:prstGeom>
          <a:noFill/>
          <a:ln>
            <a:gradFill>
              <a:gsLst>
                <a:gs pos="0">
                  <a:schemeClr val="accent4">
                    <a:lumMod val="60000"/>
                    <a:lumOff val="40000"/>
                  </a:schemeClr>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cxnSp>
        <p:nvCxnSpPr>
          <p:cNvPr id="32" name="直线连接符 31"/>
          <p:cNvCxnSpPr>
            <a:stCxn id="15" idx="3"/>
          </p:cNvCxnSpPr>
          <p:nvPr/>
        </p:nvCxnSpPr>
        <p:spPr>
          <a:xfrm flipV="1">
            <a:off x="1359834" y="285047"/>
            <a:ext cx="6524676" cy="50542"/>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grpSp>
        <p:nvGrpSpPr>
          <p:cNvPr id="328" name="组合 327"/>
          <p:cNvGrpSpPr/>
          <p:nvPr/>
        </p:nvGrpSpPr>
        <p:grpSpPr>
          <a:xfrm>
            <a:off x="501320" y="1739427"/>
            <a:ext cx="1908175" cy="1944370"/>
            <a:chOff x="501320" y="1739427"/>
            <a:chExt cx="1908175" cy="1944370"/>
          </a:xfrm>
        </p:grpSpPr>
        <p:sp>
          <p:nvSpPr>
            <p:cNvPr id="60" name="文本框 59"/>
            <p:cNvSpPr txBox="1"/>
            <p:nvPr/>
          </p:nvSpPr>
          <p:spPr>
            <a:xfrm>
              <a:off x="846125" y="1739427"/>
              <a:ext cx="1299210" cy="1082675"/>
            </a:xfrm>
            <a:prstGeom prst="rect">
              <a:avLst/>
            </a:prstGeom>
            <a:noFill/>
          </p:spPr>
          <p:txBody>
            <a:bodyPr wrap="square" lIns="0" tIns="0" rIns="0" bIns="0" rtlCol="0">
              <a:spAutoFit/>
            </a:bodyPr>
            <a:lstStyle/>
            <a:p>
              <a:pPr algn="l">
                <a:lnSpc>
                  <a:spcPct val="80000"/>
                </a:lnSpc>
              </a:pPr>
              <a:r>
                <a:rPr kumimoji="1" lang="en-US" altLang="zh-CN" sz="8800" dirty="0">
                  <a:gradFill>
                    <a:gsLst>
                      <a:gs pos="10000">
                        <a:srgbClr val="5798D8">
                          <a:lumMod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rPr>
                <a:t>20</a:t>
              </a:r>
              <a:endParaRPr kumimoji="1" lang="en-US" altLang="zh-CN" sz="8800" dirty="0">
                <a:gradFill>
                  <a:gsLst>
                    <a:gs pos="10000">
                      <a:srgbClr val="5798D8">
                        <a:lumMod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endParaRPr>
            </a:p>
          </p:txBody>
        </p:sp>
        <p:sp>
          <p:nvSpPr>
            <p:cNvPr id="61" name="文本框 60"/>
            <p:cNvSpPr txBox="1"/>
            <p:nvPr/>
          </p:nvSpPr>
          <p:spPr>
            <a:xfrm>
              <a:off x="501320" y="2601122"/>
              <a:ext cx="1908175" cy="1082675"/>
            </a:xfrm>
            <a:prstGeom prst="rect">
              <a:avLst/>
            </a:prstGeom>
            <a:noFill/>
          </p:spPr>
          <p:txBody>
            <a:bodyPr wrap="square" lIns="0" tIns="0" rIns="0" bIns="0" rtlCol="0">
              <a:spAutoFit/>
            </a:bodyPr>
            <a:lstStyle/>
            <a:p>
              <a:pPr>
                <a:lnSpc>
                  <a:spcPct val="80000"/>
                </a:lnSpc>
              </a:pPr>
              <a:r>
                <a:rPr kumimoji="1" lang="en-US" altLang="zh-CN" sz="8800" dirty="0">
                  <a:gradFill>
                    <a:gsLst>
                      <a:gs pos="10000">
                        <a:srgbClr val="5798D8">
                          <a:alpha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rPr>
                <a:t>XX</a:t>
              </a:r>
              <a:endParaRPr kumimoji="1" lang="en-US" altLang="zh-CN" sz="8800" dirty="0">
                <a:gradFill>
                  <a:gsLst>
                    <a:gs pos="10000">
                      <a:srgbClr val="5798D8">
                        <a:alpha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endParaRPr>
            </a:p>
          </p:txBody>
        </p:sp>
      </p:grpSp>
      <p:sp>
        <p:nvSpPr>
          <p:cNvPr id="63" name="文本框 62"/>
          <p:cNvSpPr txBox="1"/>
          <p:nvPr/>
        </p:nvSpPr>
        <p:spPr>
          <a:xfrm>
            <a:off x="2522478" y="1756194"/>
            <a:ext cx="3984625" cy="1846580"/>
          </a:xfrm>
          <a:prstGeom prst="rect">
            <a:avLst/>
          </a:prstGeom>
          <a:noFill/>
        </p:spPr>
        <p:txBody>
          <a:bodyPr wrap="none" lIns="0" tIns="0" rIns="0" bIns="0" rtlCol="0">
            <a:spAutoFit/>
          </a:bodyPr>
          <a:lstStyle/>
          <a:p>
            <a:pPr algn="l"/>
            <a:r>
              <a:rPr kumimoji="1" lang="zh-CN" altLang="en-US" sz="6000" dirty="0">
                <a:solidFill>
                  <a:schemeClr val="tx1">
                    <a:lumMod val="75000"/>
                    <a:lumOff val="25000"/>
                  </a:schemeClr>
                </a:solidFill>
                <a:latin typeface="思源黑体 CN Heavy" panose="020B0A00000000000000" charset="-122"/>
                <a:ea typeface="思源黑体 CN Heavy" panose="020B0A00000000000000" charset="-122"/>
                <a:cs typeface="思源黑体 CN Heavy" panose="020B0A00000000000000" charset="-122"/>
              </a:rPr>
              <a:t>商務風工作</a:t>
            </a:r>
            <a:endParaRPr kumimoji="1" lang="en-US" altLang="zh-CN" sz="6000" dirty="0">
              <a:solidFill>
                <a:schemeClr val="tx1">
                  <a:lumMod val="75000"/>
                  <a:lumOff val="25000"/>
                </a:schemeClr>
              </a:solidFill>
              <a:latin typeface="思源黑体 CN Heavy" panose="020B0A00000000000000" charset="-122"/>
              <a:ea typeface="思源黑体 CN Heavy" panose="020B0A00000000000000" charset="-122"/>
              <a:cs typeface="思源黑体 CN Heavy" panose="020B0A00000000000000" charset="-122"/>
            </a:endParaRPr>
          </a:p>
          <a:p>
            <a:pPr algn="l"/>
            <a:r>
              <a:rPr kumimoji="1" lang="zh-CN" altLang="en-US" sz="6000" dirty="0">
                <a:solidFill>
                  <a:schemeClr val="tx1">
                    <a:lumMod val="75000"/>
                    <a:lumOff val="25000"/>
                  </a:schemeClr>
                </a:solidFill>
                <a:latin typeface="思源黑体 CN Heavy" panose="020B0A00000000000000" charset="-122"/>
                <a:ea typeface="思源黑体 CN Heavy" panose="020B0A00000000000000" charset="-122"/>
                <a:cs typeface="思源黑体 CN Heavy" panose="020B0A00000000000000" charset="-122"/>
              </a:rPr>
              <a:t>演示彙報 </a:t>
            </a:r>
            <a:r>
              <a:rPr kumimoji="1" lang="en-US" altLang="zh-CN" sz="6000" dirty="0">
                <a:solidFill>
                  <a:schemeClr val="tx1">
                    <a:lumMod val="75000"/>
                    <a:lumOff val="25000"/>
                  </a:schemeClr>
                </a:solidFill>
                <a:latin typeface="思源黑体 CN Heavy" panose="020B0A00000000000000" charset="-122"/>
                <a:ea typeface="思源黑体 CN Heavy" panose="020B0A00000000000000" charset="-122"/>
                <a:cs typeface="思源黑体 CN Heavy" panose="020B0A00000000000000" charset="-122"/>
              </a:rPr>
              <a:t>”</a:t>
            </a:r>
            <a:endParaRPr kumimoji="1" lang="zh-CN" altLang="en-US" sz="6000" dirty="0">
              <a:solidFill>
                <a:schemeClr val="tx1">
                  <a:lumMod val="75000"/>
                  <a:lumOff val="25000"/>
                </a:schemeClr>
              </a:solidFill>
              <a:latin typeface="思源黑体 CN Heavy" panose="020B0A00000000000000" charset="-122"/>
              <a:ea typeface="思源黑体 CN Heavy" panose="020B0A00000000000000" charset="-122"/>
              <a:cs typeface="思源黑体 CN Heavy" panose="020B0A00000000000000" charset="-122"/>
            </a:endParaRPr>
          </a:p>
        </p:txBody>
      </p:sp>
      <p:sp>
        <p:nvSpPr>
          <p:cNvPr id="19" name="圆角矩形 18"/>
          <p:cNvSpPr/>
          <p:nvPr/>
        </p:nvSpPr>
        <p:spPr>
          <a:xfrm>
            <a:off x="954088" y="3930139"/>
            <a:ext cx="4248000" cy="36000"/>
          </a:xfrm>
          <a:prstGeom prst="roundRect">
            <a:avLst>
              <a:gd name="adj" fmla="val 47375"/>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75000"/>
                  <a:lumOff val="25000"/>
                </a:schemeClr>
              </a:solidFill>
            </a:endParaRPr>
          </a:p>
        </p:txBody>
      </p:sp>
      <p:sp>
        <p:nvSpPr>
          <p:cNvPr id="64" name="圆角矩形 63"/>
          <p:cNvSpPr/>
          <p:nvPr/>
        </p:nvSpPr>
        <p:spPr>
          <a:xfrm>
            <a:off x="895350" y="4273550"/>
            <a:ext cx="2251075" cy="748030"/>
          </a:xfrm>
          <a:prstGeom prst="roundRect">
            <a:avLst>
              <a:gd name="adj" fmla="val 50000"/>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OPPOSans R" panose="00020600040101010101" pitchFamily="18" charset="-122"/>
                <a:ea typeface="OPPOSans R" panose="00020600040101010101" pitchFamily="18" charset="-122"/>
                <a:cs typeface="OPPOSans R" panose="00020600040101010101" pitchFamily="18" charset="-122"/>
              </a:rPr>
              <a:t>彙報人：MKTGTOOL</a:t>
            </a:r>
            <a:endParaRPr kumimoji="1" lang="zh-CN" altLang="en-US" dirty="0">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67" name="图形 94"/>
          <p:cNvGrpSpPr/>
          <p:nvPr/>
        </p:nvGrpSpPr>
        <p:grpSpPr>
          <a:xfrm>
            <a:off x="7935435" y="156365"/>
            <a:ext cx="457407" cy="307905"/>
            <a:chOff x="10921444" y="4452457"/>
            <a:chExt cx="1124690" cy="757088"/>
          </a:xfrm>
          <a:solidFill>
            <a:srgbClr val="5B96D6"/>
          </a:solidFill>
        </p:grpSpPr>
        <p:sp>
          <p:nvSpPr>
            <p:cNvPr id="68"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9"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0"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grpSp>
        <p:nvGrpSpPr>
          <p:cNvPr id="286" name="组合 285"/>
          <p:cNvGrpSpPr/>
          <p:nvPr/>
        </p:nvGrpSpPr>
        <p:grpSpPr>
          <a:xfrm>
            <a:off x="4607950" y="6429053"/>
            <a:ext cx="830035" cy="381025"/>
            <a:chOff x="5567996" y="1637717"/>
            <a:chExt cx="1033699" cy="474516"/>
          </a:xfrm>
        </p:grpSpPr>
        <p:grpSp>
          <p:nvGrpSpPr>
            <p:cNvPr id="308" name="组合 307"/>
            <p:cNvGrpSpPr/>
            <p:nvPr/>
          </p:nvGrpSpPr>
          <p:grpSpPr>
            <a:xfrm>
              <a:off x="5567996" y="1645426"/>
              <a:ext cx="485857" cy="466807"/>
              <a:chOff x="8224755" y="1861699"/>
              <a:chExt cx="485857" cy="466807"/>
            </a:xfrm>
            <a:solidFill>
              <a:srgbClr val="5B96D6">
                <a:alpha val="18358"/>
              </a:srgbClr>
            </a:solidFill>
          </p:grpSpPr>
          <p:sp>
            <p:nvSpPr>
              <p:cNvPr id="319" name="椭圆 318"/>
              <p:cNvSpPr/>
              <p:nvPr/>
            </p:nvSpPr>
            <p:spPr>
              <a:xfrm>
                <a:off x="8224755"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0" name="椭圆 319"/>
              <p:cNvSpPr/>
              <p:nvPr/>
            </p:nvSpPr>
            <p:spPr>
              <a:xfrm>
                <a:off x="8417636"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1" name="椭圆 320"/>
              <p:cNvSpPr/>
              <p:nvPr/>
            </p:nvSpPr>
            <p:spPr>
              <a:xfrm>
                <a:off x="8610517"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2" name="椭圆 321"/>
              <p:cNvSpPr/>
              <p:nvPr/>
            </p:nvSpPr>
            <p:spPr>
              <a:xfrm>
                <a:off x="8224755"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3" name="椭圆 322"/>
              <p:cNvSpPr/>
              <p:nvPr/>
            </p:nvSpPr>
            <p:spPr>
              <a:xfrm>
                <a:off x="8417636"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4" name="椭圆 323"/>
              <p:cNvSpPr/>
              <p:nvPr/>
            </p:nvSpPr>
            <p:spPr>
              <a:xfrm>
                <a:off x="8610517"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5" name="椭圆 324"/>
              <p:cNvSpPr/>
              <p:nvPr/>
            </p:nvSpPr>
            <p:spPr>
              <a:xfrm>
                <a:off x="8224755"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6" name="椭圆 325"/>
              <p:cNvSpPr/>
              <p:nvPr/>
            </p:nvSpPr>
            <p:spPr>
              <a:xfrm>
                <a:off x="8417636"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7" name="椭圆 326"/>
              <p:cNvSpPr/>
              <p:nvPr/>
            </p:nvSpPr>
            <p:spPr>
              <a:xfrm>
                <a:off x="8610517"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nvGrpSpPr>
            <p:cNvPr id="309" name="组合 308"/>
            <p:cNvGrpSpPr/>
            <p:nvPr/>
          </p:nvGrpSpPr>
          <p:grpSpPr>
            <a:xfrm>
              <a:off x="6115838" y="1637717"/>
              <a:ext cx="485857" cy="466807"/>
              <a:chOff x="8224755" y="1861699"/>
              <a:chExt cx="485857" cy="466807"/>
            </a:xfrm>
            <a:solidFill>
              <a:srgbClr val="5B96D6">
                <a:alpha val="18358"/>
              </a:srgbClr>
            </a:solidFill>
          </p:grpSpPr>
          <p:sp>
            <p:nvSpPr>
              <p:cNvPr id="310" name="椭圆 309"/>
              <p:cNvSpPr/>
              <p:nvPr/>
            </p:nvSpPr>
            <p:spPr>
              <a:xfrm>
                <a:off x="8224755"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1" name="椭圆 310"/>
              <p:cNvSpPr/>
              <p:nvPr/>
            </p:nvSpPr>
            <p:spPr>
              <a:xfrm>
                <a:off x="8417636"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2" name="椭圆 311"/>
              <p:cNvSpPr/>
              <p:nvPr/>
            </p:nvSpPr>
            <p:spPr>
              <a:xfrm>
                <a:off x="8610517"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3" name="椭圆 312"/>
              <p:cNvSpPr/>
              <p:nvPr/>
            </p:nvSpPr>
            <p:spPr>
              <a:xfrm>
                <a:off x="8224755"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4" name="椭圆 313"/>
              <p:cNvSpPr/>
              <p:nvPr/>
            </p:nvSpPr>
            <p:spPr>
              <a:xfrm>
                <a:off x="8417636"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5" name="椭圆 314"/>
              <p:cNvSpPr/>
              <p:nvPr/>
            </p:nvSpPr>
            <p:spPr>
              <a:xfrm>
                <a:off x="8610517"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6" name="椭圆 315"/>
              <p:cNvSpPr/>
              <p:nvPr/>
            </p:nvSpPr>
            <p:spPr>
              <a:xfrm>
                <a:off x="8224755"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7" name="椭圆 316"/>
              <p:cNvSpPr/>
              <p:nvPr/>
            </p:nvSpPr>
            <p:spPr>
              <a:xfrm>
                <a:off x="8417636"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8" name="椭圆 317"/>
              <p:cNvSpPr/>
              <p:nvPr/>
            </p:nvSpPr>
            <p:spPr>
              <a:xfrm>
                <a:off x="8610517"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sp>
        <p:nvSpPr>
          <p:cNvPr id="71"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206630" y="0"/>
            <a:ext cx="2985370" cy="6858000"/>
          </a:xfrm>
          <a:prstGeom prst="rect">
            <a:avLst/>
          </a:prstGeom>
          <a:blipFill>
            <a:blip r:embed="rId1"/>
            <a:srcRect/>
            <a:stretch>
              <a:fillRect l="-103147" r="-1031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chemeClr val="bg1"/>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57" name="矩形 56"/>
          <p:cNvSpPr/>
          <p:nvPr/>
        </p:nvSpPr>
        <p:spPr>
          <a:xfrm>
            <a:off x="747676" y="564552"/>
            <a:ext cx="1846668"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大要點標題</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58" name="矩形 57"/>
          <p:cNvSpPr/>
          <p:nvPr/>
        </p:nvSpPr>
        <p:spPr>
          <a:xfrm>
            <a:off x="769995" y="1014366"/>
            <a:ext cx="7985706" cy="440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6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rPr>
              <a:t>這裏可以對要點進行解釋，可以寫總結性的句子</a:t>
            </a:r>
            <a:endParaRPr kumimoji="1" lang="en-US" altLang="zh-CN" sz="16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9" name="直线连接符 18"/>
          <p:cNvCxnSpPr/>
          <p:nvPr/>
        </p:nvCxnSpPr>
        <p:spPr>
          <a:xfrm>
            <a:off x="1290270" y="311151"/>
            <a:ext cx="7916360" cy="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24" name="圆角矩形 23"/>
          <p:cNvSpPr/>
          <p:nvPr/>
        </p:nvSpPr>
        <p:spPr>
          <a:xfrm>
            <a:off x="747675" y="2274102"/>
            <a:ext cx="3732047" cy="3818723"/>
          </a:xfrm>
          <a:prstGeom prst="roundRect">
            <a:avLst/>
          </a:prstGeom>
          <a:no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4" name="组合 13"/>
          <p:cNvGrpSpPr/>
          <p:nvPr/>
        </p:nvGrpSpPr>
        <p:grpSpPr>
          <a:xfrm>
            <a:off x="1486961" y="2105989"/>
            <a:ext cx="2253474" cy="336701"/>
            <a:chOff x="1747099" y="2117209"/>
            <a:chExt cx="2859315" cy="365296"/>
          </a:xfrm>
        </p:grpSpPr>
        <p:sp>
          <p:nvSpPr>
            <p:cNvPr id="25" name="圆角矩形 24"/>
            <p:cNvSpPr/>
            <p:nvPr/>
          </p:nvSpPr>
          <p:spPr>
            <a:xfrm>
              <a:off x="1747099" y="2156724"/>
              <a:ext cx="2859315" cy="325781"/>
            </a:xfrm>
            <a:prstGeom prst="roundRect">
              <a:avLst>
                <a:gd name="adj" fmla="val 50000"/>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26" name="直线连接符 25"/>
            <p:cNvCxnSpPr/>
            <p:nvPr/>
          </p:nvCxnSpPr>
          <p:spPr>
            <a:xfrm>
              <a:off x="2339788" y="2286304"/>
              <a:ext cx="169433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图形 136"/>
            <p:cNvSpPr/>
            <p:nvPr/>
          </p:nvSpPr>
          <p:spPr>
            <a:xfrm>
              <a:off x="1778177" y="2117209"/>
              <a:ext cx="345372" cy="338190"/>
            </a:xfrm>
            <a:custGeom>
              <a:avLst/>
              <a:gdLst>
                <a:gd name="connsiteX0" fmla="*/ 471965 w 941119"/>
                <a:gd name="connsiteY0" fmla="*/ 921371 h 921549"/>
                <a:gd name="connsiteX1" fmla="*/ 470026 w 941119"/>
                <a:gd name="connsiteY1" fmla="*/ 907245 h 921549"/>
                <a:gd name="connsiteX2" fmla="*/ 470026 w 941119"/>
                <a:gd name="connsiteY2" fmla="*/ 886680 h 921549"/>
                <a:gd name="connsiteX3" fmla="*/ 469296 w 941119"/>
                <a:gd name="connsiteY3" fmla="*/ 873871 h 921549"/>
                <a:gd name="connsiteX4" fmla="*/ 469012 w 941119"/>
                <a:gd name="connsiteY4" fmla="*/ 862574 h 921549"/>
                <a:gd name="connsiteX5" fmla="*/ 468211 w 941119"/>
                <a:gd name="connsiteY5" fmla="*/ 849266 h 921549"/>
                <a:gd name="connsiteX6" fmla="*/ 468016 w 941119"/>
                <a:gd name="connsiteY6" fmla="*/ 845157 h 921549"/>
                <a:gd name="connsiteX7" fmla="*/ 467144 w 941119"/>
                <a:gd name="connsiteY7" fmla="*/ 830301 h 921549"/>
                <a:gd name="connsiteX8" fmla="*/ 466966 w 941119"/>
                <a:gd name="connsiteY8" fmla="*/ 824662 h 921549"/>
                <a:gd name="connsiteX9" fmla="*/ 466201 w 941119"/>
                <a:gd name="connsiteY9" fmla="*/ 815980 h 921549"/>
                <a:gd name="connsiteX10" fmla="*/ 466041 w 941119"/>
                <a:gd name="connsiteY10" fmla="*/ 814468 h 921549"/>
                <a:gd name="connsiteX11" fmla="*/ 464813 w 941119"/>
                <a:gd name="connsiteY11" fmla="*/ 796037 h 921549"/>
                <a:gd name="connsiteX12" fmla="*/ 463176 w 941119"/>
                <a:gd name="connsiteY12" fmla="*/ 781271 h 921549"/>
                <a:gd name="connsiteX13" fmla="*/ 462892 w 941119"/>
                <a:gd name="connsiteY13" fmla="*/ 778727 h 921549"/>
                <a:gd name="connsiteX14" fmla="*/ 461113 w 941119"/>
                <a:gd name="connsiteY14" fmla="*/ 762431 h 921549"/>
                <a:gd name="connsiteX15" fmla="*/ 459992 w 941119"/>
                <a:gd name="connsiteY15" fmla="*/ 753286 h 921549"/>
                <a:gd name="connsiteX16" fmla="*/ 454904 w 941119"/>
                <a:gd name="connsiteY16" fmla="*/ 720890 h 921549"/>
                <a:gd name="connsiteX17" fmla="*/ 445137 w 941119"/>
                <a:gd name="connsiteY17" fmla="*/ 676307 h 921549"/>
                <a:gd name="connsiteX18" fmla="*/ 427524 w 941119"/>
                <a:gd name="connsiteY18" fmla="*/ 625888 h 921549"/>
                <a:gd name="connsiteX19" fmla="*/ 401924 w 941119"/>
                <a:gd name="connsiteY19" fmla="*/ 580256 h 921549"/>
                <a:gd name="connsiteX20" fmla="*/ 385378 w 941119"/>
                <a:gd name="connsiteY20" fmla="*/ 559992 h 921549"/>
                <a:gd name="connsiteX21" fmla="*/ 382372 w 941119"/>
                <a:gd name="connsiteY21" fmla="*/ 556434 h 921549"/>
                <a:gd name="connsiteX22" fmla="*/ 376554 w 941119"/>
                <a:gd name="connsiteY22" fmla="*/ 550635 h 921549"/>
                <a:gd name="connsiteX23" fmla="*/ 374170 w 941119"/>
                <a:gd name="connsiteY23" fmla="*/ 548695 h 921549"/>
                <a:gd name="connsiteX24" fmla="*/ 359404 w 941119"/>
                <a:gd name="connsiteY24" fmla="*/ 535940 h 921549"/>
                <a:gd name="connsiteX25" fmla="*/ 336526 w 941119"/>
                <a:gd name="connsiteY25" fmla="*/ 520302 h 921549"/>
                <a:gd name="connsiteX26" fmla="*/ 281909 w 941119"/>
                <a:gd name="connsiteY26" fmla="*/ 495395 h 921549"/>
                <a:gd name="connsiteX27" fmla="*/ 237966 w 941119"/>
                <a:gd name="connsiteY27" fmla="*/ 482942 h 921549"/>
                <a:gd name="connsiteX28" fmla="*/ 203239 w 941119"/>
                <a:gd name="connsiteY28" fmla="*/ 476199 h 921549"/>
                <a:gd name="connsiteX29" fmla="*/ 171839 w 941119"/>
                <a:gd name="connsiteY29" fmla="*/ 471449 h 921549"/>
                <a:gd name="connsiteX30" fmla="*/ 158585 w 941119"/>
                <a:gd name="connsiteY30" fmla="*/ 470043 h 921549"/>
                <a:gd name="connsiteX31" fmla="*/ 145349 w 941119"/>
                <a:gd name="connsiteY31" fmla="*/ 468496 h 921549"/>
                <a:gd name="connsiteX32" fmla="*/ 142306 w 941119"/>
                <a:gd name="connsiteY32" fmla="*/ 468140 h 921549"/>
                <a:gd name="connsiteX33" fmla="*/ 132611 w 941119"/>
                <a:gd name="connsiteY33" fmla="*/ 467339 h 921549"/>
                <a:gd name="connsiteX34" fmla="*/ 114180 w 941119"/>
                <a:gd name="connsiteY34" fmla="*/ 466023 h 921549"/>
                <a:gd name="connsiteX35" fmla="*/ 107063 w 941119"/>
                <a:gd name="connsiteY35" fmla="*/ 465364 h 921549"/>
                <a:gd name="connsiteX36" fmla="*/ 105533 w 941119"/>
                <a:gd name="connsiteY36" fmla="*/ 465133 h 921549"/>
                <a:gd name="connsiteX37" fmla="*/ 82975 w 941119"/>
                <a:gd name="connsiteY37" fmla="*/ 463977 h 921549"/>
                <a:gd name="connsiteX38" fmla="*/ 67604 w 941119"/>
                <a:gd name="connsiteY38" fmla="*/ 463176 h 921549"/>
                <a:gd name="connsiteX39" fmla="*/ 58887 w 941119"/>
                <a:gd name="connsiteY39" fmla="*/ 462963 h 921549"/>
                <a:gd name="connsiteX40" fmla="*/ 38374 w 941119"/>
                <a:gd name="connsiteY40" fmla="*/ 462073 h 921549"/>
                <a:gd name="connsiteX41" fmla="*/ 34265 w 941119"/>
                <a:gd name="connsiteY41" fmla="*/ 461984 h 921549"/>
                <a:gd name="connsiteX42" fmla="*/ 4892 w 941119"/>
                <a:gd name="connsiteY42" fmla="*/ 461931 h 921549"/>
                <a:gd name="connsiteX43" fmla="*/ 1334 w 941119"/>
                <a:gd name="connsiteY43" fmla="*/ 461344 h 921549"/>
                <a:gd name="connsiteX44" fmla="*/ 4394 w 941119"/>
                <a:gd name="connsiteY44" fmla="*/ 461077 h 921549"/>
                <a:gd name="connsiteX45" fmla="*/ 22416 w 941119"/>
                <a:gd name="connsiteY45" fmla="*/ 460952 h 921549"/>
                <a:gd name="connsiteX46" fmla="*/ 33090 w 941119"/>
                <a:gd name="connsiteY46" fmla="*/ 460205 h 921549"/>
                <a:gd name="connsiteX47" fmla="*/ 37200 w 941119"/>
                <a:gd name="connsiteY47" fmla="*/ 460027 h 921549"/>
                <a:gd name="connsiteX48" fmla="*/ 54688 w 941119"/>
                <a:gd name="connsiteY48" fmla="*/ 460027 h 921549"/>
                <a:gd name="connsiteX49" fmla="*/ 64918 w 941119"/>
                <a:gd name="connsiteY49" fmla="*/ 459334 h 921549"/>
                <a:gd name="connsiteX50" fmla="*/ 74151 w 941119"/>
                <a:gd name="connsiteY50" fmla="*/ 459031 h 921549"/>
                <a:gd name="connsiteX51" fmla="*/ 87992 w 941119"/>
                <a:gd name="connsiteY51" fmla="*/ 458195 h 921549"/>
                <a:gd name="connsiteX52" fmla="*/ 93116 w 941119"/>
                <a:gd name="connsiteY52" fmla="*/ 457999 h 921549"/>
                <a:gd name="connsiteX53" fmla="*/ 105391 w 941119"/>
                <a:gd name="connsiteY53" fmla="*/ 457163 h 921549"/>
                <a:gd name="connsiteX54" fmla="*/ 109501 w 941119"/>
                <a:gd name="connsiteY54" fmla="*/ 456985 h 921549"/>
                <a:gd name="connsiteX55" fmla="*/ 120744 w 941119"/>
                <a:gd name="connsiteY55" fmla="*/ 456131 h 921549"/>
                <a:gd name="connsiteX56" fmla="*/ 124302 w 941119"/>
                <a:gd name="connsiteY56" fmla="*/ 455953 h 921549"/>
                <a:gd name="connsiteX57" fmla="*/ 132468 w 941119"/>
                <a:gd name="connsiteY57" fmla="*/ 455171 h 921549"/>
                <a:gd name="connsiteX58" fmla="*/ 133998 w 941119"/>
                <a:gd name="connsiteY58" fmla="*/ 454993 h 921549"/>
                <a:gd name="connsiteX59" fmla="*/ 149850 w 941119"/>
                <a:gd name="connsiteY59" fmla="*/ 453747 h 921549"/>
                <a:gd name="connsiteX60" fmla="*/ 163050 w 941119"/>
                <a:gd name="connsiteY60" fmla="*/ 452128 h 921549"/>
                <a:gd name="connsiteX61" fmla="*/ 174774 w 941119"/>
                <a:gd name="connsiteY61" fmla="*/ 450794 h 921549"/>
                <a:gd name="connsiteX62" fmla="*/ 193543 w 941119"/>
                <a:gd name="connsiteY62" fmla="*/ 448125 h 921549"/>
                <a:gd name="connsiteX63" fmla="*/ 214251 w 941119"/>
                <a:gd name="connsiteY63" fmla="*/ 444656 h 921549"/>
                <a:gd name="connsiteX64" fmla="*/ 226367 w 941119"/>
                <a:gd name="connsiteY64" fmla="*/ 442450 h 921549"/>
                <a:gd name="connsiteX65" fmla="*/ 281357 w 941119"/>
                <a:gd name="connsiteY65" fmla="*/ 427649 h 921549"/>
                <a:gd name="connsiteX66" fmla="*/ 326634 w 941119"/>
                <a:gd name="connsiteY66" fmla="*/ 408079 h 921549"/>
                <a:gd name="connsiteX67" fmla="*/ 363425 w 941119"/>
                <a:gd name="connsiteY67" fmla="*/ 383724 h 921549"/>
                <a:gd name="connsiteX68" fmla="*/ 387834 w 941119"/>
                <a:gd name="connsiteY68" fmla="*/ 360205 h 921549"/>
                <a:gd name="connsiteX69" fmla="*/ 411708 w 941119"/>
                <a:gd name="connsiteY69" fmla="*/ 327470 h 921549"/>
                <a:gd name="connsiteX70" fmla="*/ 423681 w 941119"/>
                <a:gd name="connsiteY70" fmla="*/ 305321 h 921549"/>
                <a:gd name="connsiteX71" fmla="*/ 440138 w 941119"/>
                <a:gd name="connsiteY71" fmla="*/ 262624 h 921549"/>
                <a:gd name="connsiteX72" fmla="*/ 450527 w 941119"/>
                <a:gd name="connsiteY72" fmla="*/ 222915 h 921549"/>
                <a:gd name="connsiteX73" fmla="*/ 455082 w 941119"/>
                <a:gd name="connsiteY73" fmla="*/ 200286 h 921549"/>
                <a:gd name="connsiteX74" fmla="*/ 458640 w 941119"/>
                <a:gd name="connsiteY74" fmla="*/ 177514 h 921549"/>
                <a:gd name="connsiteX75" fmla="*/ 460419 w 941119"/>
                <a:gd name="connsiteY75" fmla="*/ 166840 h 921549"/>
                <a:gd name="connsiteX76" fmla="*/ 461415 w 941119"/>
                <a:gd name="connsiteY76" fmla="*/ 158176 h 921549"/>
                <a:gd name="connsiteX77" fmla="*/ 462803 w 941119"/>
                <a:gd name="connsiteY77" fmla="*/ 144922 h 921549"/>
                <a:gd name="connsiteX78" fmla="*/ 464422 w 941119"/>
                <a:gd name="connsiteY78" fmla="*/ 130155 h 921549"/>
                <a:gd name="connsiteX79" fmla="*/ 464689 w 941119"/>
                <a:gd name="connsiteY79" fmla="*/ 128643 h 921549"/>
                <a:gd name="connsiteX80" fmla="*/ 465881 w 941119"/>
                <a:gd name="connsiteY80" fmla="*/ 110728 h 921549"/>
                <a:gd name="connsiteX81" fmla="*/ 466557 w 941119"/>
                <a:gd name="connsiteY81" fmla="*/ 104110 h 921549"/>
                <a:gd name="connsiteX82" fmla="*/ 466788 w 941119"/>
                <a:gd name="connsiteY82" fmla="*/ 102580 h 921549"/>
                <a:gd name="connsiteX83" fmla="*/ 467944 w 941119"/>
                <a:gd name="connsiteY83" fmla="*/ 80538 h 921549"/>
                <a:gd name="connsiteX84" fmla="*/ 468674 w 941119"/>
                <a:gd name="connsiteY84" fmla="*/ 69294 h 921549"/>
                <a:gd name="connsiteX85" fmla="*/ 468958 w 941119"/>
                <a:gd name="connsiteY85" fmla="*/ 61075 h 921549"/>
                <a:gd name="connsiteX86" fmla="*/ 469795 w 941119"/>
                <a:gd name="connsiteY86" fmla="*/ 45188 h 921549"/>
                <a:gd name="connsiteX87" fmla="*/ 469919 w 941119"/>
                <a:gd name="connsiteY87" fmla="*/ 41096 h 921549"/>
                <a:gd name="connsiteX88" fmla="*/ 470026 w 941119"/>
                <a:gd name="connsiteY88" fmla="*/ 10230 h 921549"/>
                <a:gd name="connsiteX89" fmla="*/ 471947 w 941119"/>
                <a:gd name="connsiteY89" fmla="*/ 1334 h 921549"/>
                <a:gd name="connsiteX90" fmla="*/ 471947 w 941119"/>
                <a:gd name="connsiteY90" fmla="*/ 5462 h 921549"/>
                <a:gd name="connsiteX91" fmla="*/ 472054 w 941119"/>
                <a:gd name="connsiteY91" fmla="*/ 28589 h 921549"/>
                <a:gd name="connsiteX92" fmla="*/ 472783 w 941119"/>
                <a:gd name="connsiteY92" fmla="*/ 40883 h 921549"/>
                <a:gd name="connsiteX93" fmla="*/ 473068 w 941119"/>
                <a:gd name="connsiteY93" fmla="*/ 51664 h 921549"/>
                <a:gd name="connsiteX94" fmla="*/ 473904 w 941119"/>
                <a:gd name="connsiteY94" fmla="*/ 68067 h 921549"/>
                <a:gd name="connsiteX95" fmla="*/ 474100 w 941119"/>
                <a:gd name="connsiteY95" fmla="*/ 75183 h 921549"/>
                <a:gd name="connsiteX96" fmla="*/ 474900 w 941119"/>
                <a:gd name="connsiteY96" fmla="*/ 86942 h 921549"/>
                <a:gd name="connsiteX97" fmla="*/ 475096 w 941119"/>
                <a:gd name="connsiteY97" fmla="*/ 90500 h 921549"/>
                <a:gd name="connsiteX98" fmla="*/ 475986 w 941119"/>
                <a:gd name="connsiteY98" fmla="*/ 103808 h 921549"/>
                <a:gd name="connsiteX99" fmla="*/ 476146 w 941119"/>
                <a:gd name="connsiteY99" fmla="*/ 108415 h 921549"/>
                <a:gd name="connsiteX100" fmla="*/ 476893 w 941119"/>
                <a:gd name="connsiteY100" fmla="*/ 116065 h 921549"/>
                <a:gd name="connsiteX101" fmla="*/ 477071 w 941119"/>
                <a:gd name="connsiteY101" fmla="*/ 117595 h 921549"/>
                <a:gd name="connsiteX102" fmla="*/ 478316 w 941119"/>
                <a:gd name="connsiteY102" fmla="*/ 134479 h 921549"/>
                <a:gd name="connsiteX103" fmla="*/ 480095 w 941119"/>
                <a:gd name="connsiteY103" fmla="*/ 149227 h 921549"/>
                <a:gd name="connsiteX104" fmla="*/ 481163 w 941119"/>
                <a:gd name="connsiteY104" fmla="*/ 159421 h 921549"/>
                <a:gd name="connsiteX105" fmla="*/ 491339 w 941119"/>
                <a:gd name="connsiteY105" fmla="*/ 221083 h 921549"/>
                <a:gd name="connsiteX106" fmla="*/ 508204 w 941119"/>
                <a:gd name="connsiteY106" fmla="*/ 280290 h 921549"/>
                <a:gd name="connsiteX107" fmla="*/ 538448 w 941119"/>
                <a:gd name="connsiteY107" fmla="*/ 339639 h 921549"/>
                <a:gd name="connsiteX108" fmla="*/ 552556 w 941119"/>
                <a:gd name="connsiteY108" fmla="*/ 357928 h 921549"/>
                <a:gd name="connsiteX109" fmla="*/ 567073 w 941119"/>
                <a:gd name="connsiteY109" fmla="*/ 373210 h 921549"/>
                <a:gd name="connsiteX110" fmla="*/ 587550 w 941119"/>
                <a:gd name="connsiteY110" fmla="*/ 390289 h 921549"/>
                <a:gd name="connsiteX111" fmla="*/ 609077 w 941119"/>
                <a:gd name="connsiteY111" fmla="*/ 404325 h 921549"/>
                <a:gd name="connsiteX112" fmla="*/ 644249 w 941119"/>
                <a:gd name="connsiteY112" fmla="*/ 421297 h 921549"/>
                <a:gd name="connsiteX113" fmla="*/ 694062 w 941119"/>
                <a:gd name="connsiteY113" fmla="*/ 437202 h 921549"/>
                <a:gd name="connsiteX114" fmla="*/ 725106 w 941119"/>
                <a:gd name="connsiteY114" fmla="*/ 444087 h 921549"/>
                <a:gd name="connsiteX115" fmla="*/ 746846 w 941119"/>
                <a:gd name="connsiteY115" fmla="*/ 447645 h 921549"/>
                <a:gd name="connsiteX116" fmla="*/ 771664 w 941119"/>
                <a:gd name="connsiteY116" fmla="*/ 451328 h 921549"/>
                <a:gd name="connsiteX117" fmla="*/ 784936 w 941119"/>
                <a:gd name="connsiteY117" fmla="*/ 452644 h 921549"/>
                <a:gd name="connsiteX118" fmla="*/ 800200 w 941119"/>
                <a:gd name="connsiteY118" fmla="*/ 454423 h 921549"/>
                <a:gd name="connsiteX119" fmla="*/ 804292 w 941119"/>
                <a:gd name="connsiteY119" fmla="*/ 454672 h 921549"/>
                <a:gd name="connsiteX120" fmla="*/ 811408 w 941119"/>
                <a:gd name="connsiteY120" fmla="*/ 455420 h 921549"/>
                <a:gd name="connsiteX121" fmla="*/ 812422 w 941119"/>
                <a:gd name="connsiteY121" fmla="*/ 455580 h 921549"/>
                <a:gd name="connsiteX122" fmla="*/ 830337 w 941119"/>
                <a:gd name="connsiteY122" fmla="*/ 456754 h 921549"/>
                <a:gd name="connsiteX123" fmla="*/ 839535 w 941119"/>
                <a:gd name="connsiteY123" fmla="*/ 457519 h 921549"/>
                <a:gd name="connsiteX124" fmla="*/ 841065 w 941119"/>
                <a:gd name="connsiteY124" fmla="*/ 457697 h 921549"/>
                <a:gd name="connsiteX125" fmla="*/ 870829 w 941119"/>
                <a:gd name="connsiteY125" fmla="*/ 458871 h 921549"/>
                <a:gd name="connsiteX126" fmla="*/ 879510 w 941119"/>
                <a:gd name="connsiteY126" fmla="*/ 459529 h 921549"/>
                <a:gd name="connsiteX127" fmla="*/ 883602 w 941119"/>
                <a:gd name="connsiteY127" fmla="*/ 459778 h 921549"/>
                <a:gd name="connsiteX128" fmla="*/ 900059 w 941119"/>
                <a:gd name="connsiteY128" fmla="*/ 459885 h 921549"/>
                <a:gd name="connsiteX129" fmla="*/ 913384 w 941119"/>
                <a:gd name="connsiteY129" fmla="*/ 460632 h 921549"/>
                <a:gd name="connsiteX130" fmla="*/ 923133 w 941119"/>
                <a:gd name="connsiteY130" fmla="*/ 460846 h 921549"/>
                <a:gd name="connsiteX131" fmla="*/ 940621 w 941119"/>
                <a:gd name="connsiteY131" fmla="*/ 461522 h 921549"/>
                <a:gd name="connsiteX132" fmla="*/ 937561 w 941119"/>
                <a:gd name="connsiteY132" fmla="*/ 461806 h 921549"/>
                <a:gd name="connsiteX133" fmla="*/ 906694 w 941119"/>
                <a:gd name="connsiteY133" fmla="*/ 461949 h 921549"/>
                <a:gd name="connsiteX134" fmla="*/ 900557 w 941119"/>
                <a:gd name="connsiteY134" fmla="*/ 462482 h 921549"/>
                <a:gd name="connsiteX135" fmla="*/ 895967 w 941119"/>
                <a:gd name="connsiteY135" fmla="*/ 462838 h 921549"/>
                <a:gd name="connsiteX136" fmla="*/ 881040 w 941119"/>
                <a:gd name="connsiteY136" fmla="*/ 462945 h 921549"/>
                <a:gd name="connsiteX137" fmla="*/ 870811 w 941119"/>
                <a:gd name="connsiteY137" fmla="*/ 463639 h 921549"/>
                <a:gd name="connsiteX138" fmla="*/ 860546 w 941119"/>
                <a:gd name="connsiteY138" fmla="*/ 463959 h 921549"/>
                <a:gd name="connsiteX139" fmla="*/ 850316 w 941119"/>
                <a:gd name="connsiteY139" fmla="*/ 464688 h 921549"/>
                <a:gd name="connsiteX140" fmla="*/ 844677 w 941119"/>
                <a:gd name="connsiteY140" fmla="*/ 464955 h 921549"/>
                <a:gd name="connsiteX141" fmla="*/ 832401 w 941119"/>
                <a:gd name="connsiteY141" fmla="*/ 465809 h 921549"/>
                <a:gd name="connsiteX142" fmla="*/ 827793 w 941119"/>
                <a:gd name="connsiteY142" fmla="*/ 466005 h 921549"/>
                <a:gd name="connsiteX143" fmla="*/ 818596 w 941119"/>
                <a:gd name="connsiteY143" fmla="*/ 466788 h 921549"/>
                <a:gd name="connsiteX144" fmla="*/ 817066 w 941119"/>
                <a:gd name="connsiteY144" fmla="*/ 466966 h 921549"/>
                <a:gd name="connsiteX145" fmla="*/ 800200 w 941119"/>
                <a:gd name="connsiteY145" fmla="*/ 468264 h 921549"/>
                <a:gd name="connsiteX146" fmla="*/ 785416 w 941119"/>
                <a:gd name="connsiteY146" fmla="*/ 469777 h 921549"/>
                <a:gd name="connsiteX147" fmla="*/ 773194 w 941119"/>
                <a:gd name="connsiteY147" fmla="*/ 471182 h 921549"/>
                <a:gd name="connsiteX148" fmla="*/ 762004 w 941119"/>
                <a:gd name="connsiteY148" fmla="*/ 472481 h 921549"/>
                <a:gd name="connsiteX149" fmla="*/ 751881 w 941119"/>
                <a:gd name="connsiteY149" fmla="*/ 474117 h 921549"/>
                <a:gd name="connsiteX150" fmla="*/ 724075 w 941119"/>
                <a:gd name="connsiteY150" fmla="*/ 478654 h 921549"/>
                <a:gd name="connsiteX151" fmla="*/ 689063 w 941119"/>
                <a:gd name="connsiteY151" fmla="*/ 486606 h 921549"/>
                <a:gd name="connsiteX152" fmla="*/ 637061 w 941119"/>
                <a:gd name="connsiteY152" fmla="*/ 504272 h 921549"/>
                <a:gd name="connsiteX153" fmla="*/ 592069 w 941119"/>
                <a:gd name="connsiteY153" fmla="*/ 528948 h 921549"/>
                <a:gd name="connsiteX154" fmla="*/ 567073 w 941119"/>
                <a:gd name="connsiteY154" fmla="*/ 549531 h 921549"/>
                <a:gd name="connsiteX155" fmla="*/ 560153 w 941119"/>
                <a:gd name="connsiteY155" fmla="*/ 556434 h 921549"/>
                <a:gd name="connsiteX156" fmla="*/ 541312 w 941119"/>
                <a:gd name="connsiteY156" fmla="*/ 578797 h 921549"/>
                <a:gd name="connsiteX157" fmla="*/ 520355 w 941119"/>
                <a:gd name="connsiteY157" fmla="*/ 613524 h 921549"/>
                <a:gd name="connsiteX158" fmla="*/ 507350 w 941119"/>
                <a:gd name="connsiteY158" fmla="*/ 644266 h 921549"/>
                <a:gd name="connsiteX159" fmla="*/ 493314 w 941119"/>
                <a:gd name="connsiteY159" fmla="*/ 692034 h 921549"/>
                <a:gd name="connsiteX160" fmla="*/ 487514 w 941119"/>
                <a:gd name="connsiteY160" fmla="*/ 720143 h 921549"/>
                <a:gd name="connsiteX161" fmla="*/ 483137 w 941119"/>
                <a:gd name="connsiteY161" fmla="*/ 747985 h 921549"/>
                <a:gd name="connsiteX162" fmla="*/ 479971 w 941119"/>
                <a:gd name="connsiteY162" fmla="*/ 771860 h 921549"/>
                <a:gd name="connsiteX163" fmla="*/ 478281 w 941119"/>
                <a:gd name="connsiteY163" fmla="*/ 786092 h 921549"/>
                <a:gd name="connsiteX164" fmla="*/ 476929 w 941119"/>
                <a:gd name="connsiteY164" fmla="*/ 802442 h 921549"/>
                <a:gd name="connsiteX165" fmla="*/ 475310 w 941119"/>
                <a:gd name="connsiteY165" fmla="*/ 822367 h 921549"/>
                <a:gd name="connsiteX166" fmla="*/ 475185 w 941119"/>
                <a:gd name="connsiteY166" fmla="*/ 823381 h 921549"/>
                <a:gd name="connsiteX167" fmla="*/ 474064 w 941119"/>
                <a:gd name="connsiteY167" fmla="*/ 844392 h 921549"/>
                <a:gd name="connsiteX168" fmla="*/ 473246 w 941119"/>
                <a:gd name="connsiteY168" fmla="*/ 859264 h 921549"/>
                <a:gd name="connsiteX169" fmla="*/ 473015 w 941119"/>
                <a:gd name="connsiteY169" fmla="*/ 869014 h 921549"/>
                <a:gd name="connsiteX170" fmla="*/ 472178 w 941119"/>
                <a:gd name="connsiteY170" fmla="*/ 884883 h 921549"/>
                <a:gd name="connsiteX171" fmla="*/ 472036 w 941119"/>
                <a:gd name="connsiteY171" fmla="*/ 888992 h 921549"/>
                <a:gd name="connsiteX172" fmla="*/ 471912 w 941119"/>
                <a:gd name="connsiteY172" fmla="*/ 916265 h 921549"/>
                <a:gd name="connsiteX173" fmla="*/ 471965 w 941119"/>
                <a:gd name="connsiteY173" fmla="*/ 921371 h 92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1119" h="921549">
                  <a:moveTo>
                    <a:pt x="471965" y="921371"/>
                  </a:moveTo>
                  <a:cubicBezTo>
                    <a:pt x="470378" y="916840"/>
                    <a:pt x="469718" y="912036"/>
                    <a:pt x="470026" y="907245"/>
                  </a:cubicBezTo>
                  <a:cubicBezTo>
                    <a:pt x="470026" y="900396"/>
                    <a:pt x="470026" y="893529"/>
                    <a:pt x="470026" y="886680"/>
                  </a:cubicBezTo>
                  <a:cubicBezTo>
                    <a:pt x="470102" y="882398"/>
                    <a:pt x="469859" y="878115"/>
                    <a:pt x="469296" y="873871"/>
                  </a:cubicBezTo>
                  <a:cubicBezTo>
                    <a:pt x="468951" y="870115"/>
                    <a:pt x="468857" y="866342"/>
                    <a:pt x="469012" y="862574"/>
                  </a:cubicBezTo>
                  <a:cubicBezTo>
                    <a:pt x="469012" y="858126"/>
                    <a:pt x="469279" y="853678"/>
                    <a:pt x="468211" y="849266"/>
                  </a:cubicBezTo>
                  <a:cubicBezTo>
                    <a:pt x="468003" y="847907"/>
                    <a:pt x="467937" y="846530"/>
                    <a:pt x="468016" y="845157"/>
                  </a:cubicBezTo>
                  <a:cubicBezTo>
                    <a:pt x="467891" y="840211"/>
                    <a:pt x="468229" y="835229"/>
                    <a:pt x="467144" y="830301"/>
                  </a:cubicBezTo>
                  <a:cubicBezTo>
                    <a:pt x="466896" y="828432"/>
                    <a:pt x="466838" y="826542"/>
                    <a:pt x="466966" y="824662"/>
                  </a:cubicBezTo>
                  <a:cubicBezTo>
                    <a:pt x="467130" y="821746"/>
                    <a:pt x="466872" y="818823"/>
                    <a:pt x="466201" y="815980"/>
                  </a:cubicBezTo>
                  <a:cubicBezTo>
                    <a:pt x="466059" y="815489"/>
                    <a:pt x="466005" y="814977"/>
                    <a:pt x="466041" y="814468"/>
                  </a:cubicBezTo>
                  <a:cubicBezTo>
                    <a:pt x="466414" y="808277"/>
                    <a:pt x="465027" y="802192"/>
                    <a:pt x="464813" y="796037"/>
                  </a:cubicBezTo>
                  <a:cubicBezTo>
                    <a:pt x="464635" y="791091"/>
                    <a:pt x="463746" y="786199"/>
                    <a:pt x="463176" y="781271"/>
                  </a:cubicBezTo>
                  <a:cubicBezTo>
                    <a:pt x="463038" y="780428"/>
                    <a:pt x="462943" y="779579"/>
                    <a:pt x="462892" y="778727"/>
                  </a:cubicBezTo>
                  <a:cubicBezTo>
                    <a:pt x="462629" y="773263"/>
                    <a:pt x="462034" y="767821"/>
                    <a:pt x="461113" y="762431"/>
                  </a:cubicBezTo>
                  <a:cubicBezTo>
                    <a:pt x="460686" y="759388"/>
                    <a:pt x="460401" y="756329"/>
                    <a:pt x="459992" y="753286"/>
                  </a:cubicBezTo>
                  <a:cubicBezTo>
                    <a:pt x="458498" y="742452"/>
                    <a:pt x="456754" y="731671"/>
                    <a:pt x="454904" y="720890"/>
                  </a:cubicBezTo>
                  <a:cubicBezTo>
                    <a:pt x="452420" y="705871"/>
                    <a:pt x="449159" y="690989"/>
                    <a:pt x="445137" y="676307"/>
                  </a:cubicBezTo>
                  <a:cubicBezTo>
                    <a:pt x="440458" y="659107"/>
                    <a:pt x="434573" y="642259"/>
                    <a:pt x="427524" y="625888"/>
                  </a:cubicBezTo>
                  <a:cubicBezTo>
                    <a:pt x="420559" y="609848"/>
                    <a:pt x="411982" y="594559"/>
                    <a:pt x="401924" y="580256"/>
                  </a:cubicBezTo>
                  <a:cubicBezTo>
                    <a:pt x="396960" y="573068"/>
                    <a:pt x="391427" y="566292"/>
                    <a:pt x="385378" y="559992"/>
                  </a:cubicBezTo>
                  <a:cubicBezTo>
                    <a:pt x="384293" y="558889"/>
                    <a:pt x="383333" y="557680"/>
                    <a:pt x="382372" y="556434"/>
                  </a:cubicBezTo>
                  <a:cubicBezTo>
                    <a:pt x="380666" y="554280"/>
                    <a:pt x="378714" y="552333"/>
                    <a:pt x="376554" y="550635"/>
                  </a:cubicBezTo>
                  <a:cubicBezTo>
                    <a:pt x="375722" y="550037"/>
                    <a:pt x="374925" y="549389"/>
                    <a:pt x="374170" y="548695"/>
                  </a:cubicBezTo>
                  <a:cubicBezTo>
                    <a:pt x="369525" y="544134"/>
                    <a:pt x="364594" y="539873"/>
                    <a:pt x="359404" y="535940"/>
                  </a:cubicBezTo>
                  <a:cubicBezTo>
                    <a:pt x="352144" y="530209"/>
                    <a:pt x="344501" y="524984"/>
                    <a:pt x="336526" y="520302"/>
                  </a:cubicBezTo>
                  <a:cubicBezTo>
                    <a:pt x="319182" y="510227"/>
                    <a:pt x="300888" y="501885"/>
                    <a:pt x="281909" y="495395"/>
                  </a:cubicBezTo>
                  <a:cubicBezTo>
                    <a:pt x="267490" y="490476"/>
                    <a:pt x="252821" y="486320"/>
                    <a:pt x="237966" y="482942"/>
                  </a:cubicBezTo>
                  <a:cubicBezTo>
                    <a:pt x="226473" y="480291"/>
                    <a:pt x="214927" y="477853"/>
                    <a:pt x="203239" y="476199"/>
                  </a:cubicBezTo>
                  <a:cubicBezTo>
                    <a:pt x="192760" y="474722"/>
                    <a:pt x="182335" y="472641"/>
                    <a:pt x="171839" y="471449"/>
                  </a:cubicBezTo>
                  <a:cubicBezTo>
                    <a:pt x="167444" y="470933"/>
                    <a:pt x="162943" y="470239"/>
                    <a:pt x="158585" y="470043"/>
                  </a:cubicBezTo>
                  <a:cubicBezTo>
                    <a:pt x="154226" y="469848"/>
                    <a:pt x="149690" y="469047"/>
                    <a:pt x="145349" y="468496"/>
                  </a:cubicBezTo>
                  <a:cubicBezTo>
                    <a:pt x="144341" y="468325"/>
                    <a:pt x="143326" y="468206"/>
                    <a:pt x="142306" y="468140"/>
                  </a:cubicBezTo>
                  <a:cubicBezTo>
                    <a:pt x="139033" y="468140"/>
                    <a:pt x="135795" y="467410"/>
                    <a:pt x="132611" y="467339"/>
                  </a:cubicBezTo>
                  <a:cubicBezTo>
                    <a:pt x="126420" y="467197"/>
                    <a:pt x="120353" y="465863"/>
                    <a:pt x="114180" y="466023"/>
                  </a:cubicBezTo>
                  <a:cubicBezTo>
                    <a:pt x="111788" y="466194"/>
                    <a:pt x="109383" y="465971"/>
                    <a:pt x="107063" y="465364"/>
                  </a:cubicBezTo>
                  <a:cubicBezTo>
                    <a:pt x="106570" y="465201"/>
                    <a:pt x="106053" y="465123"/>
                    <a:pt x="105533" y="465133"/>
                  </a:cubicBezTo>
                  <a:cubicBezTo>
                    <a:pt x="97972" y="465489"/>
                    <a:pt x="90518" y="464101"/>
                    <a:pt x="82975" y="463977"/>
                  </a:cubicBezTo>
                  <a:cubicBezTo>
                    <a:pt x="77838" y="464155"/>
                    <a:pt x="72695" y="463886"/>
                    <a:pt x="67604" y="463176"/>
                  </a:cubicBezTo>
                  <a:cubicBezTo>
                    <a:pt x="64708" y="462883"/>
                    <a:pt x="61794" y="462812"/>
                    <a:pt x="58887" y="462963"/>
                  </a:cubicBezTo>
                  <a:cubicBezTo>
                    <a:pt x="52037" y="462767"/>
                    <a:pt x="45170" y="463425"/>
                    <a:pt x="38374" y="462073"/>
                  </a:cubicBezTo>
                  <a:cubicBezTo>
                    <a:pt x="37010" y="461918"/>
                    <a:pt x="35634" y="461888"/>
                    <a:pt x="34265" y="461984"/>
                  </a:cubicBezTo>
                  <a:lnTo>
                    <a:pt x="4892" y="461931"/>
                  </a:lnTo>
                  <a:cubicBezTo>
                    <a:pt x="3677" y="462016"/>
                    <a:pt x="2458" y="461815"/>
                    <a:pt x="1334" y="461344"/>
                  </a:cubicBezTo>
                  <a:cubicBezTo>
                    <a:pt x="2348" y="461255"/>
                    <a:pt x="3380" y="461095"/>
                    <a:pt x="4394" y="461077"/>
                  </a:cubicBezTo>
                  <a:lnTo>
                    <a:pt x="22416" y="460952"/>
                  </a:lnTo>
                  <a:cubicBezTo>
                    <a:pt x="25991" y="461127"/>
                    <a:pt x="29574" y="460876"/>
                    <a:pt x="33090" y="460205"/>
                  </a:cubicBezTo>
                  <a:cubicBezTo>
                    <a:pt x="34449" y="459994"/>
                    <a:pt x="35828" y="459935"/>
                    <a:pt x="37200" y="460027"/>
                  </a:cubicBezTo>
                  <a:cubicBezTo>
                    <a:pt x="43035" y="460027"/>
                    <a:pt x="48853" y="460027"/>
                    <a:pt x="54688" y="460027"/>
                  </a:cubicBezTo>
                  <a:cubicBezTo>
                    <a:pt x="58111" y="460079"/>
                    <a:pt x="61533" y="459848"/>
                    <a:pt x="64918" y="459334"/>
                  </a:cubicBezTo>
                  <a:cubicBezTo>
                    <a:pt x="67984" y="459010"/>
                    <a:pt x="71070" y="458908"/>
                    <a:pt x="74151" y="459031"/>
                  </a:cubicBezTo>
                  <a:cubicBezTo>
                    <a:pt x="78781" y="459232"/>
                    <a:pt x="83420" y="458953"/>
                    <a:pt x="87992" y="458195"/>
                  </a:cubicBezTo>
                  <a:cubicBezTo>
                    <a:pt x="89689" y="457960"/>
                    <a:pt x="91405" y="457894"/>
                    <a:pt x="93116" y="457999"/>
                  </a:cubicBezTo>
                  <a:cubicBezTo>
                    <a:pt x="97226" y="458202"/>
                    <a:pt x="101346" y="457921"/>
                    <a:pt x="105391" y="457163"/>
                  </a:cubicBezTo>
                  <a:cubicBezTo>
                    <a:pt x="106750" y="456951"/>
                    <a:pt x="108129" y="456891"/>
                    <a:pt x="109501" y="456985"/>
                  </a:cubicBezTo>
                  <a:cubicBezTo>
                    <a:pt x="113269" y="457163"/>
                    <a:pt x="117046" y="456877"/>
                    <a:pt x="120744" y="456131"/>
                  </a:cubicBezTo>
                  <a:cubicBezTo>
                    <a:pt x="121919" y="455930"/>
                    <a:pt x="123113" y="455870"/>
                    <a:pt x="124302" y="455953"/>
                  </a:cubicBezTo>
                  <a:cubicBezTo>
                    <a:pt x="127048" y="456103"/>
                    <a:pt x="129801" y="455839"/>
                    <a:pt x="132468" y="455171"/>
                  </a:cubicBezTo>
                  <a:cubicBezTo>
                    <a:pt x="132964" y="455021"/>
                    <a:pt x="133482" y="454962"/>
                    <a:pt x="133998" y="454993"/>
                  </a:cubicBezTo>
                  <a:cubicBezTo>
                    <a:pt x="139335" y="455384"/>
                    <a:pt x="144530" y="453907"/>
                    <a:pt x="149850" y="453747"/>
                  </a:cubicBezTo>
                  <a:cubicBezTo>
                    <a:pt x="154262" y="453623"/>
                    <a:pt x="158745" y="452680"/>
                    <a:pt x="163050" y="452128"/>
                  </a:cubicBezTo>
                  <a:cubicBezTo>
                    <a:pt x="166964" y="451648"/>
                    <a:pt x="170878" y="451310"/>
                    <a:pt x="174774" y="450794"/>
                  </a:cubicBezTo>
                  <a:cubicBezTo>
                    <a:pt x="181036" y="449940"/>
                    <a:pt x="187228" y="448926"/>
                    <a:pt x="193543" y="448125"/>
                  </a:cubicBezTo>
                  <a:cubicBezTo>
                    <a:pt x="200499" y="447254"/>
                    <a:pt x="207384" y="445973"/>
                    <a:pt x="214251" y="444656"/>
                  </a:cubicBezTo>
                  <a:cubicBezTo>
                    <a:pt x="218290" y="443874"/>
                    <a:pt x="222364" y="443322"/>
                    <a:pt x="226367" y="442450"/>
                  </a:cubicBezTo>
                  <a:cubicBezTo>
                    <a:pt x="244963" y="438563"/>
                    <a:pt x="263323" y="433621"/>
                    <a:pt x="281357" y="427649"/>
                  </a:cubicBezTo>
                  <a:cubicBezTo>
                    <a:pt x="296960" y="422374"/>
                    <a:pt x="312103" y="415829"/>
                    <a:pt x="326634" y="408079"/>
                  </a:cubicBezTo>
                  <a:cubicBezTo>
                    <a:pt x="339643" y="401148"/>
                    <a:pt x="351963" y="392993"/>
                    <a:pt x="363425" y="383724"/>
                  </a:cubicBezTo>
                  <a:cubicBezTo>
                    <a:pt x="372173" y="376544"/>
                    <a:pt x="380335" y="368680"/>
                    <a:pt x="387834" y="360205"/>
                  </a:cubicBezTo>
                  <a:cubicBezTo>
                    <a:pt x="396875" y="350126"/>
                    <a:pt x="404875" y="339159"/>
                    <a:pt x="411708" y="327470"/>
                  </a:cubicBezTo>
                  <a:cubicBezTo>
                    <a:pt x="415925" y="320212"/>
                    <a:pt x="420195" y="312971"/>
                    <a:pt x="423681" y="305321"/>
                  </a:cubicBezTo>
                  <a:cubicBezTo>
                    <a:pt x="430088" y="291460"/>
                    <a:pt x="435585" y="277198"/>
                    <a:pt x="440138" y="262624"/>
                  </a:cubicBezTo>
                  <a:cubicBezTo>
                    <a:pt x="444158" y="249530"/>
                    <a:pt x="447699" y="236329"/>
                    <a:pt x="450527" y="222915"/>
                  </a:cubicBezTo>
                  <a:cubicBezTo>
                    <a:pt x="452129" y="215390"/>
                    <a:pt x="453801" y="207882"/>
                    <a:pt x="455082" y="200286"/>
                  </a:cubicBezTo>
                  <a:cubicBezTo>
                    <a:pt x="456363" y="192689"/>
                    <a:pt x="457448" y="185110"/>
                    <a:pt x="458640" y="177514"/>
                  </a:cubicBezTo>
                  <a:cubicBezTo>
                    <a:pt x="459191" y="173956"/>
                    <a:pt x="459743" y="170398"/>
                    <a:pt x="460419" y="166840"/>
                  </a:cubicBezTo>
                  <a:cubicBezTo>
                    <a:pt x="460917" y="163975"/>
                    <a:pt x="460881" y="161058"/>
                    <a:pt x="461415" y="158176"/>
                  </a:cubicBezTo>
                  <a:cubicBezTo>
                    <a:pt x="462234" y="153817"/>
                    <a:pt x="462340" y="149280"/>
                    <a:pt x="462803" y="144922"/>
                  </a:cubicBezTo>
                  <a:cubicBezTo>
                    <a:pt x="463319" y="139994"/>
                    <a:pt x="463870" y="135083"/>
                    <a:pt x="464422" y="130155"/>
                  </a:cubicBezTo>
                  <a:cubicBezTo>
                    <a:pt x="464562" y="129662"/>
                    <a:pt x="464651" y="129155"/>
                    <a:pt x="464689" y="128643"/>
                  </a:cubicBezTo>
                  <a:cubicBezTo>
                    <a:pt x="464368" y="122630"/>
                    <a:pt x="466005" y="116741"/>
                    <a:pt x="465881" y="110728"/>
                  </a:cubicBezTo>
                  <a:cubicBezTo>
                    <a:pt x="465758" y="108500"/>
                    <a:pt x="465987" y="106267"/>
                    <a:pt x="466557" y="104110"/>
                  </a:cubicBezTo>
                  <a:cubicBezTo>
                    <a:pt x="466720" y="103617"/>
                    <a:pt x="466799" y="103100"/>
                    <a:pt x="466788" y="102580"/>
                  </a:cubicBezTo>
                  <a:cubicBezTo>
                    <a:pt x="466397" y="95197"/>
                    <a:pt x="467998" y="87921"/>
                    <a:pt x="467944" y="80538"/>
                  </a:cubicBezTo>
                  <a:cubicBezTo>
                    <a:pt x="467823" y="76775"/>
                    <a:pt x="468069" y="73010"/>
                    <a:pt x="468674" y="69294"/>
                  </a:cubicBezTo>
                  <a:cubicBezTo>
                    <a:pt x="468983" y="66566"/>
                    <a:pt x="469078" y="63818"/>
                    <a:pt x="468958" y="61075"/>
                  </a:cubicBezTo>
                  <a:cubicBezTo>
                    <a:pt x="469101" y="55738"/>
                    <a:pt x="468585" y="50401"/>
                    <a:pt x="469795" y="45188"/>
                  </a:cubicBezTo>
                  <a:cubicBezTo>
                    <a:pt x="469988" y="43833"/>
                    <a:pt x="470029" y="42460"/>
                    <a:pt x="469919" y="41096"/>
                  </a:cubicBezTo>
                  <a:cubicBezTo>
                    <a:pt x="469919" y="30795"/>
                    <a:pt x="470079" y="20512"/>
                    <a:pt x="470026" y="10230"/>
                  </a:cubicBezTo>
                  <a:cubicBezTo>
                    <a:pt x="470088" y="7168"/>
                    <a:pt x="470741" y="4148"/>
                    <a:pt x="471947" y="1334"/>
                  </a:cubicBezTo>
                  <a:lnTo>
                    <a:pt x="471947" y="5462"/>
                  </a:lnTo>
                  <a:cubicBezTo>
                    <a:pt x="471947" y="13183"/>
                    <a:pt x="471947" y="20886"/>
                    <a:pt x="472054" y="28589"/>
                  </a:cubicBezTo>
                  <a:cubicBezTo>
                    <a:pt x="471995" y="32700"/>
                    <a:pt x="472239" y="36808"/>
                    <a:pt x="472783" y="40883"/>
                  </a:cubicBezTo>
                  <a:cubicBezTo>
                    <a:pt x="473128" y="44465"/>
                    <a:pt x="473223" y="48068"/>
                    <a:pt x="473068" y="51664"/>
                  </a:cubicBezTo>
                  <a:cubicBezTo>
                    <a:pt x="473193" y="57143"/>
                    <a:pt x="472819" y="62605"/>
                    <a:pt x="473904" y="68067"/>
                  </a:cubicBezTo>
                  <a:cubicBezTo>
                    <a:pt x="474171" y="70429"/>
                    <a:pt x="474237" y="72809"/>
                    <a:pt x="474100" y="75183"/>
                  </a:cubicBezTo>
                  <a:cubicBezTo>
                    <a:pt x="473904" y="79121"/>
                    <a:pt x="474173" y="83068"/>
                    <a:pt x="474900" y="86942"/>
                  </a:cubicBezTo>
                  <a:cubicBezTo>
                    <a:pt x="475098" y="88117"/>
                    <a:pt x="475164" y="89311"/>
                    <a:pt x="475096" y="90500"/>
                  </a:cubicBezTo>
                  <a:cubicBezTo>
                    <a:pt x="474922" y="94955"/>
                    <a:pt x="475219" y="99416"/>
                    <a:pt x="475986" y="103808"/>
                  </a:cubicBezTo>
                  <a:cubicBezTo>
                    <a:pt x="476210" y="105333"/>
                    <a:pt x="476263" y="106878"/>
                    <a:pt x="476146" y="108415"/>
                  </a:cubicBezTo>
                  <a:cubicBezTo>
                    <a:pt x="476012" y="110988"/>
                    <a:pt x="476263" y="113567"/>
                    <a:pt x="476893" y="116065"/>
                  </a:cubicBezTo>
                  <a:cubicBezTo>
                    <a:pt x="477041" y="116561"/>
                    <a:pt x="477101" y="117079"/>
                    <a:pt x="477071" y="117595"/>
                  </a:cubicBezTo>
                  <a:cubicBezTo>
                    <a:pt x="476715" y="123271"/>
                    <a:pt x="478085" y="128821"/>
                    <a:pt x="478316" y="134479"/>
                  </a:cubicBezTo>
                  <a:cubicBezTo>
                    <a:pt x="478530" y="139407"/>
                    <a:pt x="479455" y="144299"/>
                    <a:pt x="480095" y="149227"/>
                  </a:cubicBezTo>
                  <a:cubicBezTo>
                    <a:pt x="480487" y="152607"/>
                    <a:pt x="480771" y="156023"/>
                    <a:pt x="481163" y="159421"/>
                  </a:cubicBezTo>
                  <a:cubicBezTo>
                    <a:pt x="483600" y="180129"/>
                    <a:pt x="487123" y="200659"/>
                    <a:pt x="491339" y="221083"/>
                  </a:cubicBezTo>
                  <a:cubicBezTo>
                    <a:pt x="495486" y="241209"/>
                    <a:pt x="501124" y="260999"/>
                    <a:pt x="508204" y="280290"/>
                  </a:cubicBezTo>
                  <a:cubicBezTo>
                    <a:pt x="515675" y="301299"/>
                    <a:pt x="525842" y="321247"/>
                    <a:pt x="538448" y="339639"/>
                  </a:cubicBezTo>
                  <a:cubicBezTo>
                    <a:pt x="542878" y="345955"/>
                    <a:pt x="547521" y="352092"/>
                    <a:pt x="552556" y="357928"/>
                  </a:cubicBezTo>
                  <a:cubicBezTo>
                    <a:pt x="557146" y="363265"/>
                    <a:pt x="562092" y="368246"/>
                    <a:pt x="567073" y="373210"/>
                  </a:cubicBezTo>
                  <a:cubicBezTo>
                    <a:pt x="573448" y="379424"/>
                    <a:pt x="580293" y="385133"/>
                    <a:pt x="587550" y="390289"/>
                  </a:cubicBezTo>
                  <a:cubicBezTo>
                    <a:pt x="594471" y="395341"/>
                    <a:pt x="601694" y="399949"/>
                    <a:pt x="609077" y="404325"/>
                  </a:cubicBezTo>
                  <a:cubicBezTo>
                    <a:pt x="620349" y="410876"/>
                    <a:pt x="632106" y="416549"/>
                    <a:pt x="644249" y="421297"/>
                  </a:cubicBezTo>
                  <a:cubicBezTo>
                    <a:pt x="660441" y="427810"/>
                    <a:pt x="677090" y="433128"/>
                    <a:pt x="694062" y="437202"/>
                  </a:cubicBezTo>
                  <a:cubicBezTo>
                    <a:pt x="704363" y="439657"/>
                    <a:pt x="714681" y="442148"/>
                    <a:pt x="725106" y="444087"/>
                  </a:cubicBezTo>
                  <a:cubicBezTo>
                    <a:pt x="732312" y="445439"/>
                    <a:pt x="739517" y="446898"/>
                    <a:pt x="746846" y="447645"/>
                  </a:cubicBezTo>
                  <a:cubicBezTo>
                    <a:pt x="755155" y="448570"/>
                    <a:pt x="763392" y="450171"/>
                    <a:pt x="771664" y="451328"/>
                  </a:cubicBezTo>
                  <a:cubicBezTo>
                    <a:pt x="776076" y="451933"/>
                    <a:pt x="780560" y="452164"/>
                    <a:pt x="784936" y="452644"/>
                  </a:cubicBezTo>
                  <a:cubicBezTo>
                    <a:pt x="790024" y="453178"/>
                    <a:pt x="795112" y="453836"/>
                    <a:pt x="800200" y="454423"/>
                  </a:cubicBezTo>
                  <a:cubicBezTo>
                    <a:pt x="801552" y="454566"/>
                    <a:pt x="802922" y="454655"/>
                    <a:pt x="804292" y="454672"/>
                  </a:cubicBezTo>
                  <a:cubicBezTo>
                    <a:pt x="806689" y="454575"/>
                    <a:pt x="809085" y="454827"/>
                    <a:pt x="811408" y="455420"/>
                  </a:cubicBezTo>
                  <a:cubicBezTo>
                    <a:pt x="811734" y="455535"/>
                    <a:pt x="812077" y="455589"/>
                    <a:pt x="812422" y="455580"/>
                  </a:cubicBezTo>
                  <a:cubicBezTo>
                    <a:pt x="818453" y="455242"/>
                    <a:pt x="824342" y="456683"/>
                    <a:pt x="830337" y="456754"/>
                  </a:cubicBezTo>
                  <a:cubicBezTo>
                    <a:pt x="833424" y="456581"/>
                    <a:pt x="836520" y="456838"/>
                    <a:pt x="839535" y="457519"/>
                  </a:cubicBezTo>
                  <a:cubicBezTo>
                    <a:pt x="840031" y="457667"/>
                    <a:pt x="840549" y="457727"/>
                    <a:pt x="841065" y="457697"/>
                  </a:cubicBezTo>
                  <a:cubicBezTo>
                    <a:pt x="851010" y="457305"/>
                    <a:pt x="860866" y="459280"/>
                    <a:pt x="870829" y="458871"/>
                  </a:cubicBezTo>
                  <a:cubicBezTo>
                    <a:pt x="873739" y="458656"/>
                    <a:pt x="876666" y="458876"/>
                    <a:pt x="879510" y="459529"/>
                  </a:cubicBezTo>
                  <a:cubicBezTo>
                    <a:pt x="880859" y="459773"/>
                    <a:pt x="882232" y="459857"/>
                    <a:pt x="883602" y="459778"/>
                  </a:cubicBezTo>
                  <a:cubicBezTo>
                    <a:pt x="889082" y="459778"/>
                    <a:pt x="894579" y="459778"/>
                    <a:pt x="900059" y="459885"/>
                  </a:cubicBezTo>
                  <a:cubicBezTo>
                    <a:pt x="904513" y="459778"/>
                    <a:pt x="908970" y="460029"/>
                    <a:pt x="913384" y="460632"/>
                  </a:cubicBezTo>
                  <a:cubicBezTo>
                    <a:pt x="916621" y="460979"/>
                    <a:pt x="919883" y="461052"/>
                    <a:pt x="923133" y="460846"/>
                  </a:cubicBezTo>
                  <a:cubicBezTo>
                    <a:pt x="928970" y="460760"/>
                    <a:pt x="934807" y="460986"/>
                    <a:pt x="940621" y="461522"/>
                  </a:cubicBezTo>
                  <a:cubicBezTo>
                    <a:pt x="939589" y="461629"/>
                    <a:pt x="938575" y="461789"/>
                    <a:pt x="937561" y="461806"/>
                  </a:cubicBezTo>
                  <a:lnTo>
                    <a:pt x="906694" y="461949"/>
                  </a:lnTo>
                  <a:cubicBezTo>
                    <a:pt x="904636" y="461913"/>
                    <a:pt x="902578" y="462093"/>
                    <a:pt x="900557" y="462482"/>
                  </a:cubicBezTo>
                  <a:cubicBezTo>
                    <a:pt x="899043" y="462762"/>
                    <a:pt x="897506" y="462881"/>
                    <a:pt x="895967" y="462838"/>
                  </a:cubicBezTo>
                  <a:cubicBezTo>
                    <a:pt x="890985" y="462838"/>
                    <a:pt x="886022" y="462838"/>
                    <a:pt x="881040" y="462945"/>
                  </a:cubicBezTo>
                  <a:cubicBezTo>
                    <a:pt x="877618" y="462927"/>
                    <a:pt x="874200" y="463160"/>
                    <a:pt x="870811" y="463639"/>
                  </a:cubicBezTo>
                  <a:cubicBezTo>
                    <a:pt x="867400" y="463968"/>
                    <a:pt x="863970" y="464076"/>
                    <a:pt x="860546" y="463959"/>
                  </a:cubicBezTo>
                  <a:cubicBezTo>
                    <a:pt x="857119" y="463838"/>
                    <a:pt x="853691" y="464082"/>
                    <a:pt x="850316" y="464688"/>
                  </a:cubicBezTo>
                  <a:cubicBezTo>
                    <a:pt x="848450" y="464966"/>
                    <a:pt x="846561" y="465055"/>
                    <a:pt x="844677" y="464955"/>
                  </a:cubicBezTo>
                  <a:cubicBezTo>
                    <a:pt x="840565" y="464795"/>
                    <a:pt x="836450" y="465082"/>
                    <a:pt x="832401" y="465809"/>
                  </a:cubicBezTo>
                  <a:cubicBezTo>
                    <a:pt x="830876" y="466035"/>
                    <a:pt x="829332" y="466101"/>
                    <a:pt x="827793" y="466005"/>
                  </a:cubicBezTo>
                  <a:cubicBezTo>
                    <a:pt x="824707" y="465829"/>
                    <a:pt x="821609" y="466092"/>
                    <a:pt x="818596" y="466788"/>
                  </a:cubicBezTo>
                  <a:cubicBezTo>
                    <a:pt x="818101" y="466944"/>
                    <a:pt x="817582" y="467005"/>
                    <a:pt x="817066" y="466966"/>
                  </a:cubicBezTo>
                  <a:cubicBezTo>
                    <a:pt x="811391" y="466539"/>
                    <a:pt x="805787" y="467695"/>
                    <a:pt x="800200" y="468264"/>
                  </a:cubicBezTo>
                  <a:cubicBezTo>
                    <a:pt x="795290" y="468762"/>
                    <a:pt x="790327" y="469065"/>
                    <a:pt x="785416" y="469777"/>
                  </a:cubicBezTo>
                  <a:cubicBezTo>
                    <a:pt x="781378" y="470364"/>
                    <a:pt x="777286" y="470862"/>
                    <a:pt x="773194" y="471182"/>
                  </a:cubicBezTo>
                  <a:cubicBezTo>
                    <a:pt x="769458" y="471484"/>
                    <a:pt x="765722" y="471965"/>
                    <a:pt x="762004" y="472481"/>
                  </a:cubicBezTo>
                  <a:cubicBezTo>
                    <a:pt x="758624" y="472943"/>
                    <a:pt x="755279" y="473762"/>
                    <a:pt x="751881" y="474117"/>
                  </a:cubicBezTo>
                  <a:cubicBezTo>
                    <a:pt x="742541" y="475149"/>
                    <a:pt x="733308" y="476928"/>
                    <a:pt x="724075" y="478654"/>
                  </a:cubicBezTo>
                  <a:cubicBezTo>
                    <a:pt x="712315" y="480860"/>
                    <a:pt x="700609" y="483493"/>
                    <a:pt x="689063" y="486606"/>
                  </a:cubicBezTo>
                  <a:cubicBezTo>
                    <a:pt x="671320" y="491214"/>
                    <a:pt x="653939" y="497119"/>
                    <a:pt x="637061" y="504272"/>
                  </a:cubicBezTo>
                  <a:cubicBezTo>
                    <a:pt x="621276" y="510972"/>
                    <a:pt x="606203" y="519240"/>
                    <a:pt x="592069" y="528948"/>
                  </a:cubicBezTo>
                  <a:cubicBezTo>
                    <a:pt x="583147" y="535061"/>
                    <a:pt x="574784" y="541947"/>
                    <a:pt x="567073" y="549531"/>
                  </a:cubicBezTo>
                  <a:cubicBezTo>
                    <a:pt x="564778" y="551844"/>
                    <a:pt x="562483" y="554157"/>
                    <a:pt x="560153" y="556434"/>
                  </a:cubicBezTo>
                  <a:cubicBezTo>
                    <a:pt x="553214" y="563307"/>
                    <a:pt x="546908" y="570791"/>
                    <a:pt x="541312" y="578797"/>
                  </a:cubicBezTo>
                  <a:cubicBezTo>
                    <a:pt x="533346" y="589752"/>
                    <a:pt x="526335" y="601369"/>
                    <a:pt x="520355" y="613524"/>
                  </a:cubicBezTo>
                  <a:cubicBezTo>
                    <a:pt x="515516" y="623558"/>
                    <a:pt x="511181" y="633805"/>
                    <a:pt x="507350" y="644266"/>
                  </a:cubicBezTo>
                  <a:cubicBezTo>
                    <a:pt x="501720" y="659893"/>
                    <a:pt x="497032" y="675844"/>
                    <a:pt x="493314" y="692034"/>
                  </a:cubicBezTo>
                  <a:cubicBezTo>
                    <a:pt x="491143" y="701356"/>
                    <a:pt x="489275" y="710749"/>
                    <a:pt x="487514" y="720143"/>
                  </a:cubicBezTo>
                  <a:cubicBezTo>
                    <a:pt x="485753" y="729536"/>
                    <a:pt x="484383" y="738663"/>
                    <a:pt x="483137" y="747985"/>
                  </a:cubicBezTo>
                  <a:cubicBezTo>
                    <a:pt x="482088" y="755937"/>
                    <a:pt x="481163" y="763996"/>
                    <a:pt x="479971" y="771860"/>
                  </a:cubicBezTo>
                  <a:cubicBezTo>
                    <a:pt x="479259" y="776592"/>
                    <a:pt x="479811" y="781467"/>
                    <a:pt x="478281" y="786092"/>
                  </a:cubicBezTo>
                  <a:cubicBezTo>
                    <a:pt x="478241" y="791568"/>
                    <a:pt x="477788" y="797033"/>
                    <a:pt x="476929" y="802442"/>
                  </a:cubicBezTo>
                  <a:cubicBezTo>
                    <a:pt x="476253" y="809077"/>
                    <a:pt x="476733" y="815802"/>
                    <a:pt x="475310" y="822367"/>
                  </a:cubicBezTo>
                  <a:cubicBezTo>
                    <a:pt x="475233" y="822700"/>
                    <a:pt x="475192" y="823039"/>
                    <a:pt x="475185" y="823381"/>
                  </a:cubicBezTo>
                  <a:cubicBezTo>
                    <a:pt x="475452" y="830497"/>
                    <a:pt x="474349" y="837400"/>
                    <a:pt x="474064" y="844392"/>
                  </a:cubicBezTo>
                  <a:cubicBezTo>
                    <a:pt x="474128" y="849362"/>
                    <a:pt x="473856" y="854331"/>
                    <a:pt x="473246" y="859264"/>
                  </a:cubicBezTo>
                  <a:cubicBezTo>
                    <a:pt x="472927" y="862504"/>
                    <a:pt x="472851" y="865763"/>
                    <a:pt x="473015" y="869014"/>
                  </a:cubicBezTo>
                  <a:cubicBezTo>
                    <a:pt x="472872" y="874351"/>
                    <a:pt x="473370" y="879688"/>
                    <a:pt x="472178" y="884883"/>
                  </a:cubicBezTo>
                  <a:cubicBezTo>
                    <a:pt x="471988" y="886244"/>
                    <a:pt x="471940" y="887621"/>
                    <a:pt x="472036" y="888992"/>
                  </a:cubicBezTo>
                  <a:cubicBezTo>
                    <a:pt x="472036" y="898089"/>
                    <a:pt x="471995" y="907180"/>
                    <a:pt x="471912" y="916265"/>
                  </a:cubicBezTo>
                  <a:cubicBezTo>
                    <a:pt x="471947" y="917955"/>
                    <a:pt x="471965" y="919663"/>
                    <a:pt x="471965" y="921371"/>
                  </a:cubicBezTo>
                  <a:close/>
                </a:path>
              </a:pathLst>
            </a:custGeom>
            <a:solidFill>
              <a:srgbClr val="FFFFFF"/>
            </a:solidFill>
            <a:ln w="9525" cap="flat">
              <a:noFill/>
              <a:prstDash val="solid"/>
              <a:miter/>
            </a:ln>
          </p:spPr>
          <p:txBody>
            <a:bodyPr rtlCol="0" anchor="ctr"/>
            <a:lstStyle/>
            <a:p>
              <a:endParaRPr lang="zh-CN" altLang="en-US"/>
            </a:p>
          </p:txBody>
        </p:sp>
        <p:sp>
          <p:nvSpPr>
            <p:cNvPr id="28" name="图形 136"/>
            <p:cNvSpPr/>
            <p:nvPr/>
          </p:nvSpPr>
          <p:spPr>
            <a:xfrm>
              <a:off x="4234401" y="2131891"/>
              <a:ext cx="345372" cy="338190"/>
            </a:xfrm>
            <a:custGeom>
              <a:avLst/>
              <a:gdLst>
                <a:gd name="connsiteX0" fmla="*/ 471965 w 941119"/>
                <a:gd name="connsiteY0" fmla="*/ 921371 h 921549"/>
                <a:gd name="connsiteX1" fmla="*/ 470026 w 941119"/>
                <a:gd name="connsiteY1" fmla="*/ 907245 h 921549"/>
                <a:gd name="connsiteX2" fmla="*/ 470026 w 941119"/>
                <a:gd name="connsiteY2" fmla="*/ 886680 h 921549"/>
                <a:gd name="connsiteX3" fmla="*/ 469296 w 941119"/>
                <a:gd name="connsiteY3" fmla="*/ 873871 h 921549"/>
                <a:gd name="connsiteX4" fmla="*/ 469012 w 941119"/>
                <a:gd name="connsiteY4" fmla="*/ 862574 h 921549"/>
                <a:gd name="connsiteX5" fmla="*/ 468211 w 941119"/>
                <a:gd name="connsiteY5" fmla="*/ 849266 h 921549"/>
                <a:gd name="connsiteX6" fmla="*/ 468016 w 941119"/>
                <a:gd name="connsiteY6" fmla="*/ 845157 h 921549"/>
                <a:gd name="connsiteX7" fmla="*/ 467144 w 941119"/>
                <a:gd name="connsiteY7" fmla="*/ 830301 h 921549"/>
                <a:gd name="connsiteX8" fmla="*/ 466966 w 941119"/>
                <a:gd name="connsiteY8" fmla="*/ 824662 h 921549"/>
                <a:gd name="connsiteX9" fmla="*/ 466201 w 941119"/>
                <a:gd name="connsiteY9" fmla="*/ 815980 h 921549"/>
                <a:gd name="connsiteX10" fmla="*/ 466041 w 941119"/>
                <a:gd name="connsiteY10" fmla="*/ 814468 h 921549"/>
                <a:gd name="connsiteX11" fmla="*/ 464813 w 941119"/>
                <a:gd name="connsiteY11" fmla="*/ 796037 h 921549"/>
                <a:gd name="connsiteX12" fmla="*/ 463176 w 941119"/>
                <a:gd name="connsiteY12" fmla="*/ 781271 h 921549"/>
                <a:gd name="connsiteX13" fmla="*/ 462892 w 941119"/>
                <a:gd name="connsiteY13" fmla="*/ 778727 h 921549"/>
                <a:gd name="connsiteX14" fmla="*/ 461113 w 941119"/>
                <a:gd name="connsiteY14" fmla="*/ 762431 h 921549"/>
                <a:gd name="connsiteX15" fmla="*/ 459992 w 941119"/>
                <a:gd name="connsiteY15" fmla="*/ 753286 h 921549"/>
                <a:gd name="connsiteX16" fmla="*/ 454904 w 941119"/>
                <a:gd name="connsiteY16" fmla="*/ 720890 h 921549"/>
                <a:gd name="connsiteX17" fmla="*/ 445137 w 941119"/>
                <a:gd name="connsiteY17" fmla="*/ 676307 h 921549"/>
                <a:gd name="connsiteX18" fmla="*/ 427524 w 941119"/>
                <a:gd name="connsiteY18" fmla="*/ 625888 h 921549"/>
                <a:gd name="connsiteX19" fmla="*/ 401924 w 941119"/>
                <a:gd name="connsiteY19" fmla="*/ 580256 h 921549"/>
                <a:gd name="connsiteX20" fmla="*/ 385378 w 941119"/>
                <a:gd name="connsiteY20" fmla="*/ 559992 h 921549"/>
                <a:gd name="connsiteX21" fmla="*/ 382372 w 941119"/>
                <a:gd name="connsiteY21" fmla="*/ 556434 h 921549"/>
                <a:gd name="connsiteX22" fmla="*/ 376554 w 941119"/>
                <a:gd name="connsiteY22" fmla="*/ 550635 h 921549"/>
                <a:gd name="connsiteX23" fmla="*/ 374170 w 941119"/>
                <a:gd name="connsiteY23" fmla="*/ 548695 h 921549"/>
                <a:gd name="connsiteX24" fmla="*/ 359404 w 941119"/>
                <a:gd name="connsiteY24" fmla="*/ 535940 h 921549"/>
                <a:gd name="connsiteX25" fmla="*/ 336526 w 941119"/>
                <a:gd name="connsiteY25" fmla="*/ 520302 h 921549"/>
                <a:gd name="connsiteX26" fmla="*/ 281909 w 941119"/>
                <a:gd name="connsiteY26" fmla="*/ 495395 h 921549"/>
                <a:gd name="connsiteX27" fmla="*/ 237966 w 941119"/>
                <a:gd name="connsiteY27" fmla="*/ 482942 h 921549"/>
                <a:gd name="connsiteX28" fmla="*/ 203239 w 941119"/>
                <a:gd name="connsiteY28" fmla="*/ 476199 h 921549"/>
                <a:gd name="connsiteX29" fmla="*/ 171839 w 941119"/>
                <a:gd name="connsiteY29" fmla="*/ 471449 h 921549"/>
                <a:gd name="connsiteX30" fmla="*/ 158585 w 941119"/>
                <a:gd name="connsiteY30" fmla="*/ 470043 h 921549"/>
                <a:gd name="connsiteX31" fmla="*/ 145349 w 941119"/>
                <a:gd name="connsiteY31" fmla="*/ 468496 h 921549"/>
                <a:gd name="connsiteX32" fmla="*/ 142306 w 941119"/>
                <a:gd name="connsiteY32" fmla="*/ 468140 h 921549"/>
                <a:gd name="connsiteX33" fmla="*/ 132611 w 941119"/>
                <a:gd name="connsiteY33" fmla="*/ 467339 h 921549"/>
                <a:gd name="connsiteX34" fmla="*/ 114180 w 941119"/>
                <a:gd name="connsiteY34" fmla="*/ 466023 h 921549"/>
                <a:gd name="connsiteX35" fmla="*/ 107063 w 941119"/>
                <a:gd name="connsiteY35" fmla="*/ 465364 h 921549"/>
                <a:gd name="connsiteX36" fmla="*/ 105533 w 941119"/>
                <a:gd name="connsiteY36" fmla="*/ 465133 h 921549"/>
                <a:gd name="connsiteX37" fmla="*/ 82975 w 941119"/>
                <a:gd name="connsiteY37" fmla="*/ 463977 h 921549"/>
                <a:gd name="connsiteX38" fmla="*/ 67604 w 941119"/>
                <a:gd name="connsiteY38" fmla="*/ 463176 h 921549"/>
                <a:gd name="connsiteX39" fmla="*/ 58887 w 941119"/>
                <a:gd name="connsiteY39" fmla="*/ 462963 h 921549"/>
                <a:gd name="connsiteX40" fmla="*/ 38374 w 941119"/>
                <a:gd name="connsiteY40" fmla="*/ 462073 h 921549"/>
                <a:gd name="connsiteX41" fmla="*/ 34265 w 941119"/>
                <a:gd name="connsiteY41" fmla="*/ 461984 h 921549"/>
                <a:gd name="connsiteX42" fmla="*/ 4892 w 941119"/>
                <a:gd name="connsiteY42" fmla="*/ 461931 h 921549"/>
                <a:gd name="connsiteX43" fmla="*/ 1334 w 941119"/>
                <a:gd name="connsiteY43" fmla="*/ 461344 h 921549"/>
                <a:gd name="connsiteX44" fmla="*/ 4394 w 941119"/>
                <a:gd name="connsiteY44" fmla="*/ 461077 h 921549"/>
                <a:gd name="connsiteX45" fmla="*/ 22416 w 941119"/>
                <a:gd name="connsiteY45" fmla="*/ 460952 h 921549"/>
                <a:gd name="connsiteX46" fmla="*/ 33090 w 941119"/>
                <a:gd name="connsiteY46" fmla="*/ 460205 h 921549"/>
                <a:gd name="connsiteX47" fmla="*/ 37200 w 941119"/>
                <a:gd name="connsiteY47" fmla="*/ 460027 h 921549"/>
                <a:gd name="connsiteX48" fmla="*/ 54688 w 941119"/>
                <a:gd name="connsiteY48" fmla="*/ 460027 h 921549"/>
                <a:gd name="connsiteX49" fmla="*/ 64918 w 941119"/>
                <a:gd name="connsiteY49" fmla="*/ 459334 h 921549"/>
                <a:gd name="connsiteX50" fmla="*/ 74151 w 941119"/>
                <a:gd name="connsiteY50" fmla="*/ 459031 h 921549"/>
                <a:gd name="connsiteX51" fmla="*/ 87992 w 941119"/>
                <a:gd name="connsiteY51" fmla="*/ 458195 h 921549"/>
                <a:gd name="connsiteX52" fmla="*/ 93116 w 941119"/>
                <a:gd name="connsiteY52" fmla="*/ 457999 h 921549"/>
                <a:gd name="connsiteX53" fmla="*/ 105391 w 941119"/>
                <a:gd name="connsiteY53" fmla="*/ 457163 h 921549"/>
                <a:gd name="connsiteX54" fmla="*/ 109501 w 941119"/>
                <a:gd name="connsiteY54" fmla="*/ 456985 h 921549"/>
                <a:gd name="connsiteX55" fmla="*/ 120744 w 941119"/>
                <a:gd name="connsiteY55" fmla="*/ 456131 h 921549"/>
                <a:gd name="connsiteX56" fmla="*/ 124302 w 941119"/>
                <a:gd name="connsiteY56" fmla="*/ 455953 h 921549"/>
                <a:gd name="connsiteX57" fmla="*/ 132468 w 941119"/>
                <a:gd name="connsiteY57" fmla="*/ 455171 h 921549"/>
                <a:gd name="connsiteX58" fmla="*/ 133998 w 941119"/>
                <a:gd name="connsiteY58" fmla="*/ 454993 h 921549"/>
                <a:gd name="connsiteX59" fmla="*/ 149850 w 941119"/>
                <a:gd name="connsiteY59" fmla="*/ 453747 h 921549"/>
                <a:gd name="connsiteX60" fmla="*/ 163050 w 941119"/>
                <a:gd name="connsiteY60" fmla="*/ 452128 h 921549"/>
                <a:gd name="connsiteX61" fmla="*/ 174774 w 941119"/>
                <a:gd name="connsiteY61" fmla="*/ 450794 h 921549"/>
                <a:gd name="connsiteX62" fmla="*/ 193543 w 941119"/>
                <a:gd name="connsiteY62" fmla="*/ 448125 h 921549"/>
                <a:gd name="connsiteX63" fmla="*/ 214251 w 941119"/>
                <a:gd name="connsiteY63" fmla="*/ 444656 h 921549"/>
                <a:gd name="connsiteX64" fmla="*/ 226367 w 941119"/>
                <a:gd name="connsiteY64" fmla="*/ 442450 h 921549"/>
                <a:gd name="connsiteX65" fmla="*/ 281357 w 941119"/>
                <a:gd name="connsiteY65" fmla="*/ 427649 h 921549"/>
                <a:gd name="connsiteX66" fmla="*/ 326634 w 941119"/>
                <a:gd name="connsiteY66" fmla="*/ 408079 h 921549"/>
                <a:gd name="connsiteX67" fmla="*/ 363425 w 941119"/>
                <a:gd name="connsiteY67" fmla="*/ 383724 h 921549"/>
                <a:gd name="connsiteX68" fmla="*/ 387834 w 941119"/>
                <a:gd name="connsiteY68" fmla="*/ 360205 h 921549"/>
                <a:gd name="connsiteX69" fmla="*/ 411708 w 941119"/>
                <a:gd name="connsiteY69" fmla="*/ 327470 h 921549"/>
                <a:gd name="connsiteX70" fmla="*/ 423681 w 941119"/>
                <a:gd name="connsiteY70" fmla="*/ 305321 h 921549"/>
                <a:gd name="connsiteX71" fmla="*/ 440138 w 941119"/>
                <a:gd name="connsiteY71" fmla="*/ 262624 h 921549"/>
                <a:gd name="connsiteX72" fmla="*/ 450527 w 941119"/>
                <a:gd name="connsiteY72" fmla="*/ 222915 h 921549"/>
                <a:gd name="connsiteX73" fmla="*/ 455082 w 941119"/>
                <a:gd name="connsiteY73" fmla="*/ 200286 h 921549"/>
                <a:gd name="connsiteX74" fmla="*/ 458640 w 941119"/>
                <a:gd name="connsiteY74" fmla="*/ 177514 h 921549"/>
                <a:gd name="connsiteX75" fmla="*/ 460419 w 941119"/>
                <a:gd name="connsiteY75" fmla="*/ 166840 h 921549"/>
                <a:gd name="connsiteX76" fmla="*/ 461415 w 941119"/>
                <a:gd name="connsiteY76" fmla="*/ 158176 h 921549"/>
                <a:gd name="connsiteX77" fmla="*/ 462803 w 941119"/>
                <a:gd name="connsiteY77" fmla="*/ 144922 h 921549"/>
                <a:gd name="connsiteX78" fmla="*/ 464422 w 941119"/>
                <a:gd name="connsiteY78" fmla="*/ 130155 h 921549"/>
                <a:gd name="connsiteX79" fmla="*/ 464689 w 941119"/>
                <a:gd name="connsiteY79" fmla="*/ 128643 h 921549"/>
                <a:gd name="connsiteX80" fmla="*/ 465881 w 941119"/>
                <a:gd name="connsiteY80" fmla="*/ 110728 h 921549"/>
                <a:gd name="connsiteX81" fmla="*/ 466557 w 941119"/>
                <a:gd name="connsiteY81" fmla="*/ 104110 h 921549"/>
                <a:gd name="connsiteX82" fmla="*/ 466788 w 941119"/>
                <a:gd name="connsiteY82" fmla="*/ 102580 h 921549"/>
                <a:gd name="connsiteX83" fmla="*/ 467944 w 941119"/>
                <a:gd name="connsiteY83" fmla="*/ 80538 h 921549"/>
                <a:gd name="connsiteX84" fmla="*/ 468674 w 941119"/>
                <a:gd name="connsiteY84" fmla="*/ 69294 h 921549"/>
                <a:gd name="connsiteX85" fmla="*/ 468958 w 941119"/>
                <a:gd name="connsiteY85" fmla="*/ 61075 h 921549"/>
                <a:gd name="connsiteX86" fmla="*/ 469795 w 941119"/>
                <a:gd name="connsiteY86" fmla="*/ 45188 h 921549"/>
                <a:gd name="connsiteX87" fmla="*/ 469919 w 941119"/>
                <a:gd name="connsiteY87" fmla="*/ 41096 h 921549"/>
                <a:gd name="connsiteX88" fmla="*/ 470026 w 941119"/>
                <a:gd name="connsiteY88" fmla="*/ 10230 h 921549"/>
                <a:gd name="connsiteX89" fmla="*/ 471947 w 941119"/>
                <a:gd name="connsiteY89" fmla="*/ 1334 h 921549"/>
                <a:gd name="connsiteX90" fmla="*/ 471947 w 941119"/>
                <a:gd name="connsiteY90" fmla="*/ 5462 h 921549"/>
                <a:gd name="connsiteX91" fmla="*/ 472054 w 941119"/>
                <a:gd name="connsiteY91" fmla="*/ 28589 h 921549"/>
                <a:gd name="connsiteX92" fmla="*/ 472783 w 941119"/>
                <a:gd name="connsiteY92" fmla="*/ 40883 h 921549"/>
                <a:gd name="connsiteX93" fmla="*/ 473068 w 941119"/>
                <a:gd name="connsiteY93" fmla="*/ 51664 h 921549"/>
                <a:gd name="connsiteX94" fmla="*/ 473904 w 941119"/>
                <a:gd name="connsiteY94" fmla="*/ 68067 h 921549"/>
                <a:gd name="connsiteX95" fmla="*/ 474100 w 941119"/>
                <a:gd name="connsiteY95" fmla="*/ 75183 h 921549"/>
                <a:gd name="connsiteX96" fmla="*/ 474900 w 941119"/>
                <a:gd name="connsiteY96" fmla="*/ 86942 h 921549"/>
                <a:gd name="connsiteX97" fmla="*/ 475096 w 941119"/>
                <a:gd name="connsiteY97" fmla="*/ 90500 h 921549"/>
                <a:gd name="connsiteX98" fmla="*/ 475986 w 941119"/>
                <a:gd name="connsiteY98" fmla="*/ 103808 h 921549"/>
                <a:gd name="connsiteX99" fmla="*/ 476146 w 941119"/>
                <a:gd name="connsiteY99" fmla="*/ 108415 h 921549"/>
                <a:gd name="connsiteX100" fmla="*/ 476893 w 941119"/>
                <a:gd name="connsiteY100" fmla="*/ 116065 h 921549"/>
                <a:gd name="connsiteX101" fmla="*/ 477071 w 941119"/>
                <a:gd name="connsiteY101" fmla="*/ 117595 h 921549"/>
                <a:gd name="connsiteX102" fmla="*/ 478316 w 941119"/>
                <a:gd name="connsiteY102" fmla="*/ 134479 h 921549"/>
                <a:gd name="connsiteX103" fmla="*/ 480095 w 941119"/>
                <a:gd name="connsiteY103" fmla="*/ 149227 h 921549"/>
                <a:gd name="connsiteX104" fmla="*/ 481163 w 941119"/>
                <a:gd name="connsiteY104" fmla="*/ 159421 h 921549"/>
                <a:gd name="connsiteX105" fmla="*/ 491339 w 941119"/>
                <a:gd name="connsiteY105" fmla="*/ 221083 h 921549"/>
                <a:gd name="connsiteX106" fmla="*/ 508204 w 941119"/>
                <a:gd name="connsiteY106" fmla="*/ 280290 h 921549"/>
                <a:gd name="connsiteX107" fmla="*/ 538448 w 941119"/>
                <a:gd name="connsiteY107" fmla="*/ 339639 h 921549"/>
                <a:gd name="connsiteX108" fmla="*/ 552556 w 941119"/>
                <a:gd name="connsiteY108" fmla="*/ 357928 h 921549"/>
                <a:gd name="connsiteX109" fmla="*/ 567073 w 941119"/>
                <a:gd name="connsiteY109" fmla="*/ 373210 h 921549"/>
                <a:gd name="connsiteX110" fmla="*/ 587550 w 941119"/>
                <a:gd name="connsiteY110" fmla="*/ 390289 h 921549"/>
                <a:gd name="connsiteX111" fmla="*/ 609077 w 941119"/>
                <a:gd name="connsiteY111" fmla="*/ 404325 h 921549"/>
                <a:gd name="connsiteX112" fmla="*/ 644249 w 941119"/>
                <a:gd name="connsiteY112" fmla="*/ 421297 h 921549"/>
                <a:gd name="connsiteX113" fmla="*/ 694062 w 941119"/>
                <a:gd name="connsiteY113" fmla="*/ 437202 h 921549"/>
                <a:gd name="connsiteX114" fmla="*/ 725106 w 941119"/>
                <a:gd name="connsiteY114" fmla="*/ 444087 h 921549"/>
                <a:gd name="connsiteX115" fmla="*/ 746846 w 941119"/>
                <a:gd name="connsiteY115" fmla="*/ 447645 h 921549"/>
                <a:gd name="connsiteX116" fmla="*/ 771664 w 941119"/>
                <a:gd name="connsiteY116" fmla="*/ 451328 h 921549"/>
                <a:gd name="connsiteX117" fmla="*/ 784936 w 941119"/>
                <a:gd name="connsiteY117" fmla="*/ 452644 h 921549"/>
                <a:gd name="connsiteX118" fmla="*/ 800200 w 941119"/>
                <a:gd name="connsiteY118" fmla="*/ 454423 h 921549"/>
                <a:gd name="connsiteX119" fmla="*/ 804292 w 941119"/>
                <a:gd name="connsiteY119" fmla="*/ 454672 h 921549"/>
                <a:gd name="connsiteX120" fmla="*/ 811408 w 941119"/>
                <a:gd name="connsiteY120" fmla="*/ 455420 h 921549"/>
                <a:gd name="connsiteX121" fmla="*/ 812422 w 941119"/>
                <a:gd name="connsiteY121" fmla="*/ 455580 h 921549"/>
                <a:gd name="connsiteX122" fmla="*/ 830337 w 941119"/>
                <a:gd name="connsiteY122" fmla="*/ 456754 h 921549"/>
                <a:gd name="connsiteX123" fmla="*/ 839535 w 941119"/>
                <a:gd name="connsiteY123" fmla="*/ 457519 h 921549"/>
                <a:gd name="connsiteX124" fmla="*/ 841065 w 941119"/>
                <a:gd name="connsiteY124" fmla="*/ 457697 h 921549"/>
                <a:gd name="connsiteX125" fmla="*/ 870829 w 941119"/>
                <a:gd name="connsiteY125" fmla="*/ 458871 h 921549"/>
                <a:gd name="connsiteX126" fmla="*/ 879510 w 941119"/>
                <a:gd name="connsiteY126" fmla="*/ 459529 h 921549"/>
                <a:gd name="connsiteX127" fmla="*/ 883602 w 941119"/>
                <a:gd name="connsiteY127" fmla="*/ 459778 h 921549"/>
                <a:gd name="connsiteX128" fmla="*/ 900059 w 941119"/>
                <a:gd name="connsiteY128" fmla="*/ 459885 h 921549"/>
                <a:gd name="connsiteX129" fmla="*/ 913384 w 941119"/>
                <a:gd name="connsiteY129" fmla="*/ 460632 h 921549"/>
                <a:gd name="connsiteX130" fmla="*/ 923133 w 941119"/>
                <a:gd name="connsiteY130" fmla="*/ 460846 h 921549"/>
                <a:gd name="connsiteX131" fmla="*/ 940621 w 941119"/>
                <a:gd name="connsiteY131" fmla="*/ 461522 h 921549"/>
                <a:gd name="connsiteX132" fmla="*/ 937561 w 941119"/>
                <a:gd name="connsiteY132" fmla="*/ 461806 h 921549"/>
                <a:gd name="connsiteX133" fmla="*/ 906694 w 941119"/>
                <a:gd name="connsiteY133" fmla="*/ 461949 h 921549"/>
                <a:gd name="connsiteX134" fmla="*/ 900557 w 941119"/>
                <a:gd name="connsiteY134" fmla="*/ 462482 h 921549"/>
                <a:gd name="connsiteX135" fmla="*/ 895967 w 941119"/>
                <a:gd name="connsiteY135" fmla="*/ 462838 h 921549"/>
                <a:gd name="connsiteX136" fmla="*/ 881040 w 941119"/>
                <a:gd name="connsiteY136" fmla="*/ 462945 h 921549"/>
                <a:gd name="connsiteX137" fmla="*/ 870811 w 941119"/>
                <a:gd name="connsiteY137" fmla="*/ 463639 h 921549"/>
                <a:gd name="connsiteX138" fmla="*/ 860546 w 941119"/>
                <a:gd name="connsiteY138" fmla="*/ 463959 h 921549"/>
                <a:gd name="connsiteX139" fmla="*/ 850316 w 941119"/>
                <a:gd name="connsiteY139" fmla="*/ 464688 h 921549"/>
                <a:gd name="connsiteX140" fmla="*/ 844677 w 941119"/>
                <a:gd name="connsiteY140" fmla="*/ 464955 h 921549"/>
                <a:gd name="connsiteX141" fmla="*/ 832401 w 941119"/>
                <a:gd name="connsiteY141" fmla="*/ 465809 h 921549"/>
                <a:gd name="connsiteX142" fmla="*/ 827793 w 941119"/>
                <a:gd name="connsiteY142" fmla="*/ 466005 h 921549"/>
                <a:gd name="connsiteX143" fmla="*/ 818596 w 941119"/>
                <a:gd name="connsiteY143" fmla="*/ 466788 h 921549"/>
                <a:gd name="connsiteX144" fmla="*/ 817066 w 941119"/>
                <a:gd name="connsiteY144" fmla="*/ 466966 h 921549"/>
                <a:gd name="connsiteX145" fmla="*/ 800200 w 941119"/>
                <a:gd name="connsiteY145" fmla="*/ 468264 h 921549"/>
                <a:gd name="connsiteX146" fmla="*/ 785416 w 941119"/>
                <a:gd name="connsiteY146" fmla="*/ 469777 h 921549"/>
                <a:gd name="connsiteX147" fmla="*/ 773194 w 941119"/>
                <a:gd name="connsiteY147" fmla="*/ 471182 h 921549"/>
                <a:gd name="connsiteX148" fmla="*/ 762004 w 941119"/>
                <a:gd name="connsiteY148" fmla="*/ 472481 h 921549"/>
                <a:gd name="connsiteX149" fmla="*/ 751881 w 941119"/>
                <a:gd name="connsiteY149" fmla="*/ 474117 h 921549"/>
                <a:gd name="connsiteX150" fmla="*/ 724075 w 941119"/>
                <a:gd name="connsiteY150" fmla="*/ 478654 h 921549"/>
                <a:gd name="connsiteX151" fmla="*/ 689063 w 941119"/>
                <a:gd name="connsiteY151" fmla="*/ 486606 h 921549"/>
                <a:gd name="connsiteX152" fmla="*/ 637061 w 941119"/>
                <a:gd name="connsiteY152" fmla="*/ 504272 h 921549"/>
                <a:gd name="connsiteX153" fmla="*/ 592069 w 941119"/>
                <a:gd name="connsiteY153" fmla="*/ 528948 h 921549"/>
                <a:gd name="connsiteX154" fmla="*/ 567073 w 941119"/>
                <a:gd name="connsiteY154" fmla="*/ 549531 h 921549"/>
                <a:gd name="connsiteX155" fmla="*/ 560153 w 941119"/>
                <a:gd name="connsiteY155" fmla="*/ 556434 h 921549"/>
                <a:gd name="connsiteX156" fmla="*/ 541312 w 941119"/>
                <a:gd name="connsiteY156" fmla="*/ 578797 h 921549"/>
                <a:gd name="connsiteX157" fmla="*/ 520355 w 941119"/>
                <a:gd name="connsiteY157" fmla="*/ 613524 h 921549"/>
                <a:gd name="connsiteX158" fmla="*/ 507350 w 941119"/>
                <a:gd name="connsiteY158" fmla="*/ 644266 h 921549"/>
                <a:gd name="connsiteX159" fmla="*/ 493314 w 941119"/>
                <a:gd name="connsiteY159" fmla="*/ 692034 h 921549"/>
                <a:gd name="connsiteX160" fmla="*/ 487514 w 941119"/>
                <a:gd name="connsiteY160" fmla="*/ 720143 h 921549"/>
                <a:gd name="connsiteX161" fmla="*/ 483137 w 941119"/>
                <a:gd name="connsiteY161" fmla="*/ 747985 h 921549"/>
                <a:gd name="connsiteX162" fmla="*/ 479971 w 941119"/>
                <a:gd name="connsiteY162" fmla="*/ 771860 h 921549"/>
                <a:gd name="connsiteX163" fmla="*/ 478281 w 941119"/>
                <a:gd name="connsiteY163" fmla="*/ 786092 h 921549"/>
                <a:gd name="connsiteX164" fmla="*/ 476929 w 941119"/>
                <a:gd name="connsiteY164" fmla="*/ 802442 h 921549"/>
                <a:gd name="connsiteX165" fmla="*/ 475310 w 941119"/>
                <a:gd name="connsiteY165" fmla="*/ 822367 h 921549"/>
                <a:gd name="connsiteX166" fmla="*/ 475185 w 941119"/>
                <a:gd name="connsiteY166" fmla="*/ 823381 h 921549"/>
                <a:gd name="connsiteX167" fmla="*/ 474064 w 941119"/>
                <a:gd name="connsiteY167" fmla="*/ 844392 h 921549"/>
                <a:gd name="connsiteX168" fmla="*/ 473246 w 941119"/>
                <a:gd name="connsiteY168" fmla="*/ 859264 h 921549"/>
                <a:gd name="connsiteX169" fmla="*/ 473015 w 941119"/>
                <a:gd name="connsiteY169" fmla="*/ 869014 h 921549"/>
                <a:gd name="connsiteX170" fmla="*/ 472178 w 941119"/>
                <a:gd name="connsiteY170" fmla="*/ 884883 h 921549"/>
                <a:gd name="connsiteX171" fmla="*/ 472036 w 941119"/>
                <a:gd name="connsiteY171" fmla="*/ 888992 h 921549"/>
                <a:gd name="connsiteX172" fmla="*/ 471912 w 941119"/>
                <a:gd name="connsiteY172" fmla="*/ 916265 h 921549"/>
                <a:gd name="connsiteX173" fmla="*/ 471965 w 941119"/>
                <a:gd name="connsiteY173" fmla="*/ 921371 h 92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1119" h="921549">
                  <a:moveTo>
                    <a:pt x="471965" y="921371"/>
                  </a:moveTo>
                  <a:cubicBezTo>
                    <a:pt x="470378" y="916840"/>
                    <a:pt x="469718" y="912036"/>
                    <a:pt x="470026" y="907245"/>
                  </a:cubicBezTo>
                  <a:cubicBezTo>
                    <a:pt x="470026" y="900396"/>
                    <a:pt x="470026" y="893529"/>
                    <a:pt x="470026" y="886680"/>
                  </a:cubicBezTo>
                  <a:cubicBezTo>
                    <a:pt x="470102" y="882398"/>
                    <a:pt x="469859" y="878115"/>
                    <a:pt x="469296" y="873871"/>
                  </a:cubicBezTo>
                  <a:cubicBezTo>
                    <a:pt x="468951" y="870115"/>
                    <a:pt x="468857" y="866342"/>
                    <a:pt x="469012" y="862574"/>
                  </a:cubicBezTo>
                  <a:cubicBezTo>
                    <a:pt x="469012" y="858126"/>
                    <a:pt x="469279" y="853678"/>
                    <a:pt x="468211" y="849266"/>
                  </a:cubicBezTo>
                  <a:cubicBezTo>
                    <a:pt x="468003" y="847907"/>
                    <a:pt x="467937" y="846530"/>
                    <a:pt x="468016" y="845157"/>
                  </a:cubicBezTo>
                  <a:cubicBezTo>
                    <a:pt x="467891" y="840211"/>
                    <a:pt x="468229" y="835229"/>
                    <a:pt x="467144" y="830301"/>
                  </a:cubicBezTo>
                  <a:cubicBezTo>
                    <a:pt x="466896" y="828432"/>
                    <a:pt x="466838" y="826542"/>
                    <a:pt x="466966" y="824662"/>
                  </a:cubicBezTo>
                  <a:cubicBezTo>
                    <a:pt x="467130" y="821746"/>
                    <a:pt x="466872" y="818823"/>
                    <a:pt x="466201" y="815980"/>
                  </a:cubicBezTo>
                  <a:cubicBezTo>
                    <a:pt x="466059" y="815489"/>
                    <a:pt x="466005" y="814977"/>
                    <a:pt x="466041" y="814468"/>
                  </a:cubicBezTo>
                  <a:cubicBezTo>
                    <a:pt x="466414" y="808277"/>
                    <a:pt x="465027" y="802192"/>
                    <a:pt x="464813" y="796037"/>
                  </a:cubicBezTo>
                  <a:cubicBezTo>
                    <a:pt x="464635" y="791091"/>
                    <a:pt x="463746" y="786199"/>
                    <a:pt x="463176" y="781271"/>
                  </a:cubicBezTo>
                  <a:cubicBezTo>
                    <a:pt x="463038" y="780428"/>
                    <a:pt x="462943" y="779579"/>
                    <a:pt x="462892" y="778727"/>
                  </a:cubicBezTo>
                  <a:cubicBezTo>
                    <a:pt x="462629" y="773263"/>
                    <a:pt x="462034" y="767821"/>
                    <a:pt x="461113" y="762431"/>
                  </a:cubicBezTo>
                  <a:cubicBezTo>
                    <a:pt x="460686" y="759388"/>
                    <a:pt x="460401" y="756329"/>
                    <a:pt x="459992" y="753286"/>
                  </a:cubicBezTo>
                  <a:cubicBezTo>
                    <a:pt x="458498" y="742452"/>
                    <a:pt x="456754" y="731671"/>
                    <a:pt x="454904" y="720890"/>
                  </a:cubicBezTo>
                  <a:cubicBezTo>
                    <a:pt x="452420" y="705871"/>
                    <a:pt x="449159" y="690989"/>
                    <a:pt x="445137" y="676307"/>
                  </a:cubicBezTo>
                  <a:cubicBezTo>
                    <a:pt x="440458" y="659107"/>
                    <a:pt x="434573" y="642259"/>
                    <a:pt x="427524" y="625888"/>
                  </a:cubicBezTo>
                  <a:cubicBezTo>
                    <a:pt x="420559" y="609848"/>
                    <a:pt x="411982" y="594559"/>
                    <a:pt x="401924" y="580256"/>
                  </a:cubicBezTo>
                  <a:cubicBezTo>
                    <a:pt x="396960" y="573068"/>
                    <a:pt x="391427" y="566292"/>
                    <a:pt x="385378" y="559992"/>
                  </a:cubicBezTo>
                  <a:cubicBezTo>
                    <a:pt x="384293" y="558889"/>
                    <a:pt x="383333" y="557680"/>
                    <a:pt x="382372" y="556434"/>
                  </a:cubicBezTo>
                  <a:cubicBezTo>
                    <a:pt x="380666" y="554280"/>
                    <a:pt x="378714" y="552333"/>
                    <a:pt x="376554" y="550635"/>
                  </a:cubicBezTo>
                  <a:cubicBezTo>
                    <a:pt x="375722" y="550037"/>
                    <a:pt x="374925" y="549389"/>
                    <a:pt x="374170" y="548695"/>
                  </a:cubicBezTo>
                  <a:cubicBezTo>
                    <a:pt x="369525" y="544134"/>
                    <a:pt x="364594" y="539873"/>
                    <a:pt x="359404" y="535940"/>
                  </a:cubicBezTo>
                  <a:cubicBezTo>
                    <a:pt x="352144" y="530209"/>
                    <a:pt x="344501" y="524984"/>
                    <a:pt x="336526" y="520302"/>
                  </a:cubicBezTo>
                  <a:cubicBezTo>
                    <a:pt x="319182" y="510227"/>
                    <a:pt x="300888" y="501885"/>
                    <a:pt x="281909" y="495395"/>
                  </a:cubicBezTo>
                  <a:cubicBezTo>
                    <a:pt x="267490" y="490476"/>
                    <a:pt x="252821" y="486320"/>
                    <a:pt x="237966" y="482942"/>
                  </a:cubicBezTo>
                  <a:cubicBezTo>
                    <a:pt x="226473" y="480291"/>
                    <a:pt x="214927" y="477853"/>
                    <a:pt x="203239" y="476199"/>
                  </a:cubicBezTo>
                  <a:cubicBezTo>
                    <a:pt x="192760" y="474722"/>
                    <a:pt x="182335" y="472641"/>
                    <a:pt x="171839" y="471449"/>
                  </a:cubicBezTo>
                  <a:cubicBezTo>
                    <a:pt x="167444" y="470933"/>
                    <a:pt x="162943" y="470239"/>
                    <a:pt x="158585" y="470043"/>
                  </a:cubicBezTo>
                  <a:cubicBezTo>
                    <a:pt x="154226" y="469848"/>
                    <a:pt x="149690" y="469047"/>
                    <a:pt x="145349" y="468496"/>
                  </a:cubicBezTo>
                  <a:cubicBezTo>
                    <a:pt x="144341" y="468325"/>
                    <a:pt x="143326" y="468206"/>
                    <a:pt x="142306" y="468140"/>
                  </a:cubicBezTo>
                  <a:cubicBezTo>
                    <a:pt x="139033" y="468140"/>
                    <a:pt x="135795" y="467410"/>
                    <a:pt x="132611" y="467339"/>
                  </a:cubicBezTo>
                  <a:cubicBezTo>
                    <a:pt x="126420" y="467197"/>
                    <a:pt x="120353" y="465863"/>
                    <a:pt x="114180" y="466023"/>
                  </a:cubicBezTo>
                  <a:cubicBezTo>
                    <a:pt x="111788" y="466194"/>
                    <a:pt x="109383" y="465971"/>
                    <a:pt x="107063" y="465364"/>
                  </a:cubicBezTo>
                  <a:cubicBezTo>
                    <a:pt x="106570" y="465201"/>
                    <a:pt x="106053" y="465123"/>
                    <a:pt x="105533" y="465133"/>
                  </a:cubicBezTo>
                  <a:cubicBezTo>
                    <a:pt x="97972" y="465489"/>
                    <a:pt x="90518" y="464101"/>
                    <a:pt x="82975" y="463977"/>
                  </a:cubicBezTo>
                  <a:cubicBezTo>
                    <a:pt x="77838" y="464155"/>
                    <a:pt x="72695" y="463886"/>
                    <a:pt x="67604" y="463176"/>
                  </a:cubicBezTo>
                  <a:cubicBezTo>
                    <a:pt x="64708" y="462883"/>
                    <a:pt x="61794" y="462812"/>
                    <a:pt x="58887" y="462963"/>
                  </a:cubicBezTo>
                  <a:cubicBezTo>
                    <a:pt x="52037" y="462767"/>
                    <a:pt x="45170" y="463425"/>
                    <a:pt x="38374" y="462073"/>
                  </a:cubicBezTo>
                  <a:cubicBezTo>
                    <a:pt x="37010" y="461918"/>
                    <a:pt x="35634" y="461888"/>
                    <a:pt x="34265" y="461984"/>
                  </a:cubicBezTo>
                  <a:lnTo>
                    <a:pt x="4892" y="461931"/>
                  </a:lnTo>
                  <a:cubicBezTo>
                    <a:pt x="3677" y="462016"/>
                    <a:pt x="2458" y="461815"/>
                    <a:pt x="1334" y="461344"/>
                  </a:cubicBezTo>
                  <a:cubicBezTo>
                    <a:pt x="2348" y="461255"/>
                    <a:pt x="3380" y="461095"/>
                    <a:pt x="4394" y="461077"/>
                  </a:cubicBezTo>
                  <a:lnTo>
                    <a:pt x="22416" y="460952"/>
                  </a:lnTo>
                  <a:cubicBezTo>
                    <a:pt x="25991" y="461127"/>
                    <a:pt x="29574" y="460876"/>
                    <a:pt x="33090" y="460205"/>
                  </a:cubicBezTo>
                  <a:cubicBezTo>
                    <a:pt x="34449" y="459994"/>
                    <a:pt x="35828" y="459935"/>
                    <a:pt x="37200" y="460027"/>
                  </a:cubicBezTo>
                  <a:cubicBezTo>
                    <a:pt x="43035" y="460027"/>
                    <a:pt x="48853" y="460027"/>
                    <a:pt x="54688" y="460027"/>
                  </a:cubicBezTo>
                  <a:cubicBezTo>
                    <a:pt x="58111" y="460079"/>
                    <a:pt x="61533" y="459848"/>
                    <a:pt x="64918" y="459334"/>
                  </a:cubicBezTo>
                  <a:cubicBezTo>
                    <a:pt x="67984" y="459010"/>
                    <a:pt x="71070" y="458908"/>
                    <a:pt x="74151" y="459031"/>
                  </a:cubicBezTo>
                  <a:cubicBezTo>
                    <a:pt x="78781" y="459232"/>
                    <a:pt x="83420" y="458953"/>
                    <a:pt x="87992" y="458195"/>
                  </a:cubicBezTo>
                  <a:cubicBezTo>
                    <a:pt x="89689" y="457960"/>
                    <a:pt x="91405" y="457894"/>
                    <a:pt x="93116" y="457999"/>
                  </a:cubicBezTo>
                  <a:cubicBezTo>
                    <a:pt x="97226" y="458202"/>
                    <a:pt x="101346" y="457921"/>
                    <a:pt x="105391" y="457163"/>
                  </a:cubicBezTo>
                  <a:cubicBezTo>
                    <a:pt x="106750" y="456951"/>
                    <a:pt x="108129" y="456891"/>
                    <a:pt x="109501" y="456985"/>
                  </a:cubicBezTo>
                  <a:cubicBezTo>
                    <a:pt x="113269" y="457163"/>
                    <a:pt x="117046" y="456877"/>
                    <a:pt x="120744" y="456131"/>
                  </a:cubicBezTo>
                  <a:cubicBezTo>
                    <a:pt x="121919" y="455930"/>
                    <a:pt x="123113" y="455870"/>
                    <a:pt x="124302" y="455953"/>
                  </a:cubicBezTo>
                  <a:cubicBezTo>
                    <a:pt x="127048" y="456103"/>
                    <a:pt x="129801" y="455839"/>
                    <a:pt x="132468" y="455171"/>
                  </a:cubicBezTo>
                  <a:cubicBezTo>
                    <a:pt x="132964" y="455021"/>
                    <a:pt x="133482" y="454962"/>
                    <a:pt x="133998" y="454993"/>
                  </a:cubicBezTo>
                  <a:cubicBezTo>
                    <a:pt x="139335" y="455384"/>
                    <a:pt x="144530" y="453907"/>
                    <a:pt x="149850" y="453747"/>
                  </a:cubicBezTo>
                  <a:cubicBezTo>
                    <a:pt x="154262" y="453623"/>
                    <a:pt x="158745" y="452680"/>
                    <a:pt x="163050" y="452128"/>
                  </a:cubicBezTo>
                  <a:cubicBezTo>
                    <a:pt x="166964" y="451648"/>
                    <a:pt x="170878" y="451310"/>
                    <a:pt x="174774" y="450794"/>
                  </a:cubicBezTo>
                  <a:cubicBezTo>
                    <a:pt x="181036" y="449940"/>
                    <a:pt x="187228" y="448926"/>
                    <a:pt x="193543" y="448125"/>
                  </a:cubicBezTo>
                  <a:cubicBezTo>
                    <a:pt x="200499" y="447254"/>
                    <a:pt x="207384" y="445973"/>
                    <a:pt x="214251" y="444656"/>
                  </a:cubicBezTo>
                  <a:cubicBezTo>
                    <a:pt x="218290" y="443874"/>
                    <a:pt x="222364" y="443322"/>
                    <a:pt x="226367" y="442450"/>
                  </a:cubicBezTo>
                  <a:cubicBezTo>
                    <a:pt x="244963" y="438563"/>
                    <a:pt x="263323" y="433621"/>
                    <a:pt x="281357" y="427649"/>
                  </a:cubicBezTo>
                  <a:cubicBezTo>
                    <a:pt x="296960" y="422374"/>
                    <a:pt x="312103" y="415829"/>
                    <a:pt x="326634" y="408079"/>
                  </a:cubicBezTo>
                  <a:cubicBezTo>
                    <a:pt x="339643" y="401148"/>
                    <a:pt x="351963" y="392993"/>
                    <a:pt x="363425" y="383724"/>
                  </a:cubicBezTo>
                  <a:cubicBezTo>
                    <a:pt x="372173" y="376544"/>
                    <a:pt x="380335" y="368680"/>
                    <a:pt x="387834" y="360205"/>
                  </a:cubicBezTo>
                  <a:cubicBezTo>
                    <a:pt x="396875" y="350126"/>
                    <a:pt x="404875" y="339159"/>
                    <a:pt x="411708" y="327470"/>
                  </a:cubicBezTo>
                  <a:cubicBezTo>
                    <a:pt x="415925" y="320212"/>
                    <a:pt x="420195" y="312971"/>
                    <a:pt x="423681" y="305321"/>
                  </a:cubicBezTo>
                  <a:cubicBezTo>
                    <a:pt x="430088" y="291460"/>
                    <a:pt x="435585" y="277198"/>
                    <a:pt x="440138" y="262624"/>
                  </a:cubicBezTo>
                  <a:cubicBezTo>
                    <a:pt x="444158" y="249530"/>
                    <a:pt x="447699" y="236329"/>
                    <a:pt x="450527" y="222915"/>
                  </a:cubicBezTo>
                  <a:cubicBezTo>
                    <a:pt x="452129" y="215390"/>
                    <a:pt x="453801" y="207882"/>
                    <a:pt x="455082" y="200286"/>
                  </a:cubicBezTo>
                  <a:cubicBezTo>
                    <a:pt x="456363" y="192689"/>
                    <a:pt x="457448" y="185110"/>
                    <a:pt x="458640" y="177514"/>
                  </a:cubicBezTo>
                  <a:cubicBezTo>
                    <a:pt x="459191" y="173956"/>
                    <a:pt x="459743" y="170398"/>
                    <a:pt x="460419" y="166840"/>
                  </a:cubicBezTo>
                  <a:cubicBezTo>
                    <a:pt x="460917" y="163975"/>
                    <a:pt x="460881" y="161058"/>
                    <a:pt x="461415" y="158176"/>
                  </a:cubicBezTo>
                  <a:cubicBezTo>
                    <a:pt x="462234" y="153817"/>
                    <a:pt x="462340" y="149280"/>
                    <a:pt x="462803" y="144922"/>
                  </a:cubicBezTo>
                  <a:cubicBezTo>
                    <a:pt x="463319" y="139994"/>
                    <a:pt x="463870" y="135083"/>
                    <a:pt x="464422" y="130155"/>
                  </a:cubicBezTo>
                  <a:cubicBezTo>
                    <a:pt x="464562" y="129662"/>
                    <a:pt x="464651" y="129155"/>
                    <a:pt x="464689" y="128643"/>
                  </a:cubicBezTo>
                  <a:cubicBezTo>
                    <a:pt x="464368" y="122630"/>
                    <a:pt x="466005" y="116741"/>
                    <a:pt x="465881" y="110728"/>
                  </a:cubicBezTo>
                  <a:cubicBezTo>
                    <a:pt x="465758" y="108500"/>
                    <a:pt x="465987" y="106267"/>
                    <a:pt x="466557" y="104110"/>
                  </a:cubicBezTo>
                  <a:cubicBezTo>
                    <a:pt x="466720" y="103617"/>
                    <a:pt x="466799" y="103100"/>
                    <a:pt x="466788" y="102580"/>
                  </a:cubicBezTo>
                  <a:cubicBezTo>
                    <a:pt x="466397" y="95197"/>
                    <a:pt x="467998" y="87921"/>
                    <a:pt x="467944" y="80538"/>
                  </a:cubicBezTo>
                  <a:cubicBezTo>
                    <a:pt x="467823" y="76775"/>
                    <a:pt x="468069" y="73010"/>
                    <a:pt x="468674" y="69294"/>
                  </a:cubicBezTo>
                  <a:cubicBezTo>
                    <a:pt x="468983" y="66566"/>
                    <a:pt x="469078" y="63818"/>
                    <a:pt x="468958" y="61075"/>
                  </a:cubicBezTo>
                  <a:cubicBezTo>
                    <a:pt x="469101" y="55738"/>
                    <a:pt x="468585" y="50401"/>
                    <a:pt x="469795" y="45188"/>
                  </a:cubicBezTo>
                  <a:cubicBezTo>
                    <a:pt x="469988" y="43833"/>
                    <a:pt x="470029" y="42460"/>
                    <a:pt x="469919" y="41096"/>
                  </a:cubicBezTo>
                  <a:cubicBezTo>
                    <a:pt x="469919" y="30795"/>
                    <a:pt x="470079" y="20512"/>
                    <a:pt x="470026" y="10230"/>
                  </a:cubicBezTo>
                  <a:cubicBezTo>
                    <a:pt x="470088" y="7168"/>
                    <a:pt x="470741" y="4148"/>
                    <a:pt x="471947" y="1334"/>
                  </a:cubicBezTo>
                  <a:lnTo>
                    <a:pt x="471947" y="5462"/>
                  </a:lnTo>
                  <a:cubicBezTo>
                    <a:pt x="471947" y="13183"/>
                    <a:pt x="471947" y="20886"/>
                    <a:pt x="472054" y="28589"/>
                  </a:cubicBezTo>
                  <a:cubicBezTo>
                    <a:pt x="471995" y="32700"/>
                    <a:pt x="472239" y="36808"/>
                    <a:pt x="472783" y="40883"/>
                  </a:cubicBezTo>
                  <a:cubicBezTo>
                    <a:pt x="473128" y="44465"/>
                    <a:pt x="473223" y="48068"/>
                    <a:pt x="473068" y="51664"/>
                  </a:cubicBezTo>
                  <a:cubicBezTo>
                    <a:pt x="473193" y="57143"/>
                    <a:pt x="472819" y="62605"/>
                    <a:pt x="473904" y="68067"/>
                  </a:cubicBezTo>
                  <a:cubicBezTo>
                    <a:pt x="474171" y="70429"/>
                    <a:pt x="474237" y="72809"/>
                    <a:pt x="474100" y="75183"/>
                  </a:cubicBezTo>
                  <a:cubicBezTo>
                    <a:pt x="473904" y="79121"/>
                    <a:pt x="474173" y="83068"/>
                    <a:pt x="474900" y="86942"/>
                  </a:cubicBezTo>
                  <a:cubicBezTo>
                    <a:pt x="475098" y="88117"/>
                    <a:pt x="475164" y="89311"/>
                    <a:pt x="475096" y="90500"/>
                  </a:cubicBezTo>
                  <a:cubicBezTo>
                    <a:pt x="474922" y="94955"/>
                    <a:pt x="475219" y="99416"/>
                    <a:pt x="475986" y="103808"/>
                  </a:cubicBezTo>
                  <a:cubicBezTo>
                    <a:pt x="476210" y="105333"/>
                    <a:pt x="476263" y="106878"/>
                    <a:pt x="476146" y="108415"/>
                  </a:cubicBezTo>
                  <a:cubicBezTo>
                    <a:pt x="476012" y="110988"/>
                    <a:pt x="476263" y="113567"/>
                    <a:pt x="476893" y="116065"/>
                  </a:cubicBezTo>
                  <a:cubicBezTo>
                    <a:pt x="477041" y="116561"/>
                    <a:pt x="477101" y="117079"/>
                    <a:pt x="477071" y="117595"/>
                  </a:cubicBezTo>
                  <a:cubicBezTo>
                    <a:pt x="476715" y="123271"/>
                    <a:pt x="478085" y="128821"/>
                    <a:pt x="478316" y="134479"/>
                  </a:cubicBezTo>
                  <a:cubicBezTo>
                    <a:pt x="478530" y="139407"/>
                    <a:pt x="479455" y="144299"/>
                    <a:pt x="480095" y="149227"/>
                  </a:cubicBezTo>
                  <a:cubicBezTo>
                    <a:pt x="480487" y="152607"/>
                    <a:pt x="480771" y="156023"/>
                    <a:pt x="481163" y="159421"/>
                  </a:cubicBezTo>
                  <a:cubicBezTo>
                    <a:pt x="483600" y="180129"/>
                    <a:pt x="487123" y="200659"/>
                    <a:pt x="491339" y="221083"/>
                  </a:cubicBezTo>
                  <a:cubicBezTo>
                    <a:pt x="495486" y="241209"/>
                    <a:pt x="501124" y="260999"/>
                    <a:pt x="508204" y="280290"/>
                  </a:cubicBezTo>
                  <a:cubicBezTo>
                    <a:pt x="515675" y="301299"/>
                    <a:pt x="525842" y="321247"/>
                    <a:pt x="538448" y="339639"/>
                  </a:cubicBezTo>
                  <a:cubicBezTo>
                    <a:pt x="542878" y="345955"/>
                    <a:pt x="547521" y="352092"/>
                    <a:pt x="552556" y="357928"/>
                  </a:cubicBezTo>
                  <a:cubicBezTo>
                    <a:pt x="557146" y="363265"/>
                    <a:pt x="562092" y="368246"/>
                    <a:pt x="567073" y="373210"/>
                  </a:cubicBezTo>
                  <a:cubicBezTo>
                    <a:pt x="573448" y="379424"/>
                    <a:pt x="580293" y="385133"/>
                    <a:pt x="587550" y="390289"/>
                  </a:cubicBezTo>
                  <a:cubicBezTo>
                    <a:pt x="594471" y="395341"/>
                    <a:pt x="601694" y="399949"/>
                    <a:pt x="609077" y="404325"/>
                  </a:cubicBezTo>
                  <a:cubicBezTo>
                    <a:pt x="620349" y="410876"/>
                    <a:pt x="632106" y="416549"/>
                    <a:pt x="644249" y="421297"/>
                  </a:cubicBezTo>
                  <a:cubicBezTo>
                    <a:pt x="660441" y="427810"/>
                    <a:pt x="677090" y="433128"/>
                    <a:pt x="694062" y="437202"/>
                  </a:cubicBezTo>
                  <a:cubicBezTo>
                    <a:pt x="704363" y="439657"/>
                    <a:pt x="714681" y="442148"/>
                    <a:pt x="725106" y="444087"/>
                  </a:cubicBezTo>
                  <a:cubicBezTo>
                    <a:pt x="732312" y="445439"/>
                    <a:pt x="739517" y="446898"/>
                    <a:pt x="746846" y="447645"/>
                  </a:cubicBezTo>
                  <a:cubicBezTo>
                    <a:pt x="755155" y="448570"/>
                    <a:pt x="763392" y="450171"/>
                    <a:pt x="771664" y="451328"/>
                  </a:cubicBezTo>
                  <a:cubicBezTo>
                    <a:pt x="776076" y="451933"/>
                    <a:pt x="780560" y="452164"/>
                    <a:pt x="784936" y="452644"/>
                  </a:cubicBezTo>
                  <a:cubicBezTo>
                    <a:pt x="790024" y="453178"/>
                    <a:pt x="795112" y="453836"/>
                    <a:pt x="800200" y="454423"/>
                  </a:cubicBezTo>
                  <a:cubicBezTo>
                    <a:pt x="801552" y="454566"/>
                    <a:pt x="802922" y="454655"/>
                    <a:pt x="804292" y="454672"/>
                  </a:cubicBezTo>
                  <a:cubicBezTo>
                    <a:pt x="806689" y="454575"/>
                    <a:pt x="809085" y="454827"/>
                    <a:pt x="811408" y="455420"/>
                  </a:cubicBezTo>
                  <a:cubicBezTo>
                    <a:pt x="811734" y="455535"/>
                    <a:pt x="812077" y="455589"/>
                    <a:pt x="812422" y="455580"/>
                  </a:cubicBezTo>
                  <a:cubicBezTo>
                    <a:pt x="818453" y="455242"/>
                    <a:pt x="824342" y="456683"/>
                    <a:pt x="830337" y="456754"/>
                  </a:cubicBezTo>
                  <a:cubicBezTo>
                    <a:pt x="833424" y="456581"/>
                    <a:pt x="836520" y="456838"/>
                    <a:pt x="839535" y="457519"/>
                  </a:cubicBezTo>
                  <a:cubicBezTo>
                    <a:pt x="840031" y="457667"/>
                    <a:pt x="840549" y="457727"/>
                    <a:pt x="841065" y="457697"/>
                  </a:cubicBezTo>
                  <a:cubicBezTo>
                    <a:pt x="851010" y="457305"/>
                    <a:pt x="860866" y="459280"/>
                    <a:pt x="870829" y="458871"/>
                  </a:cubicBezTo>
                  <a:cubicBezTo>
                    <a:pt x="873739" y="458656"/>
                    <a:pt x="876666" y="458876"/>
                    <a:pt x="879510" y="459529"/>
                  </a:cubicBezTo>
                  <a:cubicBezTo>
                    <a:pt x="880859" y="459773"/>
                    <a:pt x="882232" y="459857"/>
                    <a:pt x="883602" y="459778"/>
                  </a:cubicBezTo>
                  <a:cubicBezTo>
                    <a:pt x="889082" y="459778"/>
                    <a:pt x="894579" y="459778"/>
                    <a:pt x="900059" y="459885"/>
                  </a:cubicBezTo>
                  <a:cubicBezTo>
                    <a:pt x="904513" y="459778"/>
                    <a:pt x="908970" y="460029"/>
                    <a:pt x="913384" y="460632"/>
                  </a:cubicBezTo>
                  <a:cubicBezTo>
                    <a:pt x="916621" y="460979"/>
                    <a:pt x="919883" y="461052"/>
                    <a:pt x="923133" y="460846"/>
                  </a:cubicBezTo>
                  <a:cubicBezTo>
                    <a:pt x="928970" y="460760"/>
                    <a:pt x="934807" y="460986"/>
                    <a:pt x="940621" y="461522"/>
                  </a:cubicBezTo>
                  <a:cubicBezTo>
                    <a:pt x="939589" y="461629"/>
                    <a:pt x="938575" y="461789"/>
                    <a:pt x="937561" y="461806"/>
                  </a:cubicBezTo>
                  <a:lnTo>
                    <a:pt x="906694" y="461949"/>
                  </a:lnTo>
                  <a:cubicBezTo>
                    <a:pt x="904636" y="461913"/>
                    <a:pt x="902578" y="462093"/>
                    <a:pt x="900557" y="462482"/>
                  </a:cubicBezTo>
                  <a:cubicBezTo>
                    <a:pt x="899043" y="462762"/>
                    <a:pt x="897506" y="462881"/>
                    <a:pt x="895967" y="462838"/>
                  </a:cubicBezTo>
                  <a:cubicBezTo>
                    <a:pt x="890985" y="462838"/>
                    <a:pt x="886022" y="462838"/>
                    <a:pt x="881040" y="462945"/>
                  </a:cubicBezTo>
                  <a:cubicBezTo>
                    <a:pt x="877618" y="462927"/>
                    <a:pt x="874200" y="463160"/>
                    <a:pt x="870811" y="463639"/>
                  </a:cubicBezTo>
                  <a:cubicBezTo>
                    <a:pt x="867400" y="463968"/>
                    <a:pt x="863970" y="464076"/>
                    <a:pt x="860546" y="463959"/>
                  </a:cubicBezTo>
                  <a:cubicBezTo>
                    <a:pt x="857119" y="463838"/>
                    <a:pt x="853691" y="464082"/>
                    <a:pt x="850316" y="464688"/>
                  </a:cubicBezTo>
                  <a:cubicBezTo>
                    <a:pt x="848450" y="464966"/>
                    <a:pt x="846561" y="465055"/>
                    <a:pt x="844677" y="464955"/>
                  </a:cubicBezTo>
                  <a:cubicBezTo>
                    <a:pt x="840565" y="464795"/>
                    <a:pt x="836450" y="465082"/>
                    <a:pt x="832401" y="465809"/>
                  </a:cubicBezTo>
                  <a:cubicBezTo>
                    <a:pt x="830876" y="466035"/>
                    <a:pt x="829332" y="466101"/>
                    <a:pt x="827793" y="466005"/>
                  </a:cubicBezTo>
                  <a:cubicBezTo>
                    <a:pt x="824707" y="465829"/>
                    <a:pt x="821609" y="466092"/>
                    <a:pt x="818596" y="466788"/>
                  </a:cubicBezTo>
                  <a:cubicBezTo>
                    <a:pt x="818101" y="466944"/>
                    <a:pt x="817582" y="467005"/>
                    <a:pt x="817066" y="466966"/>
                  </a:cubicBezTo>
                  <a:cubicBezTo>
                    <a:pt x="811391" y="466539"/>
                    <a:pt x="805787" y="467695"/>
                    <a:pt x="800200" y="468264"/>
                  </a:cubicBezTo>
                  <a:cubicBezTo>
                    <a:pt x="795290" y="468762"/>
                    <a:pt x="790327" y="469065"/>
                    <a:pt x="785416" y="469777"/>
                  </a:cubicBezTo>
                  <a:cubicBezTo>
                    <a:pt x="781378" y="470364"/>
                    <a:pt x="777286" y="470862"/>
                    <a:pt x="773194" y="471182"/>
                  </a:cubicBezTo>
                  <a:cubicBezTo>
                    <a:pt x="769458" y="471484"/>
                    <a:pt x="765722" y="471965"/>
                    <a:pt x="762004" y="472481"/>
                  </a:cubicBezTo>
                  <a:cubicBezTo>
                    <a:pt x="758624" y="472943"/>
                    <a:pt x="755279" y="473762"/>
                    <a:pt x="751881" y="474117"/>
                  </a:cubicBezTo>
                  <a:cubicBezTo>
                    <a:pt x="742541" y="475149"/>
                    <a:pt x="733308" y="476928"/>
                    <a:pt x="724075" y="478654"/>
                  </a:cubicBezTo>
                  <a:cubicBezTo>
                    <a:pt x="712315" y="480860"/>
                    <a:pt x="700609" y="483493"/>
                    <a:pt x="689063" y="486606"/>
                  </a:cubicBezTo>
                  <a:cubicBezTo>
                    <a:pt x="671320" y="491214"/>
                    <a:pt x="653939" y="497119"/>
                    <a:pt x="637061" y="504272"/>
                  </a:cubicBezTo>
                  <a:cubicBezTo>
                    <a:pt x="621276" y="510972"/>
                    <a:pt x="606203" y="519240"/>
                    <a:pt x="592069" y="528948"/>
                  </a:cubicBezTo>
                  <a:cubicBezTo>
                    <a:pt x="583147" y="535061"/>
                    <a:pt x="574784" y="541947"/>
                    <a:pt x="567073" y="549531"/>
                  </a:cubicBezTo>
                  <a:cubicBezTo>
                    <a:pt x="564778" y="551844"/>
                    <a:pt x="562483" y="554157"/>
                    <a:pt x="560153" y="556434"/>
                  </a:cubicBezTo>
                  <a:cubicBezTo>
                    <a:pt x="553214" y="563307"/>
                    <a:pt x="546908" y="570791"/>
                    <a:pt x="541312" y="578797"/>
                  </a:cubicBezTo>
                  <a:cubicBezTo>
                    <a:pt x="533346" y="589752"/>
                    <a:pt x="526335" y="601369"/>
                    <a:pt x="520355" y="613524"/>
                  </a:cubicBezTo>
                  <a:cubicBezTo>
                    <a:pt x="515516" y="623558"/>
                    <a:pt x="511181" y="633805"/>
                    <a:pt x="507350" y="644266"/>
                  </a:cubicBezTo>
                  <a:cubicBezTo>
                    <a:pt x="501720" y="659893"/>
                    <a:pt x="497032" y="675844"/>
                    <a:pt x="493314" y="692034"/>
                  </a:cubicBezTo>
                  <a:cubicBezTo>
                    <a:pt x="491143" y="701356"/>
                    <a:pt x="489275" y="710749"/>
                    <a:pt x="487514" y="720143"/>
                  </a:cubicBezTo>
                  <a:cubicBezTo>
                    <a:pt x="485753" y="729536"/>
                    <a:pt x="484383" y="738663"/>
                    <a:pt x="483137" y="747985"/>
                  </a:cubicBezTo>
                  <a:cubicBezTo>
                    <a:pt x="482088" y="755937"/>
                    <a:pt x="481163" y="763996"/>
                    <a:pt x="479971" y="771860"/>
                  </a:cubicBezTo>
                  <a:cubicBezTo>
                    <a:pt x="479259" y="776592"/>
                    <a:pt x="479811" y="781467"/>
                    <a:pt x="478281" y="786092"/>
                  </a:cubicBezTo>
                  <a:cubicBezTo>
                    <a:pt x="478241" y="791568"/>
                    <a:pt x="477788" y="797033"/>
                    <a:pt x="476929" y="802442"/>
                  </a:cubicBezTo>
                  <a:cubicBezTo>
                    <a:pt x="476253" y="809077"/>
                    <a:pt x="476733" y="815802"/>
                    <a:pt x="475310" y="822367"/>
                  </a:cubicBezTo>
                  <a:cubicBezTo>
                    <a:pt x="475233" y="822700"/>
                    <a:pt x="475192" y="823039"/>
                    <a:pt x="475185" y="823381"/>
                  </a:cubicBezTo>
                  <a:cubicBezTo>
                    <a:pt x="475452" y="830497"/>
                    <a:pt x="474349" y="837400"/>
                    <a:pt x="474064" y="844392"/>
                  </a:cubicBezTo>
                  <a:cubicBezTo>
                    <a:pt x="474128" y="849362"/>
                    <a:pt x="473856" y="854331"/>
                    <a:pt x="473246" y="859264"/>
                  </a:cubicBezTo>
                  <a:cubicBezTo>
                    <a:pt x="472927" y="862504"/>
                    <a:pt x="472851" y="865763"/>
                    <a:pt x="473015" y="869014"/>
                  </a:cubicBezTo>
                  <a:cubicBezTo>
                    <a:pt x="472872" y="874351"/>
                    <a:pt x="473370" y="879688"/>
                    <a:pt x="472178" y="884883"/>
                  </a:cubicBezTo>
                  <a:cubicBezTo>
                    <a:pt x="471988" y="886244"/>
                    <a:pt x="471940" y="887621"/>
                    <a:pt x="472036" y="888992"/>
                  </a:cubicBezTo>
                  <a:cubicBezTo>
                    <a:pt x="472036" y="898089"/>
                    <a:pt x="471995" y="907180"/>
                    <a:pt x="471912" y="916265"/>
                  </a:cubicBezTo>
                  <a:cubicBezTo>
                    <a:pt x="471947" y="917955"/>
                    <a:pt x="471965" y="919663"/>
                    <a:pt x="471965" y="921371"/>
                  </a:cubicBezTo>
                  <a:close/>
                </a:path>
              </a:pathLst>
            </a:custGeom>
            <a:solidFill>
              <a:srgbClr val="FFFFFF"/>
            </a:solidFill>
            <a:ln w="9525" cap="flat">
              <a:noFill/>
              <a:prstDash val="solid"/>
              <a:miter/>
            </a:ln>
          </p:spPr>
          <p:txBody>
            <a:bodyPr rtlCol="0" anchor="ctr"/>
            <a:lstStyle/>
            <a:p>
              <a:endParaRPr lang="zh-CN" altLang="en-US"/>
            </a:p>
          </p:txBody>
        </p:sp>
      </p:grpSp>
      <p:sp>
        <p:nvSpPr>
          <p:cNvPr id="29" name="矩形 28"/>
          <p:cNvSpPr/>
          <p:nvPr/>
        </p:nvSpPr>
        <p:spPr>
          <a:xfrm>
            <a:off x="1846084" y="2733598"/>
            <a:ext cx="15513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要點標題</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30" name="矩形 29"/>
          <p:cNvSpPr/>
          <p:nvPr/>
        </p:nvSpPr>
        <p:spPr>
          <a:xfrm>
            <a:off x="1119013" y="3470473"/>
            <a:ext cx="3170109" cy="1594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51" name="组合 50"/>
          <p:cNvGrpSpPr/>
          <p:nvPr/>
        </p:nvGrpSpPr>
        <p:grpSpPr>
          <a:xfrm>
            <a:off x="4731022" y="2105989"/>
            <a:ext cx="3732047" cy="3986836"/>
            <a:chOff x="809058" y="2117209"/>
            <a:chExt cx="4735399" cy="4325428"/>
          </a:xfrm>
        </p:grpSpPr>
        <p:sp>
          <p:nvSpPr>
            <p:cNvPr id="52" name="圆角矩形 51"/>
            <p:cNvSpPr/>
            <p:nvPr/>
          </p:nvSpPr>
          <p:spPr>
            <a:xfrm>
              <a:off x="809058" y="2299599"/>
              <a:ext cx="4735399" cy="4143038"/>
            </a:xfrm>
            <a:prstGeom prst="roundRect">
              <a:avLst/>
            </a:prstGeom>
            <a:no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53" name="组合 52"/>
            <p:cNvGrpSpPr/>
            <p:nvPr/>
          </p:nvGrpSpPr>
          <p:grpSpPr>
            <a:xfrm>
              <a:off x="1747099" y="2117209"/>
              <a:ext cx="2859315" cy="365296"/>
              <a:chOff x="1747099" y="2117209"/>
              <a:chExt cx="2859315" cy="365296"/>
            </a:xfrm>
          </p:grpSpPr>
          <p:sp>
            <p:nvSpPr>
              <p:cNvPr id="54" name="圆角矩形 53"/>
              <p:cNvSpPr/>
              <p:nvPr/>
            </p:nvSpPr>
            <p:spPr>
              <a:xfrm>
                <a:off x="1747099" y="2156724"/>
                <a:ext cx="2859315" cy="325781"/>
              </a:xfrm>
              <a:prstGeom prst="roundRect">
                <a:avLst>
                  <a:gd name="adj" fmla="val 50000"/>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55" name="直线连接符 54"/>
              <p:cNvCxnSpPr/>
              <p:nvPr/>
            </p:nvCxnSpPr>
            <p:spPr>
              <a:xfrm>
                <a:off x="2339788" y="2286304"/>
                <a:ext cx="169433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图形 136"/>
              <p:cNvSpPr/>
              <p:nvPr/>
            </p:nvSpPr>
            <p:spPr>
              <a:xfrm>
                <a:off x="1778177" y="2117209"/>
                <a:ext cx="345372" cy="338190"/>
              </a:xfrm>
              <a:custGeom>
                <a:avLst/>
                <a:gdLst>
                  <a:gd name="connsiteX0" fmla="*/ 471965 w 941119"/>
                  <a:gd name="connsiteY0" fmla="*/ 921371 h 921549"/>
                  <a:gd name="connsiteX1" fmla="*/ 470026 w 941119"/>
                  <a:gd name="connsiteY1" fmla="*/ 907245 h 921549"/>
                  <a:gd name="connsiteX2" fmla="*/ 470026 w 941119"/>
                  <a:gd name="connsiteY2" fmla="*/ 886680 h 921549"/>
                  <a:gd name="connsiteX3" fmla="*/ 469296 w 941119"/>
                  <a:gd name="connsiteY3" fmla="*/ 873871 h 921549"/>
                  <a:gd name="connsiteX4" fmla="*/ 469012 w 941119"/>
                  <a:gd name="connsiteY4" fmla="*/ 862574 h 921549"/>
                  <a:gd name="connsiteX5" fmla="*/ 468211 w 941119"/>
                  <a:gd name="connsiteY5" fmla="*/ 849266 h 921549"/>
                  <a:gd name="connsiteX6" fmla="*/ 468016 w 941119"/>
                  <a:gd name="connsiteY6" fmla="*/ 845157 h 921549"/>
                  <a:gd name="connsiteX7" fmla="*/ 467144 w 941119"/>
                  <a:gd name="connsiteY7" fmla="*/ 830301 h 921549"/>
                  <a:gd name="connsiteX8" fmla="*/ 466966 w 941119"/>
                  <a:gd name="connsiteY8" fmla="*/ 824662 h 921549"/>
                  <a:gd name="connsiteX9" fmla="*/ 466201 w 941119"/>
                  <a:gd name="connsiteY9" fmla="*/ 815980 h 921549"/>
                  <a:gd name="connsiteX10" fmla="*/ 466041 w 941119"/>
                  <a:gd name="connsiteY10" fmla="*/ 814468 h 921549"/>
                  <a:gd name="connsiteX11" fmla="*/ 464813 w 941119"/>
                  <a:gd name="connsiteY11" fmla="*/ 796037 h 921549"/>
                  <a:gd name="connsiteX12" fmla="*/ 463176 w 941119"/>
                  <a:gd name="connsiteY12" fmla="*/ 781271 h 921549"/>
                  <a:gd name="connsiteX13" fmla="*/ 462892 w 941119"/>
                  <a:gd name="connsiteY13" fmla="*/ 778727 h 921549"/>
                  <a:gd name="connsiteX14" fmla="*/ 461113 w 941119"/>
                  <a:gd name="connsiteY14" fmla="*/ 762431 h 921549"/>
                  <a:gd name="connsiteX15" fmla="*/ 459992 w 941119"/>
                  <a:gd name="connsiteY15" fmla="*/ 753286 h 921549"/>
                  <a:gd name="connsiteX16" fmla="*/ 454904 w 941119"/>
                  <a:gd name="connsiteY16" fmla="*/ 720890 h 921549"/>
                  <a:gd name="connsiteX17" fmla="*/ 445137 w 941119"/>
                  <a:gd name="connsiteY17" fmla="*/ 676307 h 921549"/>
                  <a:gd name="connsiteX18" fmla="*/ 427524 w 941119"/>
                  <a:gd name="connsiteY18" fmla="*/ 625888 h 921549"/>
                  <a:gd name="connsiteX19" fmla="*/ 401924 w 941119"/>
                  <a:gd name="connsiteY19" fmla="*/ 580256 h 921549"/>
                  <a:gd name="connsiteX20" fmla="*/ 385378 w 941119"/>
                  <a:gd name="connsiteY20" fmla="*/ 559992 h 921549"/>
                  <a:gd name="connsiteX21" fmla="*/ 382372 w 941119"/>
                  <a:gd name="connsiteY21" fmla="*/ 556434 h 921549"/>
                  <a:gd name="connsiteX22" fmla="*/ 376554 w 941119"/>
                  <a:gd name="connsiteY22" fmla="*/ 550635 h 921549"/>
                  <a:gd name="connsiteX23" fmla="*/ 374170 w 941119"/>
                  <a:gd name="connsiteY23" fmla="*/ 548695 h 921549"/>
                  <a:gd name="connsiteX24" fmla="*/ 359404 w 941119"/>
                  <a:gd name="connsiteY24" fmla="*/ 535940 h 921549"/>
                  <a:gd name="connsiteX25" fmla="*/ 336526 w 941119"/>
                  <a:gd name="connsiteY25" fmla="*/ 520302 h 921549"/>
                  <a:gd name="connsiteX26" fmla="*/ 281909 w 941119"/>
                  <a:gd name="connsiteY26" fmla="*/ 495395 h 921549"/>
                  <a:gd name="connsiteX27" fmla="*/ 237966 w 941119"/>
                  <a:gd name="connsiteY27" fmla="*/ 482942 h 921549"/>
                  <a:gd name="connsiteX28" fmla="*/ 203239 w 941119"/>
                  <a:gd name="connsiteY28" fmla="*/ 476199 h 921549"/>
                  <a:gd name="connsiteX29" fmla="*/ 171839 w 941119"/>
                  <a:gd name="connsiteY29" fmla="*/ 471449 h 921549"/>
                  <a:gd name="connsiteX30" fmla="*/ 158585 w 941119"/>
                  <a:gd name="connsiteY30" fmla="*/ 470043 h 921549"/>
                  <a:gd name="connsiteX31" fmla="*/ 145349 w 941119"/>
                  <a:gd name="connsiteY31" fmla="*/ 468496 h 921549"/>
                  <a:gd name="connsiteX32" fmla="*/ 142306 w 941119"/>
                  <a:gd name="connsiteY32" fmla="*/ 468140 h 921549"/>
                  <a:gd name="connsiteX33" fmla="*/ 132611 w 941119"/>
                  <a:gd name="connsiteY33" fmla="*/ 467339 h 921549"/>
                  <a:gd name="connsiteX34" fmla="*/ 114180 w 941119"/>
                  <a:gd name="connsiteY34" fmla="*/ 466023 h 921549"/>
                  <a:gd name="connsiteX35" fmla="*/ 107063 w 941119"/>
                  <a:gd name="connsiteY35" fmla="*/ 465364 h 921549"/>
                  <a:gd name="connsiteX36" fmla="*/ 105533 w 941119"/>
                  <a:gd name="connsiteY36" fmla="*/ 465133 h 921549"/>
                  <a:gd name="connsiteX37" fmla="*/ 82975 w 941119"/>
                  <a:gd name="connsiteY37" fmla="*/ 463977 h 921549"/>
                  <a:gd name="connsiteX38" fmla="*/ 67604 w 941119"/>
                  <a:gd name="connsiteY38" fmla="*/ 463176 h 921549"/>
                  <a:gd name="connsiteX39" fmla="*/ 58887 w 941119"/>
                  <a:gd name="connsiteY39" fmla="*/ 462963 h 921549"/>
                  <a:gd name="connsiteX40" fmla="*/ 38374 w 941119"/>
                  <a:gd name="connsiteY40" fmla="*/ 462073 h 921549"/>
                  <a:gd name="connsiteX41" fmla="*/ 34265 w 941119"/>
                  <a:gd name="connsiteY41" fmla="*/ 461984 h 921549"/>
                  <a:gd name="connsiteX42" fmla="*/ 4892 w 941119"/>
                  <a:gd name="connsiteY42" fmla="*/ 461931 h 921549"/>
                  <a:gd name="connsiteX43" fmla="*/ 1334 w 941119"/>
                  <a:gd name="connsiteY43" fmla="*/ 461344 h 921549"/>
                  <a:gd name="connsiteX44" fmla="*/ 4394 w 941119"/>
                  <a:gd name="connsiteY44" fmla="*/ 461077 h 921549"/>
                  <a:gd name="connsiteX45" fmla="*/ 22416 w 941119"/>
                  <a:gd name="connsiteY45" fmla="*/ 460952 h 921549"/>
                  <a:gd name="connsiteX46" fmla="*/ 33090 w 941119"/>
                  <a:gd name="connsiteY46" fmla="*/ 460205 h 921549"/>
                  <a:gd name="connsiteX47" fmla="*/ 37200 w 941119"/>
                  <a:gd name="connsiteY47" fmla="*/ 460027 h 921549"/>
                  <a:gd name="connsiteX48" fmla="*/ 54688 w 941119"/>
                  <a:gd name="connsiteY48" fmla="*/ 460027 h 921549"/>
                  <a:gd name="connsiteX49" fmla="*/ 64918 w 941119"/>
                  <a:gd name="connsiteY49" fmla="*/ 459334 h 921549"/>
                  <a:gd name="connsiteX50" fmla="*/ 74151 w 941119"/>
                  <a:gd name="connsiteY50" fmla="*/ 459031 h 921549"/>
                  <a:gd name="connsiteX51" fmla="*/ 87992 w 941119"/>
                  <a:gd name="connsiteY51" fmla="*/ 458195 h 921549"/>
                  <a:gd name="connsiteX52" fmla="*/ 93116 w 941119"/>
                  <a:gd name="connsiteY52" fmla="*/ 457999 h 921549"/>
                  <a:gd name="connsiteX53" fmla="*/ 105391 w 941119"/>
                  <a:gd name="connsiteY53" fmla="*/ 457163 h 921549"/>
                  <a:gd name="connsiteX54" fmla="*/ 109501 w 941119"/>
                  <a:gd name="connsiteY54" fmla="*/ 456985 h 921549"/>
                  <a:gd name="connsiteX55" fmla="*/ 120744 w 941119"/>
                  <a:gd name="connsiteY55" fmla="*/ 456131 h 921549"/>
                  <a:gd name="connsiteX56" fmla="*/ 124302 w 941119"/>
                  <a:gd name="connsiteY56" fmla="*/ 455953 h 921549"/>
                  <a:gd name="connsiteX57" fmla="*/ 132468 w 941119"/>
                  <a:gd name="connsiteY57" fmla="*/ 455171 h 921549"/>
                  <a:gd name="connsiteX58" fmla="*/ 133998 w 941119"/>
                  <a:gd name="connsiteY58" fmla="*/ 454993 h 921549"/>
                  <a:gd name="connsiteX59" fmla="*/ 149850 w 941119"/>
                  <a:gd name="connsiteY59" fmla="*/ 453747 h 921549"/>
                  <a:gd name="connsiteX60" fmla="*/ 163050 w 941119"/>
                  <a:gd name="connsiteY60" fmla="*/ 452128 h 921549"/>
                  <a:gd name="connsiteX61" fmla="*/ 174774 w 941119"/>
                  <a:gd name="connsiteY61" fmla="*/ 450794 h 921549"/>
                  <a:gd name="connsiteX62" fmla="*/ 193543 w 941119"/>
                  <a:gd name="connsiteY62" fmla="*/ 448125 h 921549"/>
                  <a:gd name="connsiteX63" fmla="*/ 214251 w 941119"/>
                  <a:gd name="connsiteY63" fmla="*/ 444656 h 921549"/>
                  <a:gd name="connsiteX64" fmla="*/ 226367 w 941119"/>
                  <a:gd name="connsiteY64" fmla="*/ 442450 h 921549"/>
                  <a:gd name="connsiteX65" fmla="*/ 281357 w 941119"/>
                  <a:gd name="connsiteY65" fmla="*/ 427649 h 921549"/>
                  <a:gd name="connsiteX66" fmla="*/ 326634 w 941119"/>
                  <a:gd name="connsiteY66" fmla="*/ 408079 h 921549"/>
                  <a:gd name="connsiteX67" fmla="*/ 363425 w 941119"/>
                  <a:gd name="connsiteY67" fmla="*/ 383724 h 921549"/>
                  <a:gd name="connsiteX68" fmla="*/ 387834 w 941119"/>
                  <a:gd name="connsiteY68" fmla="*/ 360205 h 921549"/>
                  <a:gd name="connsiteX69" fmla="*/ 411708 w 941119"/>
                  <a:gd name="connsiteY69" fmla="*/ 327470 h 921549"/>
                  <a:gd name="connsiteX70" fmla="*/ 423681 w 941119"/>
                  <a:gd name="connsiteY70" fmla="*/ 305321 h 921549"/>
                  <a:gd name="connsiteX71" fmla="*/ 440138 w 941119"/>
                  <a:gd name="connsiteY71" fmla="*/ 262624 h 921549"/>
                  <a:gd name="connsiteX72" fmla="*/ 450527 w 941119"/>
                  <a:gd name="connsiteY72" fmla="*/ 222915 h 921549"/>
                  <a:gd name="connsiteX73" fmla="*/ 455082 w 941119"/>
                  <a:gd name="connsiteY73" fmla="*/ 200286 h 921549"/>
                  <a:gd name="connsiteX74" fmla="*/ 458640 w 941119"/>
                  <a:gd name="connsiteY74" fmla="*/ 177514 h 921549"/>
                  <a:gd name="connsiteX75" fmla="*/ 460419 w 941119"/>
                  <a:gd name="connsiteY75" fmla="*/ 166840 h 921549"/>
                  <a:gd name="connsiteX76" fmla="*/ 461415 w 941119"/>
                  <a:gd name="connsiteY76" fmla="*/ 158176 h 921549"/>
                  <a:gd name="connsiteX77" fmla="*/ 462803 w 941119"/>
                  <a:gd name="connsiteY77" fmla="*/ 144922 h 921549"/>
                  <a:gd name="connsiteX78" fmla="*/ 464422 w 941119"/>
                  <a:gd name="connsiteY78" fmla="*/ 130155 h 921549"/>
                  <a:gd name="connsiteX79" fmla="*/ 464689 w 941119"/>
                  <a:gd name="connsiteY79" fmla="*/ 128643 h 921549"/>
                  <a:gd name="connsiteX80" fmla="*/ 465881 w 941119"/>
                  <a:gd name="connsiteY80" fmla="*/ 110728 h 921549"/>
                  <a:gd name="connsiteX81" fmla="*/ 466557 w 941119"/>
                  <a:gd name="connsiteY81" fmla="*/ 104110 h 921549"/>
                  <a:gd name="connsiteX82" fmla="*/ 466788 w 941119"/>
                  <a:gd name="connsiteY82" fmla="*/ 102580 h 921549"/>
                  <a:gd name="connsiteX83" fmla="*/ 467944 w 941119"/>
                  <a:gd name="connsiteY83" fmla="*/ 80538 h 921549"/>
                  <a:gd name="connsiteX84" fmla="*/ 468674 w 941119"/>
                  <a:gd name="connsiteY84" fmla="*/ 69294 h 921549"/>
                  <a:gd name="connsiteX85" fmla="*/ 468958 w 941119"/>
                  <a:gd name="connsiteY85" fmla="*/ 61075 h 921549"/>
                  <a:gd name="connsiteX86" fmla="*/ 469795 w 941119"/>
                  <a:gd name="connsiteY86" fmla="*/ 45188 h 921549"/>
                  <a:gd name="connsiteX87" fmla="*/ 469919 w 941119"/>
                  <a:gd name="connsiteY87" fmla="*/ 41096 h 921549"/>
                  <a:gd name="connsiteX88" fmla="*/ 470026 w 941119"/>
                  <a:gd name="connsiteY88" fmla="*/ 10230 h 921549"/>
                  <a:gd name="connsiteX89" fmla="*/ 471947 w 941119"/>
                  <a:gd name="connsiteY89" fmla="*/ 1334 h 921549"/>
                  <a:gd name="connsiteX90" fmla="*/ 471947 w 941119"/>
                  <a:gd name="connsiteY90" fmla="*/ 5462 h 921549"/>
                  <a:gd name="connsiteX91" fmla="*/ 472054 w 941119"/>
                  <a:gd name="connsiteY91" fmla="*/ 28589 h 921549"/>
                  <a:gd name="connsiteX92" fmla="*/ 472783 w 941119"/>
                  <a:gd name="connsiteY92" fmla="*/ 40883 h 921549"/>
                  <a:gd name="connsiteX93" fmla="*/ 473068 w 941119"/>
                  <a:gd name="connsiteY93" fmla="*/ 51664 h 921549"/>
                  <a:gd name="connsiteX94" fmla="*/ 473904 w 941119"/>
                  <a:gd name="connsiteY94" fmla="*/ 68067 h 921549"/>
                  <a:gd name="connsiteX95" fmla="*/ 474100 w 941119"/>
                  <a:gd name="connsiteY95" fmla="*/ 75183 h 921549"/>
                  <a:gd name="connsiteX96" fmla="*/ 474900 w 941119"/>
                  <a:gd name="connsiteY96" fmla="*/ 86942 h 921549"/>
                  <a:gd name="connsiteX97" fmla="*/ 475096 w 941119"/>
                  <a:gd name="connsiteY97" fmla="*/ 90500 h 921549"/>
                  <a:gd name="connsiteX98" fmla="*/ 475986 w 941119"/>
                  <a:gd name="connsiteY98" fmla="*/ 103808 h 921549"/>
                  <a:gd name="connsiteX99" fmla="*/ 476146 w 941119"/>
                  <a:gd name="connsiteY99" fmla="*/ 108415 h 921549"/>
                  <a:gd name="connsiteX100" fmla="*/ 476893 w 941119"/>
                  <a:gd name="connsiteY100" fmla="*/ 116065 h 921549"/>
                  <a:gd name="connsiteX101" fmla="*/ 477071 w 941119"/>
                  <a:gd name="connsiteY101" fmla="*/ 117595 h 921549"/>
                  <a:gd name="connsiteX102" fmla="*/ 478316 w 941119"/>
                  <a:gd name="connsiteY102" fmla="*/ 134479 h 921549"/>
                  <a:gd name="connsiteX103" fmla="*/ 480095 w 941119"/>
                  <a:gd name="connsiteY103" fmla="*/ 149227 h 921549"/>
                  <a:gd name="connsiteX104" fmla="*/ 481163 w 941119"/>
                  <a:gd name="connsiteY104" fmla="*/ 159421 h 921549"/>
                  <a:gd name="connsiteX105" fmla="*/ 491339 w 941119"/>
                  <a:gd name="connsiteY105" fmla="*/ 221083 h 921549"/>
                  <a:gd name="connsiteX106" fmla="*/ 508204 w 941119"/>
                  <a:gd name="connsiteY106" fmla="*/ 280290 h 921549"/>
                  <a:gd name="connsiteX107" fmla="*/ 538448 w 941119"/>
                  <a:gd name="connsiteY107" fmla="*/ 339639 h 921549"/>
                  <a:gd name="connsiteX108" fmla="*/ 552556 w 941119"/>
                  <a:gd name="connsiteY108" fmla="*/ 357928 h 921549"/>
                  <a:gd name="connsiteX109" fmla="*/ 567073 w 941119"/>
                  <a:gd name="connsiteY109" fmla="*/ 373210 h 921549"/>
                  <a:gd name="connsiteX110" fmla="*/ 587550 w 941119"/>
                  <a:gd name="connsiteY110" fmla="*/ 390289 h 921549"/>
                  <a:gd name="connsiteX111" fmla="*/ 609077 w 941119"/>
                  <a:gd name="connsiteY111" fmla="*/ 404325 h 921549"/>
                  <a:gd name="connsiteX112" fmla="*/ 644249 w 941119"/>
                  <a:gd name="connsiteY112" fmla="*/ 421297 h 921549"/>
                  <a:gd name="connsiteX113" fmla="*/ 694062 w 941119"/>
                  <a:gd name="connsiteY113" fmla="*/ 437202 h 921549"/>
                  <a:gd name="connsiteX114" fmla="*/ 725106 w 941119"/>
                  <a:gd name="connsiteY114" fmla="*/ 444087 h 921549"/>
                  <a:gd name="connsiteX115" fmla="*/ 746846 w 941119"/>
                  <a:gd name="connsiteY115" fmla="*/ 447645 h 921549"/>
                  <a:gd name="connsiteX116" fmla="*/ 771664 w 941119"/>
                  <a:gd name="connsiteY116" fmla="*/ 451328 h 921549"/>
                  <a:gd name="connsiteX117" fmla="*/ 784936 w 941119"/>
                  <a:gd name="connsiteY117" fmla="*/ 452644 h 921549"/>
                  <a:gd name="connsiteX118" fmla="*/ 800200 w 941119"/>
                  <a:gd name="connsiteY118" fmla="*/ 454423 h 921549"/>
                  <a:gd name="connsiteX119" fmla="*/ 804292 w 941119"/>
                  <a:gd name="connsiteY119" fmla="*/ 454672 h 921549"/>
                  <a:gd name="connsiteX120" fmla="*/ 811408 w 941119"/>
                  <a:gd name="connsiteY120" fmla="*/ 455420 h 921549"/>
                  <a:gd name="connsiteX121" fmla="*/ 812422 w 941119"/>
                  <a:gd name="connsiteY121" fmla="*/ 455580 h 921549"/>
                  <a:gd name="connsiteX122" fmla="*/ 830337 w 941119"/>
                  <a:gd name="connsiteY122" fmla="*/ 456754 h 921549"/>
                  <a:gd name="connsiteX123" fmla="*/ 839535 w 941119"/>
                  <a:gd name="connsiteY123" fmla="*/ 457519 h 921549"/>
                  <a:gd name="connsiteX124" fmla="*/ 841065 w 941119"/>
                  <a:gd name="connsiteY124" fmla="*/ 457697 h 921549"/>
                  <a:gd name="connsiteX125" fmla="*/ 870829 w 941119"/>
                  <a:gd name="connsiteY125" fmla="*/ 458871 h 921549"/>
                  <a:gd name="connsiteX126" fmla="*/ 879510 w 941119"/>
                  <a:gd name="connsiteY126" fmla="*/ 459529 h 921549"/>
                  <a:gd name="connsiteX127" fmla="*/ 883602 w 941119"/>
                  <a:gd name="connsiteY127" fmla="*/ 459778 h 921549"/>
                  <a:gd name="connsiteX128" fmla="*/ 900059 w 941119"/>
                  <a:gd name="connsiteY128" fmla="*/ 459885 h 921549"/>
                  <a:gd name="connsiteX129" fmla="*/ 913384 w 941119"/>
                  <a:gd name="connsiteY129" fmla="*/ 460632 h 921549"/>
                  <a:gd name="connsiteX130" fmla="*/ 923133 w 941119"/>
                  <a:gd name="connsiteY130" fmla="*/ 460846 h 921549"/>
                  <a:gd name="connsiteX131" fmla="*/ 940621 w 941119"/>
                  <a:gd name="connsiteY131" fmla="*/ 461522 h 921549"/>
                  <a:gd name="connsiteX132" fmla="*/ 937561 w 941119"/>
                  <a:gd name="connsiteY132" fmla="*/ 461806 h 921549"/>
                  <a:gd name="connsiteX133" fmla="*/ 906694 w 941119"/>
                  <a:gd name="connsiteY133" fmla="*/ 461949 h 921549"/>
                  <a:gd name="connsiteX134" fmla="*/ 900557 w 941119"/>
                  <a:gd name="connsiteY134" fmla="*/ 462482 h 921549"/>
                  <a:gd name="connsiteX135" fmla="*/ 895967 w 941119"/>
                  <a:gd name="connsiteY135" fmla="*/ 462838 h 921549"/>
                  <a:gd name="connsiteX136" fmla="*/ 881040 w 941119"/>
                  <a:gd name="connsiteY136" fmla="*/ 462945 h 921549"/>
                  <a:gd name="connsiteX137" fmla="*/ 870811 w 941119"/>
                  <a:gd name="connsiteY137" fmla="*/ 463639 h 921549"/>
                  <a:gd name="connsiteX138" fmla="*/ 860546 w 941119"/>
                  <a:gd name="connsiteY138" fmla="*/ 463959 h 921549"/>
                  <a:gd name="connsiteX139" fmla="*/ 850316 w 941119"/>
                  <a:gd name="connsiteY139" fmla="*/ 464688 h 921549"/>
                  <a:gd name="connsiteX140" fmla="*/ 844677 w 941119"/>
                  <a:gd name="connsiteY140" fmla="*/ 464955 h 921549"/>
                  <a:gd name="connsiteX141" fmla="*/ 832401 w 941119"/>
                  <a:gd name="connsiteY141" fmla="*/ 465809 h 921549"/>
                  <a:gd name="connsiteX142" fmla="*/ 827793 w 941119"/>
                  <a:gd name="connsiteY142" fmla="*/ 466005 h 921549"/>
                  <a:gd name="connsiteX143" fmla="*/ 818596 w 941119"/>
                  <a:gd name="connsiteY143" fmla="*/ 466788 h 921549"/>
                  <a:gd name="connsiteX144" fmla="*/ 817066 w 941119"/>
                  <a:gd name="connsiteY144" fmla="*/ 466966 h 921549"/>
                  <a:gd name="connsiteX145" fmla="*/ 800200 w 941119"/>
                  <a:gd name="connsiteY145" fmla="*/ 468264 h 921549"/>
                  <a:gd name="connsiteX146" fmla="*/ 785416 w 941119"/>
                  <a:gd name="connsiteY146" fmla="*/ 469777 h 921549"/>
                  <a:gd name="connsiteX147" fmla="*/ 773194 w 941119"/>
                  <a:gd name="connsiteY147" fmla="*/ 471182 h 921549"/>
                  <a:gd name="connsiteX148" fmla="*/ 762004 w 941119"/>
                  <a:gd name="connsiteY148" fmla="*/ 472481 h 921549"/>
                  <a:gd name="connsiteX149" fmla="*/ 751881 w 941119"/>
                  <a:gd name="connsiteY149" fmla="*/ 474117 h 921549"/>
                  <a:gd name="connsiteX150" fmla="*/ 724075 w 941119"/>
                  <a:gd name="connsiteY150" fmla="*/ 478654 h 921549"/>
                  <a:gd name="connsiteX151" fmla="*/ 689063 w 941119"/>
                  <a:gd name="connsiteY151" fmla="*/ 486606 h 921549"/>
                  <a:gd name="connsiteX152" fmla="*/ 637061 w 941119"/>
                  <a:gd name="connsiteY152" fmla="*/ 504272 h 921549"/>
                  <a:gd name="connsiteX153" fmla="*/ 592069 w 941119"/>
                  <a:gd name="connsiteY153" fmla="*/ 528948 h 921549"/>
                  <a:gd name="connsiteX154" fmla="*/ 567073 w 941119"/>
                  <a:gd name="connsiteY154" fmla="*/ 549531 h 921549"/>
                  <a:gd name="connsiteX155" fmla="*/ 560153 w 941119"/>
                  <a:gd name="connsiteY155" fmla="*/ 556434 h 921549"/>
                  <a:gd name="connsiteX156" fmla="*/ 541312 w 941119"/>
                  <a:gd name="connsiteY156" fmla="*/ 578797 h 921549"/>
                  <a:gd name="connsiteX157" fmla="*/ 520355 w 941119"/>
                  <a:gd name="connsiteY157" fmla="*/ 613524 h 921549"/>
                  <a:gd name="connsiteX158" fmla="*/ 507350 w 941119"/>
                  <a:gd name="connsiteY158" fmla="*/ 644266 h 921549"/>
                  <a:gd name="connsiteX159" fmla="*/ 493314 w 941119"/>
                  <a:gd name="connsiteY159" fmla="*/ 692034 h 921549"/>
                  <a:gd name="connsiteX160" fmla="*/ 487514 w 941119"/>
                  <a:gd name="connsiteY160" fmla="*/ 720143 h 921549"/>
                  <a:gd name="connsiteX161" fmla="*/ 483137 w 941119"/>
                  <a:gd name="connsiteY161" fmla="*/ 747985 h 921549"/>
                  <a:gd name="connsiteX162" fmla="*/ 479971 w 941119"/>
                  <a:gd name="connsiteY162" fmla="*/ 771860 h 921549"/>
                  <a:gd name="connsiteX163" fmla="*/ 478281 w 941119"/>
                  <a:gd name="connsiteY163" fmla="*/ 786092 h 921549"/>
                  <a:gd name="connsiteX164" fmla="*/ 476929 w 941119"/>
                  <a:gd name="connsiteY164" fmla="*/ 802442 h 921549"/>
                  <a:gd name="connsiteX165" fmla="*/ 475310 w 941119"/>
                  <a:gd name="connsiteY165" fmla="*/ 822367 h 921549"/>
                  <a:gd name="connsiteX166" fmla="*/ 475185 w 941119"/>
                  <a:gd name="connsiteY166" fmla="*/ 823381 h 921549"/>
                  <a:gd name="connsiteX167" fmla="*/ 474064 w 941119"/>
                  <a:gd name="connsiteY167" fmla="*/ 844392 h 921549"/>
                  <a:gd name="connsiteX168" fmla="*/ 473246 w 941119"/>
                  <a:gd name="connsiteY168" fmla="*/ 859264 h 921549"/>
                  <a:gd name="connsiteX169" fmla="*/ 473015 w 941119"/>
                  <a:gd name="connsiteY169" fmla="*/ 869014 h 921549"/>
                  <a:gd name="connsiteX170" fmla="*/ 472178 w 941119"/>
                  <a:gd name="connsiteY170" fmla="*/ 884883 h 921549"/>
                  <a:gd name="connsiteX171" fmla="*/ 472036 w 941119"/>
                  <a:gd name="connsiteY171" fmla="*/ 888992 h 921549"/>
                  <a:gd name="connsiteX172" fmla="*/ 471912 w 941119"/>
                  <a:gd name="connsiteY172" fmla="*/ 916265 h 921549"/>
                  <a:gd name="connsiteX173" fmla="*/ 471965 w 941119"/>
                  <a:gd name="connsiteY173" fmla="*/ 921371 h 92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1119" h="921549">
                    <a:moveTo>
                      <a:pt x="471965" y="921371"/>
                    </a:moveTo>
                    <a:cubicBezTo>
                      <a:pt x="470378" y="916840"/>
                      <a:pt x="469718" y="912036"/>
                      <a:pt x="470026" y="907245"/>
                    </a:cubicBezTo>
                    <a:cubicBezTo>
                      <a:pt x="470026" y="900396"/>
                      <a:pt x="470026" y="893529"/>
                      <a:pt x="470026" y="886680"/>
                    </a:cubicBezTo>
                    <a:cubicBezTo>
                      <a:pt x="470102" y="882398"/>
                      <a:pt x="469859" y="878115"/>
                      <a:pt x="469296" y="873871"/>
                    </a:cubicBezTo>
                    <a:cubicBezTo>
                      <a:pt x="468951" y="870115"/>
                      <a:pt x="468857" y="866342"/>
                      <a:pt x="469012" y="862574"/>
                    </a:cubicBezTo>
                    <a:cubicBezTo>
                      <a:pt x="469012" y="858126"/>
                      <a:pt x="469279" y="853678"/>
                      <a:pt x="468211" y="849266"/>
                    </a:cubicBezTo>
                    <a:cubicBezTo>
                      <a:pt x="468003" y="847907"/>
                      <a:pt x="467937" y="846530"/>
                      <a:pt x="468016" y="845157"/>
                    </a:cubicBezTo>
                    <a:cubicBezTo>
                      <a:pt x="467891" y="840211"/>
                      <a:pt x="468229" y="835229"/>
                      <a:pt x="467144" y="830301"/>
                    </a:cubicBezTo>
                    <a:cubicBezTo>
                      <a:pt x="466896" y="828432"/>
                      <a:pt x="466838" y="826542"/>
                      <a:pt x="466966" y="824662"/>
                    </a:cubicBezTo>
                    <a:cubicBezTo>
                      <a:pt x="467130" y="821746"/>
                      <a:pt x="466872" y="818823"/>
                      <a:pt x="466201" y="815980"/>
                    </a:cubicBezTo>
                    <a:cubicBezTo>
                      <a:pt x="466059" y="815489"/>
                      <a:pt x="466005" y="814977"/>
                      <a:pt x="466041" y="814468"/>
                    </a:cubicBezTo>
                    <a:cubicBezTo>
                      <a:pt x="466414" y="808277"/>
                      <a:pt x="465027" y="802192"/>
                      <a:pt x="464813" y="796037"/>
                    </a:cubicBezTo>
                    <a:cubicBezTo>
                      <a:pt x="464635" y="791091"/>
                      <a:pt x="463746" y="786199"/>
                      <a:pt x="463176" y="781271"/>
                    </a:cubicBezTo>
                    <a:cubicBezTo>
                      <a:pt x="463038" y="780428"/>
                      <a:pt x="462943" y="779579"/>
                      <a:pt x="462892" y="778727"/>
                    </a:cubicBezTo>
                    <a:cubicBezTo>
                      <a:pt x="462629" y="773263"/>
                      <a:pt x="462034" y="767821"/>
                      <a:pt x="461113" y="762431"/>
                    </a:cubicBezTo>
                    <a:cubicBezTo>
                      <a:pt x="460686" y="759388"/>
                      <a:pt x="460401" y="756329"/>
                      <a:pt x="459992" y="753286"/>
                    </a:cubicBezTo>
                    <a:cubicBezTo>
                      <a:pt x="458498" y="742452"/>
                      <a:pt x="456754" y="731671"/>
                      <a:pt x="454904" y="720890"/>
                    </a:cubicBezTo>
                    <a:cubicBezTo>
                      <a:pt x="452420" y="705871"/>
                      <a:pt x="449159" y="690989"/>
                      <a:pt x="445137" y="676307"/>
                    </a:cubicBezTo>
                    <a:cubicBezTo>
                      <a:pt x="440458" y="659107"/>
                      <a:pt x="434573" y="642259"/>
                      <a:pt x="427524" y="625888"/>
                    </a:cubicBezTo>
                    <a:cubicBezTo>
                      <a:pt x="420559" y="609848"/>
                      <a:pt x="411982" y="594559"/>
                      <a:pt x="401924" y="580256"/>
                    </a:cubicBezTo>
                    <a:cubicBezTo>
                      <a:pt x="396960" y="573068"/>
                      <a:pt x="391427" y="566292"/>
                      <a:pt x="385378" y="559992"/>
                    </a:cubicBezTo>
                    <a:cubicBezTo>
                      <a:pt x="384293" y="558889"/>
                      <a:pt x="383333" y="557680"/>
                      <a:pt x="382372" y="556434"/>
                    </a:cubicBezTo>
                    <a:cubicBezTo>
                      <a:pt x="380666" y="554280"/>
                      <a:pt x="378714" y="552333"/>
                      <a:pt x="376554" y="550635"/>
                    </a:cubicBezTo>
                    <a:cubicBezTo>
                      <a:pt x="375722" y="550037"/>
                      <a:pt x="374925" y="549389"/>
                      <a:pt x="374170" y="548695"/>
                    </a:cubicBezTo>
                    <a:cubicBezTo>
                      <a:pt x="369525" y="544134"/>
                      <a:pt x="364594" y="539873"/>
                      <a:pt x="359404" y="535940"/>
                    </a:cubicBezTo>
                    <a:cubicBezTo>
                      <a:pt x="352144" y="530209"/>
                      <a:pt x="344501" y="524984"/>
                      <a:pt x="336526" y="520302"/>
                    </a:cubicBezTo>
                    <a:cubicBezTo>
                      <a:pt x="319182" y="510227"/>
                      <a:pt x="300888" y="501885"/>
                      <a:pt x="281909" y="495395"/>
                    </a:cubicBezTo>
                    <a:cubicBezTo>
                      <a:pt x="267490" y="490476"/>
                      <a:pt x="252821" y="486320"/>
                      <a:pt x="237966" y="482942"/>
                    </a:cubicBezTo>
                    <a:cubicBezTo>
                      <a:pt x="226473" y="480291"/>
                      <a:pt x="214927" y="477853"/>
                      <a:pt x="203239" y="476199"/>
                    </a:cubicBezTo>
                    <a:cubicBezTo>
                      <a:pt x="192760" y="474722"/>
                      <a:pt x="182335" y="472641"/>
                      <a:pt x="171839" y="471449"/>
                    </a:cubicBezTo>
                    <a:cubicBezTo>
                      <a:pt x="167444" y="470933"/>
                      <a:pt x="162943" y="470239"/>
                      <a:pt x="158585" y="470043"/>
                    </a:cubicBezTo>
                    <a:cubicBezTo>
                      <a:pt x="154226" y="469848"/>
                      <a:pt x="149690" y="469047"/>
                      <a:pt x="145349" y="468496"/>
                    </a:cubicBezTo>
                    <a:cubicBezTo>
                      <a:pt x="144341" y="468325"/>
                      <a:pt x="143326" y="468206"/>
                      <a:pt x="142306" y="468140"/>
                    </a:cubicBezTo>
                    <a:cubicBezTo>
                      <a:pt x="139033" y="468140"/>
                      <a:pt x="135795" y="467410"/>
                      <a:pt x="132611" y="467339"/>
                    </a:cubicBezTo>
                    <a:cubicBezTo>
                      <a:pt x="126420" y="467197"/>
                      <a:pt x="120353" y="465863"/>
                      <a:pt x="114180" y="466023"/>
                    </a:cubicBezTo>
                    <a:cubicBezTo>
                      <a:pt x="111788" y="466194"/>
                      <a:pt x="109383" y="465971"/>
                      <a:pt x="107063" y="465364"/>
                    </a:cubicBezTo>
                    <a:cubicBezTo>
                      <a:pt x="106570" y="465201"/>
                      <a:pt x="106053" y="465123"/>
                      <a:pt x="105533" y="465133"/>
                    </a:cubicBezTo>
                    <a:cubicBezTo>
                      <a:pt x="97972" y="465489"/>
                      <a:pt x="90518" y="464101"/>
                      <a:pt x="82975" y="463977"/>
                    </a:cubicBezTo>
                    <a:cubicBezTo>
                      <a:pt x="77838" y="464155"/>
                      <a:pt x="72695" y="463886"/>
                      <a:pt x="67604" y="463176"/>
                    </a:cubicBezTo>
                    <a:cubicBezTo>
                      <a:pt x="64708" y="462883"/>
                      <a:pt x="61794" y="462812"/>
                      <a:pt x="58887" y="462963"/>
                    </a:cubicBezTo>
                    <a:cubicBezTo>
                      <a:pt x="52037" y="462767"/>
                      <a:pt x="45170" y="463425"/>
                      <a:pt x="38374" y="462073"/>
                    </a:cubicBezTo>
                    <a:cubicBezTo>
                      <a:pt x="37010" y="461918"/>
                      <a:pt x="35634" y="461888"/>
                      <a:pt x="34265" y="461984"/>
                    </a:cubicBezTo>
                    <a:lnTo>
                      <a:pt x="4892" y="461931"/>
                    </a:lnTo>
                    <a:cubicBezTo>
                      <a:pt x="3677" y="462016"/>
                      <a:pt x="2458" y="461815"/>
                      <a:pt x="1334" y="461344"/>
                    </a:cubicBezTo>
                    <a:cubicBezTo>
                      <a:pt x="2348" y="461255"/>
                      <a:pt x="3380" y="461095"/>
                      <a:pt x="4394" y="461077"/>
                    </a:cubicBezTo>
                    <a:lnTo>
                      <a:pt x="22416" y="460952"/>
                    </a:lnTo>
                    <a:cubicBezTo>
                      <a:pt x="25991" y="461127"/>
                      <a:pt x="29574" y="460876"/>
                      <a:pt x="33090" y="460205"/>
                    </a:cubicBezTo>
                    <a:cubicBezTo>
                      <a:pt x="34449" y="459994"/>
                      <a:pt x="35828" y="459935"/>
                      <a:pt x="37200" y="460027"/>
                    </a:cubicBezTo>
                    <a:cubicBezTo>
                      <a:pt x="43035" y="460027"/>
                      <a:pt x="48853" y="460027"/>
                      <a:pt x="54688" y="460027"/>
                    </a:cubicBezTo>
                    <a:cubicBezTo>
                      <a:pt x="58111" y="460079"/>
                      <a:pt x="61533" y="459848"/>
                      <a:pt x="64918" y="459334"/>
                    </a:cubicBezTo>
                    <a:cubicBezTo>
                      <a:pt x="67984" y="459010"/>
                      <a:pt x="71070" y="458908"/>
                      <a:pt x="74151" y="459031"/>
                    </a:cubicBezTo>
                    <a:cubicBezTo>
                      <a:pt x="78781" y="459232"/>
                      <a:pt x="83420" y="458953"/>
                      <a:pt x="87992" y="458195"/>
                    </a:cubicBezTo>
                    <a:cubicBezTo>
                      <a:pt x="89689" y="457960"/>
                      <a:pt x="91405" y="457894"/>
                      <a:pt x="93116" y="457999"/>
                    </a:cubicBezTo>
                    <a:cubicBezTo>
                      <a:pt x="97226" y="458202"/>
                      <a:pt x="101346" y="457921"/>
                      <a:pt x="105391" y="457163"/>
                    </a:cubicBezTo>
                    <a:cubicBezTo>
                      <a:pt x="106750" y="456951"/>
                      <a:pt x="108129" y="456891"/>
                      <a:pt x="109501" y="456985"/>
                    </a:cubicBezTo>
                    <a:cubicBezTo>
                      <a:pt x="113269" y="457163"/>
                      <a:pt x="117046" y="456877"/>
                      <a:pt x="120744" y="456131"/>
                    </a:cubicBezTo>
                    <a:cubicBezTo>
                      <a:pt x="121919" y="455930"/>
                      <a:pt x="123113" y="455870"/>
                      <a:pt x="124302" y="455953"/>
                    </a:cubicBezTo>
                    <a:cubicBezTo>
                      <a:pt x="127048" y="456103"/>
                      <a:pt x="129801" y="455839"/>
                      <a:pt x="132468" y="455171"/>
                    </a:cubicBezTo>
                    <a:cubicBezTo>
                      <a:pt x="132964" y="455021"/>
                      <a:pt x="133482" y="454962"/>
                      <a:pt x="133998" y="454993"/>
                    </a:cubicBezTo>
                    <a:cubicBezTo>
                      <a:pt x="139335" y="455384"/>
                      <a:pt x="144530" y="453907"/>
                      <a:pt x="149850" y="453747"/>
                    </a:cubicBezTo>
                    <a:cubicBezTo>
                      <a:pt x="154262" y="453623"/>
                      <a:pt x="158745" y="452680"/>
                      <a:pt x="163050" y="452128"/>
                    </a:cubicBezTo>
                    <a:cubicBezTo>
                      <a:pt x="166964" y="451648"/>
                      <a:pt x="170878" y="451310"/>
                      <a:pt x="174774" y="450794"/>
                    </a:cubicBezTo>
                    <a:cubicBezTo>
                      <a:pt x="181036" y="449940"/>
                      <a:pt x="187228" y="448926"/>
                      <a:pt x="193543" y="448125"/>
                    </a:cubicBezTo>
                    <a:cubicBezTo>
                      <a:pt x="200499" y="447254"/>
                      <a:pt x="207384" y="445973"/>
                      <a:pt x="214251" y="444656"/>
                    </a:cubicBezTo>
                    <a:cubicBezTo>
                      <a:pt x="218290" y="443874"/>
                      <a:pt x="222364" y="443322"/>
                      <a:pt x="226367" y="442450"/>
                    </a:cubicBezTo>
                    <a:cubicBezTo>
                      <a:pt x="244963" y="438563"/>
                      <a:pt x="263323" y="433621"/>
                      <a:pt x="281357" y="427649"/>
                    </a:cubicBezTo>
                    <a:cubicBezTo>
                      <a:pt x="296960" y="422374"/>
                      <a:pt x="312103" y="415829"/>
                      <a:pt x="326634" y="408079"/>
                    </a:cubicBezTo>
                    <a:cubicBezTo>
                      <a:pt x="339643" y="401148"/>
                      <a:pt x="351963" y="392993"/>
                      <a:pt x="363425" y="383724"/>
                    </a:cubicBezTo>
                    <a:cubicBezTo>
                      <a:pt x="372173" y="376544"/>
                      <a:pt x="380335" y="368680"/>
                      <a:pt x="387834" y="360205"/>
                    </a:cubicBezTo>
                    <a:cubicBezTo>
                      <a:pt x="396875" y="350126"/>
                      <a:pt x="404875" y="339159"/>
                      <a:pt x="411708" y="327470"/>
                    </a:cubicBezTo>
                    <a:cubicBezTo>
                      <a:pt x="415925" y="320212"/>
                      <a:pt x="420195" y="312971"/>
                      <a:pt x="423681" y="305321"/>
                    </a:cubicBezTo>
                    <a:cubicBezTo>
                      <a:pt x="430088" y="291460"/>
                      <a:pt x="435585" y="277198"/>
                      <a:pt x="440138" y="262624"/>
                    </a:cubicBezTo>
                    <a:cubicBezTo>
                      <a:pt x="444158" y="249530"/>
                      <a:pt x="447699" y="236329"/>
                      <a:pt x="450527" y="222915"/>
                    </a:cubicBezTo>
                    <a:cubicBezTo>
                      <a:pt x="452129" y="215390"/>
                      <a:pt x="453801" y="207882"/>
                      <a:pt x="455082" y="200286"/>
                    </a:cubicBezTo>
                    <a:cubicBezTo>
                      <a:pt x="456363" y="192689"/>
                      <a:pt x="457448" y="185110"/>
                      <a:pt x="458640" y="177514"/>
                    </a:cubicBezTo>
                    <a:cubicBezTo>
                      <a:pt x="459191" y="173956"/>
                      <a:pt x="459743" y="170398"/>
                      <a:pt x="460419" y="166840"/>
                    </a:cubicBezTo>
                    <a:cubicBezTo>
                      <a:pt x="460917" y="163975"/>
                      <a:pt x="460881" y="161058"/>
                      <a:pt x="461415" y="158176"/>
                    </a:cubicBezTo>
                    <a:cubicBezTo>
                      <a:pt x="462234" y="153817"/>
                      <a:pt x="462340" y="149280"/>
                      <a:pt x="462803" y="144922"/>
                    </a:cubicBezTo>
                    <a:cubicBezTo>
                      <a:pt x="463319" y="139994"/>
                      <a:pt x="463870" y="135083"/>
                      <a:pt x="464422" y="130155"/>
                    </a:cubicBezTo>
                    <a:cubicBezTo>
                      <a:pt x="464562" y="129662"/>
                      <a:pt x="464651" y="129155"/>
                      <a:pt x="464689" y="128643"/>
                    </a:cubicBezTo>
                    <a:cubicBezTo>
                      <a:pt x="464368" y="122630"/>
                      <a:pt x="466005" y="116741"/>
                      <a:pt x="465881" y="110728"/>
                    </a:cubicBezTo>
                    <a:cubicBezTo>
                      <a:pt x="465758" y="108500"/>
                      <a:pt x="465987" y="106267"/>
                      <a:pt x="466557" y="104110"/>
                    </a:cubicBezTo>
                    <a:cubicBezTo>
                      <a:pt x="466720" y="103617"/>
                      <a:pt x="466799" y="103100"/>
                      <a:pt x="466788" y="102580"/>
                    </a:cubicBezTo>
                    <a:cubicBezTo>
                      <a:pt x="466397" y="95197"/>
                      <a:pt x="467998" y="87921"/>
                      <a:pt x="467944" y="80538"/>
                    </a:cubicBezTo>
                    <a:cubicBezTo>
                      <a:pt x="467823" y="76775"/>
                      <a:pt x="468069" y="73010"/>
                      <a:pt x="468674" y="69294"/>
                    </a:cubicBezTo>
                    <a:cubicBezTo>
                      <a:pt x="468983" y="66566"/>
                      <a:pt x="469078" y="63818"/>
                      <a:pt x="468958" y="61075"/>
                    </a:cubicBezTo>
                    <a:cubicBezTo>
                      <a:pt x="469101" y="55738"/>
                      <a:pt x="468585" y="50401"/>
                      <a:pt x="469795" y="45188"/>
                    </a:cubicBezTo>
                    <a:cubicBezTo>
                      <a:pt x="469988" y="43833"/>
                      <a:pt x="470029" y="42460"/>
                      <a:pt x="469919" y="41096"/>
                    </a:cubicBezTo>
                    <a:cubicBezTo>
                      <a:pt x="469919" y="30795"/>
                      <a:pt x="470079" y="20512"/>
                      <a:pt x="470026" y="10230"/>
                    </a:cubicBezTo>
                    <a:cubicBezTo>
                      <a:pt x="470088" y="7168"/>
                      <a:pt x="470741" y="4148"/>
                      <a:pt x="471947" y="1334"/>
                    </a:cubicBezTo>
                    <a:lnTo>
                      <a:pt x="471947" y="5462"/>
                    </a:lnTo>
                    <a:cubicBezTo>
                      <a:pt x="471947" y="13183"/>
                      <a:pt x="471947" y="20886"/>
                      <a:pt x="472054" y="28589"/>
                    </a:cubicBezTo>
                    <a:cubicBezTo>
                      <a:pt x="471995" y="32700"/>
                      <a:pt x="472239" y="36808"/>
                      <a:pt x="472783" y="40883"/>
                    </a:cubicBezTo>
                    <a:cubicBezTo>
                      <a:pt x="473128" y="44465"/>
                      <a:pt x="473223" y="48068"/>
                      <a:pt x="473068" y="51664"/>
                    </a:cubicBezTo>
                    <a:cubicBezTo>
                      <a:pt x="473193" y="57143"/>
                      <a:pt x="472819" y="62605"/>
                      <a:pt x="473904" y="68067"/>
                    </a:cubicBezTo>
                    <a:cubicBezTo>
                      <a:pt x="474171" y="70429"/>
                      <a:pt x="474237" y="72809"/>
                      <a:pt x="474100" y="75183"/>
                    </a:cubicBezTo>
                    <a:cubicBezTo>
                      <a:pt x="473904" y="79121"/>
                      <a:pt x="474173" y="83068"/>
                      <a:pt x="474900" y="86942"/>
                    </a:cubicBezTo>
                    <a:cubicBezTo>
                      <a:pt x="475098" y="88117"/>
                      <a:pt x="475164" y="89311"/>
                      <a:pt x="475096" y="90500"/>
                    </a:cubicBezTo>
                    <a:cubicBezTo>
                      <a:pt x="474922" y="94955"/>
                      <a:pt x="475219" y="99416"/>
                      <a:pt x="475986" y="103808"/>
                    </a:cubicBezTo>
                    <a:cubicBezTo>
                      <a:pt x="476210" y="105333"/>
                      <a:pt x="476263" y="106878"/>
                      <a:pt x="476146" y="108415"/>
                    </a:cubicBezTo>
                    <a:cubicBezTo>
                      <a:pt x="476012" y="110988"/>
                      <a:pt x="476263" y="113567"/>
                      <a:pt x="476893" y="116065"/>
                    </a:cubicBezTo>
                    <a:cubicBezTo>
                      <a:pt x="477041" y="116561"/>
                      <a:pt x="477101" y="117079"/>
                      <a:pt x="477071" y="117595"/>
                    </a:cubicBezTo>
                    <a:cubicBezTo>
                      <a:pt x="476715" y="123271"/>
                      <a:pt x="478085" y="128821"/>
                      <a:pt x="478316" y="134479"/>
                    </a:cubicBezTo>
                    <a:cubicBezTo>
                      <a:pt x="478530" y="139407"/>
                      <a:pt x="479455" y="144299"/>
                      <a:pt x="480095" y="149227"/>
                    </a:cubicBezTo>
                    <a:cubicBezTo>
                      <a:pt x="480487" y="152607"/>
                      <a:pt x="480771" y="156023"/>
                      <a:pt x="481163" y="159421"/>
                    </a:cubicBezTo>
                    <a:cubicBezTo>
                      <a:pt x="483600" y="180129"/>
                      <a:pt x="487123" y="200659"/>
                      <a:pt x="491339" y="221083"/>
                    </a:cubicBezTo>
                    <a:cubicBezTo>
                      <a:pt x="495486" y="241209"/>
                      <a:pt x="501124" y="260999"/>
                      <a:pt x="508204" y="280290"/>
                    </a:cubicBezTo>
                    <a:cubicBezTo>
                      <a:pt x="515675" y="301299"/>
                      <a:pt x="525842" y="321247"/>
                      <a:pt x="538448" y="339639"/>
                    </a:cubicBezTo>
                    <a:cubicBezTo>
                      <a:pt x="542878" y="345955"/>
                      <a:pt x="547521" y="352092"/>
                      <a:pt x="552556" y="357928"/>
                    </a:cubicBezTo>
                    <a:cubicBezTo>
                      <a:pt x="557146" y="363265"/>
                      <a:pt x="562092" y="368246"/>
                      <a:pt x="567073" y="373210"/>
                    </a:cubicBezTo>
                    <a:cubicBezTo>
                      <a:pt x="573448" y="379424"/>
                      <a:pt x="580293" y="385133"/>
                      <a:pt x="587550" y="390289"/>
                    </a:cubicBezTo>
                    <a:cubicBezTo>
                      <a:pt x="594471" y="395341"/>
                      <a:pt x="601694" y="399949"/>
                      <a:pt x="609077" y="404325"/>
                    </a:cubicBezTo>
                    <a:cubicBezTo>
                      <a:pt x="620349" y="410876"/>
                      <a:pt x="632106" y="416549"/>
                      <a:pt x="644249" y="421297"/>
                    </a:cubicBezTo>
                    <a:cubicBezTo>
                      <a:pt x="660441" y="427810"/>
                      <a:pt x="677090" y="433128"/>
                      <a:pt x="694062" y="437202"/>
                    </a:cubicBezTo>
                    <a:cubicBezTo>
                      <a:pt x="704363" y="439657"/>
                      <a:pt x="714681" y="442148"/>
                      <a:pt x="725106" y="444087"/>
                    </a:cubicBezTo>
                    <a:cubicBezTo>
                      <a:pt x="732312" y="445439"/>
                      <a:pt x="739517" y="446898"/>
                      <a:pt x="746846" y="447645"/>
                    </a:cubicBezTo>
                    <a:cubicBezTo>
                      <a:pt x="755155" y="448570"/>
                      <a:pt x="763392" y="450171"/>
                      <a:pt x="771664" y="451328"/>
                    </a:cubicBezTo>
                    <a:cubicBezTo>
                      <a:pt x="776076" y="451933"/>
                      <a:pt x="780560" y="452164"/>
                      <a:pt x="784936" y="452644"/>
                    </a:cubicBezTo>
                    <a:cubicBezTo>
                      <a:pt x="790024" y="453178"/>
                      <a:pt x="795112" y="453836"/>
                      <a:pt x="800200" y="454423"/>
                    </a:cubicBezTo>
                    <a:cubicBezTo>
                      <a:pt x="801552" y="454566"/>
                      <a:pt x="802922" y="454655"/>
                      <a:pt x="804292" y="454672"/>
                    </a:cubicBezTo>
                    <a:cubicBezTo>
                      <a:pt x="806689" y="454575"/>
                      <a:pt x="809085" y="454827"/>
                      <a:pt x="811408" y="455420"/>
                    </a:cubicBezTo>
                    <a:cubicBezTo>
                      <a:pt x="811734" y="455535"/>
                      <a:pt x="812077" y="455589"/>
                      <a:pt x="812422" y="455580"/>
                    </a:cubicBezTo>
                    <a:cubicBezTo>
                      <a:pt x="818453" y="455242"/>
                      <a:pt x="824342" y="456683"/>
                      <a:pt x="830337" y="456754"/>
                    </a:cubicBezTo>
                    <a:cubicBezTo>
                      <a:pt x="833424" y="456581"/>
                      <a:pt x="836520" y="456838"/>
                      <a:pt x="839535" y="457519"/>
                    </a:cubicBezTo>
                    <a:cubicBezTo>
                      <a:pt x="840031" y="457667"/>
                      <a:pt x="840549" y="457727"/>
                      <a:pt x="841065" y="457697"/>
                    </a:cubicBezTo>
                    <a:cubicBezTo>
                      <a:pt x="851010" y="457305"/>
                      <a:pt x="860866" y="459280"/>
                      <a:pt x="870829" y="458871"/>
                    </a:cubicBezTo>
                    <a:cubicBezTo>
                      <a:pt x="873739" y="458656"/>
                      <a:pt x="876666" y="458876"/>
                      <a:pt x="879510" y="459529"/>
                    </a:cubicBezTo>
                    <a:cubicBezTo>
                      <a:pt x="880859" y="459773"/>
                      <a:pt x="882232" y="459857"/>
                      <a:pt x="883602" y="459778"/>
                    </a:cubicBezTo>
                    <a:cubicBezTo>
                      <a:pt x="889082" y="459778"/>
                      <a:pt x="894579" y="459778"/>
                      <a:pt x="900059" y="459885"/>
                    </a:cubicBezTo>
                    <a:cubicBezTo>
                      <a:pt x="904513" y="459778"/>
                      <a:pt x="908970" y="460029"/>
                      <a:pt x="913384" y="460632"/>
                    </a:cubicBezTo>
                    <a:cubicBezTo>
                      <a:pt x="916621" y="460979"/>
                      <a:pt x="919883" y="461052"/>
                      <a:pt x="923133" y="460846"/>
                    </a:cubicBezTo>
                    <a:cubicBezTo>
                      <a:pt x="928970" y="460760"/>
                      <a:pt x="934807" y="460986"/>
                      <a:pt x="940621" y="461522"/>
                    </a:cubicBezTo>
                    <a:cubicBezTo>
                      <a:pt x="939589" y="461629"/>
                      <a:pt x="938575" y="461789"/>
                      <a:pt x="937561" y="461806"/>
                    </a:cubicBezTo>
                    <a:lnTo>
                      <a:pt x="906694" y="461949"/>
                    </a:lnTo>
                    <a:cubicBezTo>
                      <a:pt x="904636" y="461913"/>
                      <a:pt x="902578" y="462093"/>
                      <a:pt x="900557" y="462482"/>
                    </a:cubicBezTo>
                    <a:cubicBezTo>
                      <a:pt x="899043" y="462762"/>
                      <a:pt x="897506" y="462881"/>
                      <a:pt x="895967" y="462838"/>
                    </a:cubicBezTo>
                    <a:cubicBezTo>
                      <a:pt x="890985" y="462838"/>
                      <a:pt x="886022" y="462838"/>
                      <a:pt x="881040" y="462945"/>
                    </a:cubicBezTo>
                    <a:cubicBezTo>
                      <a:pt x="877618" y="462927"/>
                      <a:pt x="874200" y="463160"/>
                      <a:pt x="870811" y="463639"/>
                    </a:cubicBezTo>
                    <a:cubicBezTo>
                      <a:pt x="867400" y="463968"/>
                      <a:pt x="863970" y="464076"/>
                      <a:pt x="860546" y="463959"/>
                    </a:cubicBezTo>
                    <a:cubicBezTo>
                      <a:pt x="857119" y="463838"/>
                      <a:pt x="853691" y="464082"/>
                      <a:pt x="850316" y="464688"/>
                    </a:cubicBezTo>
                    <a:cubicBezTo>
                      <a:pt x="848450" y="464966"/>
                      <a:pt x="846561" y="465055"/>
                      <a:pt x="844677" y="464955"/>
                    </a:cubicBezTo>
                    <a:cubicBezTo>
                      <a:pt x="840565" y="464795"/>
                      <a:pt x="836450" y="465082"/>
                      <a:pt x="832401" y="465809"/>
                    </a:cubicBezTo>
                    <a:cubicBezTo>
                      <a:pt x="830876" y="466035"/>
                      <a:pt x="829332" y="466101"/>
                      <a:pt x="827793" y="466005"/>
                    </a:cubicBezTo>
                    <a:cubicBezTo>
                      <a:pt x="824707" y="465829"/>
                      <a:pt x="821609" y="466092"/>
                      <a:pt x="818596" y="466788"/>
                    </a:cubicBezTo>
                    <a:cubicBezTo>
                      <a:pt x="818101" y="466944"/>
                      <a:pt x="817582" y="467005"/>
                      <a:pt x="817066" y="466966"/>
                    </a:cubicBezTo>
                    <a:cubicBezTo>
                      <a:pt x="811391" y="466539"/>
                      <a:pt x="805787" y="467695"/>
                      <a:pt x="800200" y="468264"/>
                    </a:cubicBezTo>
                    <a:cubicBezTo>
                      <a:pt x="795290" y="468762"/>
                      <a:pt x="790327" y="469065"/>
                      <a:pt x="785416" y="469777"/>
                    </a:cubicBezTo>
                    <a:cubicBezTo>
                      <a:pt x="781378" y="470364"/>
                      <a:pt x="777286" y="470862"/>
                      <a:pt x="773194" y="471182"/>
                    </a:cubicBezTo>
                    <a:cubicBezTo>
                      <a:pt x="769458" y="471484"/>
                      <a:pt x="765722" y="471965"/>
                      <a:pt x="762004" y="472481"/>
                    </a:cubicBezTo>
                    <a:cubicBezTo>
                      <a:pt x="758624" y="472943"/>
                      <a:pt x="755279" y="473762"/>
                      <a:pt x="751881" y="474117"/>
                    </a:cubicBezTo>
                    <a:cubicBezTo>
                      <a:pt x="742541" y="475149"/>
                      <a:pt x="733308" y="476928"/>
                      <a:pt x="724075" y="478654"/>
                    </a:cubicBezTo>
                    <a:cubicBezTo>
                      <a:pt x="712315" y="480860"/>
                      <a:pt x="700609" y="483493"/>
                      <a:pt x="689063" y="486606"/>
                    </a:cubicBezTo>
                    <a:cubicBezTo>
                      <a:pt x="671320" y="491214"/>
                      <a:pt x="653939" y="497119"/>
                      <a:pt x="637061" y="504272"/>
                    </a:cubicBezTo>
                    <a:cubicBezTo>
                      <a:pt x="621276" y="510972"/>
                      <a:pt x="606203" y="519240"/>
                      <a:pt x="592069" y="528948"/>
                    </a:cubicBezTo>
                    <a:cubicBezTo>
                      <a:pt x="583147" y="535061"/>
                      <a:pt x="574784" y="541947"/>
                      <a:pt x="567073" y="549531"/>
                    </a:cubicBezTo>
                    <a:cubicBezTo>
                      <a:pt x="564778" y="551844"/>
                      <a:pt x="562483" y="554157"/>
                      <a:pt x="560153" y="556434"/>
                    </a:cubicBezTo>
                    <a:cubicBezTo>
                      <a:pt x="553214" y="563307"/>
                      <a:pt x="546908" y="570791"/>
                      <a:pt x="541312" y="578797"/>
                    </a:cubicBezTo>
                    <a:cubicBezTo>
                      <a:pt x="533346" y="589752"/>
                      <a:pt x="526335" y="601369"/>
                      <a:pt x="520355" y="613524"/>
                    </a:cubicBezTo>
                    <a:cubicBezTo>
                      <a:pt x="515516" y="623558"/>
                      <a:pt x="511181" y="633805"/>
                      <a:pt x="507350" y="644266"/>
                    </a:cubicBezTo>
                    <a:cubicBezTo>
                      <a:pt x="501720" y="659893"/>
                      <a:pt x="497032" y="675844"/>
                      <a:pt x="493314" y="692034"/>
                    </a:cubicBezTo>
                    <a:cubicBezTo>
                      <a:pt x="491143" y="701356"/>
                      <a:pt x="489275" y="710749"/>
                      <a:pt x="487514" y="720143"/>
                    </a:cubicBezTo>
                    <a:cubicBezTo>
                      <a:pt x="485753" y="729536"/>
                      <a:pt x="484383" y="738663"/>
                      <a:pt x="483137" y="747985"/>
                    </a:cubicBezTo>
                    <a:cubicBezTo>
                      <a:pt x="482088" y="755937"/>
                      <a:pt x="481163" y="763996"/>
                      <a:pt x="479971" y="771860"/>
                    </a:cubicBezTo>
                    <a:cubicBezTo>
                      <a:pt x="479259" y="776592"/>
                      <a:pt x="479811" y="781467"/>
                      <a:pt x="478281" y="786092"/>
                    </a:cubicBezTo>
                    <a:cubicBezTo>
                      <a:pt x="478241" y="791568"/>
                      <a:pt x="477788" y="797033"/>
                      <a:pt x="476929" y="802442"/>
                    </a:cubicBezTo>
                    <a:cubicBezTo>
                      <a:pt x="476253" y="809077"/>
                      <a:pt x="476733" y="815802"/>
                      <a:pt x="475310" y="822367"/>
                    </a:cubicBezTo>
                    <a:cubicBezTo>
                      <a:pt x="475233" y="822700"/>
                      <a:pt x="475192" y="823039"/>
                      <a:pt x="475185" y="823381"/>
                    </a:cubicBezTo>
                    <a:cubicBezTo>
                      <a:pt x="475452" y="830497"/>
                      <a:pt x="474349" y="837400"/>
                      <a:pt x="474064" y="844392"/>
                    </a:cubicBezTo>
                    <a:cubicBezTo>
                      <a:pt x="474128" y="849362"/>
                      <a:pt x="473856" y="854331"/>
                      <a:pt x="473246" y="859264"/>
                    </a:cubicBezTo>
                    <a:cubicBezTo>
                      <a:pt x="472927" y="862504"/>
                      <a:pt x="472851" y="865763"/>
                      <a:pt x="473015" y="869014"/>
                    </a:cubicBezTo>
                    <a:cubicBezTo>
                      <a:pt x="472872" y="874351"/>
                      <a:pt x="473370" y="879688"/>
                      <a:pt x="472178" y="884883"/>
                    </a:cubicBezTo>
                    <a:cubicBezTo>
                      <a:pt x="471988" y="886244"/>
                      <a:pt x="471940" y="887621"/>
                      <a:pt x="472036" y="888992"/>
                    </a:cubicBezTo>
                    <a:cubicBezTo>
                      <a:pt x="472036" y="898089"/>
                      <a:pt x="471995" y="907180"/>
                      <a:pt x="471912" y="916265"/>
                    </a:cubicBezTo>
                    <a:cubicBezTo>
                      <a:pt x="471947" y="917955"/>
                      <a:pt x="471965" y="919663"/>
                      <a:pt x="471965" y="921371"/>
                    </a:cubicBezTo>
                    <a:close/>
                  </a:path>
                </a:pathLst>
              </a:custGeom>
              <a:solidFill>
                <a:srgbClr val="FFFFFF"/>
              </a:solidFill>
              <a:ln w="9525" cap="flat">
                <a:noFill/>
                <a:prstDash val="solid"/>
                <a:miter/>
              </a:ln>
            </p:spPr>
            <p:txBody>
              <a:bodyPr rtlCol="0" anchor="ctr"/>
              <a:lstStyle/>
              <a:p>
                <a:endParaRPr lang="zh-CN" altLang="en-US"/>
              </a:p>
            </p:txBody>
          </p:sp>
          <p:sp>
            <p:nvSpPr>
              <p:cNvPr id="59" name="图形 136"/>
              <p:cNvSpPr/>
              <p:nvPr/>
            </p:nvSpPr>
            <p:spPr>
              <a:xfrm>
                <a:off x="4234401" y="2131891"/>
                <a:ext cx="345372" cy="338190"/>
              </a:xfrm>
              <a:custGeom>
                <a:avLst/>
                <a:gdLst>
                  <a:gd name="connsiteX0" fmla="*/ 471965 w 941119"/>
                  <a:gd name="connsiteY0" fmla="*/ 921371 h 921549"/>
                  <a:gd name="connsiteX1" fmla="*/ 470026 w 941119"/>
                  <a:gd name="connsiteY1" fmla="*/ 907245 h 921549"/>
                  <a:gd name="connsiteX2" fmla="*/ 470026 w 941119"/>
                  <a:gd name="connsiteY2" fmla="*/ 886680 h 921549"/>
                  <a:gd name="connsiteX3" fmla="*/ 469296 w 941119"/>
                  <a:gd name="connsiteY3" fmla="*/ 873871 h 921549"/>
                  <a:gd name="connsiteX4" fmla="*/ 469012 w 941119"/>
                  <a:gd name="connsiteY4" fmla="*/ 862574 h 921549"/>
                  <a:gd name="connsiteX5" fmla="*/ 468211 w 941119"/>
                  <a:gd name="connsiteY5" fmla="*/ 849266 h 921549"/>
                  <a:gd name="connsiteX6" fmla="*/ 468016 w 941119"/>
                  <a:gd name="connsiteY6" fmla="*/ 845157 h 921549"/>
                  <a:gd name="connsiteX7" fmla="*/ 467144 w 941119"/>
                  <a:gd name="connsiteY7" fmla="*/ 830301 h 921549"/>
                  <a:gd name="connsiteX8" fmla="*/ 466966 w 941119"/>
                  <a:gd name="connsiteY8" fmla="*/ 824662 h 921549"/>
                  <a:gd name="connsiteX9" fmla="*/ 466201 w 941119"/>
                  <a:gd name="connsiteY9" fmla="*/ 815980 h 921549"/>
                  <a:gd name="connsiteX10" fmla="*/ 466041 w 941119"/>
                  <a:gd name="connsiteY10" fmla="*/ 814468 h 921549"/>
                  <a:gd name="connsiteX11" fmla="*/ 464813 w 941119"/>
                  <a:gd name="connsiteY11" fmla="*/ 796037 h 921549"/>
                  <a:gd name="connsiteX12" fmla="*/ 463176 w 941119"/>
                  <a:gd name="connsiteY12" fmla="*/ 781271 h 921549"/>
                  <a:gd name="connsiteX13" fmla="*/ 462892 w 941119"/>
                  <a:gd name="connsiteY13" fmla="*/ 778727 h 921549"/>
                  <a:gd name="connsiteX14" fmla="*/ 461113 w 941119"/>
                  <a:gd name="connsiteY14" fmla="*/ 762431 h 921549"/>
                  <a:gd name="connsiteX15" fmla="*/ 459992 w 941119"/>
                  <a:gd name="connsiteY15" fmla="*/ 753286 h 921549"/>
                  <a:gd name="connsiteX16" fmla="*/ 454904 w 941119"/>
                  <a:gd name="connsiteY16" fmla="*/ 720890 h 921549"/>
                  <a:gd name="connsiteX17" fmla="*/ 445137 w 941119"/>
                  <a:gd name="connsiteY17" fmla="*/ 676307 h 921549"/>
                  <a:gd name="connsiteX18" fmla="*/ 427524 w 941119"/>
                  <a:gd name="connsiteY18" fmla="*/ 625888 h 921549"/>
                  <a:gd name="connsiteX19" fmla="*/ 401924 w 941119"/>
                  <a:gd name="connsiteY19" fmla="*/ 580256 h 921549"/>
                  <a:gd name="connsiteX20" fmla="*/ 385378 w 941119"/>
                  <a:gd name="connsiteY20" fmla="*/ 559992 h 921549"/>
                  <a:gd name="connsiteX21" fmla="*/ 382372 w 941119"/>
                  <a:gd name="connsiteY21" fmla="*/ 556434 h 921549"/>
                  <a:gd name="connsiteX22" fmla="*/ 376554 w 941119"/>
                  <a:gd name="connsiteY22" fmla="*/ 550635 h 921549"/>
                  <a:gd name="connsiteX23" fmla="*/ 374170 w 941119"/>
                  <a:gd name="connsiteY23" fmla="*/ 548695 h 921549"/>
                  <a:gd name="connsiteX24" fmla="*/ 359404 w 941119"/>
                  <a:gd name="connsiteY24" fmla="*/ 535940 h 921549"/>
                  <a:gd name="connsiteX25" fmla="*/ 336526 w 941119"/>
                  <a:gd name="connsiteY25" fmla="*/ 520302 h 921549"/>
                  <a:gd name="connsiteX26" fmla="*/ 281909 w 941119"/>
                  <a:gd name="connsiteY26" fmla="*/ 495395 h 921549"/>
                  <a:gd name="connsiteX27" fmla="*/ 237966 w 941119"/>
                  <a:gd name="connsiteY27" fmla="*/ 482942 h 921549"/>
                  <a:gd name="connsiteX28" fmla="*/ 203239 w 941119"/>
                  <a:gd name="connsiteY28" fmla="*/ 476199 h 921549"/>
                  <a:gd name="connsiteX29" fmla="*/ 171839 w 941119"/>
                  <a:gd name="connsiteY29" fmla="*/ 471449 h 921549"/>
                  <a:gd name="connsiteX30" fmla="*/ 158585 w 941119"/>
                  <a:gd name="connsiteY30" fmla="*/ 470043 h 921549"/>
                  <a:gd name="connsiteX31" fmla="*/ 145349 w 941119"/>
                  <a:gd name="connsiteY31" fmla="*/ 468496 h 921549"/>
                  <a:gd name="connsiteX32" fmla="*/ 142306 w 941119"/>
                  <a:gd name="connsiteY32" fmla="*/ 468140 h 921549"/>
                  <a:gd name="connsiteX33" fmla="*/ 132611 w 941119"/>
                  <a:gd name="connsiteY33" fmla="*/ 467339 h 921549"/>
                  <a:gd name="connsiteX34" fmla="*/ 114180 w 941119"/>
                  <a:gd name="connsiteY34" fmla="*/ 466023 h 921549"/>
                  <a:gd name="connsiteX35" fmla="*/ 107063 w 941119"/>
                  <a:gd name="connsiteY35" fmla="*/ 465364 h 921549"/>
                  <a:gd name="connsiteX36" fmla="*/ 105533 w 941119"/>
                  <a:gd name="connsiteY36" fmla="*/ 465133 h 921549"/>
                  <a:gd name="connsiteX37" fmla="*/ 82975 w 941119"/>
                  <a:gd name="connsiteY37" fmla="*/ 463977 h 921549"/>
                  <a:gd name="connsiteX38" fmla="*/ 67604 w 941119"/>
                  <a:gd name="connsiteY38" fmla="*/ 463176 h 921549"/>
                  <a:gd name="connsiteX39" fmla="*/ 58887 w 941119"/>
                  <a:gd name="connsiteY39" fmla="*/ 462963 h 921549"/>
                  <a:gd name="connsiteX40" fmla="*/ 38374 w 941119"/>
                  <a:gd name="connsiteY40" fmla="*/ 462073 h 921549"/>
                  <a:gd name="connsiteX41" fmla="*/ 34265 w 941119"/>
                  <a:gd name="connsiteY41" fmla="*/ 461984 h 921549"/>
                  <a:gd name="connsiteX42" fmla="*/ 4892 w 941119"/>
                  <a:gd name="connsiteY42" fmla="*/ 461931 h 921549"/>
                  <a:gd name="connsiteX43" fmla="*/ 1334 w 941119"/>
                  <a:gd name="connsiteY43" fmla="*/ 461344 h 921549"/>
                  <a:gd name="connsiteX44" fmla="*/ 4394 w 941119"/>
                  <a:gd name="connsiteY44" fmla="*/ 461077 h 921549"/>
                  <a:gd name="connsiteX45" fmla="*/ 22416 w 941119"/>
                  <a:gd name="connsiteY45" fmla="*/ 460952 h 921549"/>
                  <a:gd name="connsiteX46" fmla="*/ 33090 w 941119"/>
                  <a:gd name="connsiteY46" fmla="*/ 460205 h 921549"/>
                  <a:gd name="connsiteX47" fmla="*/ 37200 w 941119"/>
                  <a:gd name="connsiteY47" fmla="*/ 460027 h 921549"/>
                  <a:gd name="connsiteX48" fmla="*/ 54688 w 941119"/>
                  <a:gd name="connsiteY48" fmla="*/ 460027 h 921549"/>
                  <a:gd name="connsiteX49" fmla="*/ 64918 w 941119"/>
                  <a:gd name="connsiteY49" fmla="*/ 459334 h 921549"/>
                  <a:gd name="connsiteX50" fmla="*/ 74151 w 941119"/>
                  <a:gd name="connsiteY50" fmla="*/ 459031 h 921549"/>
                  <a:gd name="connsiteX51" fmla="*/ 87992 w 941119"/>
                  <a:gd name="connsiteY51" fmla="*/ 458195 h 921549"/>
                  <a:gd name="connsiteX52" fmla="*/ 93116 w 941119"/>
                  <a:gd name="connsiteY52" fmla="*/ 457999 h 921549"/>
                  <a:gd name="connsiteX53" fmla="*/ 105391 w 941119"/>
                  <a:gd name="connsiteY53" fmla="*/ 457163 h 921549"/>
                  <a:gd name="connsiteX54" fmla="*/ 109501 w 941119"/>
                  <a:gd name="connsiteY54" fmla="*/ 456985 h 921549"/>
                  <a:gd name="connsiteX55" fmla="*/ 120744 w 941119"/>
                  <a:gd name="connsiteY55" fmla="*/ 456131 h 921549"/>
                  <a:gd name="connsiteX56" fmla="*/ 124302 w 941119"/>
                  <a:gd name="connsiteY56" fmla="*/ 455953 h 921549"/>
                  <a:gd name="connsiteX57" fmla="*/ 132468 w 941119"/>
                  <a:gd name="connsiteY57" fmla="*/ 455171 h 921549"/>
                  <a:gd name="connsiteX58" fmla="*/ 133998 w 941119"/>
                  <a:gd name="connsiteY58" fmla="*/ 454993 h 921549"/>
                  <a:gd name="connsiteX59" fmla="*/ 149850 w 941119"/>
                  <a:gd name="connsiteY59" fmla="*/ 453747 h 921549"/>
                  <a:gd name="connsiteX60" fmla="*/ 163050 w 941119"/>
                  <a:gd name="connsiteY60" fmla="*/ 452128 h 921549"/>
                  <a:gd name="connsiteX61" fmla="*/ 174774 w 941119"/>
                  <a:gd name="connsiteY61" fmla="*/ 450794 h 921549"/>
                  <a:gd name="connsiteX62" fmla="*/ 193543 w 941119"/>
                  <a:gd name="connsiteY62" fmla="*/ 448125 h 921549"/>
                  <a:gd name="connsiteX63" fmla="*/ 214251 w 941119"/>
                  <a:gd name="connsiteY63" fmla="*/ 444656 h 921549"/>
                  <a:gd name="connsiteX64" fmla="*/ 226367 w 941119"/>
                  <a:gd name="connsiteY64" fmla="*/ 442450 h 921549"/>
                  <a:gd name="connsiteX65" fmla="*/ 281357 w 941119"/>
                  <a:gd name="connsiteY65" fmla="*/ 427649 h 921549"/>
                  <a:gd name="connsiteX66" fmla="*/ 326634 w 941119"/>
                  <a:gd name="connsiteY66" fmla="*/ 408079 h 921549"/>
                  <a:gd name="connsiteX67" fmla="*/ 363425 w 941119"/>
                  <a:gd name="connsiteY67" fmla="*/ 383724 h 921549"/>
                  <a:gd name="connsiteX68" fmla="*/ 387834 w 941119"/>
                  <a:gd name="connsiteY68" fmla="*/ 360205 h 921549"/>
                  <a:gd name="connsiteX69" fmla="*/ 411708 w 941119"/>
                  <a:gd name="connsiteY69" fmla="*/ 327470 h 921549"/>
                  <a:gd name="connsiteX70" fmla="*/ 423681 w 941119"/>
                  <a:gd name="connsiteY70" fmla="*/ 305321 h 921549"/>
                  <a:gd name="connsiteX71" fmla="*/ 440138 w 941119"/>
                  <a:gd name="connsiteY71" fmla="*/ 262624 h 921549"/>
                  <a:gd name="connsiteX72" fmla="*/ 450527 w 941119"/>
                  <a:gd name="connsiteY72" fmla="*/ 222915 h 921549"/>
                  <a:gd name="connsiteX73" fmla="*/ 455082 w 941119"/>
                  <a:gd name="connsiteY73" fmla="*/ 200286 h 921549"/>
                  <a:gd name="connsiteX74" fmla="*/ 458640 w 941119"/>
                  <a:gd name="connsiteY74" fmla="*/ 177514 h 921549"/>
                  <a:gd name="connsiteX75" fmla="*/ 460419 w 941119"/>
                  <a:gd name="connsiteY75" fmla="*/ 166840 h 921549"/>
                  <a:gd name="connsiteX76" fmla="*/ 461415 w 941119"/>
                  <a:gd name="connsiteY76" fmla="*/ 158176 h 921549"/>
                  <a:gd name="connsiteX77" fmla="*/ 462803 w 941119"/>
                  <a:gd name="connsiteY77" fmla="*/ 144922 h 921549"/>
                  <a:gd name="connsiteX78" fmla="*/ 464422 w 941119"/>
                  <a:gd name="connsiteY78" fmla="*/ 130155 h 921549"/>
                  <a:gd name="connsiteX79" fmla="*/ 464689 w 941119"/>
                  <a:gd name="connsiteY79" fmla="*/ 128643 h 921549"/>
                  <a:gd name="connsiteX80" fmla="*/ 465881 w 941119"/>
                  <a:gd name="connsiteY80" fmla="*/ 110728 h 921549"/>
                  <a:gd name="connsiteX81" fmla="*/ 466557 w 941119"/>
                  <a:gd name="connsiteY81" fmla="*/ 104110 h 921549"/>
                  <a:gd name="connsiteX82" fmla="*/ 466788 w 941119"/>
                  <a:gd name="connsiteY82" fmla="*/ 102580 h 921549"/>
                  <a:gd name="connsiteX83" fmla="*/ 467944 w 941119"/>
                  <a:gd name="connsiteY83" fmla="*/ 80538 h 921549"/>
                  <a:gd name="connsiteX84" fmla="*/ 468674 w 941119"/>
                  <a:gd name="connsiteY84" fmla="*/ 69294 h 921549"/>
                  <a:gd name="connsiteX85" fmla="*/ 468958 w 941119"/>
                  <a:gd name="connsiteY85" fmla="*/ 61075 h 921549"/>
                  <a:gd name="connsiteX86" fmla="*/ 469795 w 941119"/>
                  <a:gd name="connsiteY86" fmla="*/ 45188 h 921549"/>
                  <a:gd name="connsiteX87" fmla="*/ 469919 w 941119"/>
                  <a:gd name="connsiteY87" fmla="*/ 41096 h 921549"/>
                  <a:gd name="connsiteX88" fmla="*/ 470026 w 941119"/>
                  <a:gd name="connsiteY88" fmla="*/ 10230 h 921549"/>
                  <a:gd name="connsiteX89" fmla="*/ 471947 w 941119"/>
                  <a:gd name="connsiteY89" fmla="*/ 1334 h 921549"/>
                  <a:gd name="connsiteX90" fmla="*/ 471947 w 941119"/>
                  <a:gd name="connsiteY90" fmla="*/ 5462 h 921549"/>
                  <a:gd name="connsiteX91" fmla="*/ 472054 w 941119"/>
                  <a:gd name="connsiteY91" fmla="*/ 28589 h 921549"/>
                  <a:gd name="connsiteX92" fmla="*/ 472783 w 941119"/>
                  <a:gd name="connsiteY92" fmla="*/ 40883 h 921549"/>
                  <a:gd name="connsiteX93" fmla="*/ 473068 w 941119"/>
                  <a:gd name="connsiteY93" fmla="*/ 51664 h 921549"/>
                  <a:gd name="connsiteX94" fmla="*/ 473904 w 941119"/>
                  <a:gd name="connsiteY94" fmla="*/ 68067 h 921549"/>
                  <a:gd name="connsiteX95" fmla="*/ 474100 w 941119"/>
                  <a:gd name="connsiteY95" fmla="*/ 75183 h 921549"/>
                  <a:gd name="connsiteX96" fmla="*/ 474900 w 941119"/>
                  <a:gd name="connsiteY96" fmla="*/ 86942 h 921549"/>
                  <a:gd name="connsiteX97" fmla="*/ 475096 w 941119"/>
                  <a:gd name="connsiteY97" fmla="*/ 90500 h 921549"/>
                  <a:gd name="connsiteX98" fmla="*/ 475986 w 941119"/>
                  <a:gd name="connsiteY98" fmla="*/ 103808 h 921549"/>
                  <a:gd name="connsiteX99" fmla="*/ 476146 w 941119"/>
                  <a:gd name="connsiteY99" fmla="*/ 108415 h 921549"/>
                  <a:gd name="connsiteX100" fmla="*/ 476893 w 941119"/>
                  <a:gd name="connsiteY100" fmla="*/ 116065 h 921549"/>
                  <a:gd name="connsiteX101" fmla="*/ 477071 w 941119"/>
                  <a:gd name="connsiteY101" fmla="*/ 117595 h 921549"/>
                  <a:gd name="connsiteX102" fmla="*/ 478316 w 941119"/>
                  <a:gd name="connsiteY102" fmla="*/ 134479 h 921549"/>
                  <a:gd name="connsiteX103" fmla="*/ 480095 w 941119"/>
                  <a:gd name="connsiteY103" fmla="*/ 149227 h 921549"/>
                  <a:gd name="connsiteX104" fmla="*/ 481163 w 941119"/>
                  <a:gd name="connsiteY104" fmla="*/ 159421 h 921549"/>
                  <a:gd name="connsiteX105" fmla="*/ 491339 w 941119"/>
                  <a:gd name="connsiteY105" fmla="*/ 221083 h 921549"/>
                  <a:gd name="connsiteX106" fmla="*/ 508204 w 941119"/>
                  <a:gd name="connsiteY106" fmla="*/ 280290 h 921549"/>
                  <a:gd name="connsiteX107" fmla="*/ 538448 w 941119"/>
                  <a:gd name="connsiteY107" fmla="*/ 339639 h 921549"/>
                  <a:gd name="connsiteX108" fmla="*/ 552556 w 941119"/>
                  <a:gd name="connsiteY108" fmla="*/ 357928 h 921549"/>
                  <a:gd name="connsiteX109" fmla="*/ 567073 w 941119"/>
                  <a:gd name="connsiteY109" fmla="*/ 373210 h 921549"/>
                  <a:gd name="connsiteX110" fmla="*/ 587550 w 941119"/>
                  <a:gd name="connsiteY110" fmla="*/ 390289 h 921549"/>
                  <a:gd name="connsiteX111" fmla="*/ 609077 w 941119"/>
                  <a:gd name="connsiteY111" fmla="*/ 404325 h 921549"/>
                  <a:gd name="connsiteX112" fmla="*/ 644249 w 941119"/>
                  <a:gd name="connsiteY112" fmla="*/ 421297 h 921549"/>
                  <a:gd name="connsiteX113" fmla="*/ 694062 w 941119"/>
                  <a:gd name="connsiteY113" fmla="*/ 437202 h 921549"/>
                  <a:gd name="connsiteX114" fmla="*/ 725106 w 941119"/>
                  <a:gd name="connsiteY114" fmla="*/ 444087 h 921549"/>
                  <a:gd name="connsiteX115" fmla="*/ 746846 w 941119"/>
                  <a:gd name="connsiteY115" fmla="*/ 447645 h 921549"/>
                  <a:gd name="connsiteX116" fmla="*/ 771664 w 941119"/>
                  <a:gd name="connsiteY116" fmla="*/ 451328 h 921549"/>
                  <a:gd name="connsiteX117" fmla="*/ 784936 w 941119"/>
                  <a:gd name="connsiteY117" fmla="*/ 452644 h 921549"/>
                  <a:gd name="connsiteX118" fmla="*/ 800200 w 941119"/>
                  <a:gd name="connsiteY118" fmla="*/ 454423 h 921549"/>
                  <a:gd name="connsiteX119" fmla="*/ 804292 w 941119"/>
                  <a:gd name="connsiteY119" fmla="*/ 454672 h 921549"/>
                  <a:gd name="connsiteX120" fmla="*/ 811408 w 941119"/>
                  <a:gd name="connsiteY120" fmla="*/ 455420 h 921549"/>
                  <a:gd name="connsiteX121" fmla="*/ 812422 w 941119"/>
                  <a:gd name="connsiteY121" fmla="*/ 455580 h 921549"/>
                  <a:gd name="connsiteX122" fmla="*/ 830337 w 941119"/>
                  <a:gd name="connsiteY122" fmla="*/ 456754 h 921549"/>
                  <a:gd name="connsiteX123" fmla="*/ 839535 w 941119"/>
                  <a:gd name="connsiteY123" fmla="*/ 457519 h 921549"/>
                  <a:gd name="connsiteX124" fmla="*/ 841065 w 941119"/>
                  <a:gd name="connsiteY124" fmla="*/ 457697 h 921549"/>
                  <a:gd name="connsiteX125" fmla="*/ 870829 w 941119"/>
                  <a:gd name="connsiteY125" fmla="*/ 458871 h 921549"/>
                  <a:gd name="connsiteX126" fmla="*/ 879510 w 941119"/>
                  <a:gd name="connsiteY126" fmla="*/ 459529 h 921549"/>
                  <a:gd name="connsiteX127" fmla="*/ 883602 w 941119"/>
                  <a:gd name="connsiteY127" fmla="*/ 459778 h 921549"/>
                  <a:gd name="connsiteX128" fmla="*/ 900059 w 941119"/>
                  <a:gd name="connsiteY128" fmla="*/ 459885 h 921549"/>
                  <a:gd name="connsiteX129" fmla="*/ 913384 w 941119"/>
                  <a:gd name="connsiteY129" fmla="*/ 460632 h 921549"/>
                  <a:gd name="connsiteX130" fmla="*/ 923133 w 941119"/>
                  <a:gd name="connsiteY130" fmla="*/ 460846 h 921549"/>
                  <a:gd name="connsiteX131" fmla="*/ 940621 w 941119"/>
                  <a:gd name="connsiteY131" fmla="*/ 461522 h 921549"/>
                  <a:gd name="connsiteX132" fmla="*/ 937561 w 941119"/>
                  <a:gd name="connsiteY132" fmla="*/ 461806 h 921549"/>
                  <a:gd name="connsiteX133" fmla="*/ 906694 w 941119"/>
                  <a:gd name="connsiteY133" fmla="*/ 461949 h 921549"/>
                  <a:gd name="connsiteX134" fmla="*/ 900557 w 941119"/>
                  <a:gd name="connsiteY134" fmla="*/ 462482 h 921549"/>
                  <a:gd name="connsiteX135" fmla="*/ 895967 w 941119"/>
                  <a:gd name="connsiteY135" fmla="*/ 462838 h 921549"/>
                  <a:gd name="connsiteX136" fmla="*/ 881040 w 941119"/>
                  <a:gd name="connsiteY136" fmla="*/ 462945 h 921549"/>
                  <a:gd name="connsiteX137" fmla="*/ 870811 w 941119"/>
                  <a:gd name="connsiteY137" fmla="*/ 463639 h 921549"/>
                  <a:gd name="connsiteX138" fmla="*/ 860546 w 941119"/>
                  <a:gd name="connsiteY138" fmla="*/ 463959 h 921549"/>
                  <a:gd name="connsiteX139" fmla="*/ 850316 w 941119"/>
                  <a:gd name="connsiteY139" fmla="*/ 464688 h 921549"/>
                  <a:gd name="connsiteX140" fmla="*/ 844677 w 941119"/>
                  <a:gd name="connsiteY140" fmla="*/ 464955 h 921549"/>
                  <a:gd name="connsiteX141" fmla="*/ 832401 w 941119"/>
                  <a:gd name="connsiteY141" fmla="*/ 465809 h 921549"/>
                  <a:gd name="connsiteX142" fmla="*/ 827793 w 941119"/>
                  <a:gd name="connsiteY142" fmla="*/ 466005 h 921549"/>
                  <a:gd name="connsiteX143" fmla="*/ 818596 w 941119"/>
                  <a:gd name="connsiteY143" fmla="*/ 466788 h 921549"/>
                  <a:gd name="connsiteX144" fmla="*/ 817066 w 941119"/>
                  <a:gd name="connsiteY144" fmla="*/ 466966 h 921549"/>
                  <a:gd name="connsiteX145" fmla="*/ 800200 w 941119"/>
                  <a:gd name="connsiteY145" fmla="*/ 468264 h 921549"/>
                  <a:gd name="connsiteX146" fmla="*/ 785416 w 941119"/>
                  <a:gd name="connsiteY146" fmla="*/ 469777 h 921549"/>
                  <a:gd name="connsiteX147" fmla="*/ 773194 w 941119"/>
                  <a:gd name="connsiteY147" fmla="*/ 471182 h 921549"/>
                  <a:gd name="connsiteX148" fmla="*/ 762004 w 941119"/>
                  <a:gd name="connsiteY148" fmla="*/ 472481 h 921549"/>
                  <a:gd name="connsiteX149" fmla="*/ 751881 w 941119"/>
                  <a:gd name="connsiteY149" fmla="*/ 474117 h 921549"/>
                  <a:gd name="connsiteX150" fmla="*/ 724075 w 941119"/>
                  <a:gd name="connsiteY150" fmla="*/ 478654 h 921549"/>
                  <a:gd name="connsiteX151" fmla="*/ 689063 w 941119"/>
                  <a:gd name="connsiteY151" fmla="*/ 486606 h 921549"/>
                  <a:gd name="connsiteX152" fmla="*/ 637061 w 941119"/>
                  <a:gd name="connsiteY152" fmla="*/ 504272 h 921549"/>
                  <a:gd name="connsiteX153" fmla="*/ 592069 w 941119"/>
                  <a:gd name="connsiteY153" fmla="*/ 528948 h 921549"/>
                  <a:gd name="connsiteX154" fmla="*/ 567073 w 941119"/>
                  <a:gd name="connsiteY154" fmla="*/ 549531 h 921549"/>
                  <a:gd name="connsiteX155" fmla="*/ 560153 w 941119"/>
                  <a:gd name="connsiteY155" fmla="*/ 556434 h 921549"/>
                  <a:gd name="connsiteX156" fmla="*/ 541312 w 941119"/>
                  <a:gd name="connsiteY156" fmla="*/ 578797 h 921549"/>
                  <a:gd name="connsiteX157" fmla="*/ 520355 w 941119"/>
                  <a:gd name="connsiteY157" fmla="*/ 613524 h 921549"/>
                  <a:gd name="connsiteX158" fmla="*/ 507350 w 941119"/>
                  <a:gd name="connsiteY158" fmla="*/ 644266 h 921549"/>
                  <a:gd name="connsiteX159" fmla="*/ 493314 w 941119"/>
                  <a:gd name="connsiteY159" fmla="*/ 692034 h 921549"/>
                  <a:gd name="connsiteX160" fmla="*/ 487514 w 941119"/>
                  <a:gd name="connsiteY160" fmla="*/ 720143 h 921549"/>
                  <a:gd name="connsiteX161" fmla="*/ 483137 w 941119"/>
                  <a:gd name="connsiteY161" fmla="*/ 747985 h 921549"/>
                  <a:gd name="connsiteX162" fmla="*/ 479971 w 941119"/>
                  <a:gd name="connsiteY162" fmla="*/ 771860 h 921549"/>
                  <a:gd name="connsiteX163" fmla="*/ 478281 w 941119"/>
                  <a:gd name="connsiteY163" fmla="*/ 786092 h 921549"/>
                  <a:gd name="connsiteX164" fmla="*/ 476929 w 941119"/>
                  <a:gd name="connsiteY164" fmla="*/ 802442 h 921549"/>
                  <a:gd name="connsiteX165" fmla="*/ 475310 w 941119"/>
                  <a:gd name="connsiteY165" fmla="*/ 822367 h 921549"/>
                  <a:gd name="connsiteX166" fmla="*/ 475185 w 941119"/>
                  <a:gd name="connsiteY166" fmla="*/ 823381 h 921549"/>
                  <a:gd name="connsiteX167" fmla="*/ 474064 w 941119"/>
                  <a:gd name="connsiteY167" fmla="*/ 844392 h 921549"/>
                  <a:gd name="connsiteX168" fmla="*/ 473246 w 941119"/>
                  <a:gd name="connsiteY168" fmla="*/ 859264 h 921549"/>
                  <a:gd name="connsiteX169" fmla="*/ 473015 w 941119"/>
                  <a:gd name="connsiteY169" fmla="*/ 869014 h 921549"/>
                  <a:gd name="connsiteX170" fmla="*/ 472178 w 941119"/>
                  <a:gd name="connsiteY170" fmla="*/ 884883 h 921549"/>
                  <a:gd name="connsiteX171" fmla="*/ 472036 w 941119"/>
                  <a:gd name="connsiteY171" fmla="*/ 888992 h 921549"/>
                  <a:gd name="connsiteX172" fmla="*/ 471912 w 941119"/>
                  <a:gd name="connsiteY172" fmla="*/ 916265 h 921549"/>
                  <a:gd name="connsiteX173" fmla="*/ 471965 w 941119"/>
                  <a:gd name="connsiteY173" fmla="*/ 921371 h 92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1119" h="921549">
                    <a:moveTo>
                      <a:pt x="471965" y="921371"/>
                    </a:moveTo>
                    <a:cubicBezTo>
                      <a:pt x="470378" y="916840"/>
                      <a:pt x="469718" y="912036"/>
                      <a:pt x="470026" y="907245"/>
                    </a:cubicBezTo>
                    <a:cubicBezTo>
                      <a:pt x="470026" y="900396"/>
                      <a:pt x="470026" y="893529"/>
                      <a:pt x="470026" y="886680"/>
                    </a:cubicBezTo>
                    <a:cubicBezTo>
                      <a:pt x="470102" y="882398"/>
                      <a:pt x="469859" y="878115"/>
                      <a:pt x="469296" y="873871"/>
                    </a:cubicBezTo>
                    <a:cubicBezTo>
                      <a:pt x="468951" y="870115"/>
                      <a:pt x="468857" y="866342"/>
                      <a:pt x="469012" y="862574"/>
                    </a:cubicBezTo>
                    <a:cubicBezTo>
                      <a:pt x="469012" y="858126"/>
                      <a:pt x="469279" y="853678"/>
                      <a:pt x="468211" y="849266"/>
                    </a:cubicBezTo>
                    <a:cubicBezTo>
                      <a:pt x="468003" y="847907"/>
                      <a:pt x="467937" y="846530"/>
                      <a:pt x="468016" y="845157"/>
                    </a:cubicBezTo>
                    <a:cubicBezTo>
                      <a:pt x="467891" y="840211"/>
                      <a:pt x="468229" y="835229"/>
                      <a:pt x="467144" y="830301"/>
                    </a:cubicBezTo>
                    <a:cubicBezTo>
                      <a:pt x="466896" y="828432"/>
                      <a:pt x="466838" y="826542"/>
                      <a:pt x="466966" y="824662"/>
                    </a:cubicBezTo>
                    <a:cubicBezTo>
                      <a:pt x="467130" y="821746"/>
                      <a:pt x="466872" y="818823"/>
                      <a:pt x="466201" y="815980"/>
                    </a:cubicBezTo>
                    <a:cubicBezTo>
                      <a:pt x="466059" y="815489"/>
                      <a:pt x="466005" y="814977"/>
                      <a:pt x="466041" y="814468"/>
                    </a:cubicBezTo>
                    <a:cubicBezTo>
                      <a:pt x="466414" y="808277"/>
                      <a:pt x="465027" y="802192"/>
                      <a:pt x="464813" y="796037"/>
                    </a:cubicBezTo>
                    <a:cubicBezTo>
                      <a:pt x="464635" y="791091"/>
                      <a:pt x="463746" y="786199"/>
                      <a:pt x="463176" y="781271"/>
                    </a:cubicBezTo>
                    <a:cubicBezTo>
                      <a:pt x="463038" y="780428"/>
                      <a:pt x="462943" y="779579"/>
                      <a:pt x="462892" y="778727"/>
                    </a:cubicBezTo>
                    <a:cubicBezTo>
                      <a:pt x="462629" y="773263"/>
                      <a:pt x="462034" y="767821"/>
                      <a:pt x="461113" y="762431"/>
                    </a:cubicBezTo>
                    <a:cubicBezTo>
                      <a:pt x="460686" y="759388"/>
                      <a:pt x="460401" y="756329"/>
                      <a:pt x="459992" y="753286"/>
                    </a:cubicBezTo>
                    <a:cubicBezTo>
                      <a:pt x="458498" y="742452"/>
                      <a:pt x="456754" y="731671"/>
                      <a:pt x="454904" y="720890"/>
                    </a:cubicBezTo>
                    <a:cubicBezTo>
                      <a:pt x="452420" y="705871"/>
                      <a:pt x="449159" y="690989"/>
                      <a:pt x="445137" y="676307"/>
                    </a:cubicBezTo>
                    <a:cubicBezTo>
                      <a:pt x="440458" y="659107"/>
                      <a:pt x="434573" y="642259"/>
                      <a:pt x="427524" y="625888"/>
                    </a:cubicBezTo>
                    <a:cubicBezTo>
                      <a:pt x="420559" y="609848"/>
                      <a:pt x="411982" y="594559"/>
                      <a:pt x="401924" y="580256"/>
                    </a:cubicBezTo>
                    <a:cubicBezTo>
                      <a:pt x="396960" y="573068"/>
                      <a:pt x="391427" y="566292"/>
                      <a:pt x="385378" y="559992"/>
                    </a:cubicBezTo>
                    <a:cubicBezTo>
                      <a:pt x="384293" y="558889"/>
                      <a:pt x="383333" y="557680"/>
                      <a:pt x="382372" y="556434"/>
                    </a:cubicBezTo>
                    <a:cubicBezTo>
                      <a:pt x="380666" y="554280"/>
                      <a:pt x="378714" y="552333"/>
                      <a:pt x="376554" y="550635"/>
                    </a:cubicBezTo>
                    <a:cubicBezTo>
                      <a:pt x="375722" y="550037"/>
                      <a:pt x="374925" y="549389"/>
                      <a:pt x="374170" y="548695"/>
                    </a:cubicBezTo>
                    <a:cubicBezTo>
                      <a:pt x="369525" y="544134"/>
                      <a:pt x="364594" y="539873"/>
                      <a:pt x="359404" y="535940"/>
                    </a:cubicBezTo>
                    <a:cubicBezTo>
                      <a:pt x="352144" y="530209"/>
                      <a:pt x="344501" y="524984"/>
                      <a:pt x="336526" y="520302"/>
                    </a:cubicBezTo>
                    <a:cubicBezTo>
                      <a:pt x="319182" y="510227"/>
                      <a:pt x="300888" y="501885"/>
                      <a:pt x="281909" y="495395"/>
                    </a:cubicBezTo>
                    <a:cubicBezTo>
                      <a:pt x="267490" y="490476"/>
                      <a:pt x="252821" y="486320"/>
                      <a:pt x="237966" y="482942"/>
                    </a:cubicBezTo>
                    <a:cubicBezTo>
                      <a:pt x="226473" y="480291"/>
                      <a:pt x="214927" y="477853"/>
                      <a:pt x="203239" y="476199"/>
                    </a:cubicBezTo>
                    <a:cubicBezTo>
                      <a:pt x="192760" y="474722"/>
                      <a:pt x="182335" y="472641"/>
                      <a:pt x="171839" y="471449"/>
                    </a:cubicBezTo>
                    <a:cubicBezTo>
                      <a:pt x="167444" y="470933"/>
                      <a:pt x="162943" y="470239"/>
                      <a:pt x="158585" y="470043"/>
                    </a:cubicBezTo>
                    <a:cubicBezTo>
                      <a:pt x="154226" y="469848"/>
                      <a:pt x="149690" y="469047"/>
                      <a:pt x="145349" y="468496"/>
                    </a:cubicBezTo>
                    <a:cubicBezTo>
                      <a:pt x="144341" y="468325"/>
                      <a:pt x="143326" y="468206"/>
                      <a:pt x="142306" y="468140"/>
                    </a:cubicBezTo>
                    <a:cubicBezTo>
                      <a:pt x="139033" y="468140"/>
                      <a:pt x="135795" y="467410"/>
                      <a:pt x="132611" y="467339"/>
                    </a:cubicBezTo>
                    <a:cubicBezTo>
                      <a:pt x="126420" y="467197"/>
                      <a:pt x="120353" y="465863"/>
                      <a:pt x="114180" y="466023"/>
                    </a:cubicBezTo>
                    <a:cubicBezTo>
                      <a:pt x="111788" y="466194"/>
                      <a:pt x="109383" y="465971"/>
                      <a:pt x="107063" y="465364"/>
                    </a:cubicBezTo>
                    <a:cubicBezTo>
                      <a:pt x="106570" y="465201"/>
                      <a:pt x="106053" y="465123"/>
                      <a:pt x="105533" y="465133"/>
                    </a:cubicBezTo>
                    <a:cubicBezTo>
                      <a:pt x="97972" y="465489"/>
                      <a:pt x="90518" y="464101"/>
                      <a:pt x="82975" y="463977"/>
                    </a:cubicBezTo>
                    <a:cubicBezTo>
                      <a:pt x="77838" y="464155"/>
                      <a:pt x="72695" y="463886"/>
                      <a:pt x="67604" y="463176"/>
                    </a:cubicBezTo>
                    <a:cubicBezTo>
                      <a:pt x="64708" y="462883"/>
                      <a:pt x="61794" y="462812"/>
                      <a:pt x="58887" y="462963"/>
                    </a:cubicBezTo>
                    <a:cubicBezTo>
                      <a:pt x="52037" y="462767"/>
                      <a:pt x="45170" y="463425"/>
                      <a:pt x="38374" y="462073"/>
                    </a:cubicBezTo>
                    <a:cubicBezTo>
                      <a:pt x="37010" y="461918"/>
                      <a:pt x="35634" y="461888"/>
                      <a:pt x="34265" y="461984"/>
                    </a:cubicBezTo>
                    <a:lnTo>
                      <a:pt x="4892" y="461931"/>
                    </a:lnTo>
                    <a:cubicBezTo>
                      <a:pt x="3677" y="462016"/>
                      <a:pt x="2458" y="461815"/>
                      <a:pt x="1334" y="461344"/>
                    </a:cubicBezTo>
                    <a:cubicBezTo>
                      <a:pt x="2348" y="461255"/>
                      <a:pt x="3380" y="461095"/>
                      <a:pt x="4394" y="461077"/>
                    </a:cubicBezTo>
                    <a:lnTo>
                      <a:pt x="22416" y="460952"/>
                    </a:lnTo>
                    <a:cubicBezTo>
                      <a:pt x="25991" y="461127"/>
                      <a:pt x="29574" y="460876"/>
                      <a:pt x="33090" y="460205"/>
                    </a:cubicBezTo>
                    <a:cubicBezTo>
                      <a:pt x="34449" y="459994"/>
                      <a:pt x="35828" y="459935"/>
                      <a:pt x="37200" y="460027"/>
                    </a:cubicBezTo>
                    <a:cubicBezTo>
                      <a:pt x="43035" y="460027"/>
                      <a:pt x="48853" y="460027"/>
                      <a:pt x="54688" y="460027"/>
                    </a:cubicBezTo>
                    <a:cubicBezTo>
                      <a:pt x="58111" y="460079"/>
                      <a:pt x="61533" y="459848"/>
                      <a:pt x="64918" y="459334"/>
                    </a:cubicBezTo>
                    <a:cubicBezTo>
                      <a:pt x="67984" y="459010"/>
                      <a:pt x="71070" y="458908"/>
                      <a:pt x="74151" y="459031"/>
                    </a:cubicBezTo>
                    <a:cubicBezTo>
                      <a:pt x="78781" y="459232"/>
                      <a:pt x="83420" y="458953"/>
                      <a:pt x="87992" y="458195"/>
                    </a:cubicBezTo>
                    <a:cubicBezTo>
                      <a:pt x="89689" y="457960"/>
                      <a:pt x="91405" y="457894"/>
                      <a:pt x="93116" y="457999"/>
                    </a:cubicBezTo>
                    <a:cubicBezTo>
                      <a:pt x="97226" y="458202"/>
                      <a:pt x="101346" y="457921"/>
                      <a:pt x="105391" y="457163"/>
                    </a:cubicBezTo>
                    <a:cubicBezTo>
                      <a:pt x="106750" y="456951"/>
                      <a:pt x="108129" y="456891"/>
                      <a:pt x="109501" y="456985"/>
                    </a:cubicBezTo>
                    <a:cubicBezTo>
                      <a:pt x="113269" y="457163"/>
                      <a:pt x="117046" y="456877"/>
                      <a:pt x="120744" y="456131"/>
                    </a:cubicBezTo>
                    <a:cubicBezTo>
                      <a:pt x="121919" y="455930"/>
                      <a:pt x="123113" y="455870"/>
                      <a:pt x="124302" y="455953"/>
                    </a:cubicBezTo>
                    <a:cubicBezTo>
                      <a:pt x="127048" y="456103"/>
                      <a:pt x="129801" y="455839"/>
                      <a:pt x="132468" y="455171"/>
                    </a:cubicBezTo>
                    <a:cubicBezTo>
                      <a:pt x="132964" y="455021"/>
                      <a:pt x="133482" y="454962"/>
                      <a:pt x="133998" y="454993"/>
                    </a:cubicBezTo>
                    <a:cubicBezTo>
                      <a:pt x="139335" y="455384"/>
                      <a:pt x="144530" y="453907"/>
                      <a:pt x="149850" y="453747"/>
                    </a:cubicBezTo>
                    <a:cubicBezTo>
                      <a:pt x="154262" y="453623"/>
                      <a:pt x="158745" y="452680"/>
                      <a:pt x="163050" y="452128"/>
                    </a:cubicBezTo>
                    <a:cubicBezTo>
                      <a:pt x="166964" y="451648"/>
                      <a:pt x="170878" y="451310"/>
                      <a:pt x="174774" y="450794"/>
                    </a:cubicBezTo>
                    <a:cubicBezTo>
                      <a:pt x="181036" y="449940"/>
                      <a:pt x="187228" y="448926"/>
                      <a:pt x="193543" y="448125"/>
                    </a:cubicBezTo>
                    <a:cubicBezTo>
                      <a:pt x="200499" y="447254"/>
                      <a:pt x="207384" y="445973"/>
                      <a:pt x="214251" y="444656"/>
                    </a:cubicBezTo>
                    <a:cubicBezTo>
                      <a:pt x="218290" y="443874"/>
                      <a:pt x="222364" y="443322"/>
                      <a:pt x="226367" y="442450"/>
                    </a:cubicBezTo>
                    <a:cubicBezTo>
                      <a:pt x="244963" y="438563"/>
                      <a:pt x="263323" y="433621"/>
                      <a:pt x="281357" y="427649"/>
                    </a:cubicBezTo>
                    <a:cubicBezTo>
                      <a:pt x="296960" y="422374"/>
                      <a:pt x="312103" y="415829"/>
                      <a:pt x="326634" y="408079"/>
                    </a:cubicBezTo>
                    <a:cubicBezTo>
                      <a:pt x="339643" y="401148"/>
                      <a:pt x="351963" y="392993"/>
                      <a:pt x="363425" y="383724"/>
                    </a:cubicBezTo>
                    <a:cubicBezTo>
                      <a:pt x="372173" y="376544"/>
                      <a:pt x="380335" y="368680"/>
                      <a:pt x="387834" y="360205"/>
                    </a:cubicBezTo>
                    <a:cubicBezTo>
                      <a:pt x="396875" y="350126"/>
                      <a:pt x="404875" y="339159"/>
                      <a:pt x="411708" y="327470"/>
                    </a:cubicBezTo>
                    <a:cubicBezTo>
                      <a:pt x="415925" y="320212"/>
                      <a:pt x="420195" y="312971"/>
                      <a:pt x="423681" y="305321"/>
                    </a:cubicBezTo>
                    <a:cubicBezTo>
                      <a:pt x="430088" y="291460"/>
                      <a:pt x="435585" y="277198"/>
                      <a:pt x="440138" y="262624"/>
                    </a:cubicBezTo>
                    <a:cubicBezTo>
                      <a:pt x="444158" y="249530"/>
                      <a:pt x="447699" y="236329"/>
                      <a:pt x="450527" y="222915"/>
                    </a:cubicBezTo>
                    <a:cubicBezTo>
                      <a:pt x="452129" y="215390"/>
                      <a:pt x="453801" y="207882"/>
                      <a:pt x="455082" y="200286"/>
                    </a:cubicBezTo>
                    <a:cubicBezTo>
                      <a:pt x="456363" y="192689"/>
                      <a:pt x="457448" y="185110"/>
                      <a:pt x="458640" y="177514"/>
                    </a:cubicBezTo>
                    <a:cubicBezTo>
                      <a:pt x="459191" y="173956"/>
                      <a:pt x="459743" y="170398"/>
                      <a:pt x="460419" y="166840"/>
                    </a:cubicBezTo>
                    <a:cubicBezTo>
                      <a:pt x="460917" y="163975"/>
                      <a:pt x="460881" y="161058"/>
                      <a:pt x="461415" y="158176"/>
                    </a:cubicBezTo>
                    <a:cubicBezTo>
                      <a:pt x="462234" y="153817"/>
                      <a:pt x="462340" y="149280"/>
                      <a:pt x="462803" y="144922"/>
                    </a:cubicBezTo>
                    <a:cubicBezTo>
                      <a:pt x="463319" y="139994"/>
                      <a:pt x="463870" y="135083"/>
                      <a:pt x="464422" y="130155"/>
                    </a:cubicBezTo>
                    <a:cubicBezTo>
                      <a:pt x="464562" y="129662"/>
                      <a:pt x="464651" y="129155"/>
                      <a:pt x="464689" y="128643"/>
                    </a:cubicBezTo>
                    <a:cubicBezTo>
                      <a:pt x="464368" y="122630"/>
                      <a:pt x="466005" y="116741"/>
                      <a:pt x="465881" y="110728"/>
                    </a:cubicBezTo>
                    <a:cubicBezTo>
                      <a:pt x="465758" y="108500"/>
                      <a:pt x="465987" y="106267"/>
                      <a:pt x="466557" y="104110"/>
                    </a:cubicBezTo>
                    <a:cubicBezTo>
                      <a:pt x="466720" y="103617"/>
                      <a:pt x="466799" y="103100"/>
                      <a:pt x="466788" y="102580"/>
                    </a:cubicBezTo>
                    <a:cubicBezTo>
                      <a:pt x="466397" y="95197"/>
                      <a:pt x="467998" y="87921"/>
                      <a:pt x="467944" y="80538"/>
                    </a:cubicBezTo>
                    <a:cubicBezTo>
                      <a:pt x="467823" y="76775"/>
                      <a:pt x="468069" y="73010"/>
                      <a:pt x="468674" y="69294"/>
                    </a:cubicBezTo>
                    <a:cubicBezTo>
                      <a:pt x="468983" y="66566"/>
                      <a:pt x="469078" y="63818"/>
                      <a:pt x="468958" y="61075"/>
                    </a:cubicBezTo>
                    <a:cubicBezTo>
                      <a:pt x="469101" y="55738"/>
                      <a:pt x="468585" y="50401"/>
                      <a:pt x="469795" y="45188"/>
                    </a:cubicBezTo>
                    <a:cubicBezTo>
                      <a:pt x="469988" y="43833"/>
                      <a:pt x="470029" y="42460"/>
                      <a:pt x="469919" y="41096"/>
                    </a:cubicBezTo>
                    <a:cubicBezTo>
                      <a:pt x="469919" y="30795"/>
                      <a:pt x="470079" y="20512"/>
                      <a:pt x="470026" y="10230"/>
                    </a:cubicBezTo>
                    <a:cubicBezTo>
                      <a:pt x="470088" y="7168"/>
                      <a:pt x="470741" y="4148"/>
                      <a:pt x="471947" y="1334"/>
                    </a:cubicBezTo>
                    <a:lnTo>
                      <a:pt x="471947" y="5462"/>
                    </a:lnTo>
                    <a:cubicBezTo>
                      <a:pt x="471947" y="13183"/>
                      <a:pt x="471947" y="20886"/>
                      <a:pt x="472054" y="28589"/>
                    </a:cubicBezTo>
                    <a:cubicBezTo>
                      <a:pt x="471995" y="32700"/>
                      <a:pt x="472239" y="36808"/>
                      <a:pt x="472783" y="40883"/>
                    </a:cubicBezTo>
                    <a:cubicBezTo>
                      <a:pt x="473128" y="44465"/>
                      <a:pt x="473223" y="48068"/>
                      <a:pt x="473068" y="51664"/>
                    </a:cubicBezTo>
                    <a:cubicBezTo>
                      <a:pt x="473193" y="57143"/>
                      <a:pt x="472819" y="62605"/>
                      <a:pt x="473904" y="68067"/>
                    </a:cubicBezTo>
                    <a:cubicBezTo>
                      <a:pt x="474171" y="70429"/>
                      <a:pt x="474237" y="72809"/>
                      <a:pt x="474100" y="75183"/>
                    </a:cubicBezTo>
                    <a:cubicBezTo>
                      <a:pt x="473904" y="79121"/>
                      <a:pt x="474173" y="83068"/>
                      <a:pt x="474900" y="86942"/>
                    </a:cubicBezTo>
                    <a:cubicBezTo>
                      <a:pt x="475098" y="88117"/>
                      <a:pt x="475164" y="89311"/>
                      <a:pt x="475096" y="90500"/>
                    </a:cubicBezTo>
                    <a:cubicBezTo>
                      <a:pt x="474922" y="94955"/>
                      <a:pt x="475219" y="99416"/>
                      <a:pt x="475986" y="103808"/>
                    </a:cubicBezTo>
                    <a:cubicBezTo>
                      <a:pt x="476210" y="105333"/>
                      <a:pt x="476263" y="106878"/>
                      <a:pt x="476146" y="108415"/>
                    </a:cubicBezTo>
                    <a:cubicBezTo>
                      <a:pt x="476012" y="110988"/>
                      <a:pt x="476263" y="113567"/>
                      <a:pt x="476893" y="116065"/>
                    </a:cubicBezTo>
                    <a:cubicBezTo>
                      <a:pt x="477041" y="116561"/>
                      <a:pt x="477101" y="117079"/>
                      <a:pt x="477071" y="117595"/>
                    </a:cubicBezTo>
                    <a:cubicBezTo>
                      <a:pt x="476715" y="123271"/>
                      <a:pt x="478085" y="128821"/>
                      <a:pt x="478316" y="134479"/>
                    </a:cubicBezTo>
                    <a:cubicBezTo>
                      <a:pt x="478530" y="139407"/>
                      <a:pt x="479455" y="144299"/>
                      <a:pt x="480095" y="149227"/>
                    </a:cubicBezTo>
                    <a:cubicBezTo>
                      <a:pt x="480487" y="152607"/>
                      <a:pt x="480771" y="156023"/>
                      <a:pt x="481163" y="159421"/>
                    </a:cubicBezTo>
                    <a:cubicBezTo>
                      <a:pt x="483600" y="180129"/>
                      <a:pt x="487123" y="200659"/>
                      <a:pt x="491339" y="221083"/>
                    </a:cubicBezTo>
                    <a:cubicBezTo>
                      <a:pt x="495486" y="241209"/>
                      <a:pt x="501124" y="260999"/>
                      <a:pt x="508204" y="280290"/>
                    </a:cubicBezTo>
                    <a:cubicBezTo>
                      <a:pt x="515675" y="301299"/>
                      <a:pt x="525842" y="321247"/>
                      <a:pt x="538448" y="339639"/>
                    </a:cubicBezTo>
                    <a:cubicBezTo>
                      <a:pt x="542878" y="345955"/>
                      <a:pt x="547521" y="352092"/>
                      <a:pt x="552556" y="357928"/>
                    </a:cubicBezTo>
                    <a:cubicBezTo>
                      <a:pt x="557146" y="363265"/>
                      <a:pt x="562092" y="368246"/>
                      <a:pt x="567073" y="373210"/>
                    </a:cubicBezTo>
                    <a:cubicBezTo>
                      <a:pt x="573448" y="379424"/>
                      <a:pt x="580293" y="385133"/>
                      <a:pt x="587550" y="390289"/>
                    </a:cubicBezTo>
                    <a:cubicBezTo>
                      <a:pt x="594471" y="395341"/>
                      <a:pt x="601694" y="399949"/>
                      <a:pt x="609077" y="404325"/>
                    </a:cubicBezTo>
                    <a:cubicBezTo>
                      <a:pt x="620349" y="410876"/>
                      <a:pt x="632106" y="416549"/>
                      <a:pt x="644249" y="421297"/>
                    </a:cubicBezTo>
                    <a:cubicBezTo>
                      <a:pt x="660441" y="427810"/>
                      <a:pt x="677090" y="433128"/>
                      <a:pt x="694062" y="437202"/>
                    </a:cubicBezTo>
                    <a:cubicBezTo>
                      <a:pt x="704363" y="439657"/>
                      <a:pt x="714681" y="442148"/>
                      <a:pt x="725106" y="444087"/>
                    </a:cubicBezTo>
                    <a:cubicBezTo>
                      <a:pt x="732312" y="445439"/>
                      <a:pt x="739517" y="446898"/>
                      <a:pt x="746846" y="447645"/>
                    </a:cubicBezTo>
                    <a:cubicBezTo>
                      <a:pt x="755155" y="448570"/>
                      <a:pt x="763392" y="450171"/>
                      <a:pt x="771664" y="451328"/>
                    </a:cubicBezTo>
                    <a:cubicBezTo>
                      <a:pt x="776076" y="451933"/>
                      <a:pt x="780560" y="452164"/>
                      <a:pt x="784936" y="452644"/>
                    </a:cubicBezTo>
                    <a:cubicBezTo>
                      <a:pt x="790024" y="453178"/>
                      <a:pt x="795112" y="453836"/>
                      <a:pt x="800200" y="454423"/>
                    </a:cubicBezTo>
                    <a:cubicBezTo>
                      <a:pt x="801552" y="454566"/>
                      <a:pt x="802922" y="454655"/>
                      <a:pt x="804292" y="454672"/>
                    </a:cubicBezTo>
                    <a:cubicBezTo>
                      <a:pt x="806689" y="454575"/>
                      <a:pt x="809085" y="454827"/>
                      <a:pt x="811408" y="455420"/>
                    </a:cubicBezTo>
                    <a:cubicBezTo>
                      <a:pt x="811734" y="455535"/>
                      <a:pt x="812077" y="455589"/>
                      <a:pt x="812422" y="455580"/>
                    </a:cubicBezTo>
                    <a:cubicBezTo>
                      <a:pt x="818453" y="455242"/>
                      <a:pt x="824342" y="456683"/>
                      <a:pt x="830337" y="456754"/>
                    </a:cubicBezTo>
                    <a:cubicBezTo>
                      <a:pt x="833424" y="456581"/>
                      <a:pt x="836520" y="456838"/>
                      <a:pt x="839535" y="457519"/>
                    </a:cubicBezTo>
                    <a:cubicBezTo>
                      <a:pt x="840031" y="457667"/>
                      <a:pt x="840549" y="457727"/>
                      <a:pt x="841065" y="457697"/>
                    </a:cubicBezTo>
                    <a:cubicBezTo>
                      <a:pt x="851010" y="457305"/>
                      <a:pt x="860866" y="459280"/>
                      <a:pt x="870829" y="458871"/>
                    </a:cubicBezTo>
                    <a:cubicBezTo>
                      <a:pt x="873739" y="458656"/>
                      <a:pt x="876666" y="458876"/>
                      <a:pt x="879510" y="459529"/>
                    </a:cubicBezTo>
                    <a:cubicBezTo>
                      <a:pt x="880859" y="459773"/>
                      <a:pt x="882232" y="459857"/>
                      <a:pt x="883602" y="459778"/>
                    </a:cubicBezTo>
                    <a:cubicBezTo>
                      <a:pt x="889082" y="459778"/>
                      <a:pt x="894579" y="459778"/>
                      <a:pt x="900059" y="459885"/>
                    </a:cubicBezTo>
                    <a:cubicBezTo>
                      <a:pt x="904513" y="459778"/>
                      <a:pt x="908970" y="460029"/>
                      <a:pt x="913384" y="460632"/>
                    </a:cubicBezTo>
                    <a:cubicBezTo>
                      <a:pt x="916621" y="460979"/>
                      <a:pt x="919883" y="461052"/>
                      <a:pt x="923133" y="460846"/>
                    </a:cubicBezTo>
                    <a:cubicBezTo>
                      <a:pt x="928970" y="460760"/>
                      <a:pt x="934807" y="460986"/>
                      <a:pt x="940621" y="461522"/>
                    </a:cubicBezTo>
                    <a:cubicBezTo>
                      <a:pt x="939589" y="461629"/>
                      <a:pt x="938575" y="461789"/>
                      <a:pt x="937561" y="461806"/>
                    </a:cubicBezTo>
                    <a:lnTo>
                      <a:pt x="906694" y="461949"/>
                    </a:lnTo>
                    <a:cubicBezTo>
                      <a:pt x="904636" y="461913"/>
                      <a:pt x="902578" y="462093"/>
                      <a:pt x="900557" y="462482"/>
                    </a:cubicBezTo>
                    <a:cubicBezTo>
                      <a:pt x="899043" y="462762"/>
                      <a:pt x="897506" y="462881"/>
                      <a:pt x="895967" y="462838"/>
                    </a:cubicBezTo>
                    <a:cubicBezTo>
                      <a:pt x="890985" y="462838"/>
                      <a:pt x="886022" y="462838"/>
                      <a:pt x="881040" y="462945"/>
                    </a:cubicBezTo>
                    <a:cubicBezTo>
                      <a:pt x="877618" y="462927"/>
                      <a:pt x="874200" y="463160"/>
                      <a:pt x="870811" y="463639"/>
                    </a:cubicBezTo>
                    <a:cubicBezTo>
                      <a:pt x="867400" y="463968"/>
                      <a:pt x="863970" y="464076"/>
                      <a:pt x="860546" y="463959"/>
                    </a:cubicBezTo>
                    <a:cubicBezTo>
                      <a:pt x="857119" y="463838"/>
                      <a:pt x="853691" y="464082"/>
                      <a:pt x="850316" y="464688"/>
                    </a:cubicBezTo>
                    <a:cubicBezTo>
                      <a:pt x="848450" y="464966"/>
                      <a:pt x="846561" y="465055"/>
                      <a:pt x="844677" y="464955"/>
                    </a:cubicBezTo>
                    <a:cubicBezTo>
                      <a:pt x="840565" y="464795"/>
                      <a:pt x="836450" y="465082"/>
                      <a:pt x="832401" y="465809"/>
                    </a:cubicBezTo>
                    <a:cubicBezTo>
                      <a:pt x="830876" y="466035"/>
                      <a:pt x="829332" y="466101"/>
                      <a:pt x="827793" y="466005"/>
                    </a:cubicBezTo>
                    <a:cubicBezTo>
                      <a:pt x="824707" y="465829"/>
                      <a:pt x="821609" y="466092"/>
                      <a:pt x="818596" y="466788"/>
                    </a:cubicBezTo>
                    <a:cubicBezTo>
                      <a:pt x="818101" y="466944"/>
                      <a:pt x="817582" y="467005"/>
                      <a:pt x="817066" y="466966"/>
                    </a:cubicBezTo>
                    <a:cubicBezTo>
                      <a:pt x="811391" y="466539"/>
                      <a:pt x="805787" y="467695"/>
                      <a:pt x="800200" y="468264"/>
                    </a:cubicBezTo>
                    <a:cubicBezTo>
                      <a:pt x="795290" y="468762"/>
                      <a:pt x="790327" y="469065"/>
                      <a:pt x="785416" y="469777"/>
                    </a:cubicBezTo>
                    <a:cubicBezTo>
                      <a:pt x="781378" y="470364"/>
                      <a:pt x="777286" y="470862"/>
                      <a:pt x="773194" y="471182"/>
                    </a:cubicBezTo>
                    <a:cubicBezTo>
                      <a:pt x="769458" y="471484"/>
                      <a:pt x="765722" y="471965"/>
                      <a:pt x="762004" y="472481"/>
                    </a:cubicBezTo>
                    <a:cubicBezTo>
                      <a:pt x="758624" y="472943"/>
                      <a:pt x="755279" y="473762"/>
                      <a:pt x="751881" y="474117"/>
                    </a:cubicBezTo>
                    <a:cubicBezTo>
                      <a:pt x="742541" y="475149"/>
                      <a:pt x="733308" y="476928"/>
                      <a:pt x="724075" y="478654"/>
                    </a:cubicBezTo>
                    <a:cubicBezTo>
                      <a:pt x="712315" y="480860"/>
                      <a:pt x="700609" y="483493"/>
                      <a:pt x="689063" y="486606"/>
                    </a:cubicBezTo>
                    <a:cubicBezTo>
                      <a:pt x="671320" y="491214"/>
                      <a:pt x="653939" y="497119"/>
                      <a:pt x="637061" y="504272"/>
                    </a:cubicBezTo>
                    <a:cubicBezTo>
                      <a:pt x="621276" y="510972"/>
                      <a:pt x="606203" y="519240"/>
                      <a:pt x="592069" y="528948"/>
                    </a:cubicBezTo>
                    <a:cubicBezTo>
                      <a:pt x="583147" y="535061"/>
                      <a:pt x="574784" y="541947"/>
                      <a:pt x="567073" y="549531"/>
                    </a:cubicBezTo>
                    <a:cubicBezTo>
                      <a:pt x="564778" y="551844"/>
                      <a:pt x="562483" y="554157"/>
                      <a:pt x="560153" y="556434"/>
                    </a:cubicBezTo>
                    <a:cubicBezTo>
                      <a:pt x="553214" y="563307"/>
                      <a:pt x="546908" y="570791"/>
                      <a:pt x="541312" y="578797"/>
                    </a:cubicBezTo>
                    <a:cubicBezTo>
                      <a:pt x="533346" y="589752"/>
                      <a:pt x="526335" y="601369"/>
                      <a:pt x="520355" y="613524"/>
                    </a:cubicBezTo>
                    <a:cubicBezTo>
                      <a:pt x="515516" y="623558"/>
                      <a:pt x="511181" y="633805"/>
                      <a:pt x="507350" y="644266"/>
                    </a:cubicBezTo>
                    <a:cubicBezTo>
                      <a:pt x="501720" y="659893"/>
                      <a:pt x="497032" y="675844"/>
                      <a:pt x="493314" y="692034"/>
                    </a:cubicBezTo>
                    <a:cubicBezTo>
                      <a:pt x="491143" y="701356"/>
                      <a:pt x="489275" y="710749"/>
                      <a:pt x="487514" y="720143"/>
                    </a:cubicBezTo>
                    <a:cubicBezTo>
                      <a:pt x="485753" y="729536"/>
                      <a:pt x="484383" y="738663"/>
                      <a:pt x="483137" y="747985"/>
                    </a:cubicBezTo>
                    <a:cubicBezTo>
                      <a:pt x="482088" y="755937"/>
                      <a:pt x="481163" y="763996"/>
                      <a:pt x="479971" y="771860"/>
                    </a:cubicBezTo>
                    <a:cubicBezTo>
                      <a:pt x="479259" y="776592"/>
                      <a:pt x="479811" y="781467"/>
                      <a:pt x="478281" y="786092"/>
                    </a:cubicBezTo>
                    <a:cubicBezTo>
                      <a:pt x="478241" y="791568"/>
                      <a:pt x="477788" y="797033"/>
                      <a:pt x="476929" y="802442"/>
                    </a:cubicBezTo>
                    <a:cubicBezTo>
                      <a:pt x="476253" y="809077"/>
                      <a:pt x="476733" y="815802"/>
                      <a:pt x="475310" y="822367"/>
                    </a:cubicBezTo>
                    <a:cubicBezTo>
                      <a:pt x="475233" y="822700"/>
                      <a:pt x="475192" y="823039"/>
                      <a:pt x="475185" y="823381"/>
                    </a:cubicBezTo>
                    <a:cubicBezTo>
                      <a:pt x="475452" y="830497"/>
                      <a:pt x="474349" y="837400"/>
                      <a:pt x="474064" y="844392"/>
                    </a:cubicBezTo>
                    <a:cubicBezTo>
                      <a:pt x="474128" y="849362"/>
                      <a:pt x="473856" y="854331"/>
                      <a:pt x="473246" y="859264"/>
                    </a:cubicBezTo>
                    <a:cubicBezTo>
                      <a:pt x="472927" y="862504"/>
                      <a:pt x="472851" y="865763"/>
                      <a:pt x="473015" y="869014"/>
                    </a:cubicBezTo>
                    <a:cubicBezTo>
                      <a:pt x="472872" y="874351"/>
                      <a:pt x="473370" y="879688"/>
                      <a:pt x="472178" y="884883"/>
                    </a:cubicBezTo>
                    <a:cubicBezTo>
                      <a:pt x="471988" y="886244"/>
                      <a:pt x="471940" y="887621"/>
                      <a:pt x="472036" y="888992"/>
                    </a:cubicBezTo>
                    <a:cubicBezTo>
                      <a:pt x="472036" y="898089"/>
                      <a:pt x="471995" y="907180"/>
                      <a:pt x="471912" y="916265"/>
                    </a:cubicBezTo>
                    <a:cubicBezTo>
                      <a:pt x="471947" y="917955"/>
                      <a:pt x="471965" y="919663"/>
                      <a:pt x="471965" y="921371"/>
                    </a:cubicBezTo>
                    <a:close/>
                  </a:path>
                </a:pathLst>
              </a:custGeom>
              <a:solidFill>
                <a:srgbClr val="FFFFFF"/>
              </a:solidFill>
              <a:ln w="9525" cap="flat">
                <a:noFill/>
                <a:prstDash val="solid"/>
                <a:miter/>
              </a:ln>
            </p:spPr>
            <p:txBody>
              <a:bodyPr rtlCol="0" anchor="ctr"/>
              <a:lstStyle/>
              <a:p>
                <a:endParaRPr lang="zh-CN" altLang="en-US"/>
              </a:p>
            </p:txBody>
          </p:sp>
        </p:grpSp>
      </p:grpSp>
      <p:sp>
        <p:nvSpPr>
          <p:cNvPr id="60" name="矩形 59"/>
          <p:cNvSpPr/>
          <p:nvPr/>
        </p:nvSpPr>
        <p:spPr>
          <a:xfrm>
            <a:off x="5879292" y="2783245"/>
            <a:ext cx="15513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要點標題</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61" name="矩形 60"/>
          <p:cNvSpPr/>
          <p:nvPr/>
        </p:nvSpPr>
        <p:spPr>
          <a:xfrm>
            <a:off x="5152221" y="3520120"/>
            <a:ext cx="3170109" cy="1594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66"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图片 114"/>
          <p:cNvPicPr>
            <a:picLocks noChangeAspect="1"/>
          </p:cNvPicPr>
          <p:nvPr/>
        </p:nvPicPr>
        <p:blipFill rotWithShape="1">
          <a:blip r:embed="rId1">
            <a:alphaModFix amt="20000"/>
          </a:blip>
          <a:srcRect t="53713"/>
          <a:stretch>
            <a:fillRect/>
          </a:stretch>
        </p:blipFill>
        <p:spPr>
          <a:xfrm>
            <a:off x="10353134" y="5217977"/>
            <a:ext cx="2707289" cy="1887300"/>
          </a:xfrm>
          <a:prstGeom prst="rect">
            <a:avLst/>
          </a:prstGeom>
          <a:effectLst>
            <a:outerShdw blurRad="50800" dist="50800" dir="5400000" algn="ctr" rotWithShape="0">
              <a:srgbClr val="000000">
                <a:alpha val="0"/>
              </a:srgbClr>
            </a:outerShdw>
          </a:effectLst>
        </p:spPr>
      </p:pic>
      <p:pic>
        <p:nvPicPr>
          <p:cNvPr id="113" name="图片 112"/>
          <p:cNvPicPr>
            <a:picLocks noChangeAspect="1"/>
          </p:cNvPicPr>
          <p:nvPr/>
        </p:nvPicPr>
        <p:blipFill>
          <a:blip r:embed="rId2">
            <a:alphaModFix amt="46000"/>
          </a:blip>
          <a:stretch>
            <a:fillRect/>
          </a:stretch>
        </p:blipFill>
        <p:spPr>
          <a:xfrm>
            <a:off x="7564130" y="40841"/>
            <a:ext cx="4591048" cy="3521741"/>
          </a:xfrm>
          <a:prstGeom prst="rect">
            <a:avLst/>
          </a:prstGeom>
        </p:spPr>
      </p:pic>
      <p:sp>
        <p:nvSpPr>
          <p:cNvPr id="110" name="圆角矩形 109"/>
          <p:cNvSpPr/>
          <p:nvPr/>
        </p:nvSpPr>
        <p:spPr>
          <a:xfrm>
            <a:off x="8449537" y="4591807"/>
            <a:ext cx="862963" cy="424795"/>
          </a:xfrm>
          <a:prstGeom prst="roundRect">
            <a:avLst>
              <a:gd name="adj" fmla="val 45855"/>
            </a:avLst>
          </a:prstGeom>
          <a:solidFill>
            <a:srgbClr val="F79F48">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1" name="圆角矩形 110"/>
          <p:cNvSpPr/>
          <p:nvPr/>
        </p:nvSpPr>
        <p:spPr>
          <a:xfrm>
            <a:off x="10337939" y="5251769"/>
            <a:ext cx="862963" cy="424795"/>
          </a:xfrm>
          <a:prstGeom prst="roundRect">
            <a:avLst>
              <a:gd name="adj" fmla="val 45855"/>
            </a:avLst>
          </a:prstGeom>
          <a:solidFill>
            <a:srgbClr val="F79F48">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2" name="圆角矩形 11"/>
          <p:cNvSpPr/>
          <p:nvPr/>
        </p:nvSpPr>
        <p:spPr>
          <a:xfrm>
            <a:off x="9373890" y="3948990"/>
            <a:ext cx="862963" cy="424795"/>
          </a:xfrm>
          <a:prstGeom prst="roundRect">
            <a:avLst>
              <a:gd name="adj" fmla="val 45855"/>
            </a:avLst>
          </a:prstGeom>
          <a:solidFill>
            <a:srgbClr val="F79F48">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cxnSp>
        <p:nvCxnSpPr>
          <p:cNvPr id="19" name="直线连接符 18"/>
          <p:cNvCxnSpPr/>
          <p:nvPr/>
        </p:nvCxnSpPr>
        <p:spPr>
          <a:xfrm>
            <a:off x="1290270" y="311151"/>
            <a:ext cx="10058740" cy="1362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48"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grpSp>
        <p:nvGrpSpPr>
          <p:cNvPr id="9" name="组合 8"/>
          <p:cNvGrpSpPr/>
          <p:nvPr/>
        </p:nvGrpSpPr>
        <p:grpSpPr>
          <a:xfrm>
            <a:off x="811984" y="1015978"/>
            <a:ext cx="3576460" cy="4608572"/>
            <a:chOff x="879924" y="1875612"/>
            <a:chExt cx="3576460" cy="3060638"/>
          </a:xfrm>
        </p:grpSpPr>
        <p:sp>
          <p:nvSpPr>
            <p:cNvPr id="27" name="圆角矩形 26"/>
            <p:cNvSpPr/>
            <p:nvPr/>
          </p:nvSpPr>
          <p:spPr>
            <a:xfrm>
              <a:off x="879924" y="1875612"/>
              <a:ext cx="3576460" cy="3060638"/>
            </a:xfrm>
            <a:prstGeom prst="roundRect">
              <a:avLst>
                <a:gd name="adj" fmla="val 3079"/>
              </a:avLst>
            </a:prstGeom>
            <a:solidFill>
              <a:schemeClr val="bg1"/>
            </a:solidFill>
            <a:ln>
              <a:gradFill>
                <a:gsLst>
                  <a:gs pos="0">
                    <a:srgbClr val="F79F48"/>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28" name="矩形 27"/>
            <p:cNvSpPr/>
            <p:nvPr/>
          </p:nvSpPr>
          <p:spPr>
            <a:xfrm>
              <a:off x="971789" y="2008636"/>
              <a:ext cx="1542285" cy="502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小標題內容</a:t>
              </a:r>
              <a:endPar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9" name="直线连接符 28"/>
            <p:cNvCxnSpPr/>
            <p:nvPr/>
          </p:nvCxnSpPr>
          <p:spPr>
            <a:xfrm flipV="1">
              <a:off x="988821" y="2445544"/>
              <a:ext cx="1976052" cy="10201"/>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sp>
          <p:nvSpPr>
            <p:cNvPr id="30" name="文本框 29"/>
            <p:cNvSpPr txBox="1"/>
            <p:nvPr/>
          </p:nvSpPr>
          <p:spPr>
            <a:xfrm>
              <a:off x="1092634" y="2703569"/>
              <a:ext cx="965200" cy="285923"/>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31" name="文本框 30"/>
            <p:cNvSpPr txBox="1"/>
            <p:nvPr/>
          </p:nvSpPr>
          <p:spPr>
            <a:xfrm>
              <a:off x="2124495" y="2841148"/>
              <a:ext cx="152400" cy="122297"/>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2" name="矩形 31"/>
            <p:cNvSpPr/>
            <p:nvPr/>
          </p:nvSpPr>
          <p:spPr>
            <a:xfrm>
              <a:off x="1050779" y="2792610"/>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3" name="文本框 32"/>
            <p:cNvSpPr txBox="1"/>
            <p:nvPr/>
          </p:nvSpPr>
          <p:spPr>
            <a:xfrm>
              <a:off x="2686982" y="2702534"/>
              <a:ext cx="965200" cy="285923"/>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34" name="文本框 33"/>
            <p:cNvSpPr txBox="1"/>
            <p:nvPr/>
          </p:nvSpPr>
          <p:spPr>
            <a:xfrm>
              <a:off x="3718843" y="2825301"/>
              <a:ext cx="152400" cy="122297"/>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5" name="矩形 34"/>
            <p:cNvSpPr/>
            <p:nvPr/>
          </p:nvSpPr>
          <p:spPr>
            <a:xfrm>
              <a:off x="2604172" y="2997744"/>
              <a:ext cx="1472400" cy="3122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13" name="组合 12"/>
          <p:cNvGrpSpPr/>
          <p:nvPr/>
        </p:nvGrpSpPr>
        <p:grpSpPr>
          <a:xfrm>
            <a:off x="4723815" y="1056352"/>
            <a:ext cx="3582365" cy="5389135"/>
            <a:chOff x="4601154" y="1056352"/>
            <a:chExt cx="3582365" cy="5389135"/>
          </a:xfrm>
        </p:grpSpPr>
        <p:grpSp>
          <p:nvGrpSpPr>
            <p:cNvPr id="65" name="组合 64"/>
            <p:cNvGrpSpPr/>
            <p:nvPr/>
          </p:nvGrpSpPr>
          <p:grpSpPr>
            <a:xfrm>
              <a:off x="4601154" y="1056352"/>
              <a:ext cx="3576460" cy="3105036"/>
              <a:chOff x="879924" y="1875612"/>
              <a:chExt cx="3576460" cy="2062112"/>
            </a:xfrm>
          </p:grpSpPr>
          <p:sp>
            <p:nvSpPr>
              <p:cNvPr id="66" name="圆角矩形 65"/>
              <p:cNvSpPr/>
              <p:nvPr/>
            </p:nvSpPr>
            <p:spPr>
              <a:xfrm>
                <a:off x="879924" y="1875612"/>
                <a:ext cx="3576460" cy="2062112"/>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67" name="矩形 66"/>
              <p:cNvSpPr/>
              <p:nvPr/>
            </p:nvSpPr>
            <p:spPr>
              <a:xfrm>
                <a:off x="971789" y="2008636"/>
                <a:ext cx="1542285" cy="502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小標題內容</a:t>
                </a:r>
                <a:endPar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68" name="直线连接符 67"/>
              <p:cNvCxnSpPr/>
              <p:nvPr/>
            </p:nvCxnSpPr>
            <p:spPr>
              <a:xfrm flipV="1">
                <a:off x="988821" y="2445544"/>
                <a:ext cx="1976052" cy="10201"/>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sp>
            <p:nvSpPr>
              <p:cNvPr id="69" name="文本框 68"/>
              <p:cNvSpPr txBox="1"/>
              <p:nvPr/>
            </p:nvSpPr>
            <p:spPr>
              <a:xfrm>
                <a:off x="1092634" y="2696164"/>
                <a:ext cx="965200" cy="285923"/>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70" name="文本框 69"/>
              <p:cNvSpPr txBox="1"/>
              <p:nvPr/>
            </p:nvSpPr>
            <p:spPr>
              <a:xfrm>
                <a:off x="2124495" y="2841148"/>
                <a:ext cx="152400" cy="122297"/>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71" name="矩形 70"/>
              <p:cNvSpPr/>
              <p:nvPr/>
            </p:nvSpPr>
            <p:spPr>
              <a:xfrm>
                <a:off x="1064443" y="3009967"/>
                <a:ext cx="1472400" cy="2373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72" name="文本框 71"/>
              <p:cNvSpPr txBox="1"/>
              <p:nvPr/>
            </p:nvSpPr>
            <p:spPr>
              <a:xfrm>
                <a:off x="2686982" y="2687723"/>
                <a:ext cx="965200" cy="285923"/>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73" name="文本框 72"/>
              <p:cNvSpPr txBox="1"/>
              <p:nvPr/>
            </p:nvSpPr>
            <p:spPr>
              <a:xfrm>
                <a:off x="3718843" y="2825301"/>
                <a:ext cx="152400" cy="122297"/>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74" name="矩形 73"/>
              <p:cNvSpPr/>
              <p:nvPr/>
            </p:nvSpPr>
            <p:spPr>
              <a:xfrm>
                <a:off x="2668154" y="3029149"/>
                <a:ext cx="1472400" cy="196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85" name="组合 84"/>
            <p:cNvGrpSpPr/>
            <p:nvPr/>
          </p:nvGrpSpPr>
          <p:grpSpPr>
            <a:xfrm>
              <a:off x="4607059" y="3340451"/>
              <a:ext cx="3576460" cy="3105036"/>
              <a:chOff x="879924" y="1875612"/>
              <a:chExt cx="3576460" cy="2062112"/>
            </a:xfrm>
          </p:grpSpPr>
          <p:sp>
            <p:nvSpPr>
              <p:cNvPr id="86" name="圆角矩形 85"/>
              <p:cNvSpPr/>
              <p:nvPr/>
            </p:nvSpPr>
            <p:spPr>
              <a:xfrm>
                <a:off x="879924" y="1875612"/>
                <a:ext cx="3576460" cy="2062112"/>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87" name="矩形 86"/>
              <p:cNvSpPr/>
              <p:nvPr/>
            </p:nvSpPr>
            <p:spPr>
              <a:xfrm>
                <a:off x="971789" y="2008636"/>
                <a:ext cx="1542285" cy="502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小標題內容</a:t>
                </a:r>
                <a:endPar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88" name="直线连接符 87"/>
              <p:cNvCxnSpPr/>
              <p:nvPr/>
            </p:nvCxnSpPr>
            <p:spPr>
              <a:xfrm flipV="1">
                <a:off x="988821" y="2445544"/>
                <a:ext cx="1976052" cy="10201"/>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sp>
            <p:nvSpPr>
              <p:cNvPr id="89" name="文本框 88"/>
              <p:cNvSpPr txBox="1"/>
              <p:nvPr/>
            </p:nvSpPr>
            <p:spPr>
              <a:xfrm>
                <a:off x="1092634" y="2696164"/>
                <a:ext cx="965200" cy="285923"/>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90" name="文本框 89"/>
              <p:cNvSpPr txBox="1"/>
              <p:nvPr/>
            </p:nvSpPr>
            <p:spPr>
              <a:xfrm>
                <a:off x="2124495" y="2841148"/>
                <a:ext cx="152400" cy="122297"/>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91" name="矩形 90"/>
              <p:cNvSpPr/>
              <p:nvPr/>
            </p:nvSpPr>
            <p:spPr>
              <a:xfrm>
                <a:off x="1064443" y="3009967"/>
                <a:ext cx="1472400" cy="2373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92" name="文本框 91"/>
              <p:cNvSpPr txBox="1"/>
              <p:nvPr/>
            </p:nvSpPr>
            <p:spPr>
              <a:xfrm>
                <a:off x="2686982" y="2687723"/>
                <a:ext cx="965200" cy="285923"/>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93" name="文本框 92"/>
              <p:cNvSpPr txBox="1"/>
              <p:nvPr/>
            </p:nvSpPr>
            <p:spPr>
              <a:xfrm>
                <a:off x="3718843" y="2825301"/>
                <a:ext cx="152400" cy="122297"/>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94" name="矩形 93"/>
              <p:cNvSpPr/>
              <p:nvPr/>
            </p:nvSpPr>
            <p:spPr>
              <a:xfrm>
                <a:off x="2668154" y="3029149"/>
                <a:ext cx="1472400" cy="196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sp>
        <p:nvSpPr>
          <p:cNvPr id="95" name="矩形 94"/>
          <p:cNvSpPr/>
          <p:nvPr/>
        </p:nvSpPr>
        <p:spPr>
          <a:xfrm>
            <a:off x="820889" y="3333135"/>
            <a:ext cx="3567556" cy="2291415"/>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zh-CN" altLang="en-US" dirty="0">
                <a:solidFill>
                  <a:schemeClr val="bg1"/>
                </a:solidFill>
              </a:rPr>
              <a:t>對上面這個小要點寫點</a:t>
            </a:r>
            <a:endParaRPr lang="en-US" altLang="zh-CN" dirty="0">
              <a:solidFill>
                <a:schemeClr val="bg1"/>
              </a:solidFill>
            </a:endParaRPr>
          </a:p>
          <a:p>
            <a:pPr algn="ctr"/>
            <a:r>
              <a:rPr lang="zh-CN" altLang="en-US" dirty="0">
                <a:solidFill>
                  <a:schemeClr val="bg1"/>
                </a:solidFill>
              </a:rPr>
              <a:t>總結性的話吧</a:t>
            </a:r>
            <a:endParaRPr lang="zh-CN" altLang="en-US" dirty="0">
              <a:solidFill>
                <a:schemeClr val="bg1"/>
              </a:solidFill>
            </a:endParaRPr>
          </a:p>
        </p:txBody>
      </p:sp>
      <p:sp>
        <p:nvSpPr>
          <p:cNvPr id="97" name="矩形 96"/>
          <p:cNvSpPr/>
          <p:nvPr/>
        </p:nvSpPr>
        <p:spPr>
          <a:xfrm>
            <a:off x="8377965" y="907244"/>
            <a:ext cx="2974784"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大要點標題寫在這裏</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98" name="矩形 97"/>
          <p:cNvSpPr/>
          <p:nvPr/>
        </p:nvSpPr>
        <p:spPr>
          <a:xfrm>
            <a:off x="8386928" y="1415207"/>
            <a:ext cx="4504532" cy="440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2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rPr>
              <a:t>這裏可以對要點進行解釋</a:t>
            </a:r>
            <a:endParaRPr kumimoji="1" lang="en-US" altLang="zh-CN" sz="12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99" name="直线连接符 98"/>
          <p:cNvCxnSpPr/>
          <p:nvPr/>
        </p:nvCxnSpPr>
        <p:spPr>
          <a:xfrm flipV="1">
            <a:off x="7739466" y="1888870"/>
            <a:ext cx="3504797" cy="27243"/>
          </a:xfrm>
          <a:prstGeom prst="line">
            <a:avLst/>
          </a:prstGeom>
          <a:ln>
            <a:solidFill>
              <a:srgbClr val="F79F48"/>
            </a:solidFill>
          </a:ln>
        </p:spPr>
        <p:style>
          <a:lnRef idx="1">
            <a:schemeClr val="accent1"/>
          </a:lnRef>
          <a:fillRef idx="0">
            <a:schemeClr val="accent1"/>
          </a:fillRef>
          <a:effectRef idx="0">
            <a:schemeClr val="accent1"/>
          </a:effectRef>
          <a:fontRef idx="minor">
            <a:schemeClr val="tx1"/>
          </a:fontRef>
        </p:style>
      </p:cxnSp>
      <p:sp>
        <p:nvSpPr>
          <p:cNvPr id="100" name="矩形 99"/>
          <p:cNvSpPr/>
          <p:nvPr/>
        </p:nvSpPr>
        <p:spPr>
          <a:xfrm>
            <a:off x="8375080" y="3236605"/>
            <a:ext cx="2557461"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dirty="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rPr>
              <a:t>次要點標題寫在這裏</a:t>
            </a:r>
            <a:endParaRPr kumimoji="1" lang="zh-CN" altLang="en-US" sz="2800" dirty="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01" name="矩形 100"/>
          <p:cNvSpPr/>
          <p:nvPr/>
        </p:nvSpPr>
        <p:spPr>
          <a:xfrm>
            <a:off x="8449538" y="3948990"/>
            <a:ext cx="862963"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總結詞</a:t>
            </a:r>
            <a:endPar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2" name="矩形 101"/>
          <p:cNvSpPr/>
          <p:nvPr/>
        </p:nvSpPr>
        <p:spPr>
          <a:xfrm>
            <a:off x="9391277" y="3953269"/>
            <a:ext cx="854270" cy="4205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重點詞</a:t>
            </a:r>
            <a:endPar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3" name="矩形 102"/>
          <p:cNvSpPr/>
          <p:nvPr/>
        </p:nvSpPr>
        <p:spPr>
          <a:xfrm>
            <a:off x="10315629" y="3948990"/>
            <a:ext cx="862963"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總結詞</a:t>
            </a:r>
            <a:endPar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4" name="矩形 103"/>
          <p:cNvSpPr/>
          <p:nvPr/>
        </p:nvSpPr>
        <p:spPr>
          <a:xfrm>
            <a:off x="8487894" y="4619527"/>
            <a:ext cx="793611" cy="3906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重點詞</a:t>
            </a:r>
            <a:endPar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5" name="矩形 104"/>
          <p:cNvSpPr/>
          <p:nvPr/>
        </p:nvSpPr>
        <p:spPr>
          <a:xfrm>
            <a:off x="9382584" y="4585388"/>
            <a:ext cx="862963"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總結詞</a:t>
            </a:r>
            <a:endPar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6" name="矩形 105"/>
          <p:cNvSpPr/>
          <p:nvPr/>
        </p:nvSpPr>
        <p:spPr>
          <a:xfrm>
            <a:off x="10315629" y="4585388"/>
            <a:ext cx="862963"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總結詞</a:t>
            </a:r>
            <a:endPar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7" name="矩形 106"/>
          <p:cNvSpPr/>
          <p:nvPr/>
        </p:nvSpPr>
        <p:spPr>
          <a:xfrm>
            <a:off x="8449538" y="5255628"/>
            <a:ext cx="862963"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總結詞</a:t>
            </a:r>
            <a:endPar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8" name="矩形 107"/>
          <p:cNvSpPr/>
          <p:nvPr/>
        </p:nvSpPr>
        <p:spPr>
          <a:xfrm>
            <a:off x="9382584" y="5255628"/>
            <a:ext cx="862963"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總結詞</a:t>
            </a:r>
            <a:endPar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9" name="矩形 108"/>
          <p:cNvSpPr/>
          <p:nvPr/>
        </p:nvSpPr>
        <p:spPr>
          <a:xfrm>
            <a:off x="10437094" y="5255628"/>
            <a:ext cx="862963"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2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重點詞</a:t>
            </a:r>
            <a:endParaRPr kumimoji="1" lang="zh-CN" altLang="en-US" sz="16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12" name="直线连接符 111"/>
          <p:cNvCxnSpPr/>
          <p:nvPr/>
        </p:nvCxnSpPr>
        <p:spPr>
          <a:xfrm flipV="1">
            <a:off x="7739465" y="3726337"/>
            <a:ext cx="3504797" cy="27243"/>
          </a:xfrm>
          <a:prstGeom prst="line">
            <a:avLst/>
          </a:prstGeom>
          <a:ln>
            <a:solidFill>
              <a:srgbClr val="F79F48"/>
            </a:solidFill>
          </a:ln>
        </p:spPr>
        <p:style>
          <a:lnRef idx="1">
            <a:schemeClr val="accent1"/>
          </a:lnRef>
          <a:fillRef idx="0">
            <a:schemeClr val="accent1"/>
          </a:fillRef>
          <a:effectRef idx="0">
            <a:schemeClr val="accent1"/>
          </a:effectRef>
          <a:fontRef idx="minor">
            <a:schemeClr val="tx1"/>
          </a:fontRef>
        </p:style>
      </p:cxnSp>
      <p:sp>
        <p:nvSpPr>
          <p:cNvPr id="114"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图片 64"/>
          <p:cNvPicPr>
            <a:picLocks noChangeAspect="1"/>
          </p:cNvPicPr>
          <p:nvPr/>
        </p:nvPicPr>
        <p:blipFill>
          <a:blip r:embed="rId1">
            <a:alphaModFix amt="46000"/>
          </a:blip>
          <a:stretch>
            <a:fillRect/>
          </a:stretch>
        </p:blipFill>
        <p:spPr>
          <a:xfrm>
            <a:off x="7600952" y="633"/>
            <a:ext cx="4591048" cy="3521741"/>
          </a:xfrm>
          <a:prstGeom prst="rect">
            <a:avLst/>
          </a:prstGeom>
        </p:spPr>
      </p:pic>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cxnSp>
        <p:nvCxnSpPr>
          <p:cNvPr id="19" name="直线连接符 18"/>
          <p:cNvCxnSpPr/>
          <p:nvPr/>
        </p:nvCxnSpPr>
        <p:spPr>
          <a:xfrm>
            <a:off x="1290270" y="311151"/>
            <a:ext cx="10058740" cy="1362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14068" y="3758898"/>
            <a:ext cx="12206068" cy="3113170"/>
          </a:xfrm>
          <a:prstGeom prst="rect">
            <a:avLst/>
          </a:prstGeom>
          <a:solidFill>
            <a:srgbClr val="5B96D6">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OPPOSans R" panose="00020600040101010101" pitchFamily="18" charset="-122"/>
              <a:ea typeface="OPPOSans R" panose="00020600040101010101" pitchFamily="18" charset="-122"/>
              <a:cs typeface="OPPOSans R" panose="00020600040101010101" pitchFamily="18" charset="-122"/>
            </a:endParaRPr>
          </a:p>
        </p:txBody>
      </p:sp>
      <p:sp>
        <p:nvSpPr>
          <p:cNvPr id="32" name="圆角矩形 31"/>
          <p:cNvSpPr/>
          <p:nvPr/>
        </p:nvSpPr>
        <p:spPr>
          <a:xfrm>
            <a:off x="543408" y="2508052"/>
            <a:ext cx="3449455" cy="3118308"/>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26" name="矩形 25"/>
          <p:cNvSpPr/>
          <p:nvPr/>
        </p:nvSpPr>
        <p:spPr>
          <a:xfrm>
            <a:off x="716595" y="3018702"/>
            <a:ext cx="3170109" cy="2780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25" name="文本框 24"/>
          <p:cNvSpPr txBox="1"/>
          <p:nvPr/>
        </p:nvSpPr>
        <p:spPr>
          <a:xfrm>
            <a:off x="1770726" y="2998331"/>
            <a:ext cx="1234671" cy="307340"/>
          </a:xfrm>
          <a:prstGeom prst="rect">
            <a:avLst/>
          </a:prstGeom>
          <a:noFill/>
        </p:spPr>
        <p:txBody>
          <a:bodyPr wrap="square" lIns="0" tIns="0" rIns="0" bIns="0" rtlCol="0">
            <a:spAutoFit/>
          </a:bodyPr>
          <a:lstStyle/>
          <a:p>
            <a:pPr algn="l"/>
            <a:r>
              <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rPr>
              <a:t>要點標題</a:t>
            </a:r>
            <a:endPar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endParaRPr>
          </a:p>
        </p:txBody>
      </p:sp>
      <p:grpSp>
        <p:nvGrpSpPr>
          <p:cNvPr id="8" name="组合 7"/>
          <p:cNvGrpSpPr/>
          <p:nvPr/>
        </p:nvGrpSpPr>
        <p:grpSpPr>
          <a:xfrm>
            <a:off x="2063503" y="2284482"/>
            <a:ext cx="409263" cy="409263"/>
            <a:chOff x="1030228" y="2732811"/>
            <a:chExt cx="409263" cy="409263"/>
          </a:xfrm>
        </p:grpSpPr>
        <p:sp>
          <p:nvSpPr>
            <p:cNvPr id="34" name="椭圆 33"/>
            <p:cNvSpPr/>
            <p:nvPr/>
          </p:nvSpPr>
          <p:spPr>
            <a:xfrm>
              <a:off x="1030228" y="2732811"/>
              <a:ext cx="409263" cy="409263"/>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ym typeface="+mn-lt"/>
              </a:endParaRPr>
            </a:p>
          </p:txBody>
        </p:sp>
        <p:sp>
          <p:nvSpPr>
            <p:cNvPr id="35" name="Freeform 45"/>
            <p:cNvSpPr/>
            <p:nvPr/>
          </p:nvSpPr>
          <p:spPr bwMode="auto">
            <a:xfrm>
              <a:off x="1127876" y="2831423"/>
              <a:ext cx="213967" cy="212040"/>
            </a:xfrm>
            <a:custGeom>
              <a:avLst/>
              <a:gdLst>
                <a:gd name="T0" fmla="*/ 71898552 w 391"/>
                <a:gd name="T1" fmla="*/ 6980980 h 391"/>
                <a:gd name="T2" fmla="*/ 71898552 w 391"/>
                <a:gd name="T3" fmla="*/ 6980980 h 391"/>
                <a:gd name="T4" fmla="*/ 59306379 w 391"/>
                <a:gd name="T5" fmla="*/ 0 h 391"/>
                <a:gd name="T6" fmla="*/ 34324385 w 391"/>
                <a:gd name="T7" fmla="*/ 26528262 h 391"/>
                <a:gd name="T8" fmla="*/ 5280501 w 391"/>
                <a:gd name="T9" fmla="*/ 54851901 h 391"/>
                <a:gd name="T10" fmla="*/ 0 w 391"/>
                <a:gd name="T11" fmla="*/ 77789855 h 391"/>
                <a:gd name="T12" fmla="*/ 23560130 w 391"/>
                <a:gd name="T13" fmla="*/ 72404616 h 391"/>
                <a:gd name="T14" fmla="*/ 54025427 w 391"/>
                <a:gd name="T15" fmla="*/ 44280613 h 391"/>
                <a:gd name="T16" fmla="*/ 79210223 w 391"/>
                <a:gd name="T17" fmla="*/ 19347646 h 391"/>
                <a:gd name="T18" fmla="*/ 71898552 w 391"/>
                <a:gd name="T19" fmla="*/ 6980980 h 391"/>
                <a:gd name="T20" fmla="*/ 23560130 w 391"/>
                <a:gd name="T21" fmla="*/ 70609239 h 391"/>
                <a:gd name="T22" fmla="*/ 23560130 w 391"/>
                <a:gd name="T23" fmla="*/ 70609239 h 391"/>
                <a:gd name="T24" fmla="*/ 14420541 w 391"/>
                <a:gd name="T25" fmla="*/ 72404616 h 391"/>
                <a:gd name="T26" fmla="*/ 10967507 w 391"/>
                <a:gd name="T27" fmla="*/ 67218566 h 391"/>
                <a:gd name="T28" fmla="*/ 7108419 w 391"/>
                <a:gd name="T29" fmla="*/ 63628259 h 391"/>
                <a:gd name="T30" fmla="*/ 8936337 w 391"/>
                <a:gd name="T31" fmla="*/ 56647278 h 391"/>
                <a:gd name="T32" fmla="*/ 10967507 w 391"/>
                <a:gd name="T33" fmla="*/ 53056970 h 391"/>
                <a:gd name="T34" fmla="*/ 19904295 w 391"/>
                <a:gd name="T35" fmla="*/ 58242574 h 391"/>
                <a:gd name="T36" fmla="*/ 25184796 w 391"/>
                <a:gd name="T37" fmla="*/ 67218566 h 391"/>
                <a:gd name="T38" fmla="*/ 23560130 w 391"/>
                <a:gd name="T39" fmla="*/ 70609239 h 3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grpSp>
        <p:nvGrpSpPr>
          <p:cNvPr id="37" name="组合 36"/>
          <p:cNvGrpSpPr/>
          <p:nvPr/>
        </p:nvGrpSpPr>
        <p:grpSpPr>
          <a:xfrm>
            <a:off x="4365223" y="2503856"/>
            <a:ext cx="3449455" cy="3216390"/>
            <a:chOff x="881035" y="2395577"/>
            <a:chExt cx="3449455" cy="3521040"/>
          </a:xfrm>
        </p:grpSpPr>
        <p:sp>
          <p:nvSpPr>
            <p:cNvPr id="39" name="圆角矩形 38"/>
            <p:cNvSpPr/>
            <p:nvPr/>
          </p:nvSpPr>
          <p:spPr>
            <a:xfrm>
              <a:off x="881035" y="2395577"/>
              <a:ext cx="3449455" cy="3413667"/>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40" name="矩形 39"/>
            <p:cNvSpPr/>
            <p:nvPr/>
          </p:nvSpPr>
          <p:spPr>
            <a:xfrm>
              <a:off x="1040878" y="3136328"/>
              <a:ext cx="3170109" cy="2780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nSpc>
                  <a:spcPct val="150000"/>
                </a:lnSpc>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45" name="组合 44"/>
          <p:cNvGrpSpPr/>
          <p:nvPr/>
        </p:nvGrpSpPr>
        <p:grpSpPr>
          <a:xfrm>
            <a:off x="8187038" y="2503856"/>
            <a:ext cx="3449455" cy="3334602"/>
            <a:chOff x="881035" y="2607286"/>
            <a:chExt cx="3449455" cy="3334602"/>
          </a:xfrm>
        </p:grpSpPr>
        <p:sp>
          <p:nvSpPr>
            <p:cNvPr id="46" name="圆角矩形 45"/>
            <p:cNvSpPr/>
            <p:nvPr/>
          </p:nvSpPr>
          <p:spPr>
            <a:xfrm>
              <a:off x="881035" y="2607286"/>
              <a:ext cx="3449455" cy="3201958"/>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47" name="矩形 46"/>
            <p:cNvSpPr/>
            <p:nvPr/>
          </p:nvSpPr>
          <p:spPr>
            <a:xfrm>
              <a:off x="1039139" y="3161599"/>
              <a:ext cx="3170109" cy="2780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sp>
        <p:nvSpPr>
          <p:cNvPr id="85"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chemeClr val="bg1"/>
          </a:solidFill>
          <a:ln w="9525" cap="flat">
            <a:noFill/>
            <a:prstDash val="solid"/>
            <a:miter/>
          </a:ln>
        </p:spPr>
        <p:txBody>
          <a:bodyPr rtlCol="0" anchor="ctr"/>
          <a:lstStyle/>
          <a:p>
            <a:endParaRPr lang="zh-CN" altLang="en-US"/>
          </a:p>
        </p:txBody>
      </p:sp>
      <p:sp>
        <p:nvSpPr>
          <p:cNvPr id="108" name="图形 134"/>
          <p:cNvSpPr/>
          <p:nvPr/>
        </p:nvSpPr>
        <p:spPr>
          <a:xfrm>
            <a:off x="11636493" y="6406301"/>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chemeClr val="bg1"/>
          </a:solidFill>
          <a:ln w="9525" cap="flat">
            <a:noFill/>
            <a:prstDash val="solid"/>
            <a:miter/>
          </a:ln>
        </p:spPr>
        <p:txBody>
          <a:bodyPr rtlCol="0" anchor="ctr"/>
          <a:lstStyle/>
          <a:p>
            <a:endParaRPr lang="zh-CN" altLang="en-US"/>
          </a:p>
        </p:txBody>
      </p:sp>
      <p:sp>
        <p:nvSpPr>
          <p:cNvPr id="52" name="矩形 51"/>
          <p:cNvSpPr/>
          <p:nvPr/>
        </p:nvSpPr>
        <p:spPr>
          <a:xfrm>
            <a:off x="2058643" y="751580"/>
            <a:ext cx="7974106" cy="1144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內容方面這裏可以寫本頁</a:t>
            </a:r>
            <a:r>
              <a:rPr kumimoji="1" lang="en-US" altLang="zh-CN"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PPT</a:t>
            </a:r>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的中心內容，也可以寫一段總結性的話，居中排版，</a:t>
            </a:r>
            <a:r>
              <a:rPr kumimoji="1" lang="en-US" altLang="zh-CN"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1.5</a:t>
            </a:r>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倍行間距</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pic>
        <p:nvPicPr>
          <p:cNvPr id="58" name="图形 57"/>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809058" y="-321540"/>
            <a:ext cx="1794900" cy="2217229"/>
          </a:xfrm>
          <a:prstGeom prst="rect">
            <a:avLst/>
          </a:prstGeom>
        </p:spPr>
      </p:pic>
      <p:pic>
        <p:nvPicPr>
          <p:cNvPr id="59" name="图形 58"/>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61395" y="515056"/>
            <a:ext cx="1794900" cy="2114180"/>
          </a:xfrm>
          <a:prstGeom prst="rect">
            <a:avLst/>
          </a:prstGeom>
        </p:spPr>
      </p:pic>
      <p:sp>
        <p:nvSpPr>
          <p:cNvPr id="75" name="文本框 74"/>
          <p:cNvSpPr txBox="1"/>
          <p:nvPr/>
        </p:nvSpPr>
        <p:spPr>
          <a:xfrm>
            <a:off x="5539086" y="3013073"/>
            <a:ext cx="1234671" cy="307340"/>
          </a:xfrm>
          <a:prstGeom prst="rect">
            <a:avLst/>
          </a:prstGeom>
          <a:noFill/>
        </p:spPr>
        <p:txBody>
          <a:bodyPr wrap="square" lIns="0" tIns="0" rIns="0" bIns="0" rtlCol="0">
            <a:spAutoFit/>
          </a:bodyPr>
          <a:lstStyle/>
          <a:p>
            <a:pPr algn="l"/>
            <a:r>
              <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rPr>
              <a:t>要點標題</a:t>
            </a:r>
            <a:endPar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endParaRPr>
          </a:p>
        </p:txBody>
      </p:sp>
      <p:grpSp>
        <p:nvGrpSpPr>
          <p:cNvPr id="76" name="组合 75"/>
          <p:cNvGrpSpPr/>
          <p:nvPr/>
        </p:nvGrpSpPr>
        <p:grpSpPr>
          <a:xfrm>
            <a:off x="5831863" y="2299224"/>
            <a:ext cx="409263" cy="409263"/>
            <a:chOff x="1030228" y="2732811"/>
            <a:chExt cx="409263" cy="409263"/>
          </a:xfrm>
        </p:grpSpPr>
        <p:sp>
          <p:nvSpPr>
            <p:cNvPr id="77" name="椭圆 76"/>
            <p:cNvSpPr/>
            <p:nvPr/>
          </p:nvSpPr>
          <p:spPr>
            <a:xfrm>
              <a:off x="1030228" y="2732811"/>
              <a:ext cx="409263" cy="409263"/>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ym typeface="+mn-lt"/>
              </a:endParaRPr>
            </a:p>
          </p:txBody>
        </p:sp>
        <p:sp>
          <p:nvSpPr>
            <p:cNvPr id="78" name="Freeform 45"/>
            <p:cNvSpPr/>
            <p:nvPr/>
          </p:nvSpPr>
          <p:spPr bwMode="auto">
            <a:xfrm>
              <a:off x="1127876" y="2831423"/>
              <a:ext cx="213967" cy="212040"/>
            </a:xfrm>
            <a:custGeom>
              <a:avLst/>
              <a:gdLst>
                <a:gd name="T0" fmla="*/ 71898552 w 391"/>
                <a:gd name="T1" fmla="*/ 6980980 h 391"/>
                <a:gd name="T2" fmla="*/ 71898552 w 391"/>
                <a:gd name="T3" fmla="*/ 6980980 h 391"/>
                <a:gd name="T4" fmla="*/ 59306379 w 391"/>
                <a:gd name="T5" fmla="*/ 0 h 391"/>
                <a:gd name="T6" fmla="*/ 34324385 w 391"/>
                <a:gd name="T7" fmla="*/ 26528262 h 391"/>
                <a:gd name="T8" fmla="*/ 5280501 w 391"/>
                <a:gd name="T9" fmla="*/ 54851901 h 391"/>
                <a:gd name="T10" fmla="*/ 0 w 391"/>
                <a:gd name="T11" fmla="*/ 77789855 h 391"/>
                <a:gd name="T12" fmla="*/ 23560130 w 391"/>
                <a:gd name="T13" fmla="*/ 72404616 h 391"/>
                <a:gd name="T14" fmla="*/ 54025427 w 391"/>
                <a:gd name="T15" fmla="*/ 44280613 h 391"/>
                <a:gd name="T16" fmla="*/ 79210223 w 391"/>
                <a:gd name="T17" fmla="*/ 19347646 h 391"/>
                <a:gd name="T18" fmla="*/ 71898552 w 391"/>
                <a:gd name="T19" fmla="*/ 6980980 h 391"/>
                <a:gd name="T20" fmla="*/ 23560130 w 391"/>
                <a:gd name="T21" fmla="*/ 70609239 h 391"/>
                <a:gd name="T22" fmla="*/ 23560130 w 391"/>
                <a:gd name="T23" fmla="*/ 70609239 h 391"/>
                <a:gd name="T24" fmla="*/ 14420541 w 391"/>
                <a:gd name="T25" fmla="*/ 72404616 h 391"/>
                <a:gd name="T26" fmla="*/ 10967507 w 391"/>
                <a:gd name="T27" fmla="*/ 67218566 h 391"/>
                <a:gd name="T28" fmla="*/ 7108419 w 391"/>
                <a:gd name="T29" fmla="*/ 63628259 h 391"/>
                <a:gd name="T30" fmla="*/ 8936337 w 391"/>
                <a:gd name="T31" fmla="*/ 56647278 h 391"/>
                <a:gd name="T32" fmla="*/ 10967507 w 391"/>
                <a:gd name="T33" fmla="*/ 53056970 h 391"/>
                <a:gd name="T34" fmla="*/ 19904295 w 391"/>
                <a:gd name="T35" fmla="*/ 58242574 h 391"/>
                <a:gd name="T36" fmla="*/ 25184796 w 391"/>
                <a:gd name="T37" fmla="*/ 67218566 h 391"/>
                <a:gd name="T38" fmla="*/ 23560130 w 391"/>
                <a:gd name="T39" fmla="*/ 70609239 h 3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sp>
        <p:nvSpPr>
          <p:cNvPr id="86" name="文本框 85"/>
          <p:cNvSpPr txBox="1"/>
          <p:nvPr/>
        </p:nvSpPr>
        <p:spPr>
          <a:xfrm>
            <a:off x="9462752" y="3051502"/>
            <a:ext cx="1234671" cy="307340"/>
          </a:xfrm>
          <a:prstGeom prst="rect">
            <a:avLst/>
          </a:prstGeom>
          <a:noFill/>
        </p:spPr>
        <p:txBody>
          <a:bodyPr wrap="square" lIns="0" tIns="0" rIns="0" bIns="0" rtlCol="0">
            <a:spAutoFit/>
          </a:bodyPr>
          <a:lstStyle/>
          <a:p>
            <a:pPr algn="l"/>
            <a:r>
              <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rPr>
              <a:t>要點標題</a:t>
            </a:r>
            <a:endPar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endParaRPr>
          </a:p>
        </p:txBody>
      </p:sp>
      <p:grpSp>
        <p:nvGrpSpPr>
          <p:cNvPr id="87" name="组合 86"/>
          <p:cNvGrpSpPr/>
          <p:nvPr/>
        </p:nvGrpSpPr>
        <p:grpSpPr>
          <a:xfrm>
            <a:off x="9755529" y="2337653"/>
            <a:ext cx="409263" cy="409263"/>
            <a:chOff x="1030228" y="2732811"/>
            <a:chExt cx="409263" cy="409263"/>
          </a:xfrm>
        </p:grpSpPr>
        <p:sp>
          <p:nvSpPr>
            <p:cNvPr id="88" name="椭圆 87"/>
            <p:cNvSpPr/>
            <p:nvPr/>
          </p:nvSpPr>
          <p:spPr>
            <a:xfrm>
              <a:off x="1030228" y="2732811"/>
              <a:ext cx="409263" cy="409263"/>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ym typeface="+mn-lt"/>
              </a:endParaRPr>
            </a:p>
          </p:txBody>
        </p:sp>
        <p:sp>
          <p:nvSpPr>
            <p:cNvPr id="89" name="Freeform 45"/>
            <p:cNvSpPr/>
            <p:nvPr/>
          </p:nvSpPr>
          <p:spPr bwMode="auto">
            <a:xfrm>
              <a:off x="1127876" y="2831423"/>
              <a:ext cx="213967" cy="212040"/>
            </a:xfrm>
            <a:custGeom>
              <a:avLst/>
              <a:gdLst>
                <a:gd name="T0" fmla="*/ 71898552 w 391"/>
                <a:gd name="T1" fmla="*/ 6980980 h 391"/>
                <a:gd name="T2" fmla="*/ 71898552 w 391"/>
                <a:gd name="T3" fmla="*/ 6980980 h 391"/>
                <a:gd name="T4" fmla="*/ 59306379 w 391"/>
                <a:gd name="T5" fmla="*/ 0 h 391"/>
                <a:gd name="T6" fmla="*/ 34324385 w 391"/>
                <a:gd name="T7" fmla="*/ 26528262 h 391"/>
                <a:gd name="T8" fmla="*/ 5280501 w 391"/>
                <a:gd name="T9" fmla="*/ 54851901 h 391"/>
                <a:gd name="T10" fmla="*/ 0 w 391"/>
                <a:gd name="T11" fmla="*/ 77789855 h 391"/>
                <a:gd name="T12" fmla="*/ 23560130 w 391"/>
                <a:gd name="T13" fmla="*/ 72404616 h 391"/>
                <a:gd name="T14" fmla="*/ 54025427 w 391"/>
                <a:gd name="T15" fmla="*/ 44280613 h 391"/>
                <a:gd name="T16" fmla="*/ 79210223 w 391"/>
                <a:gd name="T17" fmla="*/ 19347646 h 391"/>
                <a:gd name="T18" fmla="*/ 71898552 w 391"/>
                <a:gd name="T19" fmla="*/ 6980980 h 391"/>
                <a:gd name="T20" fmla="*/ 23560130 w 391"/>
                <a:gd name="T21" fmla="*/ 70609239 h 391"/>
                <a:gd name="T22" fmla="*/ 23560130 w 391"/>
                <a:gd name="T23" fmla="*/ 70609239 h 391"/>
                <a:gd name="T24" fmla="*/ 14420541 w 391"/>
                <a:gd name="T25" fmla="*/ 72404616 h 391"/>
                <a:gd name="T26" fmla="*/ 10967507 w 391"/>
                <a:gd name="T27" fmla="*/ 67218566 h 391"/>
                <a:gd name="T28" fmla="*/ 7108419 w 391"/>
                <a:gd name="T29" fmla="*/ 63628259 h 391"/>
                <a:gd name="T30" fmla="*/ 8936337 w 391"/>
                <a:gd name="T31" fmla="*/ 56647278 h 391"/>
                <a:gd name="T32" fmla="*/ 10967507 w 391"/>
                <a:gd name="T33" fmla="*/ 53056970 h 391"/>
                <a:gd name="T34" fmla="*/ 19904295 w 391"/>
                <a:gd name="T35" fmla="*/ 58242574 h 391"/>
                <a:gd name="T36" fmla="*/ 25184796 w 391"/>
                <a:gd name="T37" fmla="*/ 67218566 h 391"/>
                <a:gd name="T38" fmla="*/ 23560130 w 391"/>
                <a:gd name="T39" fmla="*/ 70609239 h 3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图片 64"/>
          <p:cNvPicPr>
            <a:picLocks noChangeAspect="1"/>
          </p:cNvPicPr>
          <p:nvPr/>
        </p:nvPicPr>
        <p:blipFill>
          <a:blip r:embed="rId3">
            <a:alphaModFix amt="46000"/>
          </a:blip>
          <a:stretch>
            <a:fillRect/>
          </a:stretch>
        </p:blipFill>
        <p:spPr>
          <a:xfrm>
            <a:off x="7600952" y="633"/>
            <a:ext cx="4591048" cy="3521741"/>
          </a:xfrm>
          <a:prstGeom prst="rect">
            <a:avLst/>
          </a:prstGeom>
        </p:spPr>
      </p:pic>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cxnSp>
        <p:nvCxnSpPr>
          <p:cNvPr id="19" name="直线连接符 18"/>
          <p:cNvCxnSpPr/>
          <p:nvPr/>
        </p:nvCxnSpPr>
        <p:spPr>
          <a:xfrm>
            <a:off x="1290270" y="311151"/>
            <a:ext cx="10058740" cy="1362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0" y="5218526"/>
            <a:ext cx="12192000" cy="1639474"/>
          </a:xfrm>
          <a:prstGeom prst="rect">
            <a:avLst/>
          </a:prstGeom>
          <a:solidFill>
            <a:srgbClr val="5B96D6">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OPPOSans R" panose="00020600040101010101" pitchFamily="18" charset="-122"/>
                <a:ea typeface="OPPOSans R" panose="00020600040101010101" pitchFamily="18" charset="-122"/>
                <a:cs typeface="OPPOSans R" panose="00020600040101010101" pitchFamily="18" charset="-122"/>
              </a:rPr>
              <a:t>在這裏可以添加區別於上面的內容，可以文字闡述也可以遞進式</a:t>
            </a:r>
            <a:endParaRPr kumimoji="1" lang="zh-CN" altLang="en-US" dirty="0">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11" name="组合 10"/>
          <p:cNvGrpSpPr/>
          <p:nvPr/>
        </p:nvGrpSpPr>
        <p:grpSpPr>
          <a:xfrm>
            <a:off x="1359834" y="1639474"/>
            <a:ext cx="9472332" cy="3207004"/>
            <a:chOff x="1359834" y="1414006"/>
            <a:chExt cx="9472332" cy="3207004"/>
          </a:xfrm>
        </p:grpSpPr>
        <p:graphicFrame>
          <p:nvGraphicFramePr>
            <p:cNvPr id="38" name="图表 37"/>
            <p:cNvGraphicFramePr/>
            <p:nvPr/>
          </p:nvGraphicFramePr>
          <p:xfrm>
            <a:off x="1359834" y="1503310"/>
            <a:ext cx="4591047" cy="3117700"/>
          </p:xfrm>
          <a:graphic>
            <a:graphicData uri="http://schemas.openxmlformats.org/drawingml/2006/chart">
              <c:chart xmlns:c="http://schemas.openxmlformats.org/drawingml/2006/chart" xmlns:r="http://schemas.openxmlformats.org/officeDocument/2006/relationships" r:id="rId1"/>
            </a:graphicData>
          </a:graphic>
        </p:graphicFrame>
        <p:sp>
          <p:nvSpPr>
            <p:cNvPr id="8" name="文本框 7"/>
            <p:cNvSpPr txBox="1"/>
            <p:nvPr/>
          </p:nvSpPr>
          <p:spPr>
            <a:xfrm>
              <a:off x="2629435" y="1439419"/>
              <a:ext cx="1828800" cy="245745"/>
            </a:xfrm>
            <a:prstGeom prst="rect">
              <a:avLst/>
            </a:prstGeom>
            <a:noFill/>
          </p:spPr>
          <p:txBody>
            <a:bodyPr wrap="none" lIns="0" tIns="0" rIns="0" bIns="0" rtlCol="0">
              <a:spAutoFit/>
            </a:bodyPr>
            <a:lstStyle/>
            <a:p>
              <a:pPr algn="l"/>
              <a:r>
                <a:rPr kumimoji="1" lang="zh-CN" altLang="en-US" sz="1600" spc="200" dirty="0">
                  <a:solidFill>
                    <a:schemeClr val="tx1">
                      <a:lumMod val="85000"/>
                      <a:lumOff val="15000"/>
                    </a:schemeClr>
                  </a:solidFill>
                  <a:latin typeface="OPPOSans M" panose="00020600040101010101" pitchFamily="18" charset="-122"/>
                  <a:ea typeface="OPPOSans M" panose="00020600040101010101" pitchFamily="18" charset="-122"/>
                  <a:cs typeface="OPPOSans M" panose="00020600040101010101" pitchFamily="18" charset="-122"/>
                </a:rPr>
                <a:t>這裏是圖表的標題</a:t>
              </a:r>
              <a:endParaRPr kumimoji="1" lang="zh-CN" altLang="en-US" sz="1600" spc="200" dirty="0">
                <a:solidFill>
                  <a:schemeClr val="tx1">
                    <a:lumMod val="85000"/>
                    <a:lumOff val="15000"/>
                  </a:schemeClr>
                </a:solidFill>
                <a:latin typeface="OPPOSans M" panose="00020600040101010101" pitchFamily="18" charset="-122"/>
                <a:ea typeface="OPPOSans M" panose="00020600040101010101" pitchFamily="18" charset="-122"/>
                <a:cs typeface="OPPOSans M" panose="00020600040101010101" pitchFamily="18" charset="-122"/>
              </a:endParaRPr>
            </a:p>
          </p:txBody>
        </p:sp>
        <p:graphicFrame>
          <p:nvGraphicFramePr>
            <p:cNvPr id="43" name="图表 42"/>
            <p:cNvGraphicFramePr/>
            <p:nvPr/>
          </p:nvGraphicFramePr>
          <p:xfrm>
            <a:off x="6241119" y="1477897"/>
            <a:ext cx="4591047" cy="3117700"/>
          </p:xfrm>
          <a:graphic>
            <a:graphicData uri="http://schemas.openxmlformats.org/drawingml/2006/chart">
              <c:chart xmlns:c="http://schemas.openxmlformats.org/drawingml/2006/chart" xmlns:r="http://schemas.openxmlformats.org/officeDocument/2006/relationships" r:id="rId2"/>
            </a:graphicData>
          </a:graphic>
        </p:graphicFrame>
        <p:sp>
          <p:nvSpPr>
            <p:cNvPr id="49" name="文本框 48"/>
            <p:cNvSpPr txBox="1"/>
            <p:nvPr/>
          </p:nvSpPr>
          <p:spPr>
            <a:xfrm>
              <a:off x="7510720" y="1414006"/>
              <a:ext cx="1828800" cy="245745"/>
            </a:xfrm>
            <a:prstGeom prst="rect">
              <a:avLst/>
            </a:prstGeom>
            <a:noFill/>
          </p:spPr>
          <p:txBody>
            <a:bodyPr wrap="none" lIns="0" tIns="0" rIns="0" bIns="0" rtlCol="0">
              <a:spAutoFit/>
            </a:bodyPr>
            <a:lstStyle/>
            <a:p>
              <a:pPr algn="l"/>
              <a:r>
                <a:rPr kumimoji="1" lang="zh-CN" altLang="en-US" sz="1600" spc="200" dirty="0">
                  <a:solidFill>
                    <a:schemeClr val="tx1">
                      <a:lumMod val="85000"/>
                      <a:lumOff val="15000"/>
                    </a:schemeClr>
                  </a:solidFill>
                  <a:latin typeface="OPPOSans M" panose="00020600040101010101" pitchFamily="18" charset="-122"/>
                  <a:ea typeface="OPPOSans M" panose="00020600040101010101" pitchFamily="18" charset="-122"/>
                  <a:cs typeface="OPPOSans M" panose="00020600040101010101" pitchFamily="18" charset="-122"/>
                </a:rPr>
                <a:t>這裏是圖表的標題</a:t>
              </a:r>
              <a:endParaRPr kumimoji="1" lang="zh-CN" altLang="en-US" sz="1600" spc="200" dirty="0">
                <a:solidFill>
                  <a:schemeClr val="tx1">
                    <a:lumMod val="85000"/>
                    <a:lumOff val="15000"/>
                  </a:schemeClr>
                </a:solidFill>
                <a:latin typeface="OPPOSans M" panose="00020600040101010101" pitchFamily="18" charset="-122"/>
                <a:ea typeface="OPPOSans M" panose="00020600040101010101" pitchFamily="18" charset="-122"/>
                <a:cs typeface="OPPOSans M" panose="00020600040101010101" pitchFamily="18" charset="-122"/>
              </a:endParaRPr>
            </a:p>
          </p:txBody>
        </p:sp>
      </p:grpSp>
      <p:sp>
        <p:nvSpPr>
          <p:cNvPr id="57" name="矩形 56"/>
          <p:cNvSpPr/>
          <p:nvPr/>
        </p:nvSpPr>
        <p:spPr>
          <a:xfrm>
            <a:off x="747676" y="564552"/>
            <a:ext cx="1846668"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大要點標題</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64" name="矩形 63"/>
          <p:cNvSpPr/>
          <p:nvPr/>
        </p:nvSpPr>
        <p:spPr>
          <a:xfrm>
            <a:off x="769995" y="1014366"/>
            <a:ext cx="7985706" cy="440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6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rPr>
              <a:t>這裏可以對要點進行解釋，可以寫總結性的句子</a:t>
            </a:r>
            <a:endParaRPr kumimoji="1" lang="en-US" altLang="zh-CN" sz="16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圆角矩形 50"/>
          <p:cNvSpPr/>
          <p:nvPr/>
        </p:nvSpPr>
        <p:spPr>
          <a:xfrm>
            <a:off x="6770815" y="1623157"/>
            <a:ext cx="4654195" cy="4708697"/>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52" name="矩形 51"/>
          <p:cNvSpPr/>
          <p:nvPr/>
        </p:nvSpPr>
        <p:spPr>
          <a:xfrm>
            <a:off x="7468905" y="2152521"/>
            <a:ext cx="3363221" cy="13637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53" name="文本框 52"/>
          <p:cNvSpPr txBox="1"/>
          <p:nvPr/>
        </p:nvSpPr>
        <p:spPr>
          <a:xfrm>
            <a:off x="8707043" y="1856963"/>
            <a:ext cx="1665886" cy="307340"/>
          </a:xfrm>
          <a:prstGeom prst="rect">
            <a:avLst/>
          </a:prstGeom>
          <a:noFill/>
        </p:spPr>
        <p:txBody>
          <a:bodyPr wrap="square" lIns="0" tIns="0" rIns="0" bIns="0" rtlCol="0">
            <a:spAutoFit/>
          </a:bodyPr>
          <a:lstStyle/>
          <a:p>
            <a:pPr algn="l"/>
            <a:r>
              <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rPr>
              <a:t>要點標題</a:t>
            </a:r>
            <a:endPar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endParaRPr>
          </a:p>
        </p:txBody>
      </p:sp>
      <p:grpSp>
        <p:nvGrpSpPr>
          <p:cNvPr id="9" name="组合 8"/>
          <p:cNvGrpSpPr/>
          <p:nvPr/>
        </p:nvGrpSpPr>
        <p:grpSpPr>
          <a:xfrm>
            <a:off x="7497999" y="1710916"/>
            <a:ext cx="552200" cy="552200"/>
            <a:chOff x="7497999" y="1429556"/>
            <a:chExt cx="552200" cy="552200"/>
          </a:xfrm>
        </p:grpSpPr>
        <p:sp>
          <p:nvSpPr>
            <p:cNvPr id="54" name="椭圆 53"/>
            <p:cNvSpPr/>
            <p:nvPr/>
          </p:nvSpPr>
          <p:spPr>
            <a:xfrm>
              <a:off x="7497999" y="1429556"/>
              <a:ext cx="552200" cy="552200"/>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ym typeface="+mn-lt"/>
              </a:endParaRPr>
            </a:p>
          </p:txBody>
        </p:sp>
        <p:sp>
          <p:nvSpPr>
            <p:cNvPr id="55" name="Freeform 45"/>
            <p:cNvSpPr/>
            <p:nvPr/>
          </p:nvSpPr>
          <p:spPr bwMode="auto">
            <a:xfrm>
              <a:off x="7629752" y="1562609"/>
              <a:ext cx="288696" cy="286096"/>
            </a:xfrm>
            <a:custGeom>
              <a:avLst/>
              <a:gdLst>
                <a:gd name="T0" fmla="*/ 71898552 w 391"/>
                <a:gd name="T1" fmla="*/ 6980980 h 391"/>
                <a:gd name="T2" fmla="*/ 71898552 w 391"/>
                <a:gd name="T3" fmla="*/ 6980980 h 391"/>
                <a:gd name="T4" fmla="*/ 59306379 w 391"/>
                <a:gd name="T5" fmla="*/ 0 h 391"/>
                <a:gd name="T6" fmla="*/ 34324385 w 391"/>
                <a:gd name="T7" fmla="*/ 26528262 h 391"/>
                <a:gd name="T8" fmla="*/ 5280501 w 391"/>
                <a:gd name="T9" fmla="*/ 54851901 h 391"/>
                <a:gd name="T10" fmla="*/ 0 w 391"/>
                <a:gd name="T11" fmla="*/ 77789855 h 391"/>
                <a:gd name="T12" fmla="*/ 23560130 w 391"/>
                <a:gd name="T13" fmla="*/ 72404616 h 391"/>
                <a:gd name="T14" fmla="*/ 54025427 w 391"/>
                <a:gd name="T15" fmla="*/ 44280613 h 391"/>
                <a:gd name="T16" fmla="*/ 79210223 w 391"/>
                <a:gd name="T17" fmla="*/ 19347646 h 391"/>
                <a:gd name="T18" fmla="*/ 71898552 w 391"/>
                <a:gd name="T19" fmla="*/ 6980980 h 391"/>
                <a:gd name="T20" fmla="*/ 23560130 w 391"/>
                <a:gd name="T21" fmla="*/ 70609239 h 391"/>
                <a:gd name="T22" fmla="*/ 23560130 w 391"/>
                <a:gd name="T23" fmla="*/ 70609239 h 391"/>
                <a:gd name="T24" fmla="*/ 14420541 w 391"/>
                <a:gd name="T25" fmla="*/ 72404616 h 391"/>
                <a:gd name="T26" fmla="*/ 10967507 w 391"/>
                <a:gd name="T27" fmla="*/ 67218566 h 391"/>
                <a:gd name="T28" fmla="*/ 7108419 w 391"/>
                <a:gd name="T29" fmla="*/ 63628259 h 391"/>
                <a:gd name="T30" fmla="*/ 8936337 w 391"/>
                <a:gd name="T31" fmla="*/ 56647278 h 391"/>
                <a:gd name="T32" fmla="*/ 10967507 w 391"/>
                <a:gd name="T33" fmla="*/ 53056970 h 391"/>
                <a:gd name="T34" fmla="*/ 19904295 w 391"/>
                <a:gd name="T35" fmla="*/ 58242574 h 391"/>
                <a:gd name="T36" fmla="*/ 25184796 w 391"/>
                <a:gd name="T37" fmla="*/ 67218566 h 391"/>
                <a:gd name="T38" fmla="*/ 23560130 w 391"/>
                <a:gd name="T39" fmla="*/ 70609239 h 3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3" name="直线连接符 2"/>
          <p:cNvCxnSpPr>
            <a:stCxn id="2" idx="3"/>
          </p:cNvCxnSpPr>
          <p:nvPr/>
        </p:nvCxnSpPr>
        <p:spPr>
          <a:xfrm flipV="1">
            <a:off x="1359834" y="322512"/>
            <a:ext cx="9937222" cy="13077"/>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41" name="矩形 40"/>
          <p:cNvSpPr/>
          <p:nvPr/>
        </p:nvSpPr>
        <p:spPr>
          <a:xfrm>
            <a:off x="-14068" y="3533396"/>
            <a:ext cx="12206068" cy="2476477"/>
          </a:xfrm>
          <a:prstGeom prst="rect">
            <a:avLst/>
          </a:prstGeom>
          <a:solidFill>
            <a:srgbClr val="5B96D6">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8" name="组合 7"/>
          <p:cNvGrpSpPr/>
          <p:nvPr/>
        </p:nvGrpSpPr>
        <p:grpSpPr>
          <a:xfrm>
            <a:off x="766990" y="1025075"/>
            <a:ext cx="5270636" cy="5016641"/>
            <a:chOff x="584106" y="1025075"/>
            <a:chExt cx="5270636" cy="5016641"/>
          </a:xfrm>
        </p:grpSpPr>
        <p:grpSp>
          <p:nvGrpSpPr>
            <p:cNvPr id="43" name="组合 42"/>
            <p:cNvGrpSpPr/>
            <p:nvPr/>
          </p:nvGrpSpPr>
          <p:grpSpPr>
            <a:xfrm>
              <a:off x="832209" y="1623156"/>
              <a:ext cx="4810639" cy="3452701"/>
              <a:chOff x="7544707" y="2049517"/>
              <a:chExt cx="3500664" cy="2512503"/>
            </a:xfrm>
          </p:grpSpPr>
          <p:pic>
            <p:nvPicPr>
              <p:cNvPr id="46" name="图片 45"/>
              <p:cNvPicPr>
                <a:picLocks noChangeAspect="1"/>
              </p:cNvPicPr>
              <p:nvPr/>
            </p:nvPicPr>
            <p:blipFill>
              <a:blip r:embed="rId1"/>
              <a:stretch>
                <a:fillRect/>
              </a:stretch>
            </p:blipFill>
            <p:spPr>
              <a:xfrm>
                <a:off x="7544707" y="2049517"/>
                <a:ext cx="2484664" cy="2512503"/>
              </a:xfrm>
              <a:prstGeom prst="rect">
                <a:avLst/>
              </a:prstGeom>
            </p:spPr>
          </p:pic>
          <p:pic>
            <p:nvPicPr>
              <p:cNvPr id="47" name="图片 46"/>
              <p:cNvPicPr>
                <a:picLocks noChangeAspect="1"/>
              </p:cNvPicPr>
              <p:nvPr/>
            </p:nvPicPr>
            <p:blipFill rotWithShape="1">
              <a:blip r:embed="rId1"/>
              <a:srcRect r="46148"/>
              <a:stretch>
                <a:fillRect/>
              </a:stretch>
            </p:blipFill>
            <p:spPr>
              <a:xfrm>
                <a:off x="9707336" y="2049517"/>
                <a:ext cx="1338035" cy="2512503"/>
              </a:xfrm>
              <a:prstGeom prst="rect">
                <a:avLst/>
              </a:prstGeom>
            </p:spPr>
          </p:pic>
        </p:grpSp>
        <p:pic>
          <p:nvPicPr>
            <p:cNvPr id="44" name="图片 43"/>
            <p:cNvPicPr>
              <a:picLocks noChangeAspect="1"/>
            </p:cNvPicPr>
            <p:nvPr/>
          </p:nvPicPr>
          <p:blipFill rotWithShape="1">
            <a:blip r:embed="rId2"/>
            <a:srcRect b="10444"/>
            <a:stretch>
              <a:fillRect/>
            </a:stretch>
          </p:blipFill>
          <p:spPr>
            <a:xfrm>
              <a:off x="584106" y="1025075"/>
              <a:ext cx="5270636" cy="5016641"/>
            </a:xfrm>
            <a:prstGeom prst="rect">
              <a:avLst/>
            </a:prstGeom>
            <a:effectLst>
              <a:reflection stA="45000" endPos="19000" dir="5400000" sy="-100000" algn="bl" rotWithShape="0"/>
            </a:effectLst>
          </p:spPr>
        </p:pic>
      </p:grpSp>
      <p:sp>
        <p:nvSpPr>
          <p:cNvPr id="56" name="矩形 55"/>
          <p:cNvSpPr/>
          <p:nvPr/>
        </p:nvSpPr>
        <p:spPr>
          <a:xfrm>
            <a:off x="7462000" y="4332425"/>
            <a:ext cx="3363221" cy="13637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57" name="文本框 56"/>
          <p:cNvSpPr txBox="1"/>
          <p:nvPr/>
        </p:nvSpPr>
        <p:spPr>
          <a:xfrm>
            <a:off x="8700138" y="3980592"/>
            <a:ext cx="1665886" cy="307340"/>
          </a:xfrm>
          <a:prstGeom prst="rect">
            <a:avLst/>
          </a:prstGeom>
          <a:noFill/>
        </p:spPr>
        <p:txBody>
          <a:bodyPr wrap="square" lIns="0" tIns="0" rIns="0" bIns="0" rtlCol="0">
            <a:spAutoFit/>
          </a:bodyPr>
          <a:lstStyle/>
          <a:p>
            <a:pPr algn="l"/>
            <a:r>
              <a:rPr kumimoji="1" lang="zh-CN" altLang="en-US" sz="2000" dirty="0">
                <a:solidFill>
                  <a:schemeClr val="bg1"/>
                </a:solidFill>
                <a:latin typeface="OPPOSans M" panose="00020600040101010101" pitchFamily="18" charset="-122"/>
                <a:ea typeface="OPPOSans M" panose="00020600040101010101" pitchFamily="18" charset="-122"/>
                <a:cs typeface="OPPOSans M" panose="00020600040101010101" pitchFamily="18" charset="-122"/>
              </a:rPr>
              <a:t>要點標題</a:t>
            </a:r>
            <a:endParaRPr kumimoji="1" lang="zh-CN" altLang="en-US" sz="2000" dirty="0">
              <a:solidFill>
                <a:schemeClr val="bg1"/>
              </a:solidFill>
              <a:latin typeface="OPPOSans M" panose="00020600040101010101" pitchFamily="18" charset="-122"/>
              <a:ea typeface="OPPOSans M" panose="00020600040101010101" pitchFamily="18" charset="-122"/>
              <a:cs typeface="OPPOSans M" panose="00020600040101010101" pitchFamily="18" charset="-122"/>
            </a:endParaRPr>
          </a:p>
        </p:txBody>
      </p:sp>
      <p:sp>
        <p:nvSpPr>
          <p:cNvPr id="58" name="椭圆 57"/>
          <p:cNvSpPr/>
          <p:nvPr/>
        </p:nvSpPr>
        <p:spPr>
          <a:xfrm>
            <a:off x="7491094" y="3834544"/>
            <a:ext cx="552200" cy="552200"/>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ym typeface="+mn-lt"/>
            </a:endParaRPr>
          </a:p>
        </p:txBody>
      </p:sp>
      <p:sp>
        <p:nvSpPr>
          <p:cNvPr id="59" name="Freeform 45"/>
          <p:cNvSpPr/>
          <p:nvPr/>
        </p:nvSpPr>
        <p:spPr bwMode="auto">
          <a:xfrm>
            <a:off x="7660430" y="3967596"/>
            <a:ext cx="288696" cy="286096"/>
          </a:xfrm>
          <a:custGeom>
            <a:avLst/>
            <a:gdLst>
              <a:gd name="T0" fmla="*/ 71898552 w 391"/>
              <a:gd name="T1" fmla="*/ 6980980 h 391"/>
              <a:gd name="T2" fmla="*/ 71898552 w 391"/>
              <a:gd name="T3" fmla="*/ 6980980 h 391"/>
              <a:gd name="T4" fmla="*/ 59306379 w 391"/>
              <a:gd name="T5" fmla="*/ 0 h 391"/>
              <a:gd name="T6" fmla="*/ 34324385 w 391"/>
              <a:gd name="T7" fmla="*/ 26528262 h 391"/>
              <a:gd name="T8" fmla="*/ 5280501 w 391"/>
              <a:gd name="T9" fmla="*/ 54851901 h 391"/>
              <a:gd name="T10" fmla="*/ 0 w 391"/>
              <a:gd name="T11" fmla="*/ 77789855 h 391"/>
              <a:gd name="T12" fmla="*/ 23560130 w 391"/>
              <a:gd name="T13" fmla="*/ 72404616 h 391"/>
              <a:gd name="T14" fmla="*/ 54025427 w 391"/>
              <a:gd name="T15" fmla="*/ 44280613 h 391"/>
              <a:gd name="T16" fmla="*/ 79210223 w 391"/>
              <a:gd name="T17" fmla="*/ 19347646 h 391"/>
              <a:gd name="T18" fmla="*/ 71898552 w 391"/>
              <a:gd name="T19" fmla="*/ 6980980 h 391"/>
              <a:gd name="T20" fmla="*/ 23560130 w 391"/>
              <a:gd name="T21" fmla="*/ 70609239 h 391"/>
              <a:gd name="T22" fmla="*/ 23560130 w 391"/>
              <a:gd name="T23" fmla="*/ 70609239 h 391"/>
              <a:gd name="T24" fmla="*/ 14420541 w 391"/>
              <a:gd name="T25" fmla="*/ 72404616 h 391"/>
              <a:gd name="T26" fmla="*/ 10967507 w 391"/>
              <a:gd name="T27" fmla="*/ 67218566 h 391"/>
              <a:gd name="T28" fmla="*/ 7108419 w 391"/>
              <a:gd name="T29" fmla="*/ 63628259 h 391"/>
              <a:gd name="T30" fmla="*/ 8936337 w 391"/>
              <a:gd name="T31" fmla="*/ 56647278 h 391"/>
              <a:gd name="T32" fmla="*/ 10967507 w 391"/>
              <a:gd name="T33" fmla="*/ 53056970 h 391"/>
              <a:gd name="T34" fmla="*/ 19904295 w 391"/>
              <a:gd name="T35" fmla="*/ 58242574 h 391"/>
              <a:gd name="T36" fmla="*/ 25184796 w 391"/>
              <a:gd name="T37" fmla="*/ 67218566 h 391"/>
              <a:gd name="T38" fmla="*/ 23560130 w 391"/>
              <a:gd name="T39" fmla="*/ 70609239 h 3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sp>
        <p:nvSpPr>
          <p:cNvPr id="60" name="矩形 59"/>
          <p:cNvSpPr/>
          <p:nvPr/>
        </p:nvSpPr>
        <p:spPr>
          <a:xfrm>
            <a:off x="809057" y="629963"/>
            <a:ext cx="4002093"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大要點標題在這裏進行闡述</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62"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pic>
        <p:nvPicPr>
          <p:cNvPr id="63" name="图片 62"/>
          <p:cNvPicPr>
            <a:picLocks noChangeAspect="1"/>
          </p:cNvPicPr>
          <p:nvPr/>
        </p:nvPicPr>
        <p:blipFill rotWithShape="1">
          <a:blip r:embed="rId3">
            <a:alphaModFix amt="20000"/>
          </a:blip>
          <a:srcRect t="53713"/>
          <a:stretch>
            <a:fillRect/>
          </a:stretch>
        </p:blipFill>
        <p:spPr>
          <a:xfrm>
            <a:off x="10484799" y="6019350"/>
            <a:ext cx="2707289" cy="1887300"/>
          </a:xfrm>
          <a:prstGeom prst="rect">
            <a:avLst/>
          </a:prstGeom>
          <a:effectLst>
            <a:outerShdw blurRad="50800" dist="50800" dir="5400000" algn="ctr" rotWithShape="0">
              <a:srgbClr val="000000">
                <a:alpha val="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图片 64"/>
          <p:cNvPicPr>
            <a:picLocks noChangeAspect="1"/>
          </p:cNvPicPr>
          <p:nvPr/>
        </p:nvPicPr>
        <p:blipFill>
          <a:blip r:embed="rId1">
            <a:alphaModFix amt="46000"/>
          </a:blip>
          <a:stretch>
            <a:fillRect/>
          </a:stretch>
        </p:blipFill>
        <p:spPr>
          <a:xfrm>
            <a:off x="7564130" y="40841"/>
            <a:ext cx="4591048" cy="3521741"/>
          </a:xfrm>
          <a:prstGeom prst="rect">
            <a:avLst/>
          </a:prstGeom>
        </p:spPr>
      </p:pic>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40"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cxnSp>
        <p:nvCxnSpPr>
          <p:cNvPr id="19" name="直线连接符 18"/>
          <p:cNvCxnSpPr/>
          <p:nvPr/>
        </p:nvCxnSpPr>
        <p:spPr>
          <a:xfrm>
            <a:off x="1290270" y="311151"/>
            <a:ext cx="10058740" cy="1362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88" name="矩形 87"/>
          <p:cNvSpPr/>
          <p:nvPr/>
        </p:nvSpPr>
        <p:spPr>
          <a:xfrm>
            <a:off x="747675" y="564552"/>
            <a:ext cx="4591048"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大要點標題</a:t>
            </a:r>
            <a:r>
              <a:rPr kumimoji="1" lang="en-US" altLang="zh-CN"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a:t>
            </a:r>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現行政策優缺點對比</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pic>
        <p:nvPicPr>
          <p:cNvPr id="89" name="图片 88"/>
          <p:cNvPicPr>
            <a:picLocks noChangeAspect="1"/>
          </p:cNvPicPr>
          <p:nvPr/>
        </p:nvPicPr>
        <p:blipFill rotWithShape="1">
          <a:blip r:embed="rId2">
            <a:alphaModFix amt="20000"/>
          </a:blip>
          <a:srcRect t="53713"/>
          <a:stretch>
            <a:fillRect/>
          </a:stretch>
        </p:blipFill>
        <p:spPr>
          <a:xfrm>
            <a:off x="10353134" y="5217977"/>
            <a:ext cx="2707289" cy="1887300"/>
          </a:xfrm>
          <a:prstGeom prst="rect">
            <a:avLst/>
          </a:prstGeom>
          <a:effectLst>
            <a:outerShdw blurRad="50800" dist="50800" dir="5400000" algn="ctr" rotWithShape="0">
              <a:srgbClr val="000000">
                <a:alpha val="0"/>
              </a:srgbClr>
            </a:outerShdw>
          </a:effectLst>
        </p:spPr>
      </p:pic>
      <p:sp>
        <p:nvSpPr>
          <p:cNvPr id="113" name="矩形 112"/>
          <p:cNvSpPr/>
          <p:nvPr/>
        </p:nvSpPr>
        <p:spPr>
          <a:xfrm>
            <a:off x="8253800" y="2147480"/>
            <a:ext cx="1283332"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dirty="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rPr>
              <a:t>缺 點</a:t>
            </a:r>
            <a:endParaRPr kumimoji="1" lang="zh-CN" altLang="en-US" sz="2800" dirty="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grpSp>
        <p:nvGrpSpPr>
          <p:cNvPr id="29" name="组合 28"/>
          <p:cNvGrpSpPr/>
          <p:nvPr/>
        </p:nvGrpSpPr>
        <p:grpSpPr>
          <a:xfrm>
            <a:off x="1666393" y="1399592"/>
            <a:ext cx="8853560" cy="4819905"/>
            <a:chOff x="1464688" y="1399592"/>
            <a:chExt cx="8853560" cy="4819905"/>
          </a:xfrm>
        </p:grpSpPr>
        <p:grpSp>
          <p:nvGrpSpPr>
            <p:cNvPr id="15" name="组合 14"/>
            <p:cNvGrpSpPr/>
            <p:nvPr/>
          </p:nvGrpSpPr>
          <p:grpSpPr>
            <a:xfrm>
              <a:off x="1464688" y="1399592"/>
              <a:ext cx="8853560" cy="4819905"/>
              <a:chOff x="778955" y="842526"/>
              <a:chExt cx="10478125" cy="5704323"/>
            </a:xfrm>
          </p:grpSpPr>
          <p:grpSp>
            <p:nvGrpSpPr>
              <p:cNvPr id="13" name="组合 12"/>
              <p:cNvGrpSpPr/>
              <p:nvPr/>
            </p:nvGrpSpPr>
            <p:grpSpPr>
              <a:xfrm>
                <a:off x="778955" y="1192687"/>
                <a:ext cx="3888012" cy="5134577"/>
                <a:chOff x="1330746" y="1815506"/>
                <a:chExt cx="3888012" cy="3818723"/>
              </a:xfrm>
            </p:grpSpPr>
            <p:sp>
              <p:nvSpPr>
                <p:cNvPr id="57" name="矩形 56"/>
                <p:cNvSpPr/>
                <p:nvPr/>
              </p:nvSpPr>
              <p:spPr>
                <a:xfrm>
                  <a:off x="2810319" y="2188491"/>
                  <a:ext cx="1518814" cy="3739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dirty="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rPr>
                    <a:t>優 點</a:t>
                  </a:r>
                  <a:endParaRPr kumimoji="1" lang="zh-CN" altLang="en-US" sz="2800" dirty="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37" name="圆角矩形 36"/>
                <p:cNvSpPr/>
                <p:nvPr/>
              </p:nvSpPr>
              <p:spPr>
                <a:xfrm>
                  <a:off x="1486711" y="1815506"/>
                  <a:ext cx="3732047" cy="3818723"/>
                </a:xfrm>
                <a:prstGeom prst="roundRect">
                  <a:avLst/>
                </a:prstGeom>
                <a:no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p>
              </p:txBody>
            </p:sp>
            <p:grpSp>
              <p:nvGrpSpPr>
                <p:cNvPr id="38" name="组合 37"/>
                <p:cNvGrpSpPr/>
                <p:nvPr/>
              </p:nvGrpSpPr>
              <p:grpSpPr>
                <a:xfrm rot="5400000">
                  <a:off x="366097" y="3589061"/>
                  <a:ext cx="2253474" cy="324176"/>
                  <a:chOff x="1747099" y="2130798"/>
                  <a:chExt cx="2859315" cy="351707"/>
                </a:xfrm>
              </p:grpSpPr>
              <p:sp>
                <p:nvSpPr>
                  <p:cNvPr id="39" name="圆角矩形 38"/>
                  <p:cNvSpPr/>
                  <p:nvPr/>
                </p:nvSpPr>
                <p:spPr>
                  <a:xfrm>
                    <a:off x="1747099" y="2156724"/>
                    <a:ext cx="2859315" cy="325781"/>
                  </a:xfrm>
                  <a:prstGeom prst="roundRect">
                    <a:avLst>
                      <a:gd name="adj" fmla="val 50000"/>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p>
                </p:txBody>
              </p:sp>
              <p:cxnSp>
                <p:nvCxnSpPr>
                  <p:cNvPr id="41" name="直线连接符 40"/>
                  <p:cNvCxnSpPr/>
                  <p:nvPr/>
                </p:nvCxnSpPr>
                <p:spPr>
                  <a:xfrm>
                    <a:off x="2339788" y="2313483"/>
                    <a:ext cx="169433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图形 136"/>
                  <p:cNvSpPr/>
                  <p:nvPr/>
                </p:nvSpPr>
                <p:spPr>
                  <a:xfrm>
                    <a:off x="1778178" y="2130798"/>
                    <a:ext cx="345371" cy="338190"/>
                  </a:xfrm>
                  <a:custGeom>
                    <a:avLst/>
                    <a:gdLst>
                      <a:gd name="connsiteX0" fmla="*/ 471965 w 941119"/>
                      <a:gd name="connsiteY0" fmla="*/ 921371 h 921549"/>
                      <a:gd name="connsiteX1" fmla="*/ 470026 w 941119"/>
                      <a:gd name="connsiteY1" fmla="*/ 907245 h 921549"/>
                      <a:gd name="connsiteX2" fmla="*/ 470026 w 941119"/>
                      <a:gd name="connsiteY2" fmla="*/ 886680 h 921549"/>
                      <a:gd name="connsiteX3" fmla="*/ 469296 w 941119"/>
                      <a:gd name="connsiteY3" fmla="*/ 873871 h 921549"/>
                      <a:gd name="connsiteX4" fmla="*/ 469012 w 941119"/>
                      <a:gd name="connsiteY4" fmla="*/ 862574 h 921549"/>
                      <a:gd name="connsiteX5" fmla="*/ 468211 w 941119"/>
                      <a:gd name="connsiteY5" fmla="*/ 849266 h 921549"/>
                      <a:gd name="connsiteX6" fmla="*/ 468016 w 941119"/>
                      <a:gd name="connsiteY6" fmla="*/ 845157 h 921549"/>
                      <a:gd name="connsiteX7" fmla="*/ 467144 w 941119"/>
                      <a:gd name="connsiteY7" fmla="*/ 830301 h 921549"/>
                      <a:gd name="connsiteX8" fmla="*/ 466966 w 941119"/>
                      <a:gd name="connsiteY8" fmla="*/ 824662 h 921549"/>
                      <a:gd name="connsiteX9" fmla="*/ 466201 w 941119"/>
                      <a:gd name="connsiteY9" fmla="*/ 815980 h 921549"/>
                      <a:gd name="connsiteX10" fmla="*/ 466041 w 941119"/>
                      <a:gd name="connsiteY10" fmla="*/ 814468 h 921549"/>
                      <a:gd name="connsiteX11" fmla="*/ 464813 w 941119"/>
                      <a:gd name="connsiteY11" fmla="*/ 796037 h 921549"/>
                      <a:gd name="connsiteX12" fmla="*/ 463176 w 941119"/>
                      <a:gd name="connsiteY12" fmla="*/ 781271 h 921549"/>
                      <a:gd name="connsiteX13" fmla="*/ 462892 w 941119"/>
                      <a:gd name="connsiteY13" fmla="*/ 778727 h 921549"/>
                      <a:gd name="connsiteX14" fmla="*/ 461113 w 941119"/>
                      <a:gd name="connsiteY14" fmla="*/ 762431 h 921549"/>
                      <a:gd name="connsiteX15" fmla="*/ 459992 w 941119"/>
                      <a:gd name="connsiteY15" fmla="*/ 753286 h 921549"/>
                      <a:gd name="connsiteX16" fmla="*/ 454904 w 941119"/>
                      <a:gd name="connsiteY16" fmla="*/ 720890 h 921549"/>
                      <a:gd name="connsiteX17" fmla="*/ 445137 w 941119"/>
                      <a:gd name="connsiteY17" fmla="*/ 676307 h 921549"/>
                      <a:gd name="connsiteX18" fmla="*/ 427524 w 941119"/>
                      <a:gd name="connsiteY18" fmla="*/ 625888 h 921549"/>
                      <a:gd name="connsiteX19" fmla="*/ 401924 w 941119"/>
                      <a:gd name="connsiteY19" fmla="*/ 580256 h 921549"/>
                      <a:gd name="connsiteX20" fmla="*/ 385378 w 941119"/>
                      <a:gd name="connsiteY20" fmla="*/ 559992 h 921549"/>
                      <a:gd name="connsiteX21" fmla="*/ 382372 w 941119"/>
                      <a:gd name="connsiteY21" fmla="*/ 556434 h 921549"/>
                      <a:gd name="connsiteX22" fmla="*/ 376554 w 941119"/>
                      <a:gd name="connsiteY22" fmla="*/ 550635 h 921549"/>
                      <a:gd name="connsiteX23" fmla="*/ 374170 w 941119"/>
                      <a:gd name="connsiteY23" fmla="*/ 548695 h 921549"/>
                      <a:gd name="connsiteX24" fmla="*/ 359404 w 941119"/>
                      <a:gd name="connsiteY24" fmla="*/ 535940 h 921549"/>
                      <a:gd name="connsiteX25" fmla="*/ 336526 w 941119"/>
                      <a:gd name="connsiteY25" fmla="*/ 520302 h 921549"/>
                      <a:gd name="connsiteX26" fmla="*/ 281909 w 941119"/>
                      <a:gd name="connsiteY26" fmla="*/ 495395 h 921549"/>
                      <a:gd name="connsiteX27" fmla="*/ 237966 w 941119"/>
                      <a:gd name="connsiteY27" fmla="*/ 482942 h 921549"/>
                      <a:gd name="connsiteX28" fmla="*/ 203239 w 941119"/>
                      <a:gd name="connsiteY28" fmla="*/ 476199 h 921549"/>
                      <a:gd name="connsiteX29" fmla="*/ 171839 w 941119"/>
                      <a:gd name="connsiteY29" fmla="*/ 471449 h 921549"/>
                      <a:gd name="connsiteX30" fmla="*/ 158585 w 941119"/>
                      <a:gd name="connsiteY30" fmla="*/ 470043 h 921549"/>
                      <a:gd name="connsiteX31" fmla="*/ 145349 w 941119"/>
                      <a:gd name="connsiteY31" fmla="*/ 468496 h 921549"/>
                      <a:gd name="connsiteX32" fmla="*/ 142306 w 941119"/>
                      <a:gd name="connsiteY32" fmla="*/ 468140 h 921549"/>
                      <a:gd name="connsiteX33" fmla="*/ 132611 w 941119"/>
                      <a:gd name="connsiteY33" fmla="*/ 467339 h 921549"/>
                      <a:gd name="connsiteX34" fmla="*/ 114180 w 941119"/>
                      <a:gd name="connsiteY34" fmla="*/ 466023 h 921549"/>
                      <a:gd name="connsiteX35" fmla="*/ 107063 w 941119"/>
                      <a:gd name="connsiteY35" fmla="*/ 465364 h 921549"/>
                      <a:gd name="connsiteX36" fmla="*/ 105533 w 941119"/>
                      <a:gd name="connsiteY36" fmla="*/ 465133 h 921549"/>
                      <a:gd name="connsiteX37" fmla="*/ 82975 w 941119"/>
                      <a:gd name="connsiteY37" fmla="*/ 463977 h 921549"/>
                      <a:gd name="connsiteX38" fmla="*/ 67604 w 941119"/>
                      <a:gd name="connsiteY38" fmla="*/ 463176 h 921549"/>
                      <a:gd name="connsiteX39" fmla="*/ 58887 w 941119"/>
                      <a:gd name="connsiteY39" fmla="*/ 462963 h 921549"/>
                      <a:gd name="connsiteX40" fmla="*/ 38374 w 941119"/>
                      <a:gd name="connsiteY40" fmla="*/ 462073 h 921549"/>
                      <a:gd name="connsiteX41" fmla="*/ 34265 w 941119"/>
                      <a:gd name="connsiteY41" fmla="*/ 461984 h 921549"/>
                      <a:gd name="connsiteX42" fmla="*/ 4892 w 941119"/>
                      <a:gd name="connsiteY42" fmla="*/ 461931 h 921549"/>
                      <a:gd name="connsiteX43" fmla="*/ 1334 w 941119"/>
                      <a:gd name="connsiteY43" fmla="*/ 461344 h 921549"/>
                      <a:gd name="connsiteX44" fmla="*/ 4394 w 941119"/>
                      <a:gd name="connsiteY44" fmla="*/ 461077 h 921549"/>
                      <a:gd name="connsiteX45" fmla="*/ 22416 w 941119"/>
                      <a:gd name="connsiteY45" fmla="*/ 460952 h 921549"/>
                      <a:gd name="connsiteX46" fmla="*/ 33090 w 941119"/>
                      <a:gd name="connsiteY46" fmla="*/ 460205 h 921549"/>
                      <a:gd name="connsiteX47" fmla="*/ 37200 w 941119"/>
                      <a:gd name="connsiteY47" fmla="*/ 460027 h 921549"/>
                      <a:gd name="connsiteX48" fmla="*/ 54688 w 941119"/>
                      <a:gd name="connsiteY48" fmla="*/ 460027 h 921549"/>
                      <a:gd name="connsiteX49" fmla="*/ 64918 w 941119"/>
                      <a:gd name="connsiteY49" fmla="*/ 459334 h 921549"/>
                      <a:gd name="connsiteX50" fmla="*/ 74151 w 941119"/>
                      <a:gd name="connsiteY50" fmla="*/ 459031 h 921549"/>
                      <a:gd name="connsiteX51" fmla="*/ 87992 w 941119"/>
                      <a:gd name="connsiteY51" fmla="*/ 458195 h 921549"/>
                      <a:gd name="connsiteX52" fmla="*/ 93116 w 941119"/>
                      <a:gd name="connsiteY52" fmla="*/ 457999 h 921549"/>
                      <a:gd name="connsiteX53" fmla="*/ 105391 w 941119"/>
                      <a:gd name="connsiteY53" fmla="*/ 457163 h 921549"/>
                      <a:gd name="connsiteX54" fmla="*/ 109501 w 941119"/>
                      <a:gd name="connsiteY54" fmla="*/ 456985 h 921549"/>
                      <a:gd name="connsiteX55" fmla="*/ 120744 w 941119"/>
                      <a:gd name="connsiteY55" fmla="*/ 456131 h 921549"/>
                      <a:gd name="connsiteX56" fmla="*/ 124302 w 941119"/>
                      <a:gd name="connsiteY56" fmla="*/ 455953 h 921549"/>
                      <a:gd name="connsiteX57" fmla="*/ 132468 w 941119"/>
                      <a:gd name="connsiteY57" fmla="*/ 455171 h 921549"/>
                      <a:gd name="connsiteX58" fmla="*/ 133998 w 941119"/>
                      <a:gd name="connsiteY58" fmla="*/ 454993 h 921549"/>
                      <a:gd name="connsiteX59" fmla="*/ 149850 w 941119"/>
                      <a:gd name="connsiteY59" fmla="*/ 453747 h 921549"/>
                      <a:gd name="connsiteX60" fmla="*/ 163050 w 941119"/>
                      <a:gd name="connsiteY60" fmla="*/ 452128 h 921549"/>
                      <a:gd name="connsiteX61" fmla="*/ 174774 w 941119"/>
                      <a:gd name="connsiteY61" fmla="*/ 450794 h 921549"/>
                      <a:gd name="connsiteX62" fmla="*/ 193543 w 941119"/>
                      <a:gd name="connsiteY62" fmla="*/ 448125 h 921549"/>
                      <a:gd name="connsiteX63" fmla="*/ 214251 w 941119"/>
                      <a:gd name="connsiteY63" fmla="*/ 444656 h 921549"/>
                      <a:gd name="connsiteX64" fmla="*/ 226367 w 941119"/>
                      <a:gd name="connsiteY64" fmla="*/ 442450 h 921549"/>
                      <a:gd name="connsiteX65" fmla="*/ 281357 w 941119"/>
                      <a:gd name="connsiteY65" fmla="*/ 427649 h 921549"/>
                      <a:gd name="connsiteX66" fmla="*/ 326634 w 941119"/>
                      <a:gd name="connsiteY66" fmla="*/ 408079 h 921549"/>
                      <a:gd name="connsiteX67" fmla="*/ 363425 w 941119"/>
                      <a:gd name="connsiteY67" fmla="*/ 383724 h 921549"/>
                      <a:gd name="connsiteX68" fmla="*/ 387834 w 941119"/>
                      <a:gd name="connsiteY68" fmla="*/ 360205 h 921549"/>
                      <a:gd name="connsiteX69" fmla="*/ 411708 w 941119"/>
                      <a:gd name="connsiteY69" fmla="*/ 327470 h 921549"/>
                      <a:gd name="connsiteX70" fmla="*/ 423681 w 941119"/>
                      <a:gd name="connsiteY70" fmla="*/ 305321 h 921549"/>
                      <a:gd name="connsiteX71" fmla="*/ 440138 w 941119"/>
                      <a:gd name="connsiteY71" fmla="*/ 262624 h 921549"/>
                      <a:gd name="connsiteX72" fmla="*/ 450527 w 941119"/>
                      <a:gd name="connsiteY72" fmla="*/ 222915 h 921549"/>
                      <a:gd name="connsiteX73" fmla="*/ 455082 w 941119"/>
                      <a:gd name="connsiteY73" fmla="*/ 200286 h 921549"/>
                      <a:gd name="connsiteX74" fmla="*/ 458640 w 941119"/>
                      <a:gd name="connsiteY74" fmla="*/ 177514 h 921549"/>
                      <a:gd name="connsiteX75" fmla="*/ 460419 w 941119"/>
                      <a:gd name="connsiteY75" fmla="*/ 166840 h 921549"/>
                      <a:gd name="connsiteX76" fmla="*/ 461415 w 941119"/>
                      <a:gd name="connsiteY76" fmla="*/ 158176 h 921549"/>
                      <a:gd name="connsiteX77" fmla="*/ 462803 w 941119"/>
                      <a:gd name="connsiteY77" fmla="*/ 144922 h 921549"/>
                      <a:gd name="connsiteX78" fmla="*/ 464422 w 941119"/>
                      <a:gd name="connsiteY78" fmla="*/ 130155 h 921549"/>
                      <a:gd name="connsiteX79" fmla="*/ 464689 w 941119"/>
                      <a:gd name="connsiteY79" fmla="*/ 128643 h 921549"/>
                      <a:gd name="connsiteX80" fmla="*/ 465881 w 941119"/>
                      <a:gd name="connsiteY80" fmla="*/ 110728 h 921549"/>
                      <a:gd name="connsiteX81" fmla="*/ 466557 w 941119"/>
                      <a:gd name="connsiteY81" fmla="*/ 104110 h 921549"/>
                      <a:gd name="connsiteX82" fmla="*/ 466788 w 941119"/>
                      <a:gd name="connsiteY82" fmla="*/ 102580 h 921549"/>
                      <a:gd name="connsiteX83" fmla="*/ 467944 w 941119"/>
                      <a:gd name="connsiteY83" fmla="*/ 80538 h 921549"/>
                      <a:gd name="connsiteX84" fmla="*/ 468674 w 941119"/>
                      <a:gd name="connsiteY84" fmla="*/ 69294 h 921549"/>
                      <a:gd name="connsiteX85" fmla="*/ 468958 w 941119"/>
                      <a:gd name="connsiteY85" fmla="*/ 61075 h 921549"/>
                      <a:gd name="connsiteX86" fmla="*/ 469795 w 941119"/>
                      <a:gd name="connsiteY86" fmla="*/ 45188 h 921549"/>
                      <a:gd name="connsiteX87" fmla="*/ 469919 w 941119"/>
                      <a:gd name="connsiteY87" fmla="*/ 41096 h 921549"/>
                      <a:gd name="connsiteX88" fmla="*/ 470026 w 941119"/>
                      <a:gd name="connsiteY88" fmla="*/ 10230 h 921549"/>
                      <a:gd name="connsiteX89" fmla="*/ 471947 w 941119"/>
                      <a:gd name="connsiteY89" fmla="*/ 1334 h 921549"/>
                      <a:gd name="connsiteX90" fmla="*/ 471947 w 941119"/>
                      <a:gd name="connsiteY90" fmla="*/ 5462 h 921549"/>
                      <a:gd name="connsiteX91" fmla="*/ 472054 w 941119"/>
                      <a:gd name="connsiteY91" fmla="*/ 28589 h 921549"/>
                      <a:gd name="connsiteX92" fmla="*/ 472783 w 941119"/>
                      <a:gd name="connsiteY92" fmla="*/ 40883 h 921549"/>
                      <a:gd name="connsiteX93" fmla="*/ 473068 w 941119"/>
                      <a:gd name="connsiteY93" fmla="*/ 51664 h 921549"/>
                      <a:gd name="connsiteX94" fmla="*/ 473904 w 941119"/>
                      <a:gd name="connsiteY94" fmla="*/ 68067 h 921549"/>
                      <a:gd name="connsiteX95" fmla="*/ 474100 w 941119"/>
                      <a:gd name="connsiteY95" fmla="*/ 75183 h 921549"/>
                      <a:gd name="connsiteX96" fmla="*/ 474900 w 941119"/>
                      <a:gd name="connsiteY96" fmla="*/ 86942 h 921549"/>
                      <a:gd name="connsiteX97" fmla="*/ 475096 w 941119"/>
                      <a:gd name="connsiteY97" fmla="*/ 90500 h 921549"/>
                      <a:gd name="connsiteX98" fmla="*/ 475986 w 941119"/>
                      <a:gd name="connsiteY98" fmla="*/ 103808 h 921549"/>
                      <a:gd name="connsiteX99" fmla="*/ 476146 w 941119"/>
                      <a:gd name="connsiteY99" fmla="*/ 108415 h 921549"/>
                      <a:gd name="connsiteX100" fmla="*/ 476893 w 941119"/>
                      <a:gd name="connsiteY100" fmla="*/ 116065 h 921549"/>
                      <a:gd name="connsiteX101" fmla="*/ 477071 w 941119"/>
                      <a:gd name="connsiteY101" fmla="*/ 117595 h 921549"/>
                      <a:gd name="connsiteX102" fmla="*/ 478316 w 941119"/>
                      <a:gd name="connsiteY102" fmla="*/ 134479 h 921549"/>
                      <a:gd name="connsiteX103" fmla="*/ 480095 w 941119"/>
                      <a:gd name="connsiteY103" fmla="*/ 149227 h 921549"/>
                      <a:gd name="connsiteX104" fmla="*/ 481163 w 941119"/>
                      <a:gd name="connsiteY104" fmla="*/ 159421 h 921549"/>
                      <a:gd name="connsiteX105" fmla="*/ 491339 w 941119"/>
                      <a:gd name="connsiteY105" fmla="*/ 221083 h 921549"/>
                      <a:gd name="connsiteX106" fmla="*/ 508204 w 941119"/>
                      <a:gd name="connsiteY106" fmla="*/ 280290 h 921549"/>
                      <a:gd name="connsiteX107" fmla="*/ 538448 w 941119"/>
                      <a:gd name="connsiteY107" fmla="*/ 339639 h 921549"/>
                      <a:gd name="connsiteX108" fmla="*/ 552556 w 941119"/>
                      <a:gd name="connsiteY108" fmla="*/ 357928 h 921549"/>
                      <a:gd name="connsiteX109" fmla="*/ 567073 w 941119"/>
                      <a:gd name="connsiteY109" fmla="*/ 373210 h 921549"/>
                      <a:gd name="connsiteX110" fmla="*/ 587550 w 941119"/>
                      <a:gd name="connsiteY110" fmla="*/ 390289 h 921549"/>
                      <a:gd name="connsiteX111" fmla="*/ 609077 w 941119"/>
                      <a:gd name="connsiteY111" fmla="*/ 404325 h 921549"/>
                      <a:gd name="connsiteX112" fmla="*/ 644249 w 941119"/>
                      <a:gd name="connsiteY112" fmla="*/ 421297 h 921549"/>
                      <a:gd name="connsiteX113" fmla="*/ 694062 w 941119"/>
                      <a:gd name="connsiteY113" fmla="*/ 437202 h 921549"/>
                      <a:gd name="connsiteX114" fmla="*/ 725106 w 941119"/>
                      <a:gd name="connsiteY114" fmla="*/ 444087 h 921549"/>
                      <a:gd name="connsiteX115" fmla="*/ 746846 w 941119"/>
                      <a:gd name="connsiteY115" fmla="*/ 447645 h 921549"/>
                      <a:gd name="connsiteX116" fmla="*/ 771664 w 941119"/>
                      <a:gd name="connsiteY116" fmla="*/ 451328 h 921549"/>
                      <a:gd name="connsiteX117" fmla="*/ 784936 w 941119"/>
                      <a:gd name="connsiteY117" fmla="*/ 452644 h 921549"/>
                      <a:gd name="connsiteX118" fmla="*/ 800200 w 941119"/>
                      <a:gd name="connsiteY118" fmla="*/ 454423 h 921549"/>
                      <a:gd name="connsiteX119" fmla="*/ 804292 w 941119"/>
                      <a:gd name="connsiteY119" fmla="*/ 454672 h 921549"/>
                      <a:gd name="connsiteX120" fmla="*/ 811408 w 941119"/>
                      <a:gd name="connsiteY120" fmla="*/ 455420 h 921549"/>
                      <a:gd name="connsiteX121" fmla="*/ 812422 w 941119"/>
                      <a:gd name="connsiteY121" fmla="*/ 455580 h 921549"/>
                      <a:gd name="connsiteX122" fmla="*/ 830337 w 941119"/>
                      <a:gd name="connsiteY122" fmla="*/ 456754 h 921549"/>
                      <a:gd name="connsiteX123" fmla="*/ 839535 w 941119"/>
                      <a:gd name="connsiteY123" fmla="*/ 457519 h 921549"/>
                      <a:gd name="connsiteX124" fmla="*/ 841065 w 941119"/>
                      <a:gd name="connsiteY124" fmla="*/ 457697 h 921549"/>
                      <a:gd name="connsiteX125" fmla="*/ 870829 w 941119"/>
                      <a:gd name="connsiteY125" fmla="*/ 458871 h 921549"/>
                      <a:gd name="connsiteX126" fmla="*/ 879510 w 941119"/>
                      <a:gd name="connsiteY126" fmla="*/ 459529 h 921549"/>
                      <a:gd name="connsiteX127" fmla="*/ 883602 w 941119"/>
                      <a:gd name="connsiteY127" fmla="*/ 459778 h 921549"/>
                      <a:gd name="connsiteX128" fmla="*/ 900059 w 941119"/>
                      <a:gd name="connsiteY128" fmla="*/ 459885 h 921549"/>
                      <a:gd name="connsiteX129" fmla="*/ 913384 w 941119"/>
                      <a:gd name="connsiteY129" fmla="*/ 460632 h 921549"/>
                      <a:gd name="connsiteX130" fmla="*/ 923133 w 941119"/>
                      <a:gd name="connsiteY130" fmla="*/ 460846 h 921549"/>
                      <a:gd name="connsiteX131" fmla="*/ 940621 w 941119"/>
                      <a:gd name="connsiteY131" fmla="*/ 461522 h 921549"/>
                      <a:gd name="connsiteX132" fmla="*/ 937561 w 941119"/>
                      <a:gd name="connsiteY132" fmla="*/ 461806 h 921549"/>
                      <a:gd name="connsiteX133" fmla="*/ 906694 w 941119"/>
                      <a:gd name="connsiteY133" fmla="*/ 461949 h 921549"/>
                      <a:gd name="connsiteX134" fmla="*/ 900557 w 941119"/>
                      <a:gd name="connsiteY134" fmla="*/ 462482 h 921549"/>
                      <a:gd name="connsiteX135" fmla="*/ 895967 w 941119"/>
                      <a:gd name="connsiteY135" fmla="*/ 462838 h 921549"/>
                      <a:gd name="connsiteX136" fmla="*/ 881040 w 941119"/>
                      <a:gd name="connsiteY136" fmla="*/ 462945 h 921549"/>
                      <a:gd name="connsiteX137" fmla="*/ 870811 w 941119"/>
                      <a:gd name="connsiteY137" fmla="*/ 463639 h 921549"/>
                      <a:gd name="connsiteX138" fmla="*/ 860546 w 941119"/>
                      <a:gd name="connsiteY138" fmla="*/ 463959 h 921549"/>
                      <a:gd name="connsiteX139" fmla="*/ 850316 w 941119"/>
                      <a:gd name="connsiteY139" fmla="*/ 464688 h 921549"/>
                      <a:gd name="connsiteX140" fmla="*/ 844677 w 941119"/>
                      <a:gd name="connsiteY140" fmla="*/ 464955 h 921549"/>
                      <a:gd name="connsiteX141" fmla="*/ 832401 w 941119"/>
                      <a:gd name="connsiteY141" fmla="*/ 465809 h 921549"/>
                      <a:gd name="connsiteX142" fmla="*/ 827793 w 941119"/>
                      <a:gd name="connsiteY142" fmla="*/ 466005 h 921549"/>
                      <a:gd name="connsiteX143" fmla="*/ 818596 w 941119"/>
                      <a:gd name="connsiteY143" fmla="*/ 466788 h 921549"/>
                      <a:gd name="connsiteX144" fmla="*/ 817066 w 941119"/>
                      <a:gd name="connsiteY144" fmla="*/ 466966 h 921549"/>
                      <a:gd name="connsiteX145" fmla="*/ 800200 w 941119"/>
                      <a:gd name="connsiteY145" fmla="*/ 468264 h 921549"/>
                      <a:gd name="connsiteX146" fmla="*/ 785416 w 941119"/>
                      <a:gd name="connsiteY146" fmla="*/ 469777 h 921549"/>
                      <a:gd name="connsiteX147" fmla="*/ 773194 w 941119"/>
                      <a:gd name="connsiteY147" fmla="*/ 471182 h 921549"/>
                      <a:gd name="connsiteX148" fmla="*/ 762004 w 941119"/>
                      <a:gd name="connsiteY148" fmla="*/ 472481 h 921549"/>
                      <a:gd name="connsiteX149" fmla="*/ 751881 w 941119"/>
                      <a:gd name="connsiteY149" fmla="*/ 474117 h 921549"/>
                      <a:gd name="connsiteX150" fmla="*/ 724075 w 941119"/>
                      <a:gd name="connsiteY150" fmla="*/ 478654 h 921549"/>
                      <a:gd name="connsiteX151" fmla="*/ 689063 w 941119"/>
                      <a:gd name="connsiteY151" fmla="*/ 486606 h 921549"/>
                      <a:gd name="connsiteX152" fmla="*/ 637061 w 941119"/>
                      <a:gd name="connsiteY152" fmla="*/ 504272 h 921549"/>
                      <a:gd name="connsiteX153" fmla="*/ 592069 w 941119"/>
                      <a:gd name="connsiteY153" fmla="*/ 528948 h 921549"/>
                      <a:gd name="connsiteX154" fmla="*/ 567073 w 941119"/>
                      <a:gd name="connsiteY154" fmla="*/ 549531 h 921549"/>
                      <a:gd name="connsiteX155" fmla="*/ 560153 w 941119"/>
                      <a:gd name="connsiteY155" fmla="*/ 556434 h 921549"/>
                      <a:gd name="connsiteX156" fmla="*/ 541312 w 941119"/>
                      <a:gd name="connsiteY156" fmla="*/ 578797 h 921549"/>
                      <a:gd name="connsiteX157" fmla="*/ 520355 w 941119"/>
                      <a:gd name="connsiteY157" fmla="*/ 613524 h 921549"/>
                      <a:gd name="connsiteX158" fmla="*/ 507350 w 941119"/>
                      <a:gd name="connsiteY158" fmla="*/ 644266 h 921549"/>
                      <a:gd name="connsiteX159" fmla="*/ 493314 w 941119"/>
                      <a:gd name="connsiteY159" fmla="*/ 692034 h 921549"/>
                      <a:gd name="connsiteX160" fmla="*/ 487514 w 941119"/>
                      <a:gd name="connsiteY160" fmla="*/ 720143 h 921549"/>
                      <a:gd name="connsiteX161" fmla="*/ 483137 w 941119"/>
                      <a:gd name="connsiteY161" fmla="*/ 747985 h 921549"/>
                      <a:gd name="connsiteX162" fmla="*/ 479971 w 941119"/>
                      <a:gd name="connsiteY162" fmla="*/ 771860 h 921549"/>
                      <a:gd name="connsiteX163" fmla="*/ 478281 w 941119"/>
                      <a:gd name="connsiteY163" fmla="*/ 786092 h 921549"/>
                      <a:gd name="connsiteX164" fmla="*/ 476929 w 941119"/>
                      <a:gd name="connsiteY164" fmla="*/ 802442 h 921549"/>
                      <a:gd name="connsiteX165" fmla="*/ 475310 w 941119"/>
                      <a:gd name="connsiteY165" fmla="*/ 822367 h 921549"/>
                      <a:gd name="connsiteX166" fmla="*/ 475185 w 941119"/>
                      <a:gd name="connsiteY166" fmla="*/ 823381 h 921549"/>
                      <a:gd name="connsiteX167" fmla="*/ 474064 w 941119"/>
                      <a:gd name="connsiteY167" fmla="*/ 844392 h 921549"/>
                      <a:gd name="connsiteX168" fmla="*/ 473246 w 941119"/>
                      <a:gd name="connsiteY168" fmla="*/ 859264 h 921549"/>
                      <a:gd name="connsiteX169" fmla="*/ 473015 w 941119"/>
                      <a:gd name="connsiteY169" fmla="*/ 869014 h 921549"/>
                      <a:gd name="connsiteX170" fmla="*/ 472178 w 941119"/>
                      <a:gd name="connsiteY170" fmla="*/ 884883 h 921549"/>
                      <a:gd name="connsiteX171" fmla="*/ 472036 w 941119"/>
                      <a:gd name="connsiteY171" fmla="*/ 888992 h 921549"/>
                      <a:gd name="connsiteX172" fmla="*/ 471912 w 941119"/>
                      <a:gd name="connsiteY172" fmla="*/ 916265 h 921549"/>
                      <a:gd name="connsiteX173" fmla="*/ 471965 w 941119"/>
                      <a:gd name="connsiteY173" fmla="*/ 921371 h 92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1119" h="921549">
                        <a:moveTo>
                          <a:pt x="471965" y="921371"/>
                        </a:moveTo>
                        <a:cubicBezTo>
                          <a:pt x="470378" y="916840"/>
                          <a:pt x="469718" y="912036"/>
                          <a:pt x="470026" y="907245"/>
                        </a:cubicBezTo>
                        <a:cubicBezTo>
                          <a:pt x="470026" y="900396"/>
                          <a:pt x="470026" y="893529"/>
                          <a:pt x="470026" y="886680"/>
                        </a:cubicBezTo>
                        <a:cubicBezTo>
                          <a:pt x="470102" y="882398"/>
                          <a:pt x="469859" y="878115"/>
                          <a:pt x="469296" y="873871"/>
                        </a:cubicBezTo>
                        <a:cubicBezTo>
                          <a:pt x="468951" y="870115"/>
                          <a:pt x="468857" y="866342"/>
                          <a:pt x="469012" y="862574"/>
                        </a:cubicBezTo>
                        <a:cubicBezTo>
                          <a:pt x="469012" y="858126"/>
                          <a:pt x="469279" y="853678"/>
                          <a:pt x="468211" y="849266"/>
                        </a:cubicBezTo>
                        <a:cubicBezTo>
                          <a:pt x="468003" y="847907"/>
                          <a:pt x="467937" y="846530"/>
                          <a:pt x="468016" y="845157"/>
                        </a:cubicBezTo>
                        <a:cubicBezTo>
                          <a:pt x="467891" y="840211"/>
                          <a:pt x="468229" y="835229"/>
                          <a:pt x="467144" y="830301"/>
                        </a:cubicBezTo>
                        <a:cubicBezTo>
                          <a:pt x="466896" y="828432"/>
                          <a:pt x="466838" y="826542"/>
                          <a:pt x="466966" y="824662"/>
                        </a:cubicBezTo>
                        <a:cubicBezTo>
                          <a:pt x="467130" y="821746"/>
                          <a:pt x="466872" y="818823"/>
                          <a:pt x="466201" y="815980"/>
                        </a:cubicBezTo>
                        <a:cubicBezTo>
                          <a:pt x="466059" y="815489"/>
                          <a:pt x="466005" y="814977"/>
                          <a:pt x="466041" y="814468"/>
                        </a:cubicBezTo>
                        <a:cubicBezTo>
                          <a:pt x="466414" y="808277"/>
                          <a:pt x="465027" y="802192"/>
                          <a:pt x="464813" y="796037"/>
                        </a:cubicBezTo>
                        <a:cubicBezTo>
                          <a:pt x="464635" y="791091"/>
                          <a:pt x="463746" y="786199"/>
                          <a:pt x="463176" y="781271"/>
                        </a:cubicBezTo>
                        <a:cubicBezTo>
                          <a:pt x="463038" y="780428"/>
                          <a:pt x="462943" y="779579"/>
                          <a:pt x="462892" y="778727"/>
                        </a:cubicBezTo>
                        <a:cubicBezTo>
                          <a:pt x="462629" y="773263"/>
                          <a:pt x="462034" y="767821"/>
                          <a:pt x="461113" y="762431"/>
                        </a:cubicBezTo>
                        <a:cubicBezTo>
                          <a:pt x="460686" y="759388"/>
                          <a:pt x="460401" y="756329"/>
                          <a:pt x="459992" y="753286"/>
                        </a:cubicBezTo>
                        <a:cubicBezTo>
                          <a:pt x="458498" y="742452"/>
                          <a:pt x="456754" y="731671"/>
                          <a:pt x="454904" y="720890"/>
                        </a:cubicBezTo>
                        <a:cubicBezTo>
                          <a:pt x="452420" y="705871"/>
                          <a:pt x="449159" y="690989"/>
                          <a:pt x="445137" y="676307"/>
                        </a:cubicBezTo>
                        <a:cubicBezTo>
                          <a:pt x="440458" y="659107"/>
                          <a:pt x="434573" y="642259"/>
                          <a:pt x="427524" y="625888"/>
                        </a:cubicBezTo>
                        <a:cubicBezTo>
                          <a:pt x="420559" y="609848"/>
                          <a:pt x="411982" y="594559"/>
                          <a:pt x="401924" y="580256"/>
                        </a:cubicBezTo>
                        <a:cubicBezTo>
                          <a:pt x="396960" y="573068"/>
                          <a:pt x="391427" y="566292"/>
                          <a:pt x="385378" y="559992"/>
                        </a:cubicBezTo>
                        <a:cubicBezTo>
                          <a:pt x="384293" y="558889"/>
                          <a:pt x="383333" y="557680"/>
                          <a:pt x="382372" y="556434"/>
                        </a:cubicBezTo>
                        <a:cubicBezTo>
                          <a:pt x="380666" y="554280"/>
                          <a:pt x="378714" y="552333"/>
                          <a:pt x="376554" y="550635"/>
                        </a:cubicBezTo>
                        <a:cubicBezTo>
                          <a:pt x="375722" y="550037"/>
                          <a:pt x="374925" y="549389"/>
                          <a:pt x="374170" y="548695"/>
                        </a:cubicBezTo>
                        <a:cubicBezTo>
                          <a:pt x="369525" y="544134"/>
                          <a:pt x="364594" y="539873"/>
                          <a:pt x="359404" y="535940"/>
                        </a:cubicBezTo>
                        <a:cubicBezTo>
                          <a:pt x="352144" y="530209"/>
                          <a:pt x="344501" y="524984"/>
                          <a:pt x="336526" y="520302"/>
                        </a:cubicBezTo>
                        <a:cubicBezTo>
                          <a:pt x="319182" y="510227"/>
                          <a:pt x="300888" y="501885"/>
                          <a:pt x="281909" y="495395"/>
                        </a:cubicBezTo>
                        <a:cubicBezTo>
                          <a:pt x="267490" y="490476"/>
                          <a:pt x="252821" y="486320"/>
                          <a:pt x="237966" y="482942"/>
                        </a:cubicBezTo>
                        <a:cubicBezTo>
                          <a:pt x="226473" y="480291"/>
                          <a:pt x="214927" y="477853"/>
                          <a:pt x="203239" y="476199"/>
                        </a:cubicBezTo>
                        <a:cubicBezTo>
                          <a:pt x="192760" y="474722"/>
                          <a:pt x="182335" y="472641"/>
                          <a:pt x="171839" y="471449"/>
                        </a:cubicBezTo>
                        <a:cubicBezTo>
                          <a:pt x="167444" y="470933"/>
                          <a:pt x="162943" y="470239"/>
                          <a:pt x="158585" y="470043"/>
                        </a:cubicBezTo>
                        <a:cubicBezTo>
                          <a:pt x="154226" y="469848"/>
                          <a:pt x="149690" y="469047"/>
                          <a:pt x="145349" y="468496"/>
                        </a:cubicBezTo>
                        <a:cubicBezTo>
                          <a:pt x="144341" y="468325"/>
                          <a:pt x="143326" y="468206"/>
                          <a:pt x="142306" y="468140"/>
                        </a:cubicBezTo>
                        <a:cubicBezTo>
                          <a:pt x="139033" y="468140"/>
                          <a:pt x="135795" y="467410"/>
                          <a:pt x="132611" y="467339"/>
                        </a:cubicBezTo>
                        <a:cubicBezTo>
                          <a:pt x="126420" y="467197"/>
                          <a:pt x="120353" y="465863"/>
                          <a:pt x="114180" y="466023"/>
                        </a:cubicBezTo>
                        <a:cubicBezTo>
                          <a:pt x="111788" y="466194"/>
                          <a:pt x="109383" y="465971"/>
                          <a:pt x="107063" y="465364"/>
                        </a:cubicBezTo>
                        <a:cubicBezTo>
                          <a:pt x="106570" y="465201"/>
                          <a:pt x="106053" y="465123"/>
                          <a:pt x="105533" y="465133"/>
                        </a:cubicBezTo>
                        <a:cubicBezTo>
                          <a:pt x="97972" y="465489"/>
                          <a:pt x="90518" y="464101"/>
                          <a:pt x="82975" y="463977"/>
                        </a:cubicBezTo>
                        <a:cubicBezTo>
                          <a:pt x="77838" y="464155"/>
                          <a:pt x="72695" y="463886"/>
                          <a:pt x="67604" y="463176"/>
                        </a:cubicBezTo>
                        <a:cubicBezTo>
                          <a:pt x="64708" y="462883"/>
                          <a:pt x="61794" y="462812"/>
                          <a:pt x="58887" y="462963"/>
                        </a:cubicBezTo>
                        <a:cubicBezTo>
                          <a:pt x="52037" y="462767"/>
                          <a:pt x="45170" y="463425"/>
                          <a:pt x="38374" y="462073"/>
                        </a:cubicBezTo>
                        <a:cubicBezTo>
                          <a:pt x="37010" y="461918"/>
                          <a:pt x="35634" y="461888"/>
                          <a:pt x="34265" y="461984"/>
                        </a:cubicBezTo>
                        <a:lnTo>
                          <a:pt x="4892" y="461931"/>
                        </a:lnTo>
                        <a:cubicBezTo>
                          <a:pt x="3677" y="462016"/>
                          <a:pt x="2458" y="461815"/>
                          <a:pt x="1334" y="461344"/>
                        </a:cubicBezTo>
                        <a:cubicBezTo>
                          <a:pt x="2348" y="461255"/>
                          <a:pt x="3380" y="461095"/>
                          <a:pt x="4394" y="461077"/>
                        </a:cubicBezTo>
                        <a:lnTo>
                          <a:pt x="22416" y="460952"/>
                        </a:lnTo>
                        <a:cubicBezTo>
                          <a:pt x="25991" y="461127"/>
                          <a:pt x="29574" y="460876"/>
                          <a:pt x="33090" y="460205"/>
                        </a:cubicBezTo>
                        <a:cubicBezTo>
                          <a:pt x="34449" y="459994"/>
                          <a:pt x="35828" y="459935"/>
                          <a:pt x="37200" y="460027"/>
                        </a:cubicBezTo>
                        <a:cubicBezTo>
                          <a:pt x="43035" y="460027"/>
                          <a:pt x="48853" y="460027"/>
                          <a:pt x="54688" y="460027"/>
                        </a:cubicBezTo>
                        <a:cubicBezTo>
                          <a:pt x="58111" y="460079"/>
                          <a:pt x="61533" y="459848"/>
                          <a:pt x="64918" y="459334"/>
                        </a:cubicBezTo>
                        <a:cubicBezTo>
                          <a:pt x="67984" y="459010"/>
                          <a:pt x="71070" y="458908"/>
                          <a:pt x="74151" y="459031"/>
                        </a:cubicBezTo>
                        <a:cubicBezTo>
                          <a:pt x="78781" y="459232"/>
                          <a:pt x="83420" y="458953"/>
                          <a:pt x="87992" y="458195"/>
                        </a:cubicBezTo>
                        <a:cubicBezTo>
                          <a:pt x="89689" y="457960"/>
                          <a:pt x="91405" y="457894"/>
                          <a:pt x="93116" y="457999"/>
                        </a:cubicBezTo>
                        <a:cubicBezTo>
                          <a:pt x="97226" y="458202"/>
                          <a:pt x="101346" y="457921"/>
                          <a:pt x="105391" y="457163"/>
                        </a:cubicBezTo>
                        <a:cubicBezTo>
                          <a:pt x="106750" y="456951"/>
                          <a:pt x="108129" y="456891"/>
                          <a:pt x="109501" y="456985"/>
                        </a:cubicBezTo>
                        <a:cubicBezTo>
                          <a:pt x="113269" y="457163"/>
                          <a:pt x="117046" y="456877"/>
                          <a:pt x="120744" y="456131"/>
                        </a:cubicBezTo>
                        <a:cubicBezTo>
                          <a:pt x="121919" y="455930"/>
                          <a:pt x="123113" y="455870"/>
                          <a:pt x="124302" y="455953"/>
                        </a:cubicBezTo>
                        <a:cubicBezTo>
                          <a:pt x="127048" y="456103"/>
                          <a:pt x="129801" y="455839"/>
                          <a:pt x="132468" y="455171"/>
                        </a:cubicBezTo>
                        <a:cubicBezTo>
                          <a:pt x="132964" y="455021"/>
                          <a:pt x="133482" y="454962"/>
                          <a:pt x="133998" y="454993"/>
                        </a:cubicBezTo>
                        <a:cubicBezTo>
                          <a:pt x="139335" y="455384"/>
                          <a:pt x="144530" y="453907"/>
                          <a:pt x="149850" y="453747"/>
                        </a:cubicBezTo>
                        <a:cubicBezTo>
                          <a:pt x="154262" y="453623"/>
                          <a:pt x="158745" y="452680"/>
                          <a:pt x="163050" y="452128"/>
                        </a:cubicBezTo>
                        <a:cubicBezTo>
                          <a:pt x="166964" y="451648"/>
                          <a:pt x="170878" y="451310"/>
                          <a:pt x="174774" y="450794"/>
                        </a:cubicBezTo>
                        <a:cubicBezTo>
                          <a:pt x="181036" y="449940"/>
                          <a:pt x="187228" y="448926"/>
                          <a:pt x="193543" y="448125"/>
                        </a:cubicBezTo>
                        <a:cubicBezTo>
                          <a:pt x="200499" y="447254"/>
                          <a:pt x="207384" y="445973"/>
                          <a:pt x="214251" y="444656"/>
                        </a:cubicBezTo>
                        <a:cubicBezTo>
                          <a:pt x="218290" y="443874"/>
                          <a:pt x="222364" y="443322"/>
                          <a:pt x="226367" y="442450"/>
                        </a:cubicBezTo>
                        <a:cubicBezTo>
                          <a:pt x="244963" y="438563"/>
                          <a:pt x="263323" y="433621"/>
                          <a:pt x="281357" y="427649"/>
                        </a:cubicBezTo>
                        <a:cubicBezTo>
                          <a:pt x="296960" y="422374"/>
                          <a:pt x="312103" y="415829"/>
                          <a:pt x="326634" y="408079"/>
                        </a:cubicBezTo>
                        <a:cubicBezTo>
                          <a:pt x="339643" y="401148"/>
                          <a:pt x="351963" y="392993"/>
                          <a:pt x="363425" y="383724"/>
                        </a:cubicBezTo>
                        <a:cubicBezTo>
                          <a:pt x="372173" y="376544"/>
                          <a:pt x="380335" y="368680"/>
                          <a:pt x="387834" y="360205"/>
                        </a:cubicBezTo>
                        <a:cubicBezTo>
                          <a:pt x="396875" y="350126"/>
                          <a:pt x="404875" y="339159"/>
                          <a:pt x="411708" y="327470"/>
                        </a:cubicBezTo>
                        <a:cubicBezTo>
                          <a:pt x="415925" y="320212"/>
                          <a:pt x="420195" y="312971"/>
                          <a:pt x="423681" y="305321"/>
                        </a:cubicBezTo>
                        <a:cubicBezTo>
                          <a:pt x="430088" y="291460"/>
                          <a:pt x="435585" y="277198"/>
                          <a:pt x="440138" y="262624"/>
                        </a:cubicBezTo>
                        <a:cubicBezTo>
                          <a:pt x="444158" y="249530"/>
                          <a:pt x="447699" y="236329"/>
                          <a:pt x="450527" y="222915"/>
                        </a:cubicBezTo>
                        <a:cubicBezTo>
                          <a:pt x="452129" y="215390"/>
                          <a:pt x="453801" y="207882"/>
                          <a:pt x="455082" y="200286"/>
                        </a:cubicBezTo>
                        <a:cubicBezTo>
                          <a:pt x="456363" y="192689"/>
                          <a:pt x="457448" y="185110"/>
                          <a:pt x="458640" y="177514"/>
                        </a:cubicBezTo>
                        <a:cubicBezTo>
                          <a:pt x="459191" y="173956"/>
                          <a:pt x="459743" y="170398"/>
                          <a:pt x="460419" y="166840"/>
                        </a:cubicBezTo>
                        <a:cubicBezTo>
                          <a:pt x="460917" y="163975"/>
                          <a:pt x="460881" y="161058"/>
                          <a:pt x="461415" y="158176"/>
                        </a:cubicBezTo>
                        <a:cubicBezTo>
                          <a:pt x="462234" y="153817"/>
                          <a:pt x="462340" y="149280"/>
                          <a:pt x="462803" y="144922"/>
                        </a:cubicBezTo>
                        <a:cubicBezTo>
                          <a:pt x="463319" y="139994"/>
                          <a:pt x="463870" y="135083"/>
                          <a:pt x="464422" y="130155"/>
                        </a:cubicBezTo>
                        <a:cubicBezTo>
                          <a:pt x="464562" y="129662"/>
                          <a:pt x="464651" y="129155"/>
                          <a:pt x="464689" y="128643"/>
                        </a:cubicBezTo>
                        <a:cubicBezTo>
                          <a:pt x="464368" y="122630"/>
                          <a:pt x="466005" y="116741"/>
                          <a:pt x="465881" y="110728"/>
                        </a:cubicBezTo>
                        <a:cubicBezTo>
                          <a:pt x="465758" y="108500"/>
                          <a:pt x="465987" y="106267"/>
                          <a:pt x="466557" y="104110"/>
                        </a:cubicBezTo>
                        <a:cubicBezTo>
                          <a:pt x="466720" y="103617"/>
                          <a:pt x="466799" y="103100"/>
                          <a:pt x="466788" y="102580"/>
                        </a:cubicBezTo>
                        <a:cubicBezTo>
                          <a:pt x="466397" y="95197"/>
                          <a:pt x="467998" y="87921"/>
                          <a:pt x="467944" y="80538"/>
                        </a:cubicBezTo>
                        <a:cubicBezTo>
                          <a:pt x="467823" y="76775"/>
                          <a:pt x="468069" y="73010"/>
                          <a:pt x="468674" y="69294"/>
                        </a:cubicBezTo>
                        <a:cubicBezTo>
                          <a:pt x="468983" y="66566"/>
                          <a:pt x="469078" y="63818"/>
                          <a:pt x="468958" y="61075"/>
                        </a:cubicBezTo>
                        <a:cubicBezTo>
                          <a:pt x="469101" y="55738"/>
                          <a:pt x="468585" y="50401"/>
                          <a:pt x="469795" y="45188"/>
                        </a:cubicBezTo>
                        <a:cubicBezTo>
                          <a:pt x="469988" y="43833"/>
                          <a:pt x="470029" y="42460"/>
                          <a:pt x="469919" y="41096"/>
                        </a:cubicBezTo>
                        <a:cubicBezTo>
                          <a:pt x="469919" y="30795"/>
                          <a:pt x="470079" y="20512"/>
                          <a:pt x="470026" y="10230"/>
                        </a:cubicBezTo>
                        <a:cubicBezTo>
                          <a:pt x="470088" y="7168"/>
                          <a:pt x="470741" y="4148"/>
                          <a:pt x="471947" y="1334"/>
                        </a:cubicBezTo>
                        <a:lnTo>
                          <a:pt x="471947" y="5462"/>
                        </a:lnTo>
                        <a:cubicBezTo>
                          <a:pt x="471947" y="13183"/>
                          <a:pt x="471947" y="20886"/>
                          <a:pt x="472054" y="28589"/>
                        </a:cubicBezTo>
                        <a:cubicBezTo>
                          <a:pt x="471995" y="32700"/>
                          <a:pt x="472239" y="36808"/>
                          <a:pt x="472783" y="40883"/>
                        </a:cubicBezTo>
                        <a:cubicBezTo>
                          <a:pt x="473128" y="44465"/>
                          <a:pt x="473223" y="48068"/>
                          <a:pt x="473068" y="51664"/>
                        </a:cubicBezTo>
                        <a:cubicBezTo>
                          <a:pt x="473193" y="57143"/>
                          <a:pt x="472819" y="62605"/>
                          <a:pt x="473904" y="68067"/>
                        </a:cubicBezTo>
                        <a:cubicBezTo>
                          <a:pt x="474171" y="70429"/>
                          <a:pt x="474237" y="72809"/>
                          <a:pt x="474100" y="75183"/>
                        </a:cubicBezTo>
                        <a:cubicBezTo>
                          <a:pt x="473904" y="79121"/>
                          <a:pt x="474173" y="83068"/>
                          <a:pt x="474900" y="86942"/>
                        </a:cubicBezTo>
                        <a:cubicBezTo>
                          <a:pt x="475098" y="88117"/>
                          <a:pt x="475164" y="89311"/>
                          <a:pt x="475096" y="90500"/>
                        </a:cubicBezTo>
                        <a:cubicBezTo>
                          <a:pt x="474922" y="94955"/>
                          <a:pt x="475219" y="99416"/>
                          <a:pt x="475986" y="103808"/>
                        </a:cubicBezTo>
                        <a:cubicBezTo>
                          <a:pt x="476210" y="105333"/>
                          <a:pt x="476263" y="106878"/>
                          <a:pt x="476146" y="108415"/>
                        </a:cubicBezTo>
                        <a:cubicBezTo>
                          <a:pt x="476012" y="110988"/>
                          <a:pt x="476263" y="113567"/>
                          <a:pt x="476893" y="116065"/>
                        </a:cubicBezTo>
                        <a:cubicBezTo>
                          <a:pt x="477041" y="116561"/>
                          <a:pt x="477101" y="117079"/>
                          <a:pt x="477071" y="117595"/>
                        </a:cubicBezTo>
                        <a:cubicBezTo>
                          <a:pt x="476715" y="123271"/>
                          <a:pt x="478085" y="128821"/>
                          <a:pt x="478316" y="134479"/>
                        </a:cubicBezTo>
                        <a:cubicBezTo>
                          <a:pt x="478530" y="139407"/>
                          <a:pt x="479455" y="144299"/>
                          <a:pt x="480095" y="149227"/>
                        </a:cubicBezTo>
                        <a:cubicBezTo>
                          <a:pt x="480487" y="152607"/>
                          <a:pt x="480771" y="156023"/>
                          <a:pt x="481163" y="159421"/>
                        </a:cubicBezTo>
                        <a:cubicBezTo>
                          <a:pt x="483600" y="180129"/>
                          <a:pt x="487123" y="200659"/>
                          <a:pt x="491339" y="221083"/>
                        </a:cubicBezTo>
                        <a:cubicBezTo>
                          <a:pt x="495486" y="241209"/>
                          <a:pt x="501124" y="260999"/>
                          <a:pt x="508204" y="280290"/>
                        </a:cubicBezTo>
                        <a:cubicBezTo>
                          <a:pt x="515675" y="301299"/>
                          <a:pt x="525842" y="321247"/>
                          <a:pt x="538448" y="339639"/>
                        </a:cubicBezTo>
                        <a:cubicBezTo>
                          <a:pt x="542878" y="345955"/>
                          <a:pt x="547521" y="352092"/>
                          <a:pt x="552556" y="357928"/>
                        </a:cubicBezTo>
                        <a:cubicBezTo>
                          <a:pt x="557146" y="363265"/>
                          <a:pt x="562092" y="368246"/>
                          <a:pt x="567073" y="373210"/>
                        </a:cubicBezTo>
                        <a:cubicBezTo>
                          <a:pt x="573448" y="379424"/>
                          <a:pt x="580293" y="385133"/>
                          <a:pt x="587550" y="390289"/>
                        </a:cubicBezTo>
                        <a:cubicBezTo>
                          <a:pt x="594471" y="395341"/>
                          <a:pt x="601694" y="399949"/>
                          <a:pt x="609077" y="404325"/>
                        </a:cubicBezTo>
                        <a:cubicBezTo>
                          <a:pt x="620349" y="410876"/>
                          <a:pt x="632106" y="416549"/>
                          <a:pt x="644249" y="421297"/>
                        </a:cubicBezTo>
                        <a:cubicBezTo>
                          <a:pt x="660441" y="427810"/>
                          <a:pt x="677090" y="433128"/>
                          <a:pt x="694062" y="437202"/>
                        </a:cubicBezTo>
                        <a:cubicBezTo>
                          <a:pt x="704363" y="439657"/>
                          <a:pt x="714681" y="442148"/>
                          <a:pt x="725106" y="444087"/>
                        </a:cubicBezTo>
                        <a:cubicBezTo>
                          <a:pt x="732312" y="445439"/>
                          <a:pt x="739517" y="446898"/>
                          <a:pt x="746846" y="447645"/>
                        </a:cubicBezTo>
                        <a:cubicBezTo>
                          <a:pt x="755155" y="448570"/>
                          <a:pt x="763392" y="450171"/>
                          <a:pt x="771664" y="451328"/>
                        </a:cubicBezTo>
                        <a:cubicBezTo>
                          <a:pt x="776076" y="451933"/>
                          <a:pt x="780560" y="452164"/>
                          <a:pt x="784936" y="452644"/>
                        </a:cubicBezTo>
                        <a:cubicBezTo>
                          <a:pt x="790024" y="453178"/>
                          <a:pt x="795112" y="453836"/>
                          <a:pt x="800200" y="454423"/>
                        </a:cubicBezTo>
                        <a:cubicBezTo>
                          <a:pt x="801552" y="454566"/>
                          <a:pt x="802922" y="454655"/>
                          <a:pt x="804292" y="454672"/>
                        </a:cubicBezTo>
                        <a:cubicBezTo>
                          <a:pt x="806689" y="454575"/>
                          <a:pt x="809085" y="454827"/>
                          <a:pt x="811408" y="455420"/>
                        </a:cubicBezTo>
                        <a:cubicBezTo>
                          <a:pt x="811734" y="455535"/>
                          <a:pt x="812077" y="455589"/>
                          <a:pt x="812422" y="455580"/>
                        </a:cubicBezTo>
                        <a:cubicBezTo>
                          <a:pt x="818453" y="455242"/>
                          <a:pt x="824342" y="456683"/>
                          <a:pt x="830337" y="456754"/>
                        </a:cubicBezTo>
                        <a:cubicBezTo>
                          <a:pt x="833424" y="456581"/>
                          <a:pt x="836520" y="456838"/>
                          <a:pt x="839535" y="457519"/>
                        </a:cubicBezTo>
                        <a:cubicBezTo>
                          <a:pt x="840031" y="457667"/>
                          <a:pt x="840549" y="457727"/>
                          <a:pt x="841065" y="457697"/>
                        </a:cubicBezTo>
                        <a:cubicBezTo>
                          <a:pt x="851010" y="457305"/>
                          <a:pt x="860866" y="459280"/>
                          <a:pt x="870829" y="458871"/>
                        </a:cubicBezTo>
                        <a:cubicBezTo>
                          <a:pt x="873739" y="458656"/>
                          <a:pt x="876666" y="458876"/>
                          <a:pt x="879510" y="459529"/>
                        </a:cubicBezTo>
                        <a:cubicBezTo>
                          <a:pt x="880859" y="459773"/>
                          <a:pt x="882232" y="459857"/>
                          <a:pt x="883602" y="459778"/>
                        </a:cubicBezTo>
                        <a:cubicBezTo>
                          <a:pt x="889082" y="459778"/>
                          <a:pt x="894579" y="459778"/>
                          <a:pt x="900059" y="459885"/>
                        </a:cubicBezTo>
                        <a:cubicBezTo>
                          <a:pt x="904513" y="459778"/>
                          <a:pt x="908970" y="460029"/>
                          <a:pt x="913384" y="460632"/>
                        </a:cubicBezTo>
                        <a:cubicBezTo>
                          <a:pt x="916621" y="460979"/>
                          <a:pt x="919883" y="461052"/>
                          <a:pt x="923133" y="460846"/>
                        </a:cubicBezTo>
                        <a:cubicBezTo>
                          <a:pt x="928970" y="460760"/>
                          <a:pt x="934807" y="460986"/>
                          <a:pt x="940621" y="461522"/>
                        </a:cubicBezTo>
                        <a:cubicBezTo>
                          <a:pt x="939589" y="461629"/>
                          <a:pt x="938575" y="461789"/>
                          <a:pt x="937561" y="461806"/>
                        </a:cubicBezTo>
                        <a:lnTo>
                          <a:pt x="906694" y="461949"/>
                        </a:lnTo>
                        <a:cubicBezTo>
                          <a:pt x="904636" y="461913"/>
                          <a:pt x="902578" y="462093"/>
                          <a:pt x="900557" y="462482"/>
                        </a:cubicBezTo>
                        <a:cubicBezTo>
                          <a:pt x="899043" y="462762"/>
                          <a:pt x="897506" y="462881"/>
                          <a:pt x="895967" y="462838"/>
                        </a:cubicBezTo>
                        <a:cubicBezTo>
                          <a:pt x="890985" y="462838"/>
                          <a:pt x="886022" y="462838"/>
                          <a:pt x="881040" y="462945"/>
                        </a:cubicBezTo>
                        <a:cubicBezTo>
                          <a:pt x="877618" y="462927"/>
                          <a:pt x="874200" y="463160"/>
                          <a:pt x="870811" y="463639"/>
                        </a:cubicBezTo>
                        <a:cubicBezTo>
                          <a:pt x="867400" y="463968"/>
                          <a:pt x="863970" y="464076"/>
                          <a:pt x="860546" y="463959"/>
                        </a:cubicBezTo>
                        <a:cubicBezTo>
                          <a:pt x="857119" y="463838"/>
                          <a:pt x="853691" y="464082"/>
                          <a:pt x="850316" y="464688"/>
                        </a:cubicBezTo>
                        <a:cubicBezTo>
                          <a:pt x="848450" y="464966"/>
                          <a:pt x="846561" y="465055"/>
                          <a:pt x="844677" y="464955"/>
                        </a:cubicBezTo>
                        <a:cubicBezTo>
                          <a:pt x="840565" y="464795"/>
                          <a:pt x="836450" y="465082"/>
                          <a:pt x="832401" y="465809"/>
                        </a:cubicBezTo>
                        <a:cubicBezTo>
                          <a:pt x="830876" y="466035"/>
                          <a:pt x="829332" y="466101"/>
                          <a:pt x="827793" y="466005"/>
                        </a:cubicBezTo>
                        <a:cubicBezTo>
                          <a:pt x="824707" y="465829"/>
                          <a:pt x="821609" y="466092"/>
                          <a:pt x="818596" y="466788"/>
                        </a:cubicBezTo>
                        <a:cubicBezTo>
                          <a:pt x="818101" y="466944"/>
                          <a:pt x="817582" y="467005"/>
                          <a:pt x="817066" y="466966"/>
                        </a:cubicBezTo>
                        <a:cubicBezTo>
                          <a:pt x="811391" y="466539"/>
                          <a:pt x="805787" y="467695"/>
                          <a:pt x="800200" y="468264"/>
                        </a:cubicBezTo>
                        <a:cubicBezTo>
                          <a:pt x="795290" y="468762"/>
                          <a:pt x="790327" y="469065"/>
                          <a:pt x="785416" y="469777"/>
                        </a:cubicBezTo>
                        <a:cubicBezTo>
                          <a:pt x="781378" y="470364"/>
                          <a:pt x="777286" y="470862"/>
                          <a:pt x="773194" y="471182"/>
                        </a:cubicBezTo>
                        <a:cubicBezTo>
                          <a:pt x="769458" y="471484"/>
                          <a:pt x="765722" y="471965"/>
                          <a:pt x="762004" y="472481"/>
                        </a:cubicBezTo>
                        <a:cubicBezTo>
                          <a:pt x="758624" y="472943"/>
                          <a:pt x="755279" y="473762"/>
                          <a:pt x="751881" y="474117"/>
                        </a:cubicBezTo>
                        <a:cubicBezTo>
                          <a:pt x="742541" y="475149"/>
                          <a:pt x="733308" y="476928"/>
                          <a:pt x="724075" y="478654"/>
                        </a:cubicBezTo>
                        <a:cubicBezTo>
                          <a:pt x="712315" y="480860"/>
                          <a:pt x="700609" y="483493"/>
                          <a:pt x="689063" y="486606"/>
                        </a:cubicBezTo>
                        <a:cubicBezTo>
                          <a:pt x="671320" y="491214"/>
                          <a:pt x="653939" y="497119"/>
                          <a:pt x="637061" y="504272"/>
                        </a:cubicBezTo>
                        <a:cubicBezTo>
                          <a:pt x="621276" y="510972"/>
                          <a:pt x="606203" y="519240"/>
                          <a:pt x="592069" y="528948"/>
                        </a:cubicBezTo>
                        <a:cubicBezTo>
                          <a:pt x="583147" y="535061"/>
                          <a:pt x="574784" y="541947"/>
                          <a:pt x="567073" y="549531"/>
                        </a:cubicBezTo>
                        <a:cubicBezTo>
                          <a:pt x="564778" y="551844"/>
                          <a:pt x="562483" y="554157"/>
                          <a:pt x="560153" y="556434"/>
                        </a:cubicBezTo>
                        <a:cubicBezTo>
                          <a:pt x="553214" y="563307"/>
                          <a:pt x="546908" y="570791"/>
                          <a:pt x="541312" y="578797"/>
                        </a:cubicBezTo>
                        <a:cubicBezTo>
                          <a:pt x="533346" y="589752"/>
                          <a:pt x="526335" y="601369"/>
                          <a:pt x="520355" y="613524"/>
                        </a:cubicBezTo>
                        <a:cubicBezTo>
                          <a:pt x="515516" y="623558"/>
                          <a:pt x="511181" y="633805"/>
                          <a:pt x="507350" y="644266"/>
                        </a:cubicBezTo>
                        <a:cubicBezTo>
                          <a:pt x="501720" y="659893"/>
                          <a:pt x="497032" y="675844"/>
                          <a:pt x="493314" y="692034"/>
                        </a:cubicBezTo>
                        <a:cubicBezTo>
                          <a:pt x="491143" y="701356"/>
                          <a:pt x="489275" y="710749"/>
                          <a:pt x="487514" y="720143"/>
                        </a:cubicBezTo>
                        <a:cubicBezTo>
                          <a:pt x="485753" y="729536"/>
                          <a:pt x="484383" y="738663"/>
                          <a:pt x="483137" y="747985"/>
                        </a:cubicBezTo>
                        <a:cubicBezTo>
                          <a:pt x="482088" y="755937"/>
                          <a:pt x="481163" y="763996"/>
                          <a:pt x="479971" y="771860"/>
                        </a:cubicBezTo>
                        <a:cubicBezTo>
                          <a:pt x="479259" y="776592"/>
                          <a:pt x="479811" y="781467"/>
                          <a:pt x="478281" y="786092"/>
                        </a:cubicBezTo>
                        <a:cubicBezTo>
                          <a:pt x="478241" y="791568"/>
                          <a:pt x="477788" y="797033"/>
                          <a:pt x="476929" y="802442"/>
                        </a:cubicBezTo>
                        <a:cubicBezTo>
                          <a:pt x="476253" y="809077"/>
                          <a:pt x="476733" y="815802"/>
                          <a:pt x="475310" y="822367"/>
                        </a:cubicBezTo>
                        <a:cubicBezTo>
                          <a:pt x="475233" y="822700"/>
                          <a:pt x="475192" y="823039"/>
                          <a:pt x="475185" y="823381"/>
                        </a:cubicBezTo>
                        <a:cubicBezTo>
                          <a:pt x="475452" y="830497"/>
                          <a:pt x="474349" y="837400"/>
                          <a:pt x="474064" y="844392"/>
                        </a:cubicBezTo>
                        <a:cubicBezTo>
                          <a:pt x="474128" y="849362"/>
                          <a:pt x="473856" y="854331"/>
                          <a:pt x="473246" y="859264"/>
                        </a:cubicBezTo>
                        <a:cubicBezTo>
                          <a:pt x="472927" y="862504"/>
                          <a:pt x="472851" y="865763"/>
                          <a:pt x="473015" y="869014"/>
                        </a:cubicBezTo>
                        <a:cubicBezTo>
                          <a:pt x="472872" y="874351"/>
                          <a:pt x="473370" y="879688"/>
                          <a:pt x="472178" y="884883"/>
                        </a:cubicBezTo>
                        <a:cubicBezTo>
                          <a:pt x="471988" y="886244"/>
                          <a:pt x="471940" y="887621"/>
                          <a:pt x="472036" y="888992"/>
                        </a:cubicBezTo>
                        <a:cubicBezTo>
                          <a:pt x="472036" y="898089"/>
                          <a:pt x="471995" y="907180"/>
                          <a:pt x="471912" y="916265"/>
                        </a:cubicBezTo>
                        <a:cubicBezTo>
                          <a:pt x="471947" y="917955"/>
                          <a:pt x="471965" y="919663"/>
                          <a:pt x="471965" y="921371"/>
                        </a:cubicBezTo>
                        <a:close/>
                      </a:path>
                    </a:pathLst>
                  </a:custGeom>
                  <a:solidFill>
                    <a:srgbClr val="FFFFFF"/>
                  </a:solidFill>
                  <a:ln w="9525" cap="flat">
                    <a:noFill/>
                    <a:prstDash val="solid"/>
                    <a:miter/>
                  </a:ln>
                </p:spPr>
                <p:txBody>
                  <a:bodyPr rtlCol="0" anchor="ctr"/>
                  <a:lstStyle/>
                  <a:p>
                    <a:endParaRPr lang="zh-CN" altLang="en-US" sz="1400"/>
                  </a:p>
                </p:txBody>
              </p:sp>
              <p:sp>
                <p:nvSpPr>
                  <p:cNvPr id="49" name="图形 136"/>
                  <p:cNvSpPr/>
                  <p:nvPr/>
                </p:nvSpPr>
                <p:spPr>
                  <a:xfrm>
                    <a:off x="4234401" y="2131891"/>
                    <a:ext cx="345372" cy="338190"/>
                  </a:xfrm>
                  <a:custGeom>
                    <a:avLst/>
                    <a:gdLst>
                      <a:gd name="connsiteX0" fmla="*/ 471965 w 941119"/>
                      <a:gd name="connsiteY0" fmla="*/ 921371 h 921549"/>
                      <a:gd name="connsiteX1" fmla="*/ 470026 w 941119"/>
                      <a:gd name="connsiteY1" fmla="*/ 907245 h 921549"/>
                      <a:gd name="connsiteX2" fmla="*/ 470026 w 941119"/>
                      <a:gd name="connsiteY2" fmla="*/ 886680 h 921549"/>
                      <a:gd name="connsiteX3" fmla="*/ 469296 w 941119"/>
                      <a:gd name="connsiteY3" fmla="*/ 873871 h 921549"/>
                      <a:gd name="connsiteX4" fmla="*/ 469012 w 941119"/>
                      <a:gd name="connsiteY4" fmla="*/ 862574 h 921549"/>
                      <a:gd name="connsiteX5" fmla="*/ 468211 w 941119"/>
                      <a:gd name="connsiteY5" fmla="*/ 849266 h 921549"/>
                      <a:gd name="connsiteX6" fmla="*/ 468016 w 941119"/>
                      <a:gd name="connsiteY6" fmla="*/ 845157 h 921549"/>
                      <a:gd name="connsiteX7" fmla="*/ 467144 w 941119"/>
                      <a:gd name="connsiteY7" fmla="*/ 830301 h 921549"/>
                      <a:gd name="connsiteX8" fmla="*/ 466966 w 941119"/>
                      <a:gd name="connsiteY8" fmla="*/ 824662 h 921549"/>
                      <a:gd name="connsiteX9" fmla="*/ 466201 w 941119"/>
                      <a:gd name="connsiteY9" fmla="*/ 815980 h 921549"/>
                      <a:gd name="connsiteX10" fmla="*/ 466041 w 941119"/>
                      <a:gd name="connsiteY10" fmla="*/ 814468 h 921549"/>
                      <a:gd name="connsiteX11" fmla="*/ 464813 w 941119"/>
                      <a:gd name="connsiteY11" fmla="*/ 796037 h 921549"/>
                      <a:gd name="connsiteX12" fmla="*/ 463176 w 941119"/>
                      <a:gd name="connsiteY12" fmla="*/ 781271 h 921549"/>
                      <a:gd name="connsiteX13" fmla="*/ 462892 w 941119"/>
                      <a:gd name="connsiteY13" fmla="*/ 778727 h 921549"/>
                      <a:gd name="connsiteX14" fmla="*/ 461113 w 941119"/>
                      <a:gd name="connsiteY14" fmla="*/ 762431 h 921549"/>
                      <a:gd name="connsiteX15" fmla="*/ 459992 w 941119"/>
                      <a:gd name="connsiteY15" fmla="*/ 753286 h 921549"/>
                      <a:gd name="connsiteX16" fmla="*/ 454904 w 941119"/>
                      <a:gd name="connsiteY16" fmla="*/ 720890 h 921549"/>
                      <a:gd name="connsiteX17" fmla="*/ 445137 w 941119"/>
                      <a:gd name="connsiteY17" fmla="*/ 676307 h 921549"/>
                      <a:gd name="connsiteX18" fmla="*/ 427524 w 941119"/>
                      <a:gd name="connsiteY18" fmla="*/ 625888 h 921549"/>
                      <a:gd name="connsiteX19" fmla="*/ 401924 w 941119"/>
                      <a:gd name="connsiteY19" fmla="*/ 580256 h 921549"/>
                      <a:gd name="connsiteX20" fmla="*/ 385378 w 941119"/>
                      <a:gd name="connsiteY20" fmla="*/ 559992 h 921549"/>
                      <a:gd name="connsiteX21" fmla="*/ 382372 w 941119"/>
                      <a:gd name="connsiteY21" fmla="*/ 556434 h 921549"/>
                      <a:gd name="connsiteX22" fmla="*/ 376554 w 941119"/>
                      <a:gd name="connsiteY22" fmla="*/ 550635 h 921549"/>
                      <a:gd name="connsiteX23" fmla="*/ 374170 w 941119"/>
                      <a:gd name="connsiteY23" fmla="*/ 548695 h 921549"/>
                      <a:gd name="connsiteX24" fmla="*/ 359404 w 941119"/>
                      <a:gd name="connsiteY24" fmla="*/ 535940 h 921549"/>
                      <a:gd name="connsiteX25" fmla="*/ 336526 w 941119"/>
                      <a:gd name="connsiteY25" fmla="*/ 520302 h 921549"/>
                      <a:gd name="connsiteX26" fmla="*/ 281909 w 941119"/>
                      <a:gd name="connsiteY26" fmla="*/ 495395 h 921549"/>
                      <a:gd name="connsiteX27" fmla="*/ 237966 w 941119"/>
                      <a:gd name="connsiteY27" fmla="*/ 482942 h 921549"/>
                      <a:gd name="connsiteX28" fmla="*/ 203239 w 941119"/>
                      <a:gd name="connsiteY28" fmla="*/ 476199 h 921549"/>
                      <a:gd name="connsiteX29" fmla="*/ 171839 w 941119"/>
                      <a:gd name="connsiteY29" fmla="*/ 471449 h 921549"/>
                      <a:gd name="connsiteX30" fmla="*/ 158585 w 941119"/>
                      <a:gd name="connsiteY30" fmla="*/ 470043 h 921549"/>
                      <a:gd name="connsiteX31" fmla="*/ 145349 w 941119"/>
                      <a:gd name="connsiteY31" fmla="*/ 468496 h 921549"/>
                      <a:gd name="connsiteX32" fmla="*/ 142306 w 941119"/>
                      <a:gd name="connsiteY32" fmla="*/ 468140 h 921549"/>
                      <a:gd name="connsiteX33" fmla="*/ 132611 w 941119"/>
                      <a:gd name="connsiteY33" fmla="*/ 467339 h 921549"/>
                      <a:gd name="connsiteX34" fmla="*/ 114180 w 941119"/>
                      <a:gd name="connsiteY34" fmla="*/ 466023 h 921549"/>
                      <a:gd name="connsiteX35" fmla="*/ 107063 w 941119"/>
                      <a:gd name="connsiteY35" fmla="*/ 465364 h 921549"/>
                      <a:gd name="connsiteX36" fmla="*/ 105533 w 941119"/>
                      <a:gd name="connsiteY36" fmla="*/ 465133 h 921549"/>
                      <a:gd name="connsiteX37" fmla="*/ 82975 w 941119"/>
                      <a:gd name="connsiteY37" fmla="*/ 463977 h 921549"/>
                      <a:gd name="connsiteX38" fmla="*/ 67604 w 941119"/>
                      <a:gd name="connsiteY38" fmla="*/ 463176 h 921549"/>
                      <a:gd name="connsiteX39" fmla="*/ 58887 w 941119"/>
                      <a:gd name="connsiteY39" fmla="*/ 462963 h 921549"/>
                      <a:gd name="connsiteX40" fmla="*/ 38374 w 941119"/>
                      <a:gd name="connsiteY40" fmla="*/ 462073 h 921549"/>
                      <a:gd name="connsiteX41" fmla="*/ 34265 w 941119"/>
                      <a:gd name="connsiteY41" fmla="*/ 461984 h 921549"/>
                      <a:gd name="connsiteX42" fmla="*/ 4892 w 941119"/>
                      <a:gd name="connsiteY42" fmla="*/ 461931 h 921549"/>
                      <a:gd name="connsiteX43" fmla="*/ 1334 w 941119"/>
                      <a:gd name="connsiteY43" fmla="*/ 461344 h 921549"/>
                      <a:gd name="connsiteX44" fmla="*/ 4394 w 941119"/>
                      <a:gd name="connsiteY44" fmla="*/ 461077 h 921549"/>
                      <a:gd name="connsiteX45" fmla="*/ 22416 w 941119"/>
                      <a:gd name="connsiteY45" fmla="*/ 460952 h 921549"/>
                      <a:gd name="connsiteX46" fmla="*/ 33090 w 941119"/>
                      <a:gd name="connsiteY46" fmla="*/ 460205 h 921549"/>
                      <a:gd name="connsiteX47" fmla="*/ 37200 w 941119"/>
                      <a:gd name="connsiteY47" fmla="*/ 460027 h 921549"/>
                      <a:gd name="connsiteX48" fmla="*/ 54688 w 941119"/>
                      <a:gd name="connsiteY48" fmla="*/ 460027 h 921549"/>
                      <a:gd name="connsiteX49" fmla="*/ 64918 w 941119"/>
                      <a:gd name="connsiteY49" fmla="*/ 459334 h 921549"/>
                      <a:gd name="connsiteX50" fmla="*/ 74151 w 941119"/>
                      <a:gd name="connsiteY50" fmla="*/ 459031 h 921549"/>
                      <a:gd name="connsiteX51" fmla="*/ 87992 w 941119"/>
                      <a:gd name="connsiteY51" fmla="*/ 458195 h 921549"/>
                      <a:gd name="connsiteX52" fmla="*/ 93116 w 941119"/>
                      <a:gd name="connsiteY52" fmla="*/ 457999 h 921549"/>
                      <a:gd name="connsiteX53" fmla="*/ 105391 w 941119"/>
                      <a:gd name="connsiteY53" fmla="*/ 457163 h 921549"/>
                      <a:gd name="connsiteX54" fmla="*/ 109501 w 941119"/>
                      <a:gd name="connsiteY54" fmla="*/ 456985 h 921549"/>
                      <a:gd name="connsiteX55" fmla="*/ 120744 w 941119"/>
                      <a:gd name="connsiteY55" fmla="*/ 456131 h 921549"/>
                      <a:gd name="connsiteX56" fmla="*/ 124302 w 941119"/>
                      <a:gd name="connsiteY56" fmla="*/ 455953 h 921549"/>
                      <a:gd name="connsiteX57" fmla="*/ 132468 w 941119"/>
                      <a:gd name="connsiteY57" fmla="*/ 455171 h 921549"/>
                      <a:gd name="connsiteX58" fmla="*/ 133998 w 941119"/>
                      <a:gd name="connsiteY58" fmla="*/ 454993 h 921549"/>
                      <a:gd name="connsiteX59" fmla="*/ 149850 w 941119"/>
                      <a:gd name="connsiteY59" fmla="*/ 453747 h 921549"/>
                      <a:gd name="connsiteX60" fmla="*/ 163050 w 941119"/>
                      <a:gd name="connsiteY60" fmla="*/ 452128 h 921549"/>
                      <a:gd name="connsiteX61" fmla="*/ 174774 w 941119"/>
                      <a:gd name="connsiteY61" fmla="*/ 450794 h 921549"/>
                      <a:gd name="connsiteX62" fmla="*/ 193543 w 941119"/>
                      <a:gd name="connsiteY62" fmla="*/ 448125 h 921549"/>
                      <a:gd name="connsiteX63" fmla="*/ 214251 w 941119"/>
                      <a:gd name="connsiteY63" fmla="*/ 444656 h 921549"/>
                      <a:gd name="connsiteX64" fmla="*/ 226367 w 941119"/>
                      <a:gd name="connsiteY64" fmla="*/ 442450 h 921549"/>
                      <a:gd name="connsiteX65" fmla="*/ 281357 w 941119"/>
                      <a:gd name="connsiteY65" fmla="*/ 427649 h 921549"/>
                      <a:gd name="connsiteX66" fmla="*/ 326634 w 941119"/>
                      <a:gd name="connsiteY66" fmla="*/ 408079 h 921549"/>
                      <a:gd name="connsiteX67" fmla="*/ 363425 w 941119"/>
                      <a:gd name="connsiteY67" fmla="*/ 383724 h 921549"/>
                      <a:gd name="connsiteX68" fmla="*/ 387834 w 941119"/>
                      <a:gd name="connsiteY68" fmla="*/ 360205 h 921549"/>
                      <a:gd name="connsiteX69" fmla="*/ 411708 w 941119"/>
                      <a:gd name="connsiteY69" fmla="*/ 327470 h 921549"/>
                      <a:gd name="connsiteX70" fmla="*/ 423681 w 941119"/>
                      <a:gd name="connsiteY70" fmla="*/ 305321 h 921549"/>
                      <a:gd name="connsiteX71" fmla="*/ 440138 w 941119"/>
                      <a:gd name="connsiteY71" fmla="*/ 262624 h 921549"/>
                      <a:gd name="connsiteX72" fmla="*/ 450527 w 941119"/>
                      <a:gd name="connsiteY72" fmla="*/ 222915 h 921549"/>
                      <a:gd name="connsiteX73" fmla="*/ 455082 w 941119"/>
                      <a:gd name="connsiteY73" fmla="*/ 200286 h 921549"/>
                      <a:gd name="connsiteX74" fmla="*/ 458640 w 941119"/>
                      <a:gd name="connsiteY74" fmla="*/ 177514 h 921549"/>
                      <a:gd name="connsiteX75" fmla="*/ 460419 w 941119"/>
                      <a:gd name="connsiteY75" fmla="*/ 166840 h 921549"/>
                      <a:gd name="connsiteX76" fmla="*/ 461415 w 941119"/>
                      <a:gd name="connsiteY76" fmla="*/ 158176 h 921549"/>
                      <a:gd name="connsiteX77" fmla="*/ 462803 w 941119"/>
                      <a:gd name="connsiteY77" fmla="*/ 144922 h 921549"/>
                      <a:gd name="connsiteX78" fmla="*/ 464422 w 941119"/>
                      <a:gd name="connsiteY78" fmla="*/ 130155 h 921549"/>
                      <a:gd name="connsiteX79" fmla="*/ 464689 w 941119"/>
                      <a:gd name="connsiteY79" fmla="*/ 128643 h 921549"/>
                      <a:gd name="connsiteX80" fmla="*/ 465881 w 941119"/>
                      <a:gd name="connsiteY80" fmla="*/ 110728 h 921549"/>
                      <a:gd name="connsiteX81" fmla="*/ 466557 w 941119"/>
                      <a:gd name="connsiteY81" fmla="*/ 104110 h 921549"/>
                      <a:gd name="connsiteX82" fmla="*/ 466788 w 941119"/>
                      <a:gd name="connsiteY82" fmla="*/ 102580 h 921549"/>
                      <a:gd name="connsiteX83" fmla="*/ 467944 w 941119"/>
                      <a:gd name="connsiteY83" fmla="*/ 80538 h 921549"/>
                      <a:gd name="connsiteX84" fmla="*/ 468674 w 941119"/>
                      <a:gd name="connsiteY84" fmla="*/ 69294 h 921549"/>
                      <a:gd name="connsiteX85" fmla="*/ 468958 w 941119"/>
                      <a:gd name="connsiteY85" fmla="*/ 61075 h 921549"/>
                      <a:gd name="connsiteX86" fmla="*/ 469795 w 941119"/>
                      <a:gd name="connsiteY86" fmla="*/ 45188 h 921549"/>
                      <a:gd name="connsiteX87" fmla="*/ 469919 w 941119"/>
                      <a:gd name="connsiteY87" fmla="*/ 41096 h 921549"/>
                      <a:gd name="connsiteX88" fmla="*/ 470026 w 941119"/>
                      <a:gd name="connsiteY88" fmla="*/ 10230 h 921549"/>
                      <a:gd name="connsiteX89" fmla="*/ 471947 w 941119"/>
                      <a:gd name="connsiteY89" fmla="*/ 1334 h 921549"/>
                      <a:gd name="connsiteX90" fmla="*/ 471947 w 941119"/>
                      <a:gd name="connsiteY90" fmla="*/ 5462 h 921549"/>
                      <a:gd name="connsiteX91" fmla="*/ 472054 w 941119"/>
                      <a:gd name="connsiteY91" fmla="*/ 28589 h 921549"/>
                      <a:gd name="connsiteX92" fmla="*/ 472783 w 941119"/>
                      <a:gd name="connsiteY92" fmla="*/ 40883 h 921549"/>
                      <a:gd name="connsiteX93" fmla="*/ 473068 w 941119"/>
                      <a:gd name="connsiteY93" fmla="*/ 51664 h 921549"/>
                      <a:gd name="connsiteX94" fmla="*/ 473904 w 941119"/>
                      <a:gd name="connsiteY94" fmla="*/ 68067 h 921549"/>
                      <a:gd name="connsiteX95" fmla="*/ 474100 w 941119"/>
                      <a:gd name="connsiteY95" fmla="*/ 75183 h 921549"/>
                      <a:gd name="connsiteX96" fmla="*/ 474900 w 941119"/>
                      <a:gd name="connsiteY96" fmla="*/ 86942 h 921549"/>
                      <a:gd name="connsiteX97" fmla="*/ 475096 w 941119"/>
                      <a:gd name="connsiteY97" fmla="*/ 90500 h 921549"/>
                      <a:gd name="connsiteX98" fmla="*/ 475986 w 941119"/>
                      <a:gd name="connsiteY98" fmla="*/ 103808 h 921549"/>
                      <a:gd name="connsiteX99" fmla="*/ 476146 w 941119"/>
                      <a:gd name="connsiteY99" fmla="*/ 108415 h 921549"/>
                      <a:gd name="connsiteX100" fmla="*/ 476893 w 941119"/>
                      <a:gd name="connsiteY100" fmla="*/ 116065 h 921549"/>
                      <a:gd name="connsiteX101" fmla="*/ 477071 w 941119"/>
                      <a:gd name="connsiteY101" fmla="*/ 117595 h 921549"/>
                      <a:gd name="connsiteX102" fmla="*/ 478316 w 941119"/>
                      <a:gd name="connsiteY102" fmla="*/ 134479 h 921549"/>
                      <a:gd name="connsiteX103" fmla="*/ 480095 w 941119"/>
                      <a:gd name="connsiteY103" fmla="*/ 149227 h 921549"/>
                      <a:gd name="connsiteX104" fmla="*/ 481163 w 941119"/>
                      <a:gd name="connsiteY104" fmla="*/ 159421 h 921549"/>
                      <a:gd name="connsiteX105" fmla="*/ 491339 w 941119"/>
                      <a:gd name="connsiteY105" fmla="*/ 221083 h 921549"/>
                      <a:gd name="connsiteX106" fmla="*/ 508204 w 941119"/>
                      <a:gd name="connsiteY106" fmla="*/ 280290 h 921549"/>
                      <a:gd name="connsiteX107" fmla="*/ 538448 w 941119"/>
                      <a:gd name="connsiteY107" fmla="*/ 339639 h 921549"/>
                      <a:gd name="connsiteX108" fmla="*/ 552556 w 941119"/>
                      <a:gd name="connsiteY108" fmla="*/ 357928 h 921549"/>
                      <a:gd name="connsiteX109" fmla="*/ 567073 w 941119"/>
                      <a:gd name="connsiteY109" fmla="*/ 373210 h 921549"/>
                      <a:gd name="connsiteX110" fmla="*/ 587550 w 941119"/>
                      <a:gd name="connsiteY110" fmla="*/ 390289 h 921549"/>
                      <a:gd name="connsiteX111" fmla="*/ 609077 w 941119"/>
                      <a:gd name="connsiteY111" fmla="*/ 404325 h 921549"/>
                      <a:gd name="connsiteX112" fmla="*/ 644249 w 941119"/>
                      <a:gd name="connsiteY112" fmla="*/ 421297 h 921549"/>
                      <a:gd name="connsiteX113" fmla="*/ 694062 w 941119"/>
                      <a:gd name="connsiteY113" fmla="*/ 437202 h 921549"/>
                      <a:gd name="connsiteX114" fmla="*/ 725106 w 941119"/>
                      <a:gd name="connsiteY114" fmla="*/ 444087 h 921549"/>
                      <a:gd name="connsiteX115" fmla="*/ 746846 w 941119"/>
                      <a:gd name="connsiteY115" fmla="*/ 447645 h 921549"/>
                      <a:gd name="connsiteX116" fmla="*/ 771664 w 941119"/>
                      <a:gd name="connsiteY116" fmla="*/ 451328 h 921549"/>
                      <a:gd name="connsiteX117" fmla="*/ 784936 w 941119"/>
                      <a:gd name="connsiteY117" fmla="*/ 452644 h 921549"/>
                      <a:gd name="connsiteX118" fmla="*/ 800200 w 941119"/>
                      <a:gd name="connsiteY118" fmla="*/ 454423 h 921549"/>
                      <a:gd name="connsiteX119" fmla="*/ 804292 w 941119"/>
                      <a:gd name="connsiteY119" fmla="*/ 454672 h 921549"/>
                      <a:gd name="connsiteX120" fmla="*/ 811408 w 941119"/>
                      <a:gd name="connsiteY120" fmla="*/ 455420 h 921549"/>
                      <a:gd name="connsiteX121" fmla="*/ 812422 w 941119"/>
                      <a:gd name="connsiteY121" fmla="*/ 455580 h 921549"/>
                      <a:gd name="connsiteX122" fmla="*/ 830337 w 941119"/>
                      <a:gd name="connsiteY122" fmla="*/ 456754 h 921549"/>
                      <a:gd name="connsiteX123" fmla="*/ 839535 w 941119"/>
                      <a:gd name="connsiteY123" fmla="*/ 457519 h 921549"/>
                      <a:gd name="connsiteX124" fmla="*/ 841065 w 941119"/>
                      <a:gd name="connsiteY124" fmla="*/ 457697 h 921549"/>
                      <a:gd name="connsiteX125" fmla="*/ 870829 w 941119"/>
                      <a:gd name="connsiteY125" fmla="*/ 458871 h 921549"/>
                      <a:gd name="connsiteX126" fmla="*/ 879510 w 941119"/>
                      <a:gd name="connsiteY126" fmla="*/ 459529 h 921549"/>
                      <a:gd name="connsiteX127" fmla="*/ 883602 w 941119"/>
                      <a:gd name="connsiteY127" fmla="*/ 459778 h 921549"/>
                      <a:gd name="connsiteX128" fmla="*/ 900059 w 941119"/>
                      <a:gd name="connsiteY128" fmla="*/ 459885 h 921549"/>
                      <a:gd name="connsiteX129" fmla="*/ 913384 w 941119"/>
                      <a:gd name="connsiteY129" fmla="*/ 460632 h 921549"/>
                      <a:gd name="connsiteX130" fmla="*/ 923133 w 941119"/>
                      <a:gd name="connsiteY130" fmla="*/ 460846 h 921549"/>
                      <a:gd name="connsiteX131" fmla="*/ 940621 w 941119"/>
                      <a:gd name="connsiteY131" fmla="*/ 461522 h 921549"/>
                      <a:gd name="connsiteX132" fmla="*/ 937561 w 941119"/>
                      <a:gd name="connsiteY132" fmla="*/ 461806 h 921549"/>
                      <a:gd name="connsiteX133" fmla="*/ 906694 w 941119"/>
                      <a:gd name="connsiteY133" fmla="*/ 461949 h 921549"/>
                      <a:gd name="connsiteX134" fmla="*/ 900557 w 941119"/>
                      <a:gd name="connsiteY134" fmla="*/ 462482 h 921549"/>
                      <a:gd name="connsiteX135" fmla="*/ 895967 w 941119"/>
                      <a:gd name="connsiteY135" fmla="*/ 462838 h 921549"/>
                      <a:gd name="connsiteX136" fmla="*/ 881040 w 941119"/>
                      <a:gd name="connsiteY136" fmla="*/ 462945 h 921549"/>
                      <a:gd name="connsiteX137" fmla="*/ 870811 w 941119"/>
                      <a:gd name="connsiteY137" fmla="*/ 463639 h 921549"/>
                      <a:gd name="connsiteX138" fmla="*/ 860546 w 941119"/>
                      <a:gd name="connsiteY138" fmla="*/ 463959 h 921549"/>
                      <a:gd name="connsiteX139" fmla="*/ 850316 w 941119"/>
                      <a:gd name="connsiteY139" fmla="*/ 464688 h 921549"/>
                      <a:gd name="connsiteX140" fmla="*/ 844677 w 941119"/>
                      <a:gd name="connsiteY140" fmla="*/ 464955 h 921549"/>
                      <a:gd name="connsiteX141" fmla="*/ 832401 w 941119"/>
                      <a:gd name="connsiteY141" fmla="*/ 465809 h 921549"/>
                      <a:gd name="connsiteX142" fmla="*/ 827793 w 941119"/>
                      <a:gd name="connsiteY142" fmla="*/ 466005 h 921549"/>
                      <a:gd name="connsiteX143" fmla="*/ 818596 w 941119"/>
                      <a:gd name="connsiteY143" fmla="*/ 466788 h 921549"/>
                      <a:gd name="connsiteX144" fmla="*/ 817066 w 941119"/>
                      <a:gd name="connsiteY144" fmla="*/ 466966 h 921549"/>
                      <a:gd name="connsiteX145" fmla="*/ 800200 w 941119"/>
                      <a:gd name="connsiteY145" fmla="*/ 468264 h 921549"/>
                      <a:gd name="connsiteX146" fmla="*/ 785416 w 941119"/>
                      <a:gd name="connsiteY146" fmla="*/ 469777 h 921549"/>
                      <a:gd name="connsiteX147" fmla="*/ 773194 w 941119"/>
                      <a:gd name="connsiteY147" fmla="*/ 471182 h 921549"/>
                      <a:gd name="connsiteX148" fmla="*/ 762004 w 941119"/>
                      <a:gd name="connsiteY148" fmla="*/ 472481 h 921549"/>
                      <a:gd name="connsiteX149" fmla="*/ 751881 w 941119"/>
                      <a:gd name="connsiteY149" fmla="*/ 474117 h 921549"/>
                      <a:gd name="connsiteX150" fmla="*/ 724075 w 941119"/>
                      <a:gd name="connsiteY150" fmla="*/ 478654 h 921549"/>
                      <a:gd name="connsiteX151" fmla="*/ 689063 w 941119"/>
                      <a:gd name="connsiteY151" fmla="*/ 486606 h 921549"/>
                      <a:gd name="connsiteX152" fmla="*/ 637061 w 941119"/>
                      <a:gd name="connsiteY152" fmla="*/ 504272 h 921549"/>
                      <a:gd name="connsiteX153" fmla="*/ 592069 w 941119"/>
                      <a:gd name="connsiteY153" fmla="*/ 528948 h 921549"/>
                      <a:gd name="connsiteX154" fmla="*/ 567073 w 941119"/>
                      <a:gd name="connsiteY154" fmla="*/ 549531 h 921549"/>
                      <a:gd name="connsiteX155" fmla="*/ 560153 w 941119"/>
                      <a:gd name="connsiteY155" fmla="*/ 556434 h 921549"/>
                      <a:gd name="connsiteX156" fmla="*/ 541312 w 941119"/>
                      <a:gd name="connsiteY156" fmla="*/ 578797 h 921549"/>
                      <a:gd name="connsiteX157" fmla="*/ 520355 w 941119"/>
                      <a:gd name="connsiteY157" fmla="*/ 613524 h 921549"/>
                      <a:gd name="connsiteX158" fmla="*/ 507350 w 941119"/>
                      <a:gd name="connsiteY158" fmla="*/ 644266 h 921549"/>
                      <a:gd name="connsiteX159" fmla="*/ 493314 w 941119"/>
                      <a:gd name="connsiteY159" fmla="*/ 692034 h 921549"/>
                      <a:gd name="connsiteX160" fmla="*/ 487514 w 941119"/>
                      <a:gd name="connsiteY160" fmla="*/ 720143 h 921549"/>
                      <a:gd name="connsiteX161" fmla="*/ 483137 w 941119"/>
                      <a:gd name="connsiteY161" fmla="*/ 747985 h 921549"/>
                      <a:gd name="connsiteX162" fmla="*/ 479971 w 941119"/>
                      <a:gd name="connsiteY162" fmla="*/ 771860 h 921549"/>
                      <a:gd name="connsiteX163" fmla="*/ 478281 w 941119"/>
                      <a:gd name="connsiteY163" fmla="*/ 786092 h 921549"/>
                      <a:gd name="connsiteX164" fmla="*/ 476929 w 941119"/>
                      <a:gd name="connsiteY164" fmla="*/ 802442 h 921549"/>
                      <a:gd name="connsiteX165" fmla="*/ 475310 w 941119"/>
                      <a:gd name="connsiteY165" fmla="*/ 822367 h 921549"/>
                      <a:gd name="connsiteX166" fmla="*/ 475185 w 941119"/>
                      <a:gd name="connsiteY166" fmla="*/ 823381 h 921549"/>
                      <a:gd name="connsiteX167" fmla="*/ 474064 w 941119"/>
                      <a:gd name="connsiteY167" fmla="*/ 844392 h 921549"/>
                      <a:gd name="connsiteX168" fmla="*/ 473246 w 941119"/>
                      <a:gd name="connsiteY168" fmla="*/ 859264 h 921549"/>
                      <a:gd name="connsiteX169" fmla="*/ 473015 w 941119"/>
                      <a:gd name="connsiteY169" fmla="*/ 869014 h 921549"/>
                      <a:gd name="connsiteX170" fmla="*/ 472178 w 941119"/>
                      <a:gd name="connsiteY170" fmla="*/ 884883 h 921549"/>
                      <a:gd name="connsiteX171" fmla="*/ 472036 w 941119"/>
                      <a:gd name="connsiteY171" fmla="*/ 888992 h 921549"/>
                      <a:gd name="connsiteX172" fmla="*/ 471912 w 941119"/>
                      <a:gd name="connsiteY172" fmla="*/ 916265 h 921549"/>
                      <a:gd name="connsiteX173" fmla="*/ 471965 w 941119"/>
                      <a:gd name="connsiteY173" fmla="*/ 921371 h 92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1119" h="921549">
                        <a:moveTo>
                          <a:pt x="471965" y="921371"/>
                        </a:moveTo>
                        <a:cubicBezTo>
                          <a:pt x="470378" y="916840"/>
                          <a:pt x="469718" y="912036"/>
                          <a:pt x="470026" y="907245"/>
                        </a:cubicBezTo>
                        <a:cubicBezTo>
                          <a:pt x="470026" y="900396"/>
                          <a:pt x="470026" y="893529"/>
                          <a:pt x="470026" y="886680"/>
                        </a:cubicBezTo>
                        <a:cubicBezTo>
                          <a:pt x="470102" y="882398"/>
                          <a:pt x="469859" y="878115"/>
                          <a:pt x="469296" y="873871"/>
                        </a:cubicBezTo>
                        <a:cubicBezTo>
                          <a:pt x="468951" y="870115"/>
                          <a:pt x="468857" y="866342"/>
                          <a:pt x="469012" y="862574"/>
                        </a:cubicBezTo>
                        <a:cubicBezTo>
                          <a:pt x="469012" y="858126"/>
                          <a:pt x="469279" y="853678"/>
                          <a:pt x="468211" y="849266"/>
                        </a:cubicBezTo>
                        <a:cubicBezTo>
                          <a:pt x="468003" y="847907"/>
                          <a:pt x="467937" y="846530"/>
                          <a:pt x="468016" y="845157"/>
                        </a:cubicBezTo>
                        <a:cubicBezTo>
                          <a:pt x="467891" y="840211"/>
                          <a:pt x="468229" y="835229"/>
                          <a:pt x="467144" y="830301"/>
                        </a:cubicBezTo>
                        <a:cubicBezTo>
                          <a:pt x="466896" y="828432"/>
                          <a:pt x="466838" y="826542"/>
                          <a:pt x="466966" y="824662"/>
                        </a:cubicBezTo>
                        <a:cubicBezTo>
                          <a:pt x="467130" y="821746"/>
                          <a:pt x="466872" y="818823"/>
                          <a:pt x="466201" y="815980"/>
                        </a:cubicBezTo>
                        <a:cubicBezTo>
                          <a:pt x="466059" y="815489"/>
                          <a:pt x="466005" y="814977"/>
                          <a:pt x="466041" y="814468"/>
                        </a:cubicBezTo>
                        <a:cubicBezTo>
                          <a:pt x="466414" y="808277"/>
                          <a:pt x="465027" y="802192"/>
                          <a:pt x="464813" y="796037"/>
                        </a:cubicBezTo>
                        <a:cubicBezTo>
                          <a:pt x="464635" y="791091"/>
                          <a:pt x="463746" y="786199"/>
                          <a:pt x="463176" y="781271"/>
                        </a:cubicBezTo>
                        <a:cubicBezTo>
                          <a:pt x="463038" y="780428"/>
                          <a:pt x="462943" y="779579"/>
                          <a:pt x="462892" y="778727"/>
                        </a:cubicBezTo>
                        <a:cubicBezTo>
                          <a:pt x="462629" y="773263"/>
                          <a:pt x="462034" y="767821"/>
                          <a:pt x="461113" y="762431"/>
                        </a:cubicBezTo>
                        <a:cubicBezTo>
                          <a:pt x="460686" y="759388"/>
                          <a:pt x="460401" y="756329"/>
                          <a:pt x="459992" y="753286"/>
                        </a:cubicBezTo>
                        <a:cubicBezTo>
                          <a:pt x="458498" y="742452"/>
                          <a:pt x="456754" y="731671"/>
                          <a:pt x="454904" y="720890"/>
                        </a:cubicBezTo>
                        <a:cubicBezTo>
                          <a:pt x="452420" y="705871"/>
                          <a:pt x="449159" y="690989"/>
                          <a:pt x="445137" y="676307"/>
                        </a:cubicBezTo>
                        <a:cubicBezTo>
                          <a:pt x="440458" y="659107"/>
                          <a:pt x="434573" y="642259"/>
                          <a:pt x="427524" y="625888"/>
                        </a:cubicBezTo>
                        <a:cubicBezTo>
                          <a:pt x="420559" y="609848"/>
                          <a:pt x="411982" y="594559"/>
                          <a:pt x="401924" y="580256"/>
                        </a:cubicBezTo>
                        <a:cubicBezTo>
                          <a:pt x="396960" y="573068"/>
                          <a:pt x="391427" y="566292"/>
                          <a:pt x="385378" y="559992"/>
                        </a:cubicBezTo>
                        <a:cubicBezTo>
                          <a:pt x="384293" y="558889"/>
                          <a:pt x="383333" y="557680"/>
                          <a:pt x="382372" y="556434"/>
                        </a:cubicBezTo>
                        <a:cubicBezTo>
                          <a:pt x="380666" y="554280"/>
                          <a:pt x="378714" y="552333"/>
                          <a:pt x="376554" y="550635"/>
                        </a:cubicBezTo>
                        <a:cubicBezTo>
                          <a:pt x="375722" y="550037"/>
                          <a:pt x="374925" y="549389"/>
                          <a:pt x="374170" y="548695"/>
                        </a:cubicBezTo>
                        <a:cubicBezTo>
                          <a:pt x="369525" y="544134"/>
                          <a:pt x="364594" y="539873"/>
                          <a:pt x="359404" y="535940"/>
                        </a:cubicBezTo>
                        <a:cubicBezTo>
                          <a:pt x="352144" y="530209"/>
                          <a:pt x="344501" y="524984"/>
                          <a:pt x="336526" y="520302"/>
                        </a:cubicBezTo>
                        <a:cubicBezTo>
                          <a:pt x="319182" y="510227"/>
                          <a:pt x="300888" y="501885"/>
                          <a:pt x="281909" y="495395"/>
                        </a:cubicBezTo>
                        <a:cubicBezTo>
                          <a:pt x="267490" y="490476"/>
                          <a:pt x="252821" y="486320"/>
                          <a:pt x="237966" y="482942"/>
                        </a:cubicBezTo>
                        <a:cubicBezTo>
                          <a:pt x="226473" y="480291"/>
                          <a:pt x="214927" y="477853"/>
                          <a:pt x="203239" y="476199"/>
                        </a:cubicBezTo>
                        <a:cubicBezTo>
                          <a:pt x="192760" y="474722"/>
                          <a:pt x="182335" y="472641"/>
                          <a:pt x="171839" y="471449"/>
                        </a:cubicBezTo>
                        <a:cubicBezTo>
                          <a:pt x="167444" y="470933"/>
                          <a:pt x="162943" y="470239"/>
                          <a:pt x="158585" y="470043"/>
                        </a:cubicBezTo>
                        <a:cubicBezTo>
                          <a:pt x="154226" y="469848"/>
                          <a:pt x="149690" y="469047"/>
                          <a:pt x="145349" y="468496"/>
                        </a:cubicBezTo>
                        <a:cubicBezTo>
                          <a:pt x="144341" y="468325"/>
                          <a:pt x="143326" y="468206"/>
                          <a:pt x="142306" y="468140"/>
                        </a:cubicBezTo>
                        <a:cubicBezTo>
                          <a:pt x="139033" y="468140"/>
                          <a:pt x="135795" y="467410"/>
                          <a:pt x="132611" y="467339"/>
                        </a:cubicBezTo>
                        <a:cubicBezTo>
                          <a:pt x="126420" y="467197"/>
                          <a:pt x="120353" y="465863"/>
                          <a:pt x="114180" y="466023"/>
                        </a:cubicBezTo>
                        <a:cubicBezTo>
                          <a:pt x="111788" y="466194"/>
                          <a:pt x="109383" y="465971"/>
                          <a:pt x="107063" y="465364"/>
                        </a:cubicBezTo>
                        <a:cubicBezTo>
                          <a:pt x="106570" y="465201"/>
                          <a:pt x="106053" y="465123"/>
                          <a:pt x="105533" y="465133"/>
                        </a:cubicBezTo>
                        <a:cubicBezTo>
                          <a:pt x="97972" y="465489"/>
                          <a:pt x="90518" y="464101"/>
                          <a:pt x="82975" y="463977"/>
                        </a:cubicBezTo>
                        <a:cubicBezTo>
                          <a:pt x="77838" y="464155"/>
                          <a:pt x="72695" y="463886"/>
                          <a:pt x="67604" y="463176"/>
                        </a:cubicBezTo>
                        <a:cubicBezTo>
                          <a:pt x="64708" y="462883"/>
                          <a:pt x="61794" y="462812"/>
                          <a:pt x="58887" y="462963"/>
                        </a:cubicBezTo>
                        <a:cubicBezTo>
                          <a:pt x="52037" y="462767"/>
                          <a:pt x="45170" y="463425"/>
                          <a:pt x="38374" y="462073"/>
                        </a:cubicBezTo>
                        <a:cubicBezTo>
                          <a:pt x="37010" y="461918"/>
                          <a:pt x="35634" y="461888"/>
                          <a:pt x="34265" y="461984"/>
                        </a:cubicBezTo>
                        <a:lnTo>
                          <a:pt x="4892" y="461931"/>
                        </a:lnTo>
                        <a:cubicBezTo>
                          <a:pt x="3677" y="462016"/>
                          <a:pt x="2458" y="461815"/>
                          <a:pt x="1334" y="461344"/>
                        </a:cubicBezTo>
                        <a:cubicBezTo>
                          <a:pt x="2348" y="461255"/>
                          <a:pt x="3380" y="461095"/>
                          <a:pt x="4394" y="461077"/>
                        </a:cubicBezTo>
                        <a:lnTo>
                          <a:pt x="22416" y="460952"/>
                        </a:lnTo>
                        <a:cubicBezTo>
                          <a:pt x="25991" y="461127"/>
                          <a:pt x="29574" y="460876"/>
                          <a:pt x="33090" y="460205"/>
                        </a:cubicBezTo>
                        <a:cubicBezTo>
                          <a:pt x="34449" y="459994"/>
                          <a:pt x="35828" y="459935"/>
                          <a:pt x="37200" y="460027"/>
                        </a:cubicBezTo>
                        <a:cubicBezTo>
                          <a:pt x="43035" y="460027"/>
                          <a:pt x="48853" y="460027"/>
                          <a:pt x="54688" y="460027"/>
                        </a:cubicBezTo>
                        <a:cubicBezTo>
                          <a:pt x="58111" y="460079"/>
                          <a:pt x="61533" y="459848"/>
                          <a:pt x="64918" y="459334"/>
                        </a:cubicBezTo>
                        <a:cubicBezTo>
                          <a:pt x="67984" y="459010"/>
                          <a:pt x="71070" y="458908"/>
                          <a:pt x="74151" y="459031"/>
                        </a:cubicBezTo>
                        <a:cubicBezTo>
                          <a:pt x="78781" y="459232"/>
                          <a:pt x="83420" y="458953"/>
                          <a:pt x="87992" y="458195"/>
                        </a:cubicBezTo>
                        <a:cubicBezTo>
                          <a:pt x="89689" y="457960"/>
                          <a:pt x="91405" y="457894"/>
                          <a:pt x="93116" y="457999"/>
                        </a:cubicBezTo>
                        <a:cubicBezTo>
                          <a:pt x="97226" y="458202"/>
                          <a:pt x="101346" y="457921"/>
                          <a:pt x="105391" y="457163"/>
                        </a:cubicBezTo>
                        <a:cubicBezTo>
                          <a:pt x="106750" y="456951"/>
                          <a:pt x="108129" y="456891"/>
                          <a:pt x="109501" y="456985"/>
                        </a:cubicBezTo>
                        <a:cubicBezTo>
                          <a:pt x="113269" y="457163"/>
                          <a:pt x="117046" y="456877"/>
                          <a:pt x="120744" y="456131"/>
                        </a:cubicBezTo>
                        <a:cubicBezTo>
                          <a:pt x="121919" y="455930"/>
                          <a:pt x="123113" y="455870"/>
                          <a:pt x="124302" y="455953"/>
                        </a:cubicBezTo>
                        <a:cubicBezTo>
                          <a:pt x="127048" y="456103"/>
                          <a:pt x="129801" y="455839"/>
                          <a:pt x="132468" y="455171"/>
                        </a:cubicBezTo>
                        <a:cubicBezTo>
                          <a:pt x="132964" y="455021"/>
                          <a:pt x="133482" y="454962"/>
                          <a:pt x="133998" y="454993"/>
                        </a:cubicBezTo>
                        <a:cubicBezTo>
                          <a:pt x="139335" y="455384"/>
                          <a:pt x="144530" y="453907"/>
                          <a:pt x="149850" y="453747"/>
                        </a:cubicBezTo>
                        <a:cubicBezTo>
                          <a:pt x="154262" y="453623"/>
                          <a:pt x="158745" y="452680"/>
                          <a:pt x="163050" y="452128"/>
                        </a:cubicBezTo>
                        <a:cubicBezTo>
                          <a:pt x="166964" y="451648"/>
                          <a:pt x="170878" y="451310"/>
                          <a:pt x="174774" y="450794"/>
                        </a:cubicBezTo>
                        <a:cubicBezTo>
                          <a:pt x="181036" y="449940"/>
                          <a:pt x="187228" y="448926"/>
                          <a:pt x="193543" y="448125"/>
                        </a:cubicBezTo>
                        <a:cubicBezTo>
                          <a:pt x="200499" y="447254"/>
                          <a:pt x="207384" y="445973"/>
                          <a:pt x="214251" y="444656"/>
                        </a:cubicBezTo>
                        <a:cubicBezTo>
                          <a:pt x="218290" y="443874"/>
                          <a:pt x="222364" y="443322"/>
                          <a:pt x="226367" y="442450"/>
                        </a:cubicBezTo>
                        <a:cubicBezTo>
                          <a:pt x="244963" y="438563"/>
                          <a:pt x="263323" y="433621"/>
                          <a:pt x="281357" y="427649"/>
                        </a:cubicBezTo>
                        <a:cubicBezTo>
                          <a:pt x="296960" y="422374"/>
                          <a:pt x="312103" y="415829"/>
                          <a:pt x="326634" y="408079"/>
                        </a:cubicBezTo>
                        <a:cubicBezTo>
                          <a:pt x="339643" y="401148"/>
                          <a:pt x="351963" y="392993"/>
                          <a:pt x="363425" y="383724"/>
                        </a:cubicBezTo>
                        <a:cubicBezTo>
                          <a:pt x="372173" y="376544"/>
                          <a:pt x="380335" y="368680"/>
                          <a:pt x="387834" y="360205"/>
                        </a:cubicBezTo>
                        <a:cubicBezTo>
                          <a:pt x="396875" y="350126"/>
                          <a:pt x="404875" y="339159"/>
                          <a:pt x="411708" y="327470"/>
                        </a:cubicBezTo>
                        <a:cubicBezTo>
                          <a:pt x="415925" y="320212"/>
                          <a:pt x="420195" y="312971"/>
                          <a:pt x="423681" y="305321"/>
                        </a:cubicBezTo>
                        <a:cubicBezTo>
                          <a:pt x="430088" y="291460"/>
                          <a:pt x="435585" y="277198"/>
                          <a:pt x="440138" y="262624"/>
                        </a:cubicBezTo>
                        <a:cubicBezTo>
                          <a:pt x="444158" y="249530"/>
                          <a:pt x="447699" y="236329"/>
                          <a:pt x="450527" y="222915"/>
                        </a:cubicBezTo>
                        <a:cubicBezTo>
                          <a:pt x="452129" y="215390"/>
                          <a:pt x="453801" y="207882"/>
                          <a:pt x="455082" y="200286"/>
                        </a:cubicBezTo>
                        <a:cubicBezTo>
                          <a:pt x="456363" y="192689"/>
                          <a:pt x="457448" y="185110"/>
                          <a:pt x="458640" y="177514"/>
                        </a:cubicBezTo>
                        <a:cubicBezTo>
                          <a:pt x="459191" y="173956"/>
                          <a:pt x="459743" y="170398"/>
                          <a:pt x="460419" y="166840"/>
                        </a:cubicBezTo>
                        <a:cubicBezTo>
                          <a:pt x="460917" y="163975"/>
                          <a:pt x="460881" y="161058"/>
                          <a:pt x="461415" y="158176"/>
                        </a:cubicBezTo>
                        <a:cubicBezTo>
                          <a:pt x="462234" y="153817"/>
                          <a:pt x="462340" y="149280"/>
                          <a:pt x="462803" y="144922"/>
                        </a:cubicBezTo>
                        <a:cubicBezTo>
                          <a:pt x="463319" y="139994"/>
                          <a:pt x="463870" y="135083"/>
                          <a:pt x="464422" y="130155"/>
                        </a:cubicBezTo>
                        <a:cubicBezTo>
                          <a:pt x="464562" y="129662"/>
                          <a:pt x="464651" y="129155"/>
                          <a:pt x="464689" y="128643"/>
                        </a:cubicBezTo>
                        <a:cubicBezTo>
                          <a:pt x="464368" y="122630"/>
                          <a:pt x="466005" y="116741"/>
                          <a:pt x="465881" y="110728"/>
                        </a:cubicBezTo>
                        <a:cubicBezTo>
                          <a:pt x="465758" y="108500"/>
                          <a:pt x="465987" y="106267"/>
                          <a:pt x="466557" y="104110"/>
                        </a:cubicBezTo>
                        <a:cubicBezTo>
                          <a:pt x="466720" y="103617"/>
                          <a:pt x="466799" y="103100"/>
                          <a:pt x="466788" y="102580"/>
                        </a:cubicBezTo>
                        <a:cubicBezTo>
                          <a:pt x="466397" y="95197"/>
                          <a:pt x="467998" y="87921"/>
                          <a:pt x="467944" y="80538"/>
                        </a:cubicBezTo>
                        <a:cubicBezTo>
                          <a:pt x="467823" y="76775"/>
                          <a:pt x="468069" y="73010"/>
                          <a:pt x="468674" y="69294"/>
                        </a:cubicBezTo>
                        <a:cubicBezTo>
                          <a:pt x="468983" y="66566"/>
                          <a:pt x="469078" y="63818"/>
                          <a:pt x="468958" y="61075"/>
                        </a:cubicBezTo>
                        <a:cubicBezTo>
                          <a:pt x="469101" y="55738"/>
                          <a:pt x="468585" y="50401"/>
                          <a:pt x="469795" y="45188"/>
                        </a:cubicBezTo>
                        <a:cubicBezTo>
                          <a:pt x="469988" y="43833"/>
                          <a:pt x="470029" y="42460"/>
                          <a:pt x="469919" y="41096"/>
                        </a:cubicBezTo>
                        <a:cubicBezTo>
                          <a:pt x="469919" y="30795"/>
                          <a:pt x="470079" y="20512"/>
                          <a:pt x="470026" y="10230"/>
                        </a:cubicBezTo>
                        <a:cubicBezTo>
                          <a:pt x="470088" y="7168"/>
                          <a:pt x="470741" y="4148"/>
                          <a:pt x="471947" y="1334"/>
                        </a:cubicBezTo>
                        <a:lnTo>
                          <a:pt x="471947" y="5462"/>
                        </a:lnTo>
                        <a:cubicBezTo>
                          <a:pt x="471947" y="13183"/>
                          <a:pt x="471947" y="20886"/>
                          <a:pt x="472054" y="28589"/>
                        </a:cubicBezTo>
                        <a:cubicBezTo>
                          <a:pt x="471995" y="32700"/>
                          <a:pt x="472239" y="36808"/>
                          <a:pt x="472783" y="40883"/>
                        </a:cubicBezTo>
                        <a:cubicBezTo>
                          <a:pt x="473128" y="44465"/>
                          <a:pt x="473223" y="48068"/>
                          <a:pt x="473068" y="51664"/>
                        </a:cubicBezTo>
                        <a:cubicBezTo>
                          <a:pt x="473193" y="57143"/>
                          <a:pt x="472819" y="62605"/>
                          <a:pt x="473904" y="68067"/>
                        </a:cubicBezTo>
                        <a:cubicBezTo>
                          <a:pt x="474171" y="70429"/>
                          <a:pt x="474237" y="72809"/>
                          <a:pt x="474100" y="75183"/>
                        </a:cubicBezTo>
                        <a:cubicBezTo>
                          <a:pt x="473904" y="79121"/>
                          <a:pt x="474173" y="83068"/>
                          <a:pt x="474900" y="86942"/>
                        </a:cubicBezTo>
                        <a:cubicBezTo>
                          <a:pt x="475098" y="88117"/>
                          <a:pt x="475164" y="89311"/>
                          <a:pt x="475096" y="90500"/>
                        </a:cubicBezTo>
                        <a:cubicBezTo>
                          <a:pt x="474922" y="94955"/>
                          <a:pt x="475219" y="99416"/>
                          <a:pt x="475986" y="103808"/>
                        </a:cubicBezTo>
                        <a:cubicBezTo>
                          <a:pt x="476210" y="105333"/>
                          <a:pt x="476263" y="106878"/>
                          <a:pt x="476146" y="108415"/>
                        </a:cubicBezTo>
                        <a:cubicBezTo>
                          <a:pt x="476012" y="110988"/>
                          <a:pt x="476263" y="113567"/>
                          <a:pt x="476893" y="116065"/>
                        </a:cubicBezTo>
                        <a:cubicBezTo>
                          <a:pt x="477041" y="116561"/>
                          <a:pt x="477101" y="117079"/>
                          <a:pt x="477071" y="117595"/>
                        </a:cubicBezTo>
                        <a:cubicBezTo>
                          <a:pt x="476715" y="123271"/>
                          <a:pt x="478085" y="128821"/>
                          <a:pt x="478316" y="134479"/>
                        </a:cubicBezTo>
                        <a:cubicBezTo>
                          <a:pt x="478530" y="139407"/>
                          <a:pt x="479455" y="144299"/>
                          <a:pt x="480095" y="149227"/>
                        </a:cubicBezTo>
                        <a:cubicBezTo>
                          <a:pt x="480487" y="152607"/>
                          <a:pt x="480771" y="156023"/>
                          <a:pt x="481163" y="159421"/>
                        </a:cubicBezTo>
                        <a:cubicBezTo>
                          <a:pt x="483600" y="180129"/>
                          <a:pt x="487123" y="200659"/>
                          <a:pt x="491339" y="221083"/>
                        </a:cubicBezTo>
                        <a:cubicBezTo>
                          <a:pt x="495486" y="241209"/>
                          <a:pt x="501124" y="260999"/>
                          <a:pt x="508204" y="280290"/>
                        </a:cubicBezTo>
                        <a:cubicBezTo>
                          <a:pt x="515675" y="301299"/>
                          <a:pt x="525842" y="321247"/>
                          <a:pt x="538448" y="339639"/>
                        </a:cubicBezTo>
                        <a:cubicBezTo>
                          <a:pt x="542878" y="345955"/>
                          <a:pt x="547521" y="352092"/>
                          <a:pt x="552556" y="357928"/>
                        </a:cubicBezTo>
                        <a:cubicBezTo>
                          <a:pt x="557146" y="363265"/>
                          <a:pt x="562092" y="368246"/>
                          <a:pt x="567073" y="373210"/>
                        </a:cubicBezTo>
                        <a:cubicBezTo>
                          <a:pt x="573448" y="379424"/>
                          <a:pt x="580293" y="385133"/>
                          <a:pt x="587550" y="390289"/>
                        </a:cubicBezTo>
                        <a:cubicBezTo>
                          <a:pt x="594471" y="395341"/>
                          <a:pt x="601694" y="399949"/>
                          <a:pt x="609077" y="404325"/>
                        </a:cubicBezTo>
                        <a:cubicBezTo>
                          <a:pt x="620349" y="410876"/>
                          <a:pt x="632106" y="416549"/>
                          <a:pt x="644249" y="421297"/>
                        </a:cubicBezTo>
                        <a:cubicBezTo>
                          <a:pt x="660441" y="427810"/>
                          <a:pt x="677090" y="433128"/>
                          <a:pt x="694062" y="437202"/>
                        </a:cubicBezTo>
                        <a:cubicBezTo>
                          <a:pt x="704363" y="439657"/>
                          <a:pt x="714681" y="442148"/>
                          <a:pt x="725106" y="444087"/>
                        </a:cubicBezTo>
                        <a:cubicBezTo>
                          <a:pt x="732312" y="445439"/>
                          <a:pt x="739517" y="446898"/>
                          <a:pt x="746846" y="447645"/>
                        </a:cubicBezTo>
                        <a:cubicBezTo>
                          <a:pt x="755155" y="448570"/>
                          <a:pt x="763392" y="450171"/>
                          <a:pt x="771664" y="451328"/>
                        </a:cubicBezTo>
                        <a:cubicBezTo>
                          <a:pt x="776076" y="451933"/>
                          <a:pt x="780560" y="452164"/>
                          <a:pt x="784936" y="452644"/>
                        </a:cubicBezTo>
                        <a:cubicBezTo>
                          <a:pt x="790024" y="453178"/>
                          <a:pt x="795112" y="453836"/>
                          <a:pt x="800200" y="454423"/>
                        </a:cubicBezTo>
                        <a:cubicBezTo>
                          <a:pt x="801552" y="454566"/>
                          <a:pt x="802922" y="454655"/>
                          <a:pt x="804292" y="454672"/>
                        </a:cubicBezTo>
                        <a:cubicBezTo>
                          <a:pt x="806689" y="454575"/>
                          <a:pt x="809085" y="454827"/>
                          <a:pt x="811408" y="455420"/>
                        </a:cubicBezTo>
                        <a:cubicBezTo>
                          <a:pt x="811734" y="455535"/>
                          <a:pt x="812077" y="455589"/>
                          <a:pt x="812422" y="455580"/>
                        </a:cubicBezTo>
                        <a:cubicBezTo>
                          <a:pt x="818453" y="455242"/>
                          <a:pt x="824342" y="456683"/>
                          <a:pt x="830337" y="456754"/>
                        </a:cubicBezTo>
                        <a:cubicBezTo>
                          <a:pt x="833424" y="456581"/>
                          <a:pt x="836520" y="456838"/>
                          <a:pt x="839535" y="457519"/>
                        </a:cubicBezTo>
                        <a:cubicBezTo>
                          <a:pt x="840031" y="457667"/>
                          <a:pt x="840549" y="457727"/>
                          <a:pt x="841065" y="457697"/>
                        </a:cubicBezTo>
                        <a:cubicBezTo>
                          <a:pt x="851010" y="457305"/>
                          <a:pt x="860866" y="459280"/>
                          <a:pt x="870829" y="458871"/>
                        </a:cubicBezTo>
                        <a:cubicBezTo>
                          <a:pt x="873739" y="458656"/>
                          <a:pt x="876666" y="458876"/>
                          <a:pt x="879510" y="459529"/>
                        </a:cubicBezTo>
                        <a:cubicBezTo>
                          <a:pt x="880859" y="459773"/>
                          <a:pt x="882232" y="459857"/>
                          <a:pt x="883602" y="459778"/>
                        </a:cubicBezTo>
                        <a:cubicBezTo>
                          <a:pt x="889082" y="459778"/>
                          <a:pt x="894579" y="459778"/>
                          <a:pt x="900059" y="459885"/>
                        </a:cubicBezTo>
                        <a:cubicBezTo>
                          <a:pt x="904513" y="459778"/>
                          <a:pt x="908970" y="460029"/>
                          <a:pt x="913384" y="460632"/>
                        </a:cubicBezTo>
                        <a:cubicBezTo>
                          <a:pt x="916621" y="460979"/>
                          <a:pt x="919883" y="461052"/>
                          <a:pt x="923133" y="460846"/>
                        </a:cubicBezTo>
                        <a:cubicBezTo>
                          <a:pt x="928970" y="460760"/>
                          <a:pt x="934807" y="460986"/>
                          <a:pt x="940621" y="461522"/>
                        </a:cubicBezTo>
                        <a:cubicBezTo>
                          <a:pt x="939589" y="461629"/>
                          <a:pt x="938575" y="461789"/>
                          <a:pt x="937561" y="461806"/>
                        </a:cubicBezTo>
                        <a:lnTo>
                          <a:pt x="906694" y="461949"/>
                        </a:lnTo>
                        <a:cubicBezTo>
                          <a:pt x="904636" y="461913"/>
                          <a:pt x="902578" y="462093"/>
                          <a:pt x="900557" y="462482"/>
                        </a:cubicBezTo>
                        <a:cubicBezTo>
                          <a:pt x="899043" y="462762"/>
                          <a:pt x="897506" y="462881"/>
                          <a:pt x="895967" y="462838"/>
                        </a:cubicBezTo>
                        <a:cubicBezTo>
                          <a:pt x="890985" y="462838"/>
                          <a:pt x="886022" y="462838"/>
                          <a:pt x="881040" y="462945"/>
                        </a:cubicBezTo>
                        <a:cubicBezTo>
                          <a:pt x="877618" y="462927"/>
                          <a:pt x="874200" y="463160"/>
                          <a:pt x="870811" y="463639"/>
                        </a:cubicBezTo>
                        <a:cubicBezTo>
                          <a:pt x="867400" y="463968"/>
                          <a:pt x="863970" y="464076"/>
                          <a:pt x="860546" y="463959"/>
                        </a:cubicBezTo>
                        <a:cubicBezTo>
                          <a:pt x="857119" y="463838"/>
                          <a:pt x="853691" y="464082"/>
                          <a:pt x="850316" y="464688"/>
                        </a:cubicBezTo>
                        <a:cubicBezTo>
                          <a:pt x="848450" y="464966"/>
                          <a:pt x="846561" y="465055"/>
                          <a:pt x="844677" y="464955"/>
                        </a:cubicBezTo>
                        <a:cubicBezTo>
                          <a:pt x="840565" y="464795"/>
                          <a:pt x="836450" y="465082"/>
                          <a:pt x="832401" y="465809"/>
                        </a:cubicBezTo>
                        <a:cubicBezTo>
                          <a:pt x="830876" y="466035"/>
                          <a:pt x="829332" y="466101"/>
                          <a:pt x="827793" y="466005"/>
                        </a:cubicBezTo>
                        <a:cubicBezTo>
                          <a:pt x="824707" y="465829"/>
                          <a:pt x="821609" y="466092"/>
                          <a:pt x="818596" y="466788"/>
                        </a:cubicBezTo>
                        <a:cubicBezTo>
                          <a:pt x="818101" y="466944"/>
                          <a:pt x="817582" y="467005"/>
                          <a:pt x="817066" y="466966"/>
                        </a:cubicBezTo>
                        <a:cubicBezTo>
                          <a:pt x="811391" y="466539"/>
                          <a:pt x="805787" y="467695"/>
                          <a:pt x="800200" y="468264"/>
                        </a:cubicBezTo>
                        <a:cubicBezTo>
                          <a:pt x="795290" y="468762"/>
                          <a:pt x="790327" y="469065"/>
                          <a:pt x="785416" y="469777"/>
                        </a:cubicBezTo>
                        <a:cubicBezTo>
                          <a:pt x="781378" y="470364"/>
                          <a:pt x="777286" y="470862"/>
                          <a:pt x="773194" y="471182"/>
                        </a:cubicBezTo>
                        <a:cubicBezTo>
                          <a:pt x="769458" y="471484"/>
                          <a:pt x="765722" y="471965"/>
                          <a:pt x="762004" y="472481"/>
                        </a:cubicBezTo>
                        <a:cubicBezTo>
                          <a:pt x="758624" y="472943"/>
                          <a:pt x="755279" y="473762"/>
                          <a:pt x="751881" y="474117"/>
                        </a:cubicBezTo>
                        <a:cubicBezTo>
                          <a:pt x="742541" y="475149"/>
                          <a:pt x="733308" y="476928"/>
                          <a:pt x="724075" y="478654"/>
                        </a:cubicBezTo>
                        <a:cubicBezTo>
                          <a:pt x="712315" y="480860"/>
                          <a:pt x="700609" y="483493"/>
                          <a:pt x="689063" y="486606"/>
                        </a:cubicBezTo>
                        <a:cubicBezTo>
                          <a:pt x="671320" y="491214"/>
                          <a:pt x="653939" y="497119"/>
                          <a:pt x="637061" y="504272"/>
                        </a:cubicBezTo>
                        <a:cubicBezTo>
                          <a:pt x="621276" y="510972"/>
                          <a:pt x="606203" y="519240"/>
                          <a:pt x="592069" y="528948"/>
                        </a:cubicBezTo>
                        <a:cubicBezTo>
                          <a:pt x="583147" y="535061"/>
                          <a:pt x="574784" y="541947"/>
                          <a:pt x="567073" y="549531"/>
                        </a:cubicBezTo>
                        <a:cubicBezTo>
                          <a:pt x="564778" y="551844"/>
                          <a:pt x="562483" y="554157"/>
                          <a:pt x="560153" y="556434"/>
                        </a:cubicBezTo>
                        <a:cubicBezTo>
                          <a:pt x="553214" y="563307"/>
                          <a:pt x="546908" y="570791"/>
                          <a:pt x="541312" y="578797"/>
                        </a:cubicBezTo>
                        <a:cubicBezTo>
                          <a:pt x="533346" y="589752"/>
                          <a:pt x="526335" y="601369"/>
                          <a:pt x="520355" y="613524"/>
                        </a:cubicBezTo>
                        <a:cubicBezTo>
                          <a:pt x="515516" y="623558"/>
                          <a:pt x="511181" y="633805"/>
                          <a:pt x="507350" y="644266"/>
                        </a:cubicBezTo>
                        <a:cubicBezTo>
                          <a:pt x="501720" y="659893"/>
                          <a:pt x="497032" y="675844"/>
                          <a:pt x="493314" y="692034"/>
                        </a:cubicBezTo>
                        <a:cubicBezTo>
                          <a:pt x="491143" y="701356"/>
                          <a:pt x="489275" y="710749"/>
                          <a:pt x="487514" y="720143"/>
                        </a:cubicBezTo>
                        <a:cubicBezTo>
                          <a:pt x="485753" y="729536"/>
                          <a:pt x="484383" y="738663"/>
                          <a:pt x="483137" y="747985"/>
                        </a:cubicBezTo>
                        <a:cubicBezTo>
                          <a:pt x="482088" y="755937"/>
                          <a:pt x="481163" y="763996"/>
                          <a:pt x="479971" y="771860"/>
                        </a:cubicBezTo>
                        <a:cubicBezTo>
                          <a:pt x="479259" y="776592"/>
                          <a:pt x="479811" y="781467"/>
                          <a:pt x="478281" y="786092"/>
                        </a:cubicBezTo>
                        <a:cubicBezTo>
                          <a:pt x="478241" y="791568"/>
                          <a:pt x="477788" y="797033"/>
                          <a:pt x="476929" y="802442"/>
                        </a:cubicBezTo>
                        <a:cubicBezTo>
                          <a:pt x="476253" y="809077"/>
                          <a:pt x="476733" y="815802"/>
                          <a:pt x="475310" y="822367"/>
                        </a:cubicBezTo>
                        <a:cubicBezTo>
                          <a:pt x="475233" y="822700"/>
                          <a:pt x="475192" y="823039"/>
                          <a:pt x="475185" y="823381"/>
                        </a:cubicBezTo>
                        <a:cubicBezTo>
                          <a:pt x="475452" y="830497"/>
                          <a:pt x="474349" y="837400"/>
                          <a:pt x="474064" y="844392"/>
                        </a:cubicBezTo>
                        <a:cubicBezTo>
                          <a:pt x="474128" y="849362"/>
                          <a:pt x="473856" y="854331"/>
                          <a:pt x="473246" y="859264"/>
                        </a:cubicBezTo>
                        <a:cubicBezTo>
                          <a:pt x="472927" y="862504"/>
                          <a:pt x="472851" y="865763"/>
                          <a:pt x="473015" y="869014"/>
                        </a:cubicBezTo>
                        <a:cubicBezTo>
                          <a:pt x="472872" y="874351"/>
                          <a:pt x="473370" y="879688"/>
                          <a:pt x="472178" y="884883"/>
                        </a:cubicBezTo>
                        <a:cubicBezTo>
                          <a:pt x="471988" y="886244"/>
                          <a:pt x="471940" y="887621"/>
                          <a:pt x="472036" y="888992"/>
                        </a:cubicBezTo>
                        <a:cubicBezTo>
                          <a:pt x="472036" y="898089"/>
                          <a:pt x="471995" y="907180"/>
                          <a:pt x="471912" y="916265"/>
                        </a:cubicBezTo>
                        <a:cubicBezTo>
                          <a:pt x="471947" y="917955"/>
                          <a:pt x="471965" y="919663"/>
                          <a:pt x="471965" y="921371"/>
                        </a:cubicBezTo>
                        <a:close/>
                      </a:path>
                    </a:pathLst>
                  </a:custGeom>
                  <a:solidFill>
                    <a:srgbClr val="FFFFFF"/>
                  </a:solidFill>
                  <a:ln w="9525" cap="flat">
                    <a:noFill/>
                    <a:prstDash val="solid"/>
                    <a:miter/>
                  </a:ln>
                </p:spPr>
                <p:txBody>
                  <a:bodyPr rtlCol="0" anchor="ctr"/>
                  <a:lstStyle/>
                  <a:p>
                    <a:endParaRPr lang="zh-CN" altLang="en-US" sz="1400"/>
                  </a:p>
                </p:txBody>
              </p:sp>
            </p:grpSp>
          </p:grpSp>
          <p:grpSp>
            <p:nvGrpSpPr>
              <p:cNvPr id="14" name="组合 13"/>
              <p:cNvGrpSpPr/>
              <p:nvPr/>
            </p:nvGrpSpPr>
            <p:grpSpPr>
              <a:xfrm>
                <a:off x="7341937" y="1091157"/>
                <a:ext cx="3915143" cy="5215129"/>
                <a:chOff x="5470058" y="1815506"/>
                <a:chExt cx="3915143" cy="3818723"/>
              </a:xfrm>
            </p:grpSpPr>
            <p:sp>
              <p:nvSpPr>
                <p:cNvPr id="61" name="圆角矩形 60"/>
                <p:cNvSpPr/>
                <p:nvPr/>
              </p:nvSpPr>
              <p:spPr>
                <a:xfrm>
                  <a:off x="5470058" y="1815506"/>
                  <a:ext cx="3732047" cy="3818723"/>
                </a:xfrm>
                <a:prstGeom prst="roundRect">
                  <a:avLst/>
                </a:prstGeom>
                <a:no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p>
              </p:txBody>
            </p:sp>
            <p:grpSp>
              <p:nvGrpSpPr>
                <p:cNvPr id="75" name="组合 74"/>
                <p:cNvGrpSpPr/>
                <p:nvPr/>
              </p:nvGrpSpPr>
              <p:grpSpPr>
                <a:xfrm rot="5400000">
                  <a:off x="8096376" y="3589852"/>
                  <a:ext cx="2253474" cy="324176"/>
                  <a:chOff x="1747099" y="2130798"/>
                  <a:chExt cx="2859315" cy="351707"/>
                </a:xfrm>
              </p:grpSpPr>
              <p:sp>
                <p:nvSpPr>
                  <p:cNvPr id="76" name="圆角矩形 75"/>
                  <p:cNvSpPr/>
                  <p:nvPr/>
                </p:nvSpPr>
                <p:spPr>
                  <a:xfrm>
                    <a:off x="1747099" y="2156724"/>
                    <a:ext cx="2859315" cy="325781"/>
                  </a:xfrm>
                  <a:prstGeom prst="roundRect">
                    <a:avLst>
                      <a:gd name="adj" fmla="val 50000"/>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p>
                </p:txBody>
              </p:sp>
              <p:cxnSp>
                <p:nvCxnSpPr>
                  <p:cNvPr id="77" name="直线连接符 76"/>
                  <p:cNvCxnSpPr/>
                  <p:nvPr/>
                </p:nvCxnSpPr>
                <p:spPr>
                  <a:xfrm>
                    <a:off x="2339788" y="2313483"/>
                    <a:ext cx="169433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8" name="图形 136"/>
                  <p:cNvSpPr/>
                  <p:nvPr/>
                </p:nvSpPr>
                <p:spPr>
                  <a:xfrm>
                    <a:off x="1778178" y="2130798"/>
                    <a:ext cx="345371" cy="338190"/>
                  </a:xfrm>
                  <a:custGeom>
                    <a:avLst/>
                    <a:gdLst>
                      <a:gd name="connsiteX0" fmla="*/ 471965 w 941119"/>
                      <a:gd name="connsiteY0" fmla="*/ 921371 h 921549"/>
                      <a:gd name="connsiteX1" fmla="*/ 470026 w 941119"/>
                      <a:gd name="connsiteY1" fmla="*/ 907245 h 921549"/>
                      <a:gd name="connsiteX2" fmla="*/ 470026 w 941119"/>
                      <a:gd name="connsiteY2" fmla="*/ 886680 h 921549"/>
                      <a:gd name="connsiteX3" fmla="*/ 469296 w 941119"/>
                      <a:gd name="connsiteY3" fmla="*/ 873871 h 921549"/>
                      <a:gd name="connsiteX4" fmla="*/ 469012 w 941119"/>
                      <a:gd name="connsiteY4" fmla="*/ 862574 h 921549"/>
                      <a:gd name="connsiteX5" fmla="*/ 468211 w 941119"/>
                      <a:gd name="connsiteY5" fmla="*/ 849266 h 921549"/>
                      <a:gd name="connsiteX6" fmla="*/ 468016 w 941119"/>
                      <a:gd name="connsiteY6" fmla="*/ 845157 h 921549"/>
                      <a:gd name="connsiteX7" fmla="*/ 467144 w 941119"/>
                      <a:gd name="connsiteY7" fmla="*/ 830301 h 921549"/>
                      <a:gd name="connsiteX8" fmla="*/ 466966 w 941119"/>
                      <a:gd name="connsiteY8" fmla="*/ 824662 h 921549"/>
                      <a:gd name="connsiteX9" fmla="*/ 466201 w 941119"/>
                      <a:gd name="connsiteY9" fmla="*/ 815980 h 921549"/>
                      <a:gd name="connsiteX10" fmla="*/ 466041 w 941119"/>
                      <a:gd name="connsiteY10" fmla="*/ 814468 h 921549"/>
                      <a:gd name="connsiteX11" fmla="*/ 464813 w 941119"/>
                      <a:gd name="connsiteY11" fmla="*/ 796037 h 921549"/>
                      <a:gd name="connsiteX12" fmla="*/ 463176 w 941119"/>
                      <a:gd name="connsiteY12" fmla="*/ 781271 h 921549"/>
                      <a:gd name="connsiteX13" fmla="*/ 462892 w 941119"/>
                      <a:gd name="connsiteY13" fmla="*/ 778727 h 921549"/>
                      <a:gd name="connsiteX14" fmla="*/ 461113 w 941119"/>
                      <a:gd name="connsiteY14" fmla="*/ 762431 h 921549"/>
                      <a:gd name="connsiteX15" fmla="*/ 459992 w 941119"/>
                      <a:gd name="connsiteY15" fmla="*/ 753286 h 921549"/>
                      <a:gd name="connsiteX16" fmla="*/ 454904 w 941119"/>
                      <a:gd name="connsiteY16" fmla="*/ 720890 h 921549"/>
                      <a:gd name="connsiteX17" fmla="*/ 445137 w 941119"/>
                      <a:gd name="connsiteY17" fmla="*/ 676307 h 921549"/>
                      <a:gd name="connsiteX18" fmla="*/ 427524 w 941119"/>
                      <a:gd name="connsiteY18" fmla="*/ 625888 h 921549"/>
                      <a:gd name="connsiteX19" fmla="*/ 401924 w 941119"/>
                      <a:gd name="connsiteY19" fmla="*/ 580256 h 921549"/>
                      <a:gd name="connsiteX20" fmla="*/ 385378 w 941119"/>
                      <a:gd name="connsiteY20" fmla="*/ 559992 h 921549"/>
                      <a:gd name="connsiteX21" fmla="*/ 382372 w 941119"/>
                      <a:gd name="connsiteY21" fmla="*/ 556434 h 921549"/>
                      <a:gd name="connsiteX22" fmla="*/ 376554 w 941119"/>
                      <a:gd name="connsiteY22" fmla="*/ 550635 h 921549"/>
                      <a:gd name="connsiteX23" fmla="*/ 374170 w 941119"/>
                      <a:gd name="connsiteY23" fmla="*/ 548695 h 921549"/>
                      <a:gd name="connsiteX24" fmla="*/ 359404 w 941119"/>
                      <a:gd name="connsiteY24" fmla="*/ 535940 h 921549"/>
                      <a:gd name="connsiteX25" fmla="*/ 336526 w 941119"/>
                      <a:gd name="connsiteY25" fmla="*/ 520302 h 921549"/>
                      <a:gd name="connsiteX26" fmla="*/ 281909 w 941119"/>
                      <a:gd name="connsiteY26" fmla="*/ 495395 h 921549"/>
                      <a:gd name="connsiteX27" fmla="*/ 237966 w 941119"/>
                      <a:gd name="connsiteY27" fmla="*/ 482942 h 921549"/>
                      <a:gd name="connsiteX28" fmla="*/ 203239 w 941119"/>
                      <a:gd name="connsiteY28" fmla="*/ 476199 h 921549"/>
                      <a:gd name="connsiteX29" fmla="*/ 171839 w 941119"/>
                      <a:gd name="connsiteY29" fmla="*/ 471449 h 921549"/>
                      <a:gd name="connsiteX30" fmla="*/ 158585 w 941119"/>
                      <a:gd name="connsiteY30" fmla="*/ 470043 h 921549"/>
                      <a:gd name="connsiteX31" fmla="*/ 145349 w 941119"/>
                      <a:gd name="connsiteY31" fmla="*/ 468496 h 921549"/>
                      <a:gd name="connsiteX32" fmla="*/ 142306 w 941119"/>
                      <a:gd name="connsiteY32" fmla="*/ 468140 h 921549"/>
                      <a:gd name="connsiteX33" fmla="*/ 132611 w 941119"/>
                      <a:gd name="connsiteY33" fmla="*/ 467339 h 921549"/>
                      <a:gd name="connsiteX34" fmla="*/ 114180 w 941119"/>
                      <a:gd name="connsiteY34" fmla="*/ 466023 h 921549"/>
                      <a:gd name="connsiteX35" fmla="*/ 107063 w 941119"/>
                      <a:gd name="connsiteY35" fmla="*/ 465364 h 921549"/>
                      <a:gd name="connsiteX36" fmla="*/ 105533 w 941119"/>
                      <a:gd name="connsiteY36" fmla="*/ 465133 h 921549"/>
                      <a:gd name="connsiteX37" fmla="*/ 82975 w 941119"/>
                      <a:gd name="connsiteY37" fmla="*/ 463977 h 921549"/>
                      <a:gd name="connsiteX38" fmla="*/ 67604 w 941119"/>
                      <a:gd name="connsiteY38" fmla="*/ 463176 h 921549"/>
                      <a:gd name="connsiteX39" fmla="*/ 58887 w 941119"/>
                      <a:gd name="connsiteY39" fmla="*/ 462963 h 921549"/>
                      <a:gd name="connsiteX40" fmla="*/ 38374 w 941119"/>
                      <a:gd name="connsiteY40" fmla="*/ 462073 h 921549"/>
                      <a:gd name="connsiteX41" fmla="*/ 34265 w 941119"/>
                      <a:gd name="connsiteY41" fmla="*/ 461984 h 921549"/>
                      <a:gd name="connsiteX42" fmla="*/ 4892 w 941119"/>
                      <a:gd name="connsiteY42" fmla="*/ 461931 h 921549"/>
                      <a:gd name="connsiteX43" fmla="*/ 1334 w 941119"/>
                      <a:gd name="connsiteY43" fmla="*/ 461344 h 921549"/>
                      <a:gd name="connsiteX44" fmla="*/ 4394 w 941119"/>
                      <a:gd name="connsiteY44" fmla="*/ 461077 h 921549"/>
                      <a:gd name="connsiteX45" fmla="*/ 22416 w 941119"/>
                      <a:gd name="connsiteY45" fmla="*/ 460952 h 921549"/>
                      <a:gd name="connsiteX46" fmla="*/ 33090 w 941119"/>
                      <a:gd name="connsiteY46" fmla="*/ 460205 h 921549"/>
                      <a:gd name="connsiteX47" fmla="*/ 37200 w 941119"/>
                      <a:gd name="connsiteY47" fmla="*/ 460027 h 921549"/>
                      <a:gd name="connsiteX48" fmla="*/ 54688 w 941119"/>
                      <a:gd name="connsiteY48" fmla="*/ 460027 h 921549"/>
                      <a:gd name="connsiteX49" fmla="*/ 64918 w 941119"/>
                      <a:gd name="connsiteY49" fmla="*/ 459334 h 921549"/>
                      <a:gd name="connsiteX50" fmla="*/ 74151 w 941119"/>
                      <a:gd name="connsiteY50" fmla="*/ 459031 h 921549"/>
                      <a:gd name="connsiteX51" fmla="*/ 87992 w 941119"/>
                      <a:gd name="connsiteY51" fmla="*/ 458195 h 921549"/>
                      <a:gd name="connsiteX52" fmla="*/ 93116 w 941119"/>
                      <a:gd name="connsiteY52" fmla="*/ 457999 h 921549"/>
                      <a:gd name="connsiteX53" fmla="*/ 105391 w 941119"/>
                      <a:gd name="connsiteY53" fmla="*/ 457163 h 921549"/>
                      <a:gd name="connsiteX54" fmla="*/ 109501 w 941119"/>
                      <a:gd name="connsiteY54" fmla="*/ 456985 h 921549"/>
                      <a:gd name="connsiteX55" fmla="*/ 120744 w 941119"/>
                      <a:gd name="connsiteY55" fmla="*/ 456131 h 921549"/>
                      <a:gd name="connsiteX56" fmla="*/ 124302 w 941119"/>
                      <a:gd name="connsiteY56" fmla="*/ 455953 h 921549"/>
                      <a:gd name="connsiteX57" fmla="*/ 132468 w 941119"/>
                      <a:gd name="connsiteY57" fmla="*/ 455171 h 921549"/>
                      <a:gd name="connsiteX58" fmla="*/ 133998 w 941119"/>
                      <a:gd name="connsiteY58" fmla="*/ 454993 h 921549"/>
                      <a:gd name="connsiteX59" fmla="*/ 149850 w 941119"/>
                      <a:gd name="connsiteY59" fmla="*/ 453747 h 921549"/>
                      <a:gd name="connsiteX60" fmla="*/ 163050 w 941119"/>
                      <a:gd name="connsiteY60" fmla="*/ 452128 h 921549"/>
                      <a:gd name="connsiteX61" fmla="*/ 174774 w 941119"/>
                      <a:gd name="connsiteY61" fmla="*/ 450794 h 921549"/>
                      <a:gd name="connsiteX62" fmla="*/ 193543 w 941119"/>
                      <a:gd name="connsiteY62" fmla="*/ 448125 h 921549"/>
                      <a:gd name="connsiteX63" fmla="*/ 214251 w 941119"/>
                      <a:gd name="connsiteY63" fmla="*/ 444656 h 921549"/>
                      <a:gd name="connsiteX64" fmla="*/ 226367 w 941119"/>
                      <a:gd name="connsiteY64" fmla="*/ 442450 h 921549"/>
                      <a:gd name="connsiteX65" fmla="*/ 281357 w 941119"/>
                      <a:gd name="connsiteY65" fmla="*/ 427649 h 921549"/>
                      <a:gd name="connsiteX66" fmla="*/ 326634 w 941119"/>
                      <a:gd name="connsiteY66" fmla="*/ 408079 h 921549"/>
                      <a:gd name="connsiteX67" fmla="*/ 363425 w 941119"/>
                      <a:gd name="connsiteY67" fmla="*/ 383724 h 921549"/>
                      <a:gd name="connsiteX68" fmla="*/ 387834 w 941119"/>
                      <a:gd name="connsiteY68" fmla="*/ 360205 h 921549"/>
                      <a:gd name="connsiteX69" fmla="*/ 411708 w 941119"/>
                      <a:gd name="connsiteY69" fmla="*/ 327470 h 921549"/>
                      <a:gd name="connsiteX70" fmla="*/ 423681 w 941119"/>
                      <a:gd name="connsiteY70" fmla="*/ 305321 h 921549"/>
                      <a:gd name="connsiteX71" fmla="*/ 440138 w 941119"/>
                      <a:gd name="connsiteY71" fmla="*/ 262624 h 921549"/>
                      <a:gd name="connsiteX72" fmla="*/ 450527 w 941119"/>
                      <a:gd name="connsiteY72" fmla="*/ 222915 h 921549"/>
                      <a:gd name="connsiteX73" fmla="*/ 455082 w 941119"/>
                      <a:gd name="connsiteY73" fmla="*/ 200286 h 921549"/>
                      <a:gd name="connsiteX74" fmla="*/ 458640 w 941119"/>
                      <a:gd name="connsiteY74" fmla="*/ 177514 h 921549"/>
                      <a:gd name="connsiteX75" fmla="*/ 460419 w 941119"/>
                      <a:gd name="connsiteY75" fmla="*/ 166840 h 921549"/>
                      <a:gd name="connsiteX76" fmla="*/ 461415 w 941119"/>
                      <a:gd name="connsiteY76" fmla="*/ 158176 h 921549"/>
                      <a:gd name="connsiteX77" fmla="*/ 462803 w 941119"/>
                      <a:gd name="connsiteY77" fmla="*/ 144922 h 921549"/>
                      <a:gd name="connsiteX78" fmla="*/ 464422 w 941119"/>
                      <a:gd name="connsiteY78" fmla="*/ 130155 h 921549"/>
                      <a:gd name="connsiteX79" fmla="*/ 464689 w 941119"/>
                      <a:gd name="connsiteY79" fmla="*/ 128643 h 921549"/>
                      <a:gd name="connsiteX80" fmla="*/ 465881 w 941119"/>
                      <a:gd name="connsiteY80" fmla="*/ 110728 h 921549"/>
                      <a:gd name="connsiteX81" fmla="*/ 466557 w 941119"/>
                      <a:gd name="connsiteY81" fmla="*/ 104110 h 921549"/>
                      <a:gd name="connsiteX82" fmla="*/ 466788 w 941119"/>
                      <a:gd name="connsiteY82" fmla="*/ 102580 h 921549"/>
                      <a:gd name="connsiteX83" fmla="*/ 467944 w 941119"/>
                      <a:gd name="connsiteY83" fmla="*/ 80538 h 921549"/>
                      <a:gd name="connsiteX84" fmla="*/ 468674 w 941119"/>
                      <a:gd name="connsiteY84" fmla="*/ 69294 h 921549"/>
                      <a:gd name="connsiteX85" fmla="*/ 468958 w 941119"/>
                      <a:gd name="connsiteY85" fmla="*/ 61075 h 921549"/>
                      <a:gd name="connsiteX86" fmla="*/ 469795 w 941119"/>
                      <a:gd name="connsiteY86" fmla="*/ 45188 h 921549"/>
                      <a:gd name="connsiteX87" fmla="*/ 469919 w 941119"/>
                      <a:gd name="connsiteY87" fmla="*/ 41096 h 921549"/>
                      <a:gd name="connsiteX88" fmla="*/ 470026 w 941119"/>
                      <a:gd name="connsiteY88" fmla="*/ 10230 h 921549"/>
                      <a:gd name="connsiteX89" fmla="*/ 471947 w 941119"/>
                      <a:gd name="connsiteY89" fmla="*/ 1334 h 921549"/>
                      <a:gd name="connsiteX90" fmla="*/ 471947 w 941119"/>
                      <a:gd name="connsiteY90" fmla="*/ 5462 h 921549"/>
                      <a:gd name="connsiteX91" fmla="*/ 472054 w 941119"/>
                      <a:gd name="connsiteY91" fmla="*/ 28589 h 921549"/>
                      <a:gd name="connsiteX92" fmla="*/ 472783 w 941119"/>
                      <a:gd name="connsiteY92" fmla="*/ 40883 h 921549"/>
                      <a:gd name="connsiteX93" fmla="*/ 473068 w 941119"/>
                      <a:gd name="connsiteY93" fmla="*/ 51664 h 921549"/>
                      <a:gd name="connsiteX94" fmla="*/ 473904 w 941119"/>
                      <a:gd name="connsiteY94" fmla="*/ 68067 h 921549"/>
                      <a:gd name="connsiteX95" fmla="*/ 474100 w 941119"/>
                      <a:gd name="connsiteY95" fmla="*/ 75183 h 921549"/>
                      <a:gd name="connsiteX96" fmla="*/ 474900 w 941119"/>
                      <a:gd name="connsiteY96" fmla="*/ 86942 h 921549"/>
                      <a:gd name="connsiteX97" fmla="*/ 475096 w 941119"/>
                      <a:gd name="connsiteY97" fmla="*/ 90500 h 921549"/>
                      <a:gd name="connsiteX98" fmla="*/ 475986 w 941119"/>
                      <a:gd name="connsiteY98" fmla="*/ 103808 h 921549"/>
                      <a:gd name="connsiteX99" fmla="*/ 476146 w 941119"/>
                      <a:gd name="connsiteY99" fmla="*/ 108415 h 921549"/>
                      <a:gd name="connsiteX100" fmla="*/ 476893 w 941119"/>
                      <a:gd name="connsiteY100" fmla="*/ 116065 h 921549"/>
                      <a:gd name="connsiteX101" fmla="*/ 477071 w 941119"/>
                      <a:gd name="connsiteY101" fmla="*/ 117595 h 921549"/>
                      <a:gd name="connsiteX102" fmla="*/ 478316 w 941119"/>
                      <a:gd name="connsiteY102" fmla="*/ 134479 h 921549"/>
                      <a:gd name="connsiteX103" fmla="*/ 480095 w 941119"/>
                      <a:gd name="connsiteY103" fmla="*/ 149227 h 921549"/>
                      <a:gd name="connsiteX104" fmla="*/ 481163 w 941119"/>
                      <a:gd name="connsiteY104" fmla="*/ 159421 h 921549"/>
                      <a:gd name="connsiteX105" fmla="*/ 491339 w 941119"/>
                      <a:gd name="connsiteY105" fmla="*/ 221083 h 921549"/>
                      <a:gd name="connsiteX106" fmla="*/ 508204 w 941119"/>
                      <a:gd name="connsiteY106" fmla="*/ 280290 h 921549"/>
                      <a:gd name="connsiteX107" fmla="*/ 538448 w 941119"/>
                      <a:gd name="connsiteY107" fmla="*/ 339639 h 921549"/>
                      <a:gd name="connsiteX108" fmla="*/ 552556 w 941119"/>
                      <a:gd name="connsiteY108" fmla="*/ 357928 h 921549"/>
                      <a:gd name="connsiteX109" fmla="*/ 567073 w 941119"/>
                      <a:gd name="connsiteY109" fmla="*/ 373210 h 921549"/>
                      <a:gd name="connsiteX110" fmla="*/ 587550 w 941119"/>
                      <a:gd name="connsiteY110" fmla="*/ 390289 h 921549"/>
                      <a:gd name="connsiteX111" fmla="*/ 609077 w 941119"/>
                      <a:gd name="connsiteY111" fmla="*/ 404325 h 921549"/>
                      <a:gd name="connsiteX112" fmla="*/ 644249 w 941119"/>
                      <a:gd name="connsiteY112" fmla="*/ 421297 h 921549"/>
                      <a:gd name="connsiteX113" fmla="*/ 694062 w 941119"/>
                      <a:gd name="connsiteY113" fmla="*/ 437202 h 921549"/>
                      <a:gd name="connsiteX114" fmla="*/ 725106 w 941119"/>
                      <a:gd name="connsiteY114" fmla="*/ 444087 h 921549"/>
                      <a:gd name="connsiteX115" fmla="*/ 746846 w 941119"/>
                      <a:gd name="connsiteY115" fmla="*/ 447645 h 921549"/>
                      <a:gd name="connsiteX116" fmla="*/ 771664 w 941119"/>
                      <a:gd name="connsiteY116" fmla="*/ 451328 h 921549"/>
                      <a:gd name="connsiteX117" fmla="*/ 784936 w 941119"/>
                      <a:gd name="connsiteY117" fmla="*/ 452644 h 921549"/>
                      <a:gd name="connsiteX118" fmla="*/ 800200 w 941119"/>
                      <a:gd name="connsiteY118" fmla="*/ 454423 h 921549"/>
                      <a:gd name="connsiteX119" fmla="*/ 804292 w 941119"/>
                      <a:gd name="connsiteY119" fmla="*/ 454672 h 921549"/>
                      <a:gd name="connsiteX120" fmla="*/ 811408 w 941119"/>
                      <a:gd name="connsiteY120" fmla="*/ 455420 h 921549"/>
                      <a:gd name="connsiteX121" fmla="*/ 812422 w 941119"/>
                      <a:gd name="connsiteY121" fmla="*/ 455580 h 921549"/>
                      <a:gd name="connsiteX122" fmla="*/ 830337 w 941119"/>
                      <a:gd name="connsiteY122" fmla="*/ 456754 h 921549"/>
                      <a:gd name="connsiteX123" fmla="*/ 839535 w 941119"/>
                      <a:gd name="connsiteY123" fmla="*/ 457519 h 921549"/>
                      <a:gd name="connsiteX124" fmla="*/ 841065 w 941119"/>
                      <a:gd name="connsiteY124" fmla="*/ 457697 h 921549"/>
                      <a:gd name="connsiteX125" fmla="*/ 870829 w 941119"/>
                      <a:gd name="connsiteY125" fmla="*/ 458871 h 921549"/>
                      <a:gd name="connsiteX126" fmla="*/ 879510 w 941119"/>
                      <a:gd name="connsiteY126" fmla="*/ 459529 h 921549"/>
                      <a:gd name="connsiteX127" fmla="*/ 883602 w 941119"/>
                      <a:gd name="connsiteY127" fmla="*/ 459778 h 921549"/>
                      <a:gd name="connsiteX128" fmla="*/ 900059 w 941119"/>
                      <a:gd name="connsiteY128" fmla="*/ 459885 h 921549"/>
                      <a:gd name="connsiteX129" fmla="*/ 913384 w 941119"/>
                      <a:gd name="connsiteY129" fmla="*/ 460632 h 921549"/>
                      <a:gd name="connsiteX130" fmla="*/ 923133 w 941119"/>
                      <a:gd name="connsiteY130" fmla="*/ 460846 h 921549"/>
                      <a:gd name="connsiteX131" fmla="*/ 940621 w 941119"/>
                      <a:gd name="connsiteY131" fmla="*/ 461522 h 921549"/>
                      <a:gd name="connsiteX132" fmla="*/ 937561 w 941119"/>
                      <a:gd name="connsiteY132" fmla="*/ 461806 h 921549"/>
                      <a:gd name="connsiteX133" fmla="*/ 906694 w 941119"/>
                      <a:gd name="connsiteY133" fmla="*/ 461949 h 921549"/>
                      <a:gd name="connsiteX134" fmla="*/ 900557 w 941119"/>
                      <a:gd name="connsiteY134" fmla="*/ 462482 h 921549"/>
                      <a:gd name="connsiteX135" fmla="*/ 895967 w 941119"/>
                      <a:gd name="connsiteY135" fmla="*/ 462838 h 921549"/>
                      <a:gd name="connsiteX136" fmla="*/ 881040 w 941119"/>
                      <a:gd name="connsiteY136" fmla="*/ 462945 h 921549"/>
                      <a:gd name="connsiteX137" fmla="*/ 870811 w 941119"/>
                      <a:gd name="connsiteY137" fmla="*/ 463639 h 921549"/>
                      <a:gd name="connsiteX138" fmla="*/ 860546 w 941119"/>
                      <a:gd name="connsiteY138" fmla="*/ 463959 h 921549"/>
                      <a:gd name="connsiteX139" fmla="*/ 850316 w 941119"/>
                      <a:gd name="connsiteY139" fmla="*/ 464688 h 921549"/>
                      <a:gd name="connsiteX140" fmla="*/ 844677 w 941119"/>
                      <a:gd name="connsiteY140" fmla="*/ 464955 h 921549"/>
                      <a:gd name="connsiteX141" fmla="*/ 832401 w 941119"/>
                      <a:gd name="connsiteY141" fmla="*/ 465809 h 921549"/>
                      <a:gd name="connsiteX142" fmla="*/ 827793 w 941119"/>
                      <a:gd name="connsiteY142" fmla="*/ 466005 h 921549"/>
                      <a:gd name="connsiteX143" fmla="*/ 818596 w 941119"/>
                      <a:gd name="connsiteY143" fmla="*/ 466788 h 921549"/>
                      <a:gd name="connsiteX144" fmla="*/ 817066 w 941119"/>
                      <a:gd name="connsiteY144" fmla="*/ 466966 h 921549"/>
                      <a:gd name="connsiteX145" fmla="*/ 800200 w 941119"/>
                      <a:gd name="connsiteY145" fmla="*/ 468264 h 921549"/>
                      <a:gd name="connsiteX146" fmla="*/ 785416 w 941119"/>
                      <a:gd name="connsiteY146" fmla="*/ 469777 h 921549"/>
                      <a:gd name="connsiteX147" fmla="*/ 773194 w 941119"/>
                      <a:gd name="connsiteY147" fmla="*/ 471182 h 921549"/>
                      <a:gd name="connsiteX148" fmla="*/ 762004 w 941119"/>
                      <a:gd name="connsiteY148" fmla="*/ 472481 h 921549"/>
                      <a:gd name="connsiteX149" fmla="*/ 751881 w 941119"/>
                      <a:gd name="connsiteY149" fmla="*/ 474117 h 921549"/>
                      <a:gd name="connsiteX150" fmla="*/ 724075 w 941119"/>
                      <a:gd name="connsiteY150" fmla="*/ 478654 h 921549"/>
                      <a:gd name="connsiteX151" fmla="*/ 689063 w 941119"/>
                      <a:gd name="connsiteY151" fmla="*/ 486606 h 921549"/>
                      <a:gd name="connsiteX152" fmla="*/ 637061 w 941119"/>
                      <a:gd name="connsiteY152" fmla="*/ 504272 h 921549"/>
                      <a:gd name="connsiteX153" fmla="*/ 592069 w 941119"/>
                      <a:gd name="connsiteY153" fmla="*/ 528948 h 921549"/>
                      <a:gd name="connsiteX154" fmla="*/ 567073 w 941119"/>
                      <a:gd name="connsiteY154" fmla="*/ 549531 h 921549"/>
                      <a:gd name="connsiteX155" fmla="*/ 560153 w 941119"/>
                      <a:gd name="connsiteY155" fmla="*/ 556434 h 921549"/>
                      <a:gd name="connsiteX156" fmla="*/ 541312 w 941119"/>
                      <a:gd name="connsiteY156" fmla="*/ 578797 h 921549"/>
                      <a:gd name="connsiteX157" fmla="*/ 520355 w 941119"/>
                      <a:gd name="connsiteY157" fmla="*/ 613524 h 921549"/>
                      <a:gd name="connsiteX158" fmla="*/ 507350 w 941119"/>
                      <a:gd name="connsiteY158" fmla="*/ 644266 h 921549"/>
                      <a:gd name="connsiteX159" fmla="*/ 493314 w 941119"/>
                      <a:gd name="connsiteY159" fmla="*/ 692034 h 921549"/>
                      <a:gd name="connsiteX160" fmla="*/ 487514 w 941119"/>
                      <a:gd name="connsiteY160" fmla="*/ 720143 h 921549"/>
                      <a:gd name="connsiteX161" fmla="*/ 483137 w 941119"/>
                      <a:gd name="connsiteY161" fmla="*/ 747985 h 921549"/>
                      <a:gd name="connsiteX162" fmla="*/ 479971 w 941119"/>
                      <a:gd name="connsiteY162" fmla="*/ 771860 h 921549"/>
                      <a:gd name="connsiteX163" fmla="*/ 478281 w 941119"/>
                      <a:gd name="connsiteY163" fmla="*/ 786092 h 921549"/>
                      <a:gd name="connsiteX164" fmla="*/ 476929 w 941119"/>
                      <a:gd name="connsiteY164" fmla="*/ 802442 h 921549"/>
                      <a:gd name="connsiteX165" fmla="*/ 475310 w 941119"/>
                      <a:gd name="connsiteY165" fmla="*/ 822367 h 921549"/>
                      <a:gd name="connsiteX166" fmla="*/ 475185 w 941119"/>
                      <a:gd name="connsiteY166" fmla="*/ 823381 h 921549"/>
                      <a:gd name="connsiteX167" fmla="*/ 474064 w 941119"/>
                      <a:gd name="connsiteY167" fmla="*/ 844392 h 921549"/>
                      <a:gd name="connsiteX168" fmla="*/ 473246 w 941119"/>
                      <a:gd name="connsiteY168" fmla="*/ 859264 h 921549"/>
                      <a:gd name="connsiteX169" fmla="*/ 473015 w 941119"/>
                      <a:gd name="connsiteY169" fmla="*/ 869014 h 921549"/>
                      <a:gd name="connsiteX170" fmla="*/ 472178 w 941119"/>
                      <a:gd name="connsiteY170" fmla="*/ 884883 h 921549"/>
                      <a:gd name="connsiteX171" fmla="*/ 472036 w 941119"/>
                      <a:gd name="connsiteY171" fmla="*/ 888992 h 921549"/>
                      <a:gd name="connsiteX172" fmla="*/ 471912 w 941119"/>
                      <a:gd name="connsiteY172" fmla="*/ 916265 h 921549"/>
                      <a:gd name="connsiteX173" fmla="*/ 471965 w 941119"/>
                      <a:gd name="connsiteY173" fmla="*/ 921371 h 92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1119" h="921549">
                        <a:moveTo>
                          <a:pt x="471965" y="921371"/>
                        </a:moveTo>
                        <a:cubicBezTo>
                          <a:pt x="470378" y="916840"/>
                          <a:pt x="469718" y="912036"/>
                          <a:pt x="470026" y="907245"/>
                        </a:cubicBezTo>
                        <a:cubicBezTo>
                          <a:pt x="470026" y="900396"/>
                          <a:pt x="470026" y="893529"/>
                          <a:pt x="470026" y="886680"/>
                        </a:cubicBezTo>
                        <a:cubicBezTo>
                          <a:pt x="470102" y="882398"/>
                          <a:pt x="469859" y="878115"/>
                          <a:pt x="469296" y="873871"/>
                        </a:cubicBezTo>
                        <a:cubicBezTo>
                          <a:pt x="468951" y="870115"/>
                          <a:pt x="468857" y="866342"/>
                          <a:pt x="469012" y="862574"/>
                        </a:cubicBezTo>
                        <a:cubicBezTo>
                          <a:pt x="469012" y="858126"/>
                          <a:pt x="469279" y="853678"/>
                          <a:pt x="468211" y="849266"/>
                        </a:cubicBezTo>
                        <a:cubicBezTo>
                          <a:pt x="468003" y="847907"/>
                          <a:pt x="467937" y="846530"/>
                          <a:pt x="468016" y="845157"/>
                        </a:cubicBezTo>
                        <a:cubicBezTo>
                          <a:pt x="467891" y="840211"/>
                          <a:pt x="468229" y="835229"/>
                          <a:pt x="467144" y="830301"/>
                        </a:cubicBezTo>
                        <a:cubicBezTo>
                          <a:pt x="466896" y="828432"/>
                          <a:pt x="466838" y="826542"/>
                          <a:pt x="466966" y="824662"/>
                        </a:cubicBezTo>
                        <a:cubicBezTo>
                          <a:pt x="467130" y="821746"/>
                          <a:pt x="466872" y="818823"/>
                          <a:pt x="466201" y="815980"/>
                        </a:cubicBezTo>
                        <a:cubicBezTo>
                          <a:pt x="466059" y="815489"/>
                          <a:pt x="466005" y="814977"/>
                          <a:pt x="466041" y="814468"/>
                        </a:cubicBezTo>
                        <a:cubicBezTo>
                          <a:pt x="466414" y="808277"/>
                          <a:pt x="465027" y="802192"/>
                          <a:pt x="464813" y="796037"/>
                        </a:cubicBezTo>
                        <a:cubicBezTo>
                          <a:pt x="464635" y="791091"/>
                          <a:pt x="463746" y="786199"/>
                          <a:pt x="463176" y="781271"/>
                        </a:cubicBezTo>
                        <a:cubicBezTo>
                          <a:pt x="463038" y="780428"/>
                          <a:pt x="462943" y="779579"/>
                          <a:pt x="462892" y="778727"/>
                        </a:cubicBezTo>
                        <a:cubicBezTo>
                          <a:pt x="462629" y="773263"/>
                          <a:pt x="462034" y="767821"/>
                          <a:pt x="461113" y="762431"/>
                        </a:cubicBezTo>
                        <a:cubicBezTo>
                          <a:pt x="460686" y="759388"/>
                          <a:pt x="460401" y="756329"/>
                          <a:pt x="459992" y="753286"/>
                        </a:cubicBezTo>
                        <a:cubicBezTo>
                          <a:pt x="458498" y="742452"/>
                          <a:pt x="456754" y="731671"/>
                          <a:pt x="454904" y="720890"/>
                        </a:cubicBezTo>
                        <a:cubicBezTo>
                          <a:pt x="452420" y="705871"/>
                          <a:pt x="449159" y="690989"/>
                          <a:pt x="445137" y="676307"/>
                        </a:cubicBezTo>
                        <a:cubicBezTo>
                          <a:pt x="440458" y="659107"/>
                          <a:pt x="434573" y="642259"/>
                          <a:pt x="427524" y="625888"/>
                        </a:cubicBezTo>
                        <a:cubicBezTo>
                          <a:pt x="420559" y="609848"/>
                          <a:pt x="411982" y="594559"/>
                          <a:pt x="401924" y="580256"/>
                        </a:cubicBezTo>
                        <a:cubicBezTo>
                          <a:pt x="396960" y="573068"/>
                          <a:pt x="391427" y="566292"/>
                          <a:pt x="385378" y="559992"/>
                        </a:cubicBezTo>
                        <a:cubicBezTo>
                          <a:pt x="384293" y="558889"/>
                          <a:pt x="383333" y="557680"/>
                          <a:pt x="382372" y="556434"/>
                        </a:cubicBezTo>
                        <a:cubicBezTo>
                          <a:pt x="380666" y="554280"/>
                          <a:pt x="378714" y="552333"/>
                          <a:pt x="376554" y="550635"/>
                        </a:cubicBezTo>
                        <a:cubicBezTo>
                          <a:pt x="375722" y="550037"/>
                          <a:pt x="374925" y="549389"/>
                          <a:pt x="374170" y="548695"/>
                        </a:cubicBezTo>
                        <a:cubicBezTo>
                          <a:pt x="369525" y="544134"/>
                          <a:pt x="364594" y="539873"/>
                          <a:pt x="359404" y="535940"/>
                        </a:cubicBezTo>
                        <a:cubicBezTo>
                          <a:pt x="352144" y="530209"/>
                          <a:pt x="344501" y="524984"/>
                          <a:pt x="336526" y="520302"/>
                        </a:cubicBezTo>
                        <a:cubicBezTo>
                          <a:pt x="319182" y="510227"/>
                          <a:pt x="300888" y="501885"/>
                          <a:pt x="281909" y="495395"/>
                        </a:cubicBezTo>
                        <a:cubicBezTo>
                          <a:pt x="267490" y="490476"/>
                          <a:pt x="252821" y="486320"/>
                          <a:pt x="237966" y="482942"/>
                        </a:cubicBezTo>
                        <a:cubicBezTo>
                          <a:pt x="226473" y="480291"/>
                          <a:pt x="214927" y="477853"/>
                          <a:pt x="203239" y="476199"/>
                        </a:cubicBezTo>
                        <a:cubicBezTo>
                          <a:pt x="192760" y="474722"/>
                          <a:pt x="182335" y="472641"/>
                          <a:pt x="171839" y="471449"/>
                        </a:cubicBezTo>
                        <a:cubicBezTo>
                          <a:pt x="167444" y="470933"/>
                          <a:pt x="162943" y="470239"/>
                          <a:pt x="158585" y="470043"/>
                        </a:cubicBezTo>
                        <a:cubicBezTo>
                          <a:pt x="154226" y="469848"/>
                          <a:pt x="149690" y="469047"/>
                          <a:pt x="145349" y="468496"/>
                        </a:cubicBezTo>
                        <a:cubicBezTo>
                          <a:pt x="144341" y="468325"/>
                          <a:pt x="143326" y="468206"/>
                          <a:pt x="142306" y="468140"/>
                        </a:cubicBezTo>
                        <a:cubicBezTo>
                          <a:pt x="139033" y="468140"/>
                          <a:pt x="135795" y="467410"/>
                          <a:pt x="132611" y="467339"/>
                        </a:cubicBezTo>
                        <a:cubicBezTo>
                          <a:pt x="126420" y="467197"/>
                          <a:pt x="120353" y="465863"/>
                          <a:pt x="114180" y="466023"/>
                        </a:cubicBezTo>
                        <a:cubicBezTo>
                          <a:pt x="111788" y="466194"/>
                          <a:pt x="109383" y="465971"/>
                          <a:pt x="107063" y="465364"/>
                        </a:cubicBezTo>
                        <a:cubicBezTo>
                          <a:pt x="106570" y="465201"/>
                          <a:pt x="106053" y="465123"/>
                          <a:pt x="105533" y="465133"/>
                        </a:cubicBezTo>
                        <a:cubicBezTo>
                          <a:pt x="97972" y="465489"/>
                          <a:pt x="90518" y="464101"/>
                          <a:pt x="82975" y="463977"/>
                        </a:cubicBezTo>
                        <a:cubicBezTo>
                          <a:pt x="77838" y="464155"/>
                          <a:pt x="72695" y="463886"/>
                          <a:pt x="67604" y="463176"/>
                        </a:cubicBezTo>
                        <a:cubicBezTo>
                          <a:pt x="64708" y="462883"/>
                          <a:pt x="61794" y="462812"/>
                          <a:pt x="58887" y="462963"/>
                        </a:cubicBezTo>
                        <a:cubicBezTo>
                          <a:pt x="52037" y="462767"/>
                          <a:pt x="45170" y="463425"/>
                          <a:pt x="38374" y="462073"/>
                        </a:cubicBezTo>
                        <a:cubicBezTo>
                          <a:pt x="37010" y="461918"/>
                          <a:pt x="35634" y="461888"/>
                          <a:pt x="34265" y="461984"/>
                        </a:cubicBezTo>
                        <a:lnTo>
                          <a:pt x="4892" y="461931"/>
                        </a:lnTo>
                        <a:cubicBezTo>
                          <a:pt x="3677" y="462016"/>
                          <a:pt x="2458" y="461815"/>
                          <a:pt x="1334" y="461344"/>
                        </a:cubicBezTo>
                        <a:cubicBezTo>
                          <a:pt x="2348" y="461255"/>
                          <a:pt x="3380" y="461095"/>
                          <a:pt x="4394" y="461077"/>
                        </a:cubicBezTo>
                        <a:lnTo>
                          <a:pt x="22416" y="460952"/>
                        </a:lnTo>
                        <a:cubicBezTo>
                          <a:pt x="25991" y="461127"/>
                          <a:pt x="29574" y="460876"/>
                          <a:pt x="33090" y="460205"/>
                        </a:cubicBezTo>
                        <a:cubicBezTo>
                          <a:pt x="34449" y="459994"/>
                          <a:pt x="35828" y="459935"/>
                          <a:pt x="37200" y="460027"/>
                        </a:cubicBezTo>
                        <a:cubicBezTo>
                          <a:pt x="43035" y="460027"/>
                          <a:pt x="48853" y="460027"/>
                          <a:pt x="54688" y="460027"/>
                        </a:cubicBezTo>
                        <a:cubicBezTo>
                          <a:pt x="58111" y="460079"/>
                          <a:pt x="61533" y="459848"/>
                          <a:pt x="64918" y="459334"/>
                        </a:cubicBezTo>
                        <a:cubicBezTo>
                          <a:pt x="67984" y="459010"/>
                          <a:pt x="71070" y="458908"/>
                          <a:pt x="74151" y="459031"/>
                        </a:cubicBezTo>
                        <a:cubicBezTo>
                          <a:pt x="78781" y="459232"/>
                          <a:pt x="83420" y="458953"/>
                          <a:pt x="87992" y="458195"/>
                        </a:cubicBezTo>
                        <a:cubicBezTo>
                          <a:pt x="89689" y="457960"/>
                          <a:pt x="91405" y="457894"/>
                          <a:pt x="93116" y="457999"/>
                        </a:cubicBezTo>
                        <a:cubicBezTo>
                          <a:pt x="97226" y="458202"/>
                          <a:pt x="101346" y="457921"/>
                          <a:pt x="105391" y="457163"/>
                        </a:cubicBezTo>
                        <a:cubicBezTo>
                          <a:pt x="106750" y="456951"/>
                          <a:pt x="108129" y="456891"/>
                          <a:pt x="109501" y="456985"/>
                        </a:cubicBezTo>
                        <a:cubicBezTo>
                          <a:pt x="113269" y="457163"/>
                          <a:pt x="117046" y="456877"/>
                          <a:pt x="120744" y="456131"/>
                        </a:cubicBezTo>
                        <a:cubicBezTo>
                          <a:pt x="121919" y="455930"/>
                          <a:pt x="123113" y="455870"/>
                          <a:pt x="124302" y="455953"/>
                        </a:cubicBezTo>
                        <a:cubicBezTo>
                          <a:pt x="127048" y="456103"/>
                          <a:pt x="129801" y="455839"/>
                          <a:pt x="132468" y="455171"/>
                        </a:cubicBezTo>
                        <a:cubicBezTo>
                          <a:pt x="132964" y="455021"/>
                          <a:pt x="133482" y="454962"/>
                          <a:pt x="133998" y="454993"/>
                        </a:cubicBezTo>
                        <a:cubicBezTo>
                          <a:pt x="139335" y="455384"/>
                          <a:pt x="144530" y="453907"/>
                          <a:pt x="149850" y="453747"/>
                        </a:cubicBezTo>
                        <a:cubicBezTo>
                          <a:pt x="154262" y="453623"/>
                          <a:pt x="158745" y="452680"/>
                          <a:pt x="163050" y="452128"/>
                        </a:cubicBezTo>
                        <a:cubicBezTo>
                          <a:pt x="166964" y="451648"/>
                          <a:pt x="170878" y="451310"/>
                          <a:pt x="174774" y="450794"/>
                        </a:cubicBezTo>
                        <a:cubicBezTo>
                          <a:pt x="181036" y="449940"/>
                          <a:pt x="187228" y="448926"/>
                          <a:pt x="193543" y="448125"/>
                        </a:cubicBezTo>
                        <a:cubicBezTo>
                          <a:pt x="200499" y="447254"/>
                          <a:pt x="207384" y="445973"/>
                          <a:pt x="214251" y="444656"/>
                        </a:cubicBezTo>
                        <a:cubicBezTo>
                          <a:pt x="218290" y="443874"/>
                          <a:pt x="222364" y="443322"/>
                          <a:pt x="226367" y="442450"/>
                        </a:cubicBezTo>
                        <a:cubicBezTo>
                          <a:pt x="244963" y="438563"/>
                          <a:pt x="263323" y="433621"/>
                          <a:pt x="281357" y="427649"/>
                        </a:cubicBezTo>
                        <a:cubicBezTo>
                          <a:pt x="296960" y="422374"/>
                          <a:pt x="312103" y="415829"/>
                          <a:pt x="326634" y="408079"/>
                        </a:cubicBezTo>
                        <a:cubicBezTo>
                          <a:pt x="339643" y="401148"/>
                          <a:pt x="351963" y="392993"/>
                          <a:pt x="363425" y="383724"/>
                        </a:cubicBezTo>
                        <a:cubicBezTo>
                          <a:pt x="372173" y="376544"/>
                          <a:pt x="380335" y="368680"/>
                          <a:pt x="387834" y="360205"/>
                        </a:cubicBezTo>
                        <a:cubicBezTo>
                          <a:pt x="396875" y="350126"/>
                          <a:pt x="404875" y="339159"/>
                          <a:pt x="411708" y="327470"/>
                        </a:cubicBezTo>
                        <a:cubicBezTo>
                          <a:pt x="415925" y="320212"/>
                          <a:pt x="420195" y="312971"/>
                          <a:pt x="423681" y="305321"/>
                        </a:cubicBezTo>
                        <a:cubicBezTo>
                          <a:pt x="430088" y="291460"/>
                          <a:pt x="435585" y="277198"/>
                          <a:pt x="440138" y="262624"/>
                        </a:cubicBezTo>
                        <a:cubicBezTo>
                          <a:pt x="444158" y="249530"/>
                          <a:pt x="447699" y="236329"/>
                          <a:pt x="450527" y="222915"/>
                        </a:cubicBezTo>
                        <a:cubicBezTo>
                          <a:pt x="452129" y="215390"/>
                          <a:pt x="453801" y="207882"/>
                          <a:pt x="455082" y="200286"/>
                        </a:cubicBezTo>
                        <a:cubicBezTo>
                          <a:pt x="456363" y="192689"/>
                          <a:pt x="457448" y="185110"/>
                          <a:pt x="458640" y="177514"/>
                        </a:cubicBezTo>
                        <a:cubicBezTo>
                          <a:pt x="459191" y="173956"/>
                          <a:pt x="459743" y="170398"/>
                          <a:pt x="460419" y="166840"/>
                        </a:cubicBezTo>
                        <a:cubicBezTo>
                          <a:pt x="460917" y="163975"/>
                          <a:pt x="460881" y="161058"/>
                          <a:pt x="461415" y="158176"/>
                        </a:cubicBezTo>
                        <a:cubicBezTo>
                          <a:pt x="462234" y="153817"/>
                          <a:pt x="462340" y="149280"/>
                          <a:pt x="462803" y="144922"/>
                        </a:cubicBezTo>
                        <a:cubicBezTo>
                          <a:pt x="463319" y="139994"/>
                          <a:pt x="463870" y="135083"/>
                          <a:pt x="464422" y="130155"/>
                        </a:cubicBezTo>
                        <a:cubicBezTo>
                          <a:pt x="464562" y="129662"/>
                          <a:pt x="464651" y="129155"/>
                          <a:pt x="464689" y="128643"/>
                        </a:cubicBezTo>
                        <a:cubicBezTo>
                          <a:pt x="464368" y="122630"/>
                          <a:pt x="466005" y="116741"/>
                          <a:pt x="465881" y="110728"/>
                        </a:cubicBezTo>
                        <a:cubicBezTo>
                          <a:pt x="465758" y="108500"/>
                          <a:pt x="465987" y="106267"/>
                          <a:pt x="466557" y="104110"/>
                        </a:cubicBezTo>
                        <a:cubicBezTo>
                          <a:pt x="466720" y="103617"/>
                          <a:pt x="466799" y="103100"/>
                          <a:pt x="466788" y="102580"/>
                        </a:cubicBezTo>
                        <a:cubicBezTo>
                          <a:pt x="466397" y="95197"/>
                          <a:pt x="467998" y="87921"/>
                          <a:pt x="467944" y="80538"/>
                        </a:cubicBezTo>
                        <a:cubicBezTo>
                          <a:pt x="467823" y="76775"/>
                          <a:pt x="468069" y="73010"/>
                          <a:pt x="468674" y="69294"/>
                        </a:cubicBezTo>
                        <a:cubicBezTo>
                          <a:pt x="468983" y="66566"/>
                          <a:pt x="469078" y="63818"/>
                          <a:pt x="468958" y="61075"/>
                        </a:cubicBezTo>
                        <a:cubicBezTo>
                          <a:pt x="469101" y="55738"/>
                          <a:pt x="468585" y="50401"/>
                          <a:pt x="469795" y="45188"/>
                        </a:cubicBezTo>
                        <a:cubicBezTo>
                          <a:pt x="469988" y="43833"/>
                          <a:pt x="470029" y="42460"/>
                          <a:pt x="469919" y="41096"/>
                        </a:cubicBezTo>
                        <a:cubicBezTo>
                          <a:pt x="469919" y="30795"/>
                          <a:pt x="470079" y="20512"/>
                          <a:pt x="470026" y="10230"/>
                        </a:cubicBezTo>
                        <a:cubicBezTo>
                          <a:pt x="470088" y="7168"/>
                          <a:pt x="470741" y="4148"/>
                          <a:pt x="471947" y="1334"/>
                        </a:cubicBezTo>
                        <a:lnTo>
                          <a:pt x="471947" y="5462"/>
                        </a:lnTo>
                        <a:cubicBezTo>
                          <a:pt x="471947" y="13183"/>
                          <a:pt x="471947" y="20886"/>
                          <a:pt x="472054" y="28589"/>
                        </a:cubicBezTo>
                        <a:cubicBezTo>
                          <a:pt x="471995" y="32700"/>
                          <a:pt x="472239" y="36808"/>
                          <a:pt x="472783" y="40883"/>
                        </a:cubicBezTo>
                        <a:cubicBezTo>
                          <a:pt x="473128" y="44465"/>
                          <a:pt x="473223" y="48068"/>
                          <a:pt x="473068" y="51664"/>
                        </a:cubicBezTo>
                        <a:cubicBezTo>
                          <a:pt x="473193" y="57143"/>
                          <a:pt x="472819" y="62605"/>
                          <a:pt x="473904" y="68067"/>
                        </a:cubicBezTo>
                        <a:cubicBezTo>
                          <a:pt x="474171" y="70429"/>
                          <a:pt x="474237" y="72809"/>
                          <a:pt x="474100" y="75183"/>
                        </a:cubicBezTo>
                        <a:cubicBezTo>
                          <a:pt x="473904" y="79121"/>
                          <a:pt x="474173" y="83068"/>
                          <a:pt x="474900" y="86942"/>
                        </a:cubicBezTo>
                        <a:cubicBezTo>
                          <a:pt x="475098" y="88117"/>
                          <a:pt x="475164" y="89311"/>
                          <a:pt x="475096" y="90500"/>
                        </a:cubicBezTo>
                        <a:cubicBezTo>
                          <a:pt x="474922" y="94955"/>
                          <a:pt x="475219" y="99416"/>
                          <a:pt x="475986" y="103808"/>
                        </a:cubicBezTo>
                        <a:cubicBezTo>
                          <a:pt x="476210" y="105333"/>
                          <a:pt x="476263" y="106878"/>
                          <a:pt x="476146" y="108415"/>
                        </a:cubicBezTo>
                        <a:cubicBezTo>
                          <a:pt x="476012" y="110988"/>
                          <a:pt x="476263" y="113567"/>
                          <a:pt x="476893" y="116065"/>
                        </a:cubicBezTo>
                        <a:cubicBezTo>
                          <a:pt x="477041" y="116561"/>
                          <a:pt x="477101" y="117079"/>
                          <a:pt x="477071" y="117595"/>
                        </a:cubicBezTo>
                        <a:cubicBezTo>
                          <a:pt x="476715" y="123271"/>
                          <a:pt x="478085" y="128821"/>
                          <a:pt x="478316" y="134479"/>
                        </a:cubicBezTo>
                        <a:cubicBezTo>
                          <a:pt x="478530" y="139407"/>
                          <a:pt x="479455" y="144299"/>
                          <a:pt x="480095" y="149227"/>
                        </a:cubicBezTo>
                        <a:cubicBezTo>
                          <a:pt x="480487" y="152607"/>
                          <a:pt x="480771" y="156023"/>
                          <a:pt x="481163" y="159421"/>
                        </a:cubicBezTo>
                        <a:cubicBezTo>
                          <a:pt x="483600" y="180129"/>
                          <a:pt x="487123" y="200659"/>
                          <a:pt x="491339" y="221083"/>
                        </a:cubicBezTo>
                        <a:cubicBezTo>
                          <a:pt x="495486" y="241209"/>
                          <a:pt x="501124" y="260999"/>
                          <a:pt x="508204" y="280290"/>
                        </a:cubicBezTo>
                        <a:cubicBezTo>
                          <a:pt x="515675" y="301299"/>
                          <a:pt x="525842" y="321247"/>
                          <a:pt x="538448" y="339639"/>
                        </a:cubicBezTo>
                        <a:cubicBezTo>
                          <a:pt x="542878" y="345955"/>
                          <a:pt x="547521" y="352092"/>
                          <a:pt x="552556" y="357928"/>
                        </a:cubicBezTo>
                        <a:cubicBezTo>
                          <a:pt x="557146" y="363265"/>
                          <a:pt x="562092" y="368246"/>
                          <a:pt x="567073" y="373210"/>
                        </a:cubicBezTo>
                        <a:cubicBezTo>
                          <a:pt x="573448" y="379424"/>
                          <a:pt x="580293" y="385133"/>
                          <a:pt x="587550" y="390289"/>
                        </a:cubicBezTo>
                        <a:cubicBezTo>
                          <a:pt x="594471" y="395341"/>
                          <a:pt x="601694" y="399949"/>
                          <a:pt x="609077" y="404325"/>
                        </a:cubicBezTo>
                        <a:cubicBezTo>
                          <a:pt x="620349" y="410876"/>
                          <a:pt x="632106" y="416549"/>
                          <a:pt x="644249" y="421297"/>
                        </a:cubicBezTo>
                        <a:cubicBezTo>
                          <a:pt x="660441" y="427810"/>
                          <a:pt x="677090" y="433128"/>
                          <a:pt x="694062" y="437202"/>
                        </a:cubicBezTo>
                        <a:cubicBezTo>
                          <a:pt x="704363" y="439657"/>
                          <a:pt x="714681" y="442148"/>
                          <a:pt x="725106" y="444087"/>
                        </a:cubicBezTo>
                        <a:cubicBezTo>
                          <a:pt x="732312" y="445439"/>
                          <a:pt x="739517" y="446898"/>
                          <a:pt x="746846" y="447645"/>
                        </a:cubicBezTo>
                        <a:cubicBezTo>
                          <a:pt x="755155" y="448570"/>
                          <a:pt x="763392" y="450171"/>
                          <a:pt x="771664" y="451328"/>
                        </a:cubicBezTo>
                        <a:cubicBezTo>
                          <a:pt x="776076" y="451933"/>
                          <a:pt x="780560" y="452164"/>
                          <a:pt x="784936" y="452644"/>
                        </a:cubicBezTo>
                        <a:cubicBezTo>
                          <a:pt x="790024" y="453178"/>
                          <a:pt x="795112" y="453836"/>
                          <a:pt x="800200" y="454423"/>
                        </a:cubicBezTo>
                        <a:cubicBezTo>
                          <a:pt x="801552" y="454566"/>
                          <a:pt x="802922" y="454655"/>
                          <a:pt x="804292" y="454672"/>
                        </a:cubicBezTo>
                        <a:cubicBezTo>
                          <a:pt x="806689" y="454575"/>
                          <a:pt x="809085" y="454827"/>
                          <a:pt x="811408" y="455420"/>
                        </a:cubicBezTo>
                        <a:cubicBezTo>
                          <a:pt x="811734" y="455535"/>
                          <a:pt x="812077" y="455589"/>
                          <a:pt x="812422" y="455580"/>
                        </a:cubicBezTo>
                        <a:cubicBezTo>
                          <a:pt x="818453" y="455242"/>
                          <a:pt x="824342" y="456683"/>
                          <a:pt x="830337" y="456754"/>
                        </a:cubicBezTo>
                        <a:cubicBezTo>
                          <a:pt x="833424" y="456581"/>
                          <a:pt x="836520" y="456838"/>
                          <a:pt x="839535" y="457519"/>
                        </a:cubicBezTo>
                        <a:cubicBezTo>
                          <a:pt x="840031" y="457667"/>
                          <a:pt x="840549" y="457727"/>
                          <a:pt x="841065" y="457697"/>
                        </a:cubicBezTo>
                        <a:cubicBezTo>
                          <a:pt x="851010" y="457305"/>
                          <a:pt x="860866" y="459280"/>
                          <a:pt x="870829" y="458871"/>
                        </a:cubicBezTo>
                        <a:cubicBezTo>
                          <a:pt x="873739" y="458656"/>
                          <a:pt x="876666" y="458876"/>
                          <a:pt x="879510" y="459529"/>
                        </a:cubicBezTo>
                        <a:cubicBezTo>
                          <a:pt x="880859" y="459773"/>
                          <a:pt x="882232" y="459857"/>
                          <a:pt x="883602" y="459778"/>
                        </a:cubicBezTo>
                        <a:cubicBezTo>
                          <a:pt x="889082" y="459778"/>
                          <a:pt x="894579" y="459778"/>
                          <a:pt x="900059" y="459885"/>
                        </a:cubicBezTo>
                        <a:cubicBezTo>
                          <a:pt x="904513" y="459778"/>
                          <a:pt x="908970" y="460029"/>
                          <a:pt x="913384" y="460632"/>
                        </a:cubicBezTo>
                        <a:cubicBezTo>
                          <a:pt x="916621" y="460979"/>
                          <a:pt x="919883" y="461052"/>
                          <a:pt x="923133" y="460846"/>
                        </a:cubicBezTo>
                        <a:cubicBezTo>
                          <a:pt x="928970" y="460760"/>
                          <a:pt x="934807" y="460986"/>
                          <a:pt x="940621" y="461522"/>
                        </a:cubicBezTo>
                        <a:cubicBezTo>
                          <a:pt x="939589" y="461629"/>
                          <a:pt x="938575" y="461789"/>
                          <a:pt x="937561" y="461806"/>
                        </a:cubicBezTo>
                        <a:lnTo>
                          <a:pt x="906694" y="461949"/>
                        </a:lnTo>
                        <a:cubicBezTo>
                          <a:pt x="904636" y="461913"/>
                          <a:pt x="902578" y="462093"/>
                          <a:pt x="900557" y="462482"/>
                        </a:cubicBezTo>
                        <a:cubicBezTo>
                          <a:pt x="899043" y="462762"/>
                          <a:pt x="897506" y="462881"/>
                          <a:pt x="895967" y="462838"/>
                        </a:cubicBezTo>
                        <a:cubicBezTo>
                          <a:pt x="890985" y="462838"/>
                          <a:pt x="886022" y="462838"/>
                          <a:pt x="881040" y="462945"/>
                        </a:cubicBezTo>
                        <a:cubicBezTo>
                          <a:pt x="877618" y="462927"/>
                          <a:pt x="874200" y="463160"/>
                          <a:pt x="870811" y="463639"/>
                        </a:cubicBezTo>
                        <a:cubicBezTo>
                          <a:pt x="867400" y="463968"/>
                          <a:pt x="863970" y="464076"/>
                          <a:pt x="860546" y="463959"/>
                        </a:cubicBezTo>
                        <a:cubicBezTo>
                          <a:pt x="857119" y="463838"/>
                          <a:pt x="853691" y="464082"/>
                          <a:pt x="850316" y="464688"/>
                        </a:cubicBezTo>
                        <a:cubicBezTo>
                          <a:pt x="848450" y="464966"/>
                          <a:pt x="846561" y="465055"/>
                          <a:pt x="844677" y="464955"/>
                        </a:cubicBezTo>
                        <a:cubicBezTo>
                          <a:pt x="840565" y="464795"/>
                          <a:pt x="836450" y="465082"/>
                          <a:pt x="832401" y="465809"/>
                        </a:cubicBezTo>
                        <a:cubicBezTo>
                          <a:pt x="830876" y="466035"/>
                          <a:pt x="829332" y="466101"/>
                          <a:pt x="827793" y="466005"/>
                        </a:cubicBezTo>
                        <a:cubicBezTo>
                          <a:pt x="824707" y="465829"/>
                          <a:pt x="821609" y="466092"/>
                          <a:pt x="818596" y="466788"/>
                        </a:cubicBezTo>
                        <a:cubicBezTo>
                          <a:pt x="818101" y="466944"/>
                          <a:pt x="817582" y="467005"/>
                          <a:pt x="817066" y="466966"/>
                        </a:cubicBezTo>
                        <a:cubicBezTo>
                          <a:pt x="811391" y="466539"/>
                          <a:pt x="805787" y="467695"/>
                          <a:pt x="800200" y="468264"/>
                        </a:cubicBezTo>
                        <a:cubicBezTo>
                          <a:pt x="795290" y="468762"/>
                          <a:pt x="790327" y="469065"/>
                          <a:pt x="785416" y="469777"/>
                        </a:cubicBezTo>
                        <a:cubicBezTo>
                          <a:pt x="781378" y="470364"/>
                          <a:pt x="777286" y="470862"/>
                          <a:pt x="773194" y="471182"/>
                        </a:cubicBezTo>
                        <a:cubicBezTo>
                          <a:pt x="769458" y="471484"/>
                          <a:pt x="765722" y="471965"/>
                          <a:pt x="762004" y="472481"/>
                        </a:cubicBezTo>
                        <a:cubicBezTo>
                          <a:pt x="758624" y="472943"/>
                          <a:pt x="755279" y="473762"/>
                          <a:pt x="751881" y="474117"/>
                        </a:cubicBezTo>
                        <a:cubicBezTo>
                          <a:pt x="742541" y="475149"/>
                          <a:pt x="733308" y="476928"/>
                          <a:pt x="724075" y="478654"/>
                        </a:cubicBezTo>
                        <a:cubicBezTo>
                          <a:pt x="712315" y="480860"/>
                          <a:pt x="700609" y="483493"/>
                          <a:pt x="689063" y="486606"/>
                        </a:cubicBezTo>
                        <a:cubicBezTo>
                          <a:pt x="671320" y="491214"/>
                          <a:pt x="653939" y="497119"/>
                          <a:pt x="637061" y="504272"/>
                        </a:cubicBezTo>
                        <a:cubicBezTo>
                          <a:pt x="621276" y="510972"/>
                          <a:pt x="606203" y="519240"/>
                          <a:pt x="592069" y="528948"/>
                        </a:cubicBezTo>
                        <a:cubicBezTo>
                          <a:pt x="583147" y="535061"/>
                          <a:pt x="574784" y="541947"/>
                          <a:pt x="567073" y="549531"/>
                        </a:cubicBezTo>
                        <a:cubicBezTo>
                          <a:pt x="564778" y="551844"/>
                          <a:pt x="562483" y="554157"/>
                          <a:pt x="560153" y="556434"/>
                        </a:cubicBezTo>
                        <a:cubicBezTo>
                          <a:pt x="553214" y="563307"/>
                          <a:pt x="546908" y="570791"/>
                          <a:pt x="541312" y="578797"/>
                        </a:cubicBezTo>
                        <a:cubicBezTo>
                          <a:pt x="533346" y="589752"/>
                          <a:pt x="526335" y="601369"/>
                          <a:pt x="520355" y="613524"/>
                        </a:cubicBezTo>
                        <a:cubicBezTo>
                          <a:pt x="515516" y="623558"/>
                          <a:pt x="511181" y="633805"/>
                          <a:pt x="507350" y="644266"/>
                        </a:cubicBezTo>
                        <a:cubicBezTo>
                          <a:pt x="501720" y="659893"/>
                          <a:pt x="497032" y="675844"/>
                          <a:pt x="493314" y="692034"/>
                        </a:cubicBezTo>
                        <a:cubicBezTo>
                          <a:pt x="491143" y="701356"/>
                          <a:pt x="489275" y="710749"/>
                          <a:pt x="487514" y="720143"/>
                        </a:cubicBezTo>
                        <a:cubicBezTo>
                          <a:pt x="485753" y="729536"/>
                          <a:pt x="484383" y="738663"/>
                          <a:pt x="483137" y="747985"/>
                        </a:cubicBezTo>
                        <a:cubicBezTo>
                          <a:pt x="482088" y="755937"/>
                          <a:pt x="481163" y="763996"/>
                          <a:pt x="479971" y="771860"/>
                        </a:cubicBezTo>
                        <a:cubicBezTo>
                          <a:pt x="479259" y="776592"/>
                          <a:pt x="479811" y="781467"/>
                          <a:pt x="478281" y="786092"/>
                        </a:cubicBezTo>
                        <a:cubicBezTo>
                          <a:pt x="478241" y="791568"/>
                          <a:pt x="477788" y="797033"/>
                          <a:pt x="476929" y="802442"/>
                        </a:cubicBezTo>
                        <a:cubicBezTo>
                          <a:pt x="476253" y="809077"/>
                          <a:pt x="476733" y="815802"/>
                          <a:pt x="475310" y="822367"/>
                        </a:cubicBezTo>
                        <a:cubicBezTo>
                          <a:pt x="475233" y="822700"/>
                          <a:pt x="475192" y="823039"/>
                          <a:pt x="475185" y="823381"/>
                        </a:cubicBezTo>
                        <a:cubicBezTo>
                          <a:pt x="475452" y="830497"/>
                          <a:pt x="474349" y="837400"/>
                          <a:pt x="474064" y="844392"/>
                        </a:cubicBezTo>
                        <a:cubicBezTo>
                          <a:pt x="474128" y="849362"/>
                          <a:pt x="473856" y="854331"/>
                          <a:pt x="473246" y="859264"/>
                        </a:cubicBezTo>
                        <a:cubicBezTo>
                          <a:pt x="472927" y="862504"/>
                          <a:pt x="472851" y="865763"/>
                          <a:pt x="473015" y="869014"/>
                        </a:cubicBezTo>
                        <a:cubicBezTo>
                          <a:pt x="472872" y="874351"/>
                          <a:pt x="473370" y="879688"/>
                          <a:pt x="472178" y="884883"/>
                        </a:cubicBezTo>
                        <a:cubicBezTo>
                          <a:pt x="471988" y="886244"/>
                          <a:pt x="471940" y="887621"/>
                          <a:pt x="472036" y="888992"/>
                        </a:cubicBezTo>
                        <a:cubicBezTo>
                          <a:pt x="472036" y="898089"/>
                          <a:pt x="471995" y="907180"/>
                          <a:pt x="471912" y="916265"/>
                        </a:cubicBezTo>
                        <a:cubicBezTo>
                          <a:pt x="471947" y="917955"/>
                          <a:pt x="471965" y="919663"/>
                          <a:pt x="471965" y="921371"/>
                        </a:cubicBezTo>
                        <a:close/>
                      </a:path>
                    </a:pathLst>
                  </a:custGeom>
                  <a:solidFill>
                    <a:srgbClr val="FFFFFF"/>
                  </a:solidFill>
                  <a:ln w="9525" cap="flat">
                    <a:noFill/>
                    <a:prstDash val="solid"/>
                    <a:miter/>
                  </a:ln>
                </p:spPr>
                <p:txBody>
                  <a:bodyPr rtlCol="0" anchor="ctr"/>
                  <a:lstStyle/>
                  <a:p>
                    <a:endParaRPr lang="zh-CN" altLang="en-US" sz="1400"/>
                  </a:p>
                </p:txBody>
              </p:sp>
              <p:sp>
                <p:nvSpPr>
                  <p:cNvPr id="79" name="图形 136"/>
                  <p:cNvSpPr/>
                  <p:nvPr/>
                </p:nvSpPr>
                <p:spPr>
                  <a:xfrm>
                    <a:off x="4234401" y="2131891"/>
                    <a:ext cx="345372" cy="338190"/>
                  </a:xfrm>
                  <a:custGeom>
                    <a:avLst/>
                    <a:gdLst>
                      <a:gd name="connsiteX0" fmla="*/ 471965 w 941119"/>
                      <a:gd name="connsiteY0" fmla="*/ 921371 h 921549"/>
                      <a:gd name="connsiteX1" fmla="*/ 470026 w 941119"/>
                      <a:gd name="connsiteY1" fmla="*/ 907245 h 921549"/>
                      <a:gd name="connsiteX2" fmla="*/ 470026 w 941119"/>
                      <a:gd name="connsiteY2" fmla="*/ 886680 h 921549"/>
                      <a:gd name="connsiteX3" fmla="*/ 469296 w 941119"/>
                      <a:gd name="connsiteY3" fmla="*/ 873871 h 921549"/>
                      <a:gd name="connsiteX4" fmla="*/ 469012 w 941119"/>
                      <a:gd name="connsiteY4" fmla="*/ 862574 h 921549"/>
                      <a:gd name="connsiteX5" fmla="*/ 468211 w 941119"/>
                      <a:gd name="connsiteY5" fmla="*/ 849266 h 921549"/>
                      <a:gd name="connsiteX6" fmla="*/ 468016 w 941119"/>
                      <a:gd name="connsiteY6" fmla="*/ 845157 h 921549"/>
                      <a:gd name="connsiteX7" fmla="*/ 467144 w 941119"/>
                      <a:gd name="connsiteY7" fmla="*/ 830301 h 921549"/>
                      <a:gd name="connsiteX8" fmla="*/ 466966 w 941119"/>
                      <a:gd name="connsiteY8" fmla="*/ 824662 h 921549"/>
                      <a:gd name="connsiteX9" fmla="*/ 466201 w 941119"/>
                      <a:gd name="connsiteY9" fmla="*/ 815980 h 921549"/>
                      <a:gd name="connsiteX10" fmla="*/ 466041 w 941119"/>
                      <a:gd name="connsiteY10" fmla="*/ 814468 h 921549"/>
                      <a:gd name="connsiteX11" fmla="*/ 464813 w 941119"/>
                      <a:gd name="connsiteY11" fmla="*/ 796037 h 921549"/>
                      <a:gd name="connsiteX12" fmla="*/ 463176 w 941119"/>
                      <a:gd name="connsiteY12" fmla="*/ 781271 h 921549"/>
                      <a:gd name="connsiteX13" fmla="*/ 462892 w 941119"/>
                      <a:gd name="connsiteY13" fmla="*/ 778727 h 921549"/>
                      <a:gd name="connsiteX14" fmla="*/ 461113 w 941119"/>
                      <a:gd name="connsiteY14" fmla="*/ 762431 h 921549"/>
                      <a:gd name="connsiteX15" fmla="*/ 459992 w 941119"/>
                      <a:gd name="connsiteY15" fmla="*/ 753286 h 921549"/>
                      <a:gd name="connsiteX16" fmla="*/ 454904 w 941119"/>
                      <a:gd name="connsiteY16" fmla="*/ 720890 h 921549"/>
                      <a:gd name="connsiteX17" fmla="*/ 445137 w 941119"/>
                      <a:gd name="connsiteY17" fmla="*/ 676307 h 921549"/>
                      <a:gd name="connsiteX18" fmla="*/ 427524 w 941119"/>
                      <a:gd name="connsiteY18" fmla="*/ 625888 h 921549"/>
                      <a:gd name="connsiteX19" fmla="*/ 401924 w 941119"/>
                      <a:gd name="connsiteY19" fmla="*/ 580256 h 921549"/>
                      <a:gd name="connsiteX20" fmla="*/ 385378 w 941119"/>
                      <a:gd name="connsiteY20" fmla="*/ 559992 h 921549"/>
                      <a:gd name="connsiteX21" fmla="*/ 382372 w 941119"/>
                      <a:gd name="connsiteY21" fmla="*/ 556434 h 921549"/>
                      <a:gd name="connsiteX22" fmla="*/ 376554 w 941119"/>
                      <a:gd name="connsiteY22" fmla="*/ 550635 h 921549"/>
                      <a:gd name="connsiteX23" fmla="*/ 374170 w 941119"/>
                      <a:gd name="connsiteY23" fmla="*/ 548695 h 921549"/>
                      <a:gd name="connsiteX24" fmla="*/ 359404 w 941119"/>
                      <a:gd name="connsiteY24" fmla="*/ 535940 h 921549"/>
                      <a:gd name="connsiteX25" fmla="*/ 336526 w 941119"/>
                      <a:gd name="connsiteY25" fmla="*/ 520302 h 921549"/>
                      <a:gd name="connsiteX26" fmla="*/ 281909 w 941119"/>
                      <a:gd name="connsiteY26" fmla="*/ 495395 h 921549"/>
                      <a:gd name="connsiteX27" fmla="*/ 237966 w 941119"/>
                      <a:gd name="connsiteY27" fmla="*/ 482942 h 921549"/>
                      <a:gd name="connsiteX28" fmla="*/ 203239 w 941119"/>
                      <a:gd name="connsiteY28" fmla="*/ 476199 h 921549"/>
                      <a:gd name="connsiteX29" fmla="*/ 171839 w 941119"/>
                      <a:gd name="connsiteY29" fmla="*/ 471449 h 921549"/>
                      <a:gd name="connsiteX30" fmla="*/ 158585 w 941119"/>
                      <a:gd name="connsiteY30" fmla="*/ 470043 h 921549"/>
                      <a:gd name="connsiteX31" fmla="*/ 145349 w 941119"/>
                      <a:gd name="connsiteY31" fmla="*/ 468496 h 921549"/>
                      <a:gd name="connsiteX32" fmla="*/ 142306 w 941119"/>
                      <a:gd name="connsiteY32" fmla="*/ 468140 h 921549"/>
                      <a:gd name="connsiteX33" fmla="*/ 132611 w 941119"/>
                      <a:gd name="connsiteY33" fmla="*/ 467339 h 921549"/>
                      <a:gd name="connsiteX34" fmla="*/ 114180 w 941119"/>
                      <a:gd name="connsiteY34" fmla="*/ 466023 h 921549"/>
                      <a:gd name="connsiteX35" fmla="*/ 107063 w 941119"/>
                      <a:gd name="connsiteY35" fmla="*/ 465364 h 921549"/>
                      <a:gd name="connsiteX36" fmla="*/ 105533 w 941119"/>
                      <a:gd name="connsiteY36" fmla="*/ 465133 h 921549"/>
                      <a:gd name="connsiteX37" fmla="*/ 82975 w 941119"/>
                      <a:gd name="connsiteY37" fmla="*/ 463977 h 921549"/>
                      <a:gd name="connsiteX38" fmla="*/ 67604 w 941119"/>
                      <a:gd name="connsiteY38" fmla="*/ 463176 h 921549"/>
                      <a:gd name="connsiteX39" fmla="*/ 58887 w 941119"/>
                      <a:gd name="connsiteY39" fmla="*/ 462963 h 921549"/>
                      <a:gd name="connsiteX40" fmla="*/ 38374 w 941119"/>
                      <a:gd name="connsiteY40" fmla="*/ 462073 h 921549"/>
                      <a:gd name="connsiteX41" fmla="*/ 34265 w 941119"/>
                      <a:gd name="connsiteY41" fmla="*/ 461984 h 921549"/>
                      <a:gd name="connsiteX42" fmla="*/ 4892 w 941119"/>
                      <a:gd name="connsiteY42" fmla="*/ 461931 h 921549"/>
                      <a:gd name="connsiteX43" fmla="*/ 1334 w 941119"/>
                      <a:gd name="connsiteY43" fmla="*/ 461344 h 921549"/>
                      <a:gd name="connsiteX44" fmla="*/ 4394 w 941119"/>
                      <a:gd name="connsiteY44" fmla="*/ 461077 h 921549"/>
                      <a:gd name="connsiteX45" fmla="*/ 22416 w 941119"/>
                      <a:gd name="connsiteY45" fmla="*/ 460952 h 921549"/>
                      <a:gd name="connsiteX46" fmla="*/ 33090 w 941119"/>
                      <a:gd name="connsiteY46" fmla="*/ 460205 h 921549"/>
                      <a:gd name="connsiteX47" fmla="*/ 37200 w 941119"/>
                      <a:gd name="connsiteY47" fmla="*/ 460027 h 921549"/>
                      <a:gd name="connsiteX48" fmla="*/ 54688 w 941119"/>
                      <a:gd name="connsiteY48" fmla="*/ 460027 h 921549"/>
                      <a:gd name="connsiteX49" fmla="*/ 64918 w 941119"/>
                      <a:gd name="connsiteY49" fmla="*/ 459334 h 921549"/>
                      <a:gd name="connsiteX50" fmla="*/ 74151 w 941119"/>
                      <a:gd name="connsiteY50" fmla="*/ 459031 h 921549"/>
                      <a:gd name="connsiteX51" fmla="*/ 87992 w 941119"/>
                      <a:gd name="connsiteY51" fmla="*/ 458195 h 921549"/>
                      <a:gd name="connsiteX52" fmla="*/ 93116 w 941119"/>
                      <a:gd name="connsiteY52" fmla="*/ 457999 h 921549"/>
                      <a:gd name="connsiteX53" fmla="*/ 105391 w 941119"/>
                      <a:gd name="connsiteY53" fmla="*/ 457163 h 921549"/>
                      <a:gd name="connsiteX54" fmla="*/ 109501 w 941119"/>
                      <a:gd name="connsiteY54" fmla="*/ 456985 h 921549"/>
                      <a:gd name="connsiteX55" fmla="*/ 120744 w 941119"/>
                      <a:gd name="connsiteY55" fmla="*/ 456131 h 921549"/>
                      <a:gd name="connsiteX56" fmla="*/ 124302 w 941119"/>
                      <a:gd name="connsiteY56" fmla="*/ 455953 h 921549"/>
                      <a:gd name="connsiteX57" fmla="*/ 132468 w 941119"/>
                      <a:gd name="connsiteY57" fmla="*/ 455171 h 921549"/>
                      <a:gd name="connsiteX58" fmla="*/ 133998 w 941119"/>
                      <a:gd name="connsiteY58" fmla="*/ 454993 h 921549"/>
                      <a:gd name="connsiteX59" fmla="*/ 149850 w 941119"/>
                      <a:gd name="connsiteY59" fmla="*/ 453747 h 921549"/>
                      <a:gd name="connsiteX60" fmla="*/ 163050 w 941119"/>
                      <a:gd name="connsiteY60" fmla="*/ 452128 h 921549"/>
                      <a:gd name="connsiteX61" fmla="*/ 174774 w 941119"/>
                      <a:gd name="connsiteY61" fmla="*/ 450794 h 921549"/>
                      <a:gd name="connsiteX62" fmla="*/ 193543 w 941119"/>
                      <a:gd name="connsiteY62" fmla="*/ 448125 h 921549"/>
                      <a:gd name="connsiteX63" fmla="*/ 214251 w 941119"/>
                      <a:gd name="connsiteY63" fmla="*/ 444656 h 921549"/>
                      <a:gd name="connsiteX64" fmla="*/ 226367 w 941119"/>
                      <a:gd name="connsiteY64" fmla="*/ 442450 h 921549"/>
                      <a:gd name="connsiteX65" fmla="*/ 281357 w 941119"/>
                      <a:gd name="connsiteY65" fmla="*/ 427649 h 921549"/>
                      <a:gd name="connsiteX66" fmla="*/ 326634 w 941119"/>
                      <a:gd name="connsiteY66" fmla="*/ 408079 h 921549"/>
                      <a:gd name="connsiteX67" fmla="*/ 363425 w 941119"/>
                      <a:gd name="connsiteY67" fmla="*/ 383724 h 921549"/>
                      <a:gd name="connsiteX68" fmla="*/ 387834 w 941119"/>
                      <a:gd name="connsiteY68" fmla="*/ 360205 h 921549"/>
                      <a:gd name="connsiteX69" fmla="*/ 411708 w 941119"/>
                      <a:gd name="connsiteY69" fmla="*/ 327470 h 921549"/>
                      <a:gd name="connsiteX70" fmla="*/ 423681 w 941119"/>
                      <a:gd name="connsiteY70" fmla="*/ 305321 h 921549"/>
                      <a:gd name="connsiteX71" fmla="*/ 440138 w 941119"/>
                      <a:gd name="connsiteY71" fmla="*/ 262624 h 921549"/>
                      <a:gd name="connsiteX72" fmla="*/ 450527 w 941119"/>
                      <a:gd name="connsiteY72" fmla="*/ 222915 h 921549"/>
                      <a:gd name="connsiteX73" fmla="*/ 455082 w 941119"/>
                      <a:gd name="connsiteY73" fmla="*/ 200286 h 921549"/>
                      <a:gd name="connsiteX74" fmla="*/ 458640 w 941119"/>
                      <a:gd name="connsiteY74" fmla="*/ 177514 h 921549"/>
                      <a:gd name="connsiteX75" fmla="*/ 460419 w 941119"/>
                      <a:gd name="connsiteY75" fmla="*/ 166840 h 921549"/>
                      <a:gd name="connsiteX76" fmla="*/ 461415 w 941119"/>
                      <a:gd name="connsiteY76" fmla="*/ 158176 h 921549"/>
                      <a:gd name="connsiteX77" fmla="*/ 462803 w 941119"/>
                      <a:gd name="connsiteY77" fmla="*/ 144922 h 921549"/>
                      <a:gd name="connsiteX78" fmla="*/ 464422 w 941119"/>
                      <a:gd name="connsiteY78" fmla="*/ 130155 h 921549"/>
                      <a:gd name="connsiteX79" fmla="*/ 464689 w 941119"/>
                      <a:gd name="connsiteY79" fmla="*/ 128643 h 921549"/>
                      <a:gd name="connsiteX80" fmla="*/ 465881 w 941119"/>
                      <a:gd name="connsiteY80" fmla="*/ 110728 h 921549"/>
                      <a:gd name="connsiteX81" fmla="*/ 466557 w 941119"/>
                      <a:gd name="connsiteY81" fmla="*/ 104110 h 921549"/>
                      <a:gd name="connsiteX82" fmla="*/ 466788 w 941119"/>
                      <a:gd name="connsiteY82" fmla="*/ 102580 h 921549"/>
                      <a:gd name="connsiteX83" fmla="*/ 467944 w 941119"/>
                      <a:gd name="connsiteY83" fmla="*/ 80538 h 921549"/>
                      <a:gd name="connsiteX84" fmla="*/ 468674 w 941119"/>
                      <a:gd name="connsiteY84" fmla="*/ 69294 h 921549"/>
                      <a:gd name="connsiteX85" fmla="*/ 468958 w 941119"/>
                      <a:gd name="connsiteY85" fmla="*/ 61075 h 921549"/>
                      <a:gd name="connsiteX86" fmla="*/ 469795 w 941119"/>
                      <a:gd name="connsiteY86" fmla="*/ 45188 h 921549"/>
                      <a:gd name="connsiteX87" fmla="*/ 469919 w 941119"/>
                      <a:gd name="connsiteY87" fmla="*/ 41096 h 921549"/>
                      <a:gd name="connsiteX88" fmla="*/ 470026 w 941119"/>
                      <a:gd name="connsiteY88" fmla="*/ 10230 h 921549"/>
                      <a:gd name="connsiteX89" fmla="*/ 471947 w 941119"/>
                      <a:gd name="connsiteY89" fmla="*/ 1334 h 921549"/>
                      <a:gd name="connsiteX90" fmla="*/ 471947 w 941119"/>
                      <a:gd name="connsiteY90" fmla="*/ 5462 h 921549"/>
                      <a:gd name="connsiteX91" fmla="*/ 472054 w 941119"/>
                      <a:gd name="connsiteY91" fmla="*/ 28589 h 921549"/>
                      <a:gd name="connsiteX92" fmla="*/ 472783 w 941119"/>
                      <a:gd name="connsiteY92" fmla="*/ 40883 h 921549"/>
                      <a:gd name="connsiteX93" fmla="*/ 473068 w 941119"/>
                      <a:gd name="connsiteY93" fmla="*/ 51664 h 921549"/>
                      <a:gd name="connsiteX94" fmla="*/ 473904 w 941119"/>
                      <a:gd name="connsiteY94" fmla="*/ 68067 h 921549"/>
                      <a:gd name="connsiteX95" fmla="*/ 474100 w 941119"/>
                      <a:gd name="connsiteY95" fmla="*/ 75183 h 921549"/>
                      <a:gd name="connsiteX96" fmla="*/ 474900 w 941119"/>
                      <a:gd name="connsiteY96" fmla="*/ 86942 h 921549"/>
                      <a:gd name="connsiteX97" fmla="*/ 475096 w 941119"/>
                      <a:gd name="connsiteY97" fmla="*/ 90500 h 921549"/>
                      <a:gd name="connsiteX98" fmla="*/ 475986 w 941119"/>
                      <a:gd name="connsiteY98" fmla="*/ 103808 h 921549"/>
                      <a:gd name="connsiteX99" fmla="*/ 476146 w 941119"/>
                      <a:gd name="connsiteY99" fmla="*/ 108415 h 921549"/>
                      <a:gd name="connsiteX100" fmla="*/ 476893 w 941119"/>
                      <a:gd name="connsiteY100" fmla="*/ 116065 h 921549"/>
                      <a:gd name="connsiteX101" fmla="*/ 477071 w 941119"/>
                      <a:gd name="connsiteY101" fmla="*/ 117595 h 921549"/>
                      <a:gd name="connsiteX102" fmla="*/ 478316 w 941119"/>
                      <a:gd name="connsiteY102" fmla="*/ 134479 h 921549"/>
                      <a:gd name="connsiteX103" fmla="*/ 480095 w 941119"/>
                      <a:gd name="connsiteY103" fmla="*/ 149227 h 921549"/>
                      <a:gd name="connsiteX104" fmla="*/ 481163 w 941119"/>
                      <a:gd name="connsiteY104" fmla="*/ 159421 h 921549"/>
                      <a:gd name="connsiteX105" fmla="*/ 491339 w 941119"/>
                      <a:gd name="connsiteY105" fmla="*/ 221083 h 921549"/>
                      <a:gd name="connsiteX106" fmla="*/ 508204 w 941119"/>
                      <a:gd name="connsiteY106" fmla="*/ 280290 h 921549"/>
                      <a:gd name="connsiteX107" fmla="*/ 538448 w 941119"/>
                      <a:gd name="connsiteY107" fmla="*/ 339639 h 921549"/>
                      <a:gd name="connsiteX108" fmla="*/ 552556 w 941119"/>
                      <a:gd name="connsiteY108" fmla="*/ 357928 h 921549"/>
                      <a:gd name="connsiteX109" fmla="*/ 567073 w 941119"/>
                      <a:gd name="connsiteY109" fmla="*/ 373210 h 921549"/>
                      <a:gd name="connsiteX110" fmla="*/ 587550 w 941119"/>
                      <a:gd name="connsiteY110" fmla="*/ 390289 h 921549"/>
                      <a:gd name="connsiteX111" fmla="*/ 609077 w 941119"/>
                      <a:gd name="connsiteY111" fmla="*/ 404325 h 921549"/>
                      <a:gd name="connsiteX112" fmla="*/ 644249 w 941119"/>
                      <a:gd name="connsiteY112" fmla="*/ 421297 h 921549"/>
                      <a:gd name="connsiteX113" fmla="*/ 694062 w 941119"/>
                      <a:gd name="connsiteY113" fmla="*/ 437202 h 921549"/>
                      <a:gd name="connsiteX114" fmla="*/ 725106 w 941119"/>
                      <a:gd name="connsiteY114" fmla="*/ 444087 h 921549"/>
                      <a:gd name="connsiteX115" fmla="*/ 746846 w 941119"/>
                      <a:gd name="connsiteY115" fmla="*/ 447645 h 921549"/>
                      <a:gd name="connsiteX116" fmla="*/ 771664 w 941119"/>
                      <a:gd name="connsiteY116" fmla="*/ 451328 h 921549"/>
                      <a:gd name="connsiteX117" fmla="*/ 784936 w 941119"/>
                      <a:gd name="connsiteY117" fmla="*/ 452644 h 921549"/>
                      <a:gd name="connsiteX118" fmla="*/ 800200 w 941119"/>
                      <a:gd name="connsiteY118" fmla="*/ 454423 h 921549"/>
                      <a:gd name="connsiteX119" fmla="*/ 804292 w 941119"/>
                      <a:gd name="connsiteY119" fmla="*/ 454672 h 921549"/>
                      <a:gd name="connsiteX120" fmla="*/ 811408 w 941119"/>
                      <a:gd name="connsiteY120" fmla="*/ 455420 h 921549"/>
                      <a:gd name="connsiteX121" fmla="*/ 812422 w 941119"/>
                      <a:gd name="connsiteY121" fmla="*/ 455580 h 921549"/>
                      <a:gd name="connsiteX122" fmla="*/ 830337 w 941119"/>
                      <a:gd name="connsiteY122" fmla="*/ 456754 h 921549"/>
                      <a:gd name="connsiteX123" fmla="*/ 839535 w 941119"/>
                      <a:gd name="connsiteY123" fmla="*/ 457519 h 921549"/>
                      <a:gd name="connsiteX124" fmla="*/ 841065 w 941119"/>
                      <a:gd name="connsiteY124" fmla="*/ 457697 h 921549"/>
                      <a:gd name="connsiteX125" fmla="*/ 870829 w 941119"/>
                      <a:gd name="connsiteY125" fmla="*/ 458871 h 921549"/>
                      <a:gd name="connsiteX126" fmla="*/ 879510 w 941119"/>
                      <a:gd name="connsiteY126" fmla="*/ 459529 h 921549"/>
                      <a:gd name="connsiteX127" fmla="*/ 883602 w 941119"/>
                      <a:gd name="connsiteY127" fmla="*/ 459778 h 921549"/>
                      <a:gd name="connsiteX128" fmla="*/ 900059 w 941119"/>
                      <a:gd name="connsiteY128" fmla="*/ 459885 h 921549"/>
                      <a:gd name="connsiteX129" fmla="*/ 913384 w 941119"/>
                      <a:gd name="connsiteY129" fmla="*/ 460632 h 921549"/>
                      <a:gd name="connsiteX130" fmla="*/ 923133 w 941119"/>
                      <a:gd name="connsiteY130" fmla="*/ 460846 h 921549"/>
                      <a:gd name="connsiteX131" fmla="*/ 940621 w 941119"/>
                      <a:gd name="connsiteY131" fmla="*/ 461522 h 921549"/>
                      <a:gd name="connsiteX132" fmla="*/ 937561 w 941119"/>
                      <a:gd name="connsiteY132" fmla="*/ 461806 h 921549"/>
                      <a:gd name="connsiteX133" fmla="*/ 906694 w 941119"/>
                      <a:gd name="connsiteY133" fmla="*/ 461949 h 921549"/>
                      <a:gd name="connsiteX134" fmla="*/ 900557 w 941119"/>
                      <a:gd name="connsiteY134" fmla="*/ 462482 h 921549"/>
                      <a:gd name="connsiteX135" fmla="*/ 895967 w 941119"/>
                      <a:gd name="connsiteY135" fmla="*/ 462838 h 921549"/>
                      <a:gd name="connsiteX136" fmla="*/ 881040 w 941119"/>
                      <a:gd name="connsiteY136" fmla="*/ 462945 h 921549"/>
                      <a:gd name="connsiteX137" fmla="*/ 870811 w 941119"/>
                      <a:gd name="connsiteY137" fmla="*/ 463639 h 921549"/>
                      <a:gd name="connsiteX138" fmla="*/ 860546 w 941119"/>
                      <a:gd name="connsiteY138" fmla="*/ 463959 h 921549"/>
                      <a:gd name="connsiteX139" fmla="*/ 850316 w 941119"/>
                      <a:gd name="connsiteY139" fmla="*/ 464688 h 921549"/>
                      <a:gd name="connsiteX140" fmla="*/ 844677 w 941119"/>
                      <a:gd name="connsiteY140" fmla="*/ 464955 h 921549"/>
                      <a:gd name="connsiteX141" fmla="*/ 832401 w 941119"/>
                      <a:gd name="connsiteY141" fmla="*/ 465809 h 921549"/>
                      <a:gd name="connsiteX142" fmla="*/ 827793 w 941119"/>
                      <a:gd name="connsiteY142" fmla="*/ 466005 h 921549"/>
                      <a:gd name="connsiteX143" fmla="*/ 818596 w 941119"/>
                      <a:gd name="connsiteY143" fmla="*/ 466788 h 921549"/>
                      <a:gd name="connsiteX144" fmla="*/ 817066 w 941119"/>
                      <a:gd name="connsiteY144" fmla="*/ 466966 h 921549"/>
                      <a:gd name="connsiteX145" fmla="*/ 800200 w 941119"/>
                      <a:gd name="connsiteY145" fmla="*/ 468264 h 921549"/>
                      <a:gd name="connsiteX146" fmla="*/ 785416 w 941119"/>
                      <a:gd name="connsiteY146" fmla="*/ 469777 h 921549"/>
                      <a:gd name="connsiteX147" fmla="*/ 773194 w 941119"/>
                      <a:gd name="connsiteY147" fmla="*/ 471182 h 921549"/>
                      <a:gd name="connsiteX148" fmla="*/ 762004 w 941119"/>
                      <a:gd name="connsiteY148" fmla="*/ 472481 h 921549"/>
                      <a:gd name="connsiteX149" fmla="*/ 751881 w 941119"/>
                      <a:gd name="connsiteY149" fmla="*/ 474117 h 921549"/>
                      <a:gd name="connsiteX150" fmla="*/ 724075 w 941119"/>
                      <a:gd name="connsiteY150" fmla="*/ 478654 h 921549"/>
                      <a:gd name="connsiteX151" fmla="*/ 689063 w 941119"/>
                      <a:gd name="connsiteY151" fmla="*/ 486606 h 921549"/>
                      <a:gd name="connsiteX152" fmla="*/ 637061 w 941119"/>
                      <a:gd name="connsiteY152" fmla="*/ 504272 h 921549"/>
                      <a:gd name="connsiteX153" fmla="*/ 592069 w 941119"/>
                      <a:gd name="connsiteY153" fmla="*/ 528948 h 921549"/>
                      <a:gd name="connsiteX154" fmla="*/ 567073 w 941119"/>
                      <a:gd name="connsiteY154" fmla="*/ 549531 h 921549"/>
                      <a:gd name="connsiteX155" fmla="*/ 560153 w 941119"/>
                      <a:gd name="connsiteY155" fmla="*/ 556434 h 921549"/>
                      <a:gd name="connsiteX156" fmla="*/ 541312 w 941119"/>
                      <a:gd name="connsiteY156" fmla="*/ 578797 h 921549"/>
                      <a:gd name="connsiteX157" fmla="*/ 520355 w 941119"/>
                      <a:gd name="connsiteY157" fmla="*/ 613524 h 921549"/>
                      <a:gd name="connsiteX158" fmla="*/ 507350 w 941119"/>
                      <a:gd name="connsiteY158" fmla="*/ 644266 h 921549"/>
                      <a:gd name="connsiteX159" fmla="*/ 493314 w 941119"/>
                      <a:gd name="connsiteY159" fmla="*/ 692034 h 921549"/>
                      <a:gd name="connsiteX160" fmla="*/ 487514 w 941119"/>
                      <a:gd name="connsiteY160" fmla="*/ 720143 h 921549"/>
                      <a:gd name="connsiteX161" fmla="*/ 483137 w 941119"/>
                      <a:gd name="connsiteY161" fmla="*/ 747985 h 921549"/>
                      <a:gd name="connsiteX162" fmla="*/ 479971 w 941119"/>
                      <a:gd name="connsiteY162" fmla="*/ 771860 h 921549"/>
                      <a:gd name="connsiteX163" fmla="*/ 478281 w 941119"/>
                      <a:gd name="connsiteY163" fmla="*/ 786092 h 921549"/>
                      <a:gd name="connsiteX164" fmla="*/ 476929 w 941119"/>
                      <a:gd name="connsiteY164" fmla="*/ 802442 h 921549"/>
                      <a:gd name="connsiteX165" fmla="*/ 475310 w 941119"/>
                      <a:gd name="connsiteY165" fmla="*/ 822367 h 921549"/>
                      <a:gd name="connsiteX166" fmla="*/ 475185 w 941119"/>
                      <a:gd name="connsiteY166" fmla="*/ 823381 h 921549"/>
                      <a:gd name="connsiteX167" fmla="*/ 474064 w 941119"/>
                      <a:gd name="connsiteY167" fmla="*/ 844392 h 921549"/>
                      <a:gd name="connsiteX168" fmla="*/ 473246 w 941119"/>
                      <a:gd name="connsiteY168" fmla="*/ 859264 h 921549"/>
                      <a:gd name="connsiteX169" fmla="*/ 473015 w 941119"/>
                      <a:gd name="connsiteY169" fmla="*/ 869014 h 921549"/>
                      <a:gd name="connsiteX170" fmla="*/ 472178 w 941119"/>
                      <a:gd name="connsiteY170" fmla="*/ 884883 h 921549"/>
                      <a:gd name="connsiteX171" fmla="*/ 472036 w 941119"/>
                      <a:gd name="connsiteY171" fmla="*/ 888992 h 921549"/>
                      <a:gd name="connsiteX172" fmla="*/ 471912 w 941119"/>
                      <a:gd name="connsiteY172" fmla="*/ 916265 h 921549"/>
                      <a:gd name="connsiteX173" fmla="*/ 471965 w 941119"/>
                      <a:gd name="connsiteY173" fmla="*/ 921371 h 92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1119" h="921549">
                        <a:moveTo>
                          <a:pt x="471965" y="921371"/>
                        </a:moveTo>
                        <a:cubicBezTo>
                          <a:pt x="470378" y="916840"/>
                          <a:pt x="469718" y="912036"/>
                          <a:pt x="470026" y="907245"/>
                        </a:cubicBezTo>
                        <a:cubicBezTo>
                          <a:pt x="470026" y="900396"/>
                          <a:pt x="470026" y="893529"/>
                          <a:pt x="470026" y="886680"/>
                        </a:cubicBezTo>
                        <a:cubicBezTo>
                          <a:pt x="470102" y="882398"/>
                          <a:pt x="469859" y="878115"/>
                          <a:pt x="469296" y="873871"/>
                        </a:cubicBezTo>
                        <a:cubicBezTo>
                          <a:pt x="468951" y="870115"/>
                          <a:pt x="468857" y="866342"/>
                          <a:pt x="469012" y="862574"/>
                        </a:cubicBezTo>
                        <a:cubicBezTo>
                          <a:pt x="469012" y="858126"/>
                          <a:pt x="469279" y="853678"/>
                          <a:pt x="468211" y="849266"/>
                        </a:cubicBezTo>
                        <a:cubicBezTo>
                          <a:pt x="468003" y="847907"/>
                          <a:pt x="467937" y="846530"/>
                          <a:pt x="468016" y="845157"/>
                        </a:cubicBezTo>
                        <a:cubicBezTo>
                          <a:pt x="467891" y="840211"/>
                          <a:pt x="468229" y="835229"/>
                          <a:pt x="467144" y="830301"/>
                        </a:cubicBezTo>
                        <a:cubicBezTo>
                          <a:pt x="466896" y="828432"/>
                          <a:pt x="466838" y="826542"/>
                          <a:pt x="466966" y="824662"/>
                        </a:cubicBezTo>
                        <a:cubicBezTo>
                          <a:pt x="467130" y="821746"/>
                          <a:pt x="466872" y="818823"/>
                          <a:pt x="466201" y="815980"/>
                        </a:cubicBezTo>
                        <a:cubicBezTo>
                          <a:pt x="466059" y="815489"/>
                          <a:pt x="466005" y="814977"/>
                          <a:pt x="466041" y="814468"/>
                        </a:cubicBezTo>
                        <a:cubicBezTo>
                          <a:pt x="466414" y="808277"/>
                          <a:pt x="465027" y="802192"/>
                          <a:pt x="464813" y="796037"/>
                        </a:cubicBezTo>
                        <a:cubicBezTo>
                          <a:pt x="464635" y="791091"/>
                          <a:pt x="463746" y="786199"/>
                          <a:pt x="463176" y="781271"/>
                        </a:cubicBezTo>
                        <a:cubicBezTo>
                          <a:pt x="463038" y="780428"/>
                          <a:pt x="462943" y="779579"/>
                          <a:pt x="462892" y="778727"/>
                        </a:cubicBezTo>
                        <a:cubicBezTo>
                          <a:pt x="462629" y="773263"/>
                          <a:pt x="462034" y="767821"/>
                          <a:pt x="461113" y="762431"/>
                        </a:cubicBezTo>
                        <a:cubicBezTo>
                          <a:pt x="460686" y="759388"/>
                          <a:pt x="460401" y="756329"/>
                          <a:pt x="459992" y="753286"/>
                        </a:cubicBezTo>
                        <a:cubicBezTo>
                          <a:pt x="458498" y="742452"/>
                          <a:pt x="456754" y="731671"/>
                          <a:pt x="454904" y="720890"/>
                        </a:cubicBezTo>
                        <a:cubicBezTo>
                          <a:pt x="452420" y="705871"/>
                          <a:pt x="449159" y="690989"/>
                          <a:pt x="445137" y="676307"/>
                        </a:cubicBezTo>
                        <a:cubicBezTo>
                          <a:pt x="440458" y="659107"/>
                          <a:pt x="434573" y="642259"/>
                          <a:pt x="427524" y="625888"/>
                        </a:cubicBezTo>
                        <a:cubicBezTo>
                          <a:pt x="420559" y="609848"/>
                          <a:pt x="411982" y="594559"/>
                          <a:pt x="401924" y="580256"/>
                        </a:cubicBezTo>
                        <a:cubicBezTo>
                          <a:pt x="396960" y="573068"/>
                          <a:pt x="391427" y="566292"/>
                          <a:pt x="385378" y="559992"/>
                        </a:cubicBezTo>
                        <a:cubicBezTo>
                          <a:pt x="384293" y="558889"/>
                          <a:pt x="383333" y="557680"/>
                          <a:pt x="382372" y="556434"/>
                        </a:cubicBezTo>
                        <a:cubicBezTo>
                          <a:pt x="380666" y="554280"/>
                          <a:pt x="378714" y="552333"/>
                          <a:pt x="376554" y="550635"/>
                        </a:cubicBezTo>
                        <a:cubicBezTo>
                          <a:pt x="375722" y="550037"/>
                          <a:pt x="374925" y="549389"/>
                          <a:pt x="374170" y="548695"/>
                        </a:cubicBezTo>
                        <a:cubicBezTo>
                          <a:pt x="369525" y="544134"/>
                          <a:pt x="364594" y="539873"/>
                          <a:pt x="359404" y="535940"/>
                        </a:cubicBezTo>
                        <a:cubicBezTo>
                          <a:pt x="352144" y="530209"/>
                          <a:pt x="344501" y="524984"/>
                          <a:pt x="336526" y="520302"/>
                        </a:cubicBezTo>
                        <a:cubicBezTo>
                          <a:pt x="319182" y="510227"/>
                          <a:pt x="300888" y="501885"/>
                          <a:pt x="281909" y="495395"/>
                        </a:cubicBezTo>
                        <a:cubicBezTo>
                          <a:pt x="267490" y="490476"/>
                          <a:pt x="252821" y="486320"/>
                          <a:pt x="237966" y="482942"/>
                        </a:cubicBezTo>
                        <a:cubicBezTo>
                          <a:pt x="226473" y="480291"/>
                          <a:pt x="214927" y="477853"/>
                          <a:pt x="203239" y="476199"/>
                        </a:cubicBezTo>
                        <a:cubicBezTo>
                          <a:pt x="192760" y="474722"/>
                          <a:pt x="182335" y="472641"/>
                          <a:pt x="171839" y="471449"/>
                        </a:cubicBezTo>
                        <a:cubicBezTo>
                          <a:pt x="167444" y="470933"/>
                          <a:pt x="162943" y="470239"/>
                          <a:pt x="158585" y="470043"/>
                        </a:cubicBezTo>
                        <a:cubicBezTo>
                          <a:pt x="154226" y="469848"/>
                          <a:pt x="149690" y="469047"/>
                          <a:pt x="145349" y="468496"/>
                        </a:cubicBezTo>
                        <a:cubicBezTo>
                          <a:pt x="144341" y="468325"/>
                          <a:pt x="143326" y="468206"/>
                          <a:pt x="142306" y="468140"/>
                        </a:cubicBezTo>
                        <a:cubicBezTo>
                          <a:pt x="139033" y="468140"/>
                          <a:pt x="135795" y="467410"/>
                          <a:pt x="132611" y="467339"/>
                        </a:cubicBezTo>
                        <a:cubicBezTo>
                          <a:pt x="126420" y="467197"/>
                          <a:pt x="120353" y="465863"/>
                          <a:pt x="114180" y="466023"/>
                        </a:cubicBezTo>
                        <a:cubicBezTo>
                          <a:pt x="111788" y="466194"/>
                          <a:pt x="109383" y="465971"/>
                          <a:pt x="107063" y="465364"/>
                        </a:cubicBezTo>
                        <a:cubicBezTo>
                          <a:pt x="106570" y="465201"/>
                          <a:pt x="106053" y="465123"/>
                          <a:pt x="105533" y="465133"/>
                        </a:cubicBezTo>
                        <a:cubicBezTo>
                          <a:pt x="97972" y="465489"/>
                          <a:pt x="90518" y="464101"/>
                          <a:pt x="82975" y="463977"/>
                        </a:cubicBezTo>
                        <a:cubicBezTo>
                          <a:pt x="77838" y="464155"/>
                          <a:pt x="72695" y="463886"/>
                          <a:pt x="67604" y="463176"/>
                        </a:cubicBezTo>
                        <a:cubicBezTo>
                          <a:pt x="64708" y="462883"/>
                          <a:pt x="61794" y="462812"/>
                          <a:pt x="58887" y="462963"/>
                        </a:cubicBezTo>
                        <a:cubicBezTo>
                          <a:pt x="52037" y="462767"/>
                          <a:pt x="45170" y="463425"/>
                          <a:pt x="38374" y="462073"/>
                        </a:cubicBezTo>
                        <a:cubicBezTo>
                          <a:pt x="37010" y="461918"/>
                          <a:pt x="35634" y="461888"/>
                          <a:pt x="34265" y="461984"/>
                        </a:cubicBezTo>
                        <a:lnTo>
                          <a:pt x="4892" y="461931"/>
                        </a:lnTo>
                        <a:cubicBezTo>
                          <a:pt x="3677" y="462016"/>
                          <a:pt x="2458" y="461815"/>
                          <a:pt x="1334" y="461344"/>
                        </a:cubicBezTo>
                        <a:cubicBezTo>
                          <a:pt x="2348" y="461255"/>
                          <a:pt x="3380" y="461095"/>
                          <a:pt x="4394" y="461077"/>
                        </a:cubicBezTo>
                        <a:lnTo>
                          <a:pt x="22416" y="460952"/>
                        </a:lnTo>
                        <a:cubicBezTo>
                          <a:pt x="25991" y="461127"/>
                          <a:pt x="29574" y="460876"/>
                          <a:pt x="33090" y="460205"/>
                        </a:cubicBezTo>
                        <a:cubicBezTo>
                          <a:pt x="34449" y="459994"/>
                          <a:pt x="35828" y="459935"/>
                          <a:pt x="37200" y="460027"/>
                        </a:cubicBezTo>
                        <a:cubicBezTo>
                          <a:pt x="43035" y="460027"/>
                          <a:pt x="48853" y="460027"/>
                          <a:pt x="54688" y="460027"/>
                        </a:cubicBezTo>
                        <a:cubicBezTo>
                          <a:pt x="58111" y="460079"/>
                          <a:pt x="61533" y="459848"/>
                          <a:pt x="64918" y="459334"/>
                        </a:cubicBezTo>
                        <a:cubicBezTo>
                          <a:pt x="67984" y="459010"/>
                          <a:pt x="71070" y="458908"/>
                          <a:pt x="74151" y="459031"/>
                        </a:cubicBezTo>
                        <a:cubicBezTo>
                          <a:pt x="78781" y="459232"/>
                          <a:pt x="83420" y="458953"/>
                          <a:pt x="87992" y="458195"/>
                        </a:cubicBezTo>
                        <a:cubicBezTo>
                          <a:pt x="89689" y="457960"/>
                          <a:pt x="91405" y="457894"/>
                          <a:pt x="93116" y="457999"/>
                        </a:cubicBezTo>
                        <a:cubicBezTo>
                          <a:pt x="97226" y="458202"/>
                          <a:pt x="101346" y="457921"/>
                          <a:pt x="105391" y="457163"/>
                        </a:cubicBezTo>
                        <a:cubicBezTo>
                          <a:pt x="106750" y="456951"/>
                          <a:pt x="108129" y="456891"/>
                          <a:pt x="109501" y="456985"/>
                        </a:cubicBezTo>
                        <a:cubicBezTo>
                          <a:pt x="113269" y="457163"/>
                          <a:pt x="117046" y="456877"/>
                          <a:pt x="120744" y="456131"/>
                        </a:cubicBezTo>
                        <a:cubicBezTo>
                          <a:pt x="121919" y="455930"/>
                          <a:pt x="123113" y="455870"/>
                          <a:pt x="124302" y="455953"/>
                        </a:cubicBezTo>
                        <a:cubicBezTo>
                          <a:pt x="127048" y="456103"/>
                          <a:pt x="129801" y="455839"/>
                          <a:pt x="132468" y="455171"/>
                        </a:cubicBezTo>
                        <a:cubicBezTo>
                          <a:pt x="132964" y="455021"/>
                          <a:pt x="133482" y="454962"/>
                          <a:pt x="133998" y="454993"/>
                        </a:cubicBezTo>
                        <a:cubicBezTo>
                          <a:pt x="139335" y="455384"/>
                          <a:pt x="144530" y="453907"/>
                          <a:pt x="149850" y="453747"/>
                        </a:cubicBezTo>
                        <a:cubicBezTo>
                          <a:pt x="154262" y="453623"/>
                          <a:pt x="158745" y="452680"/>
                          <a:pt x="163050" y="452128"/>
                        </a:cubicBezTo>
                        <a:cubicBezTo>
                          <a:pt x="166964" y="451648"/>
                          <a:pt x="170878" y="451310"/>
                          <a:pt x="174774" y="450794"/>
                        </a:cubicBezTo>
                        <a:cubicBezTo>
                          <a:pt x="181036" y="449940"/>
                          <a:pt x="187228" y="448926"/>
                          <a:pt x="193543" y="448125"/>
                        </a:cubicBezTo>
                        <a:cubicBezTo>
                          <a:pt x="200499" y="447254"/>
                          <a:pt x="207384" y="445973"/>
                          <a:pt x="214251" y="444656"/>
                        </a:cubicBezTo>
                        <a:cubicBezTo>
                          <a:pt x="218290" y="443874"/>
                          <a:pt x="222364" y="443322"/>
                          <a:pt x="226367" y="442450"/>
                        </a:cubicBezTo>
                        <a:cubicBezTo>
                          <a:pt x="244963" y="438563"/>
                          <a:pt x="263323" y="433621"/>
                          <a:pt x="281357" y="427649"/>
                        </a:cubicBezTo>
                        <a:cubicBezTo>
                          <a:pt x="296960" y="422374"/>
                          <a:pt x="312103" y="415829"/>
                          <a:pt x="326634" y="408079"/>
                        </a:cubicBezTo>
                        <a:cubicBezTo>
                          <a:pt x="339643" y="401148"/>
                          <a:pt x="351963" y="392993"/>
                          <a:pt x="363425" y="383724"/>
                        </a:cubicBezTo>
                        <a:cubicBezTo>
                          <a:pt x="372173" y="376544"/>
                          <a:pt x="380335" y="368680"/>
                          <a:pt x="387834" y="360205"/>
                        </a:cubicBezTo>
                        <a:cubicBezTo>
                          <a:pt x="396875" y="350126"/>
                          <a:pt x="404875" y="339159"/>
                          <a:pt x="411708" y="327470"/>
                        </a:cubicBezTo>
                        <a:cubicBezTo>
                          <a:pt x="415925" y="320212"/>
                          <a:pt x="420195" y="312971"/>
                          <a:pt x="423681" y="305321"/>
                        </a:cubicBezTo>
                        <a:cubicBezTo>
                          <a:pt x="430088" y="291460"/>
                          <a:pt x="435585" y="277198"/>
                          <a:pt x="440138" y="262624"/>
                        </a:cubicBezTo>
                        <a:cubicBezTo>
                          <a:pt x="444158" y="249530"/>
                          <a:pt x="447699" y="236329"/>
                          <a:pt x="450527" y="222915"/>
                        </a:cubicBezTo>
                        <a:cubicBezTo>
                          <a:pt x="452129" y="215390"/>
                          <a:pt x="453801" y="207882"/>
                          <a:pt x="455082" y="200286"/>
                        </a:cubicBezTo>
                        <a:cubicBezTo>
                          <a:pt x="456363" y="192689"/>
                          <a:pt x="457448" y="185110"/>
                          <a:pt x="458640" y="177514"/>
                        </a:cubicBezTo>
                        <a:cubicBezTo>
                          <a:pt x="459191" y="173956"/>
                          <a:pt x="459743" y="170398"/>
                          <a:pt x="460419" y="166840"/>
                        </a:cubicBezTo>
                        <a:cubicBezTo>
                          <a:pt x="460917" y="163975"/>
                          <a:pt x="460881" y="161058"/>
                          <a:pt x="461415" y="158176"/>
                        </a:cubicBezTo>
                        <a:cubicBezTo>
                          <a:pt x="462234" y="153817"/>
                          <a:pt x="462340" y="149280"/>
                          <a:pt x="462803" y="144922"/>
                        </a:cubicBezTo>
                        <a:cubicBezTo>
                          <a:pt x="463319" y="139994"/>
                          <a:pt x="463870" y="135083"/>
                          <a:pt x="464422" y="130155"/>
                        </a:cubicBezTo>
                        <a:cubicBezTo>
                          <a:pt x="464562" y="129662"/>
                          <a:pt x="464651" y="129155"/>
                          <a:pt x="464689" y="128643"/>
                        </a:cubicBezTo>
                        <a:cubicBezTo>
                          <a:pt x="464368" y="122630"/>
                          <a:pt x="466005" y="116741"/>
                          <a:pt x="465881" y="110728"/>
                        </a:cubicBezTo>
                        <a:cubicBezTo>
                          <a:pt x="465758" y="108500"/>
                          <a:pt x="465987" y="106267"/>
                          <a:pt x="466557" y="104110"/>
                        </a:cubicBezTo>
                        <a:cubicBezTo>
                          <a:pt x="466720" y="103617"/>
                          <a:pt x="466799" y="103100"/>
                          <a:pt x="466788" y="102580"/>
                        </a:cubicBezTo>
                        <a:cubicBezTo>
                          <a:pt x="466397" y="95197"/>
                          <a:pt x="467998" y="87921"/>
                          <a:pt x="467944" y="80538"/>
                        </a:cubicBezTo>
                        <a:cubicBezTo>
                          <a:pt x="467823" y="76775"/>
                          <a:pt x="468069" y="73010"/>
                          <a:pt x="468674" y="69294"/>
                        </a:cubicBezTo>
                        <a:cubicBezTo>
                          <a:pt x="468983" y="66566"/>
                          <a:pt x="469078" y="63818"/>
                          <a:pt x="468958" y="61075"/>
                        </a:cubicBezTo>
                        <a:cubicBezTo>
                          <a:pt x="469101" y="55738"/>
                          <a:pt x="468585" y="50401"/>
                          <a:pt x="469795" y="45188"/>
                        </a:cubicBezTo>
                        <a:cubicBezTo>
                          <a:pt x="469988" y="43833"/>
                          <a:pt x="470029" y="42460"/>
                          <a:pt x="469919" y="41096"/>
                        </a:cubicBezTo>
                        <a:cubicBezTo>
                          <a:pt x="469919" y="30795"/>
                          <a:pt x="470079" y="20512"/>
                          <a:pt x="470026" y="10230"/>
                        </a:cubicBezTo>
                        <a:cubicBezTo>
                          <a:pt x="470088" y="7168"/>
                          <a:pt x="470741" y="4148"/>
                          <a:pt x="471947" y="1334"/>
                        </a:cubicBezTo>
                        <a:lnTo>
                          <a:pt x="471947" y="5462"/>
                        </a:lnTo>
                        <a:cubicBezTo>
                          <a:pt x="471947" y="13183"/>
                          <a:pt x="471947" y="20886"/>
                          <a:pt x="472054" y="28589"/>
                        </a:cubicBezTo>
                        <a:cubicBezTo>
                          <a:pt x="471995" y="32700"/>
                          <a:pt x="472239" y="36808"/>
                          <a:pt x="472783" y="40883"/>
                        </a:cubicBezTo>
                        <a:cubicBezTo>
                          <a:pt x="473128" y="44465"/>
                          <a:pt x="473223" y="48068"/>
                          <a:pt x="473068" y="51664"/>
                        </a:cubicBezTo>
                        <a:cubicBezTo>
                          <a:pt x="473193" y="57143"/>
                          <a:pt x="472819" y="62605"/>
                          <a:pt x="473904" y="68067"/>
                        </a:cubicBezTo>
                        <a:cubicBezTo>
                          <a:pt x="474171" y="70429"/>
                          <a:pt x="474237" y="72809"/>
                          <a:pt x="474100" y="75183"/>
                        </a:cubicBezTo>
                        <a:cubicBezTo>
                          <a:pt x="473904" y="79121"/>
                          <a:pt x="474173" y="83068"/>
                          <a:pt x="474900" y="86942"/>
                        </a:cubicBezTo>
                        <a:cubicBezTo>
                          <a:pt x="475098" y="88117"/>
                          <a:pt x="475164" y="89311"/>
                          <a:pt x="475096" y="90500"/>
                        </a:cubicBezTo>
                        <a:cubicBezTo>
                          <a:pt x="474922" y="94955"/>
                          <a:pt x="475219" y="99416"/>
                          <a:pt x="475986" y="103808"/>
                        </a:cubicBezTo>
                        <a:cubicBezTo>
                          <a:pt x="476210" y="105333"/>
                          <a:pt x="476263" y="106878"/>
                          <a:pt x="476146" y="108415"/>
                        </a:cubicBezTo>
                        <a:cubicBezTo>
                          <a:pt x="476012" y="110988"/>
                          <a:pt x="476263" y="113567"/>
                          <a:pt x="476893" y="116065"/>
                        </a:cubicBezTo>
                        <a:cubicBezTo>
                          <a:pt x="477041" y="116561"/>
                          <a:pt x="477101" y="117079"/>
                          <a:pt x="477071" y="117595"/>
                        </a:cubicBezTo>
                        <a:cubicBezTo>
                          <a:pt x="476715" y="123271"/>
                          <a:pt x="478085" y="128821"/>
                          <a:pt x="478316" y="134479"/>
                        </a:cubicBezTo>
                        <a:cubicBezTo>
                          <a:pt x="478530" y="139407"/>
                          <a:pt x="479455" y="144299"/>
                          <a:pt x="480095" y="149227"/>
                        </a:cubicBezTo>
                        <a:cubicBezTo>
                          <a:pt x="480487" y="152607"/>
                          <a:pt x="480771" y="156023"/>
                          <a:pt x="481163" y="159421"/>
                        </a:cubicBezTo>
                        <a:cubicBezTo>
                          <a:pt x="483600" y="180129"/>
                          <a:pt x="487123" y="200659"/>
                          <a:pt x="491339" y="221083"/>
                        </a:cubicBezTo>
                        <a:cubicBezTo>
                          <a:pt x="495486" y="241209"/>
                          <a:pt x="501124" y="260999"/>
                          <a:pt x="508204" y="280290"/>
                        </a:cubicBezTo>
                        <a:cubicBezTo>
                          <a:pt x="515675" y="301299"/>
                          <a:pt x="525842" y="321247"/>
                          <a:pt x="538448" y="339639"/>
                        </a:cubicBezTo>
                        <a:cubicBezTo>
                          <a:pt x="542878" y="345955"/>
                          <a:pt x="547521" y="352092"/>
                          <a:pt x="552556" y="357928"/>
                        </a:cubicBezTo>
                        <a:cubicBezTo>
                          <a:pt x="557146" y="363265"/>
                          <a:pt x="562092" y="368246"/>
                          <a:pt x="567073" y="373210"/>
                        </a:cubicBezTo>
                        <a:cubicBezTo>
                          <a:pt x="573448" y="379424"/>
                          <a:pt x="580293" y="385133"/>
                          <a:pt x="587550" y="390289"/>
                        </a:cubicBezTo>
                        <a:cubicBezTo>
                          <a:pt x="594471" y="395341"/>
                          <a:pt x="601694" y="399949"/>
                          <a:pt x="609077" y="404325"/>
                        </a:cubicBezTo>
                        <a:cubicBezTo>
                          <a:pt x="620349" y="410876"/>
                          <a:pt x="632106" y="416549"/>
                          <a:pt x="644249" y="421297"/>
                        </a:cubicBezTo>
                        <a:cubicBezTo>
                          <a:pt x="660441" y="427810"/>
                          <a:pt x="677090" y="433128"/>
                          <a:pt x="694062" y="437202"/>
                        </a:cubicBezTo>
                        <a:cubicBezTo>
                          <a:pt x="704363" y="439657"/>
                          <a:pt x="714681" y="442148"/>
                          <a:pt x="725106" y="444087"/>
                        </a:cubicBezTo>
                        <a:cubicBezTo>
                          <a:pt x="732312" y="445439"/>
                          <a:pt x="739517" y="446898"/>
                          <a:pt x="746846" y="447645"/>
                        </a:cubicBezTo>
                        <a:cubicBezTo>
                          <a:pt x="755155" y="448570"/>
                          <a:pt x="763392" y="450171"/>
                          <a:pt x="771664" y="451328"/>
                        </a:cubicBezTo>
                        <a:cubicBezTo>
                          <a:pt x="776076" y="451933"/>
                          <a:pt x="780560" y="452164"/>
                          <a:pt x="784936" y="452644"/>
                        </a:cubicBezTo>
                        <a:cubicBezTo>
                          <a:pt x="790024" y="453178"/>
                          <a:pt x="795112" y="453836"/>
                          <a:pt x="800200" y="454423"/>
                        </a:cubicBezTo>
                        <a:cubicBezTo>
                          <a:pt x="801552" y="454566"/>
                          <a:pt x="802922" y="454655"/>
                          <a:pt x="804292" y="454672"/>
                        </a:cubicBezTo>
                        <a:cubicBezTo>
                          <a:pt x="806689" y="454575"/>
                          <a:pt x="809085" y="454827"/>
                          <a:pt x="811408" y="455420"/>
                        </a:cubicBezTo>
                        <a:cubicBezTo>
                          <a:pt x="811734" y="455535"/>
                          <a:pt x="812077" y="455589"/>
                          <a:pt x="812422" y="455580"/>
                        </a:cubicBezTo>
                        <a:cubicBezTo>
                          <a:pt x="818453" y="455242"/>
                          <a:pt x="824342" y="456683"/>
                          <a:pt x="830337" y="456754"/>
                        </a:cubicBezTo>
                        <a:cubicBezTo>
                          <a:pt x="833424" y="456581"/>
                          <a:pt x="836520" y="456838"/>
                          <a:pt x="839535" y="457519"/>
                        </a:cubicBezTo>
                        <a:cubicBezTo>
                          <a:pt x="840031" y="457667"/>
                          <a:pt x="840549" y="457727"/>
                          <a:pt x="841065" y="457697"/>
                        </a:cubicBezTo>
                        <a:cubicBezTo>
                          <a:pt x="851010" y="457305"/>
                          <a:pt x="860866" y="459280"/>
                          <a:pt x="870829" y="458871"/>
                        </a:cubicBezTo>
                        <a:cubicBezTo>
                          <a:pt x="873739" y="458656"/>
                          <a:pt x="876666" y="458876"/>
                          <a:pt x="879510" y="459529"/>
                        </a:cubicBezTo>
                        <a:cubicBezTo>
                          <a:pt x="880859" y="459773"/>
                          <a:pt x="882232" y="459857"/>
                          <a:pt x="883602" y="459778"/>
                        </a:cubicBezTo>
                        <a:cubicBezTo>
                          <a:pt x="889082" y="459778"/>
                          <a:pt x="894579" y="459778"/>
                          <a:pt x="900059" y="459885"/>
                        </a:cubicBezTo>
                        <a:cubicBezTo>
                          <a:pt x="904513" y="459778"/>
                          <a:pt x="908970" y="460029"/>
                          <a:pt x="913384" y="460632"/>
                        </a:cubicBezTo>
                        <a:cubicBezTo>
                          <a:pt x="916621" y="460979"/>
                          <a:pt x="919883" y="461052"/>
                          <a:pt x="923133" y="460846"/>
                        </a:cubicBezTo>
                        <a:cubicBezTo>
                          <a:pt x="928970" y="460760"/>
                          <a:pt x="934807" y="460986"/>
                          <a:pt x="940621" y="461522"/>
                        </a:cubicBezTo>
                        <a:cubicBezTo>
                          <a:pt x="939589" y="461629"/>
                          <a:pt x="938575" y="461789"/>
                          <a:pt x="937561" y="461806"/>
                        </a:cubicBezTo>
                        <a:lnTo>
                          <a:pt x="906694" y="461949"/>
                        </a:lnTo>
                        <a:cubicBezTo>
                          <a:pt x="904636" y="461913"/>
                          <a:pt x="902578" y="462093"/>
                          <a:pt x="900557" y="462482"/>
                        </a:cubicBezTo>
                        <a:cubicBezTo>
                          <a:pt x="899043" y="462762"/>
                          <a:pt x="897506" y="462881"/>
                          <a:pt x="895967" y="462838"/>
                        </a:cubicBezTo>
                        <a:cubicBezTo>
                          <a:pt x="890985" y="462838"/>
                          <a:pt x="886022" y="462838"/>
                          <a:pt x="881040" y="462945"/>
                        </a:cubicBezTo>
                        <a:cubicBezTo>
                          <a:pt x="877618" y="462927"/>
                          <a:pt x="874200" y="463160"/>
                          <a:pt x="870811" y="463639"/>
                        </a:cubicBezTo>
                        <a:cubicBezTo>
                          <a:pt x="867400" y="463968"/>
                          <a:pt x="863970" y="464076"/>
                          <a:pt x="860546" y="463959"/>
                        </a:cubicBezTo>
                        <a:cubicBezTo>
                          <a:pt x="857119" y="463838"/>
                          <a:pt x="853691" y="464082"/>
                          <a:pt x="850316" y="464688"/>
                        </a:cubicBezTo>
                        <a:cubicBezTo>
                          <a:pt x="848450" y="464966"/>
                          <a:pt x="846561" y="465055"/>
                          <a:pt x="844677" y="464955"/>
                        </a:cubicBezTo>
                        <a:cubicBezTo>
                          <a:pt x="840565" y="464795"/>
                          <a:pt x="836450" y="465082"/>
                          <a:pt x="832401" y="465809"/>
                        </a:cubicBezTo>
                        <a:cubicBezTo>
                          <a:pt x="830876" y="466035"/>
                          <a:pt x="829332" y="466101"/>
                          <a:pt x="827793" y="466005"/>
                        </a:cubicBezTo>
                        <a:cubicBezTo>
                          <a:pt x="824707" y="465829"/>
                          <a:pt x="821609" y="466092"/>
                          <a:pt x="818596" y="466788"/>
                        </a:cubicBezTo>
                        <a:cubicBezTo>
                          <a:pt x="818101" y="466944"/>
                          <a:pt x="817582" y="467005"/>
                          <a:pt x="817066" y="466966"/>
                        </a:cubicBezTo>
                        <a:cubicBezTo>
                          <a:pt x="811391" y="466539"/>
                          <a:pt x="805787" y="467695"/>
                          <a:pt x="800200" y="468264"/>
                        </a:cubicBezTo>
                        <a:cubicBezTo>
                          <a:pt x="795290" y="468762"/>
                          <a:pt x="790327" y="469065"/>
                          <a:pt x="785416" y="469777"/>
                        </a:cubicBezTo>
                        <a:cubicBezTo>
                          <a:pt x="781378" y="470364"/>
                          <a:pt x="777286" y="470862"/>
                          <a:pt x="773194" y="471182"/>
                        </a:cubicBezTo>
                        <a:cubicBezTo>
                          <a:pt x="769458" y="471484"/>
                          <a:pt x="765722" y="471965"/>
                          <a:pt x="762004" y="472481"/>
                        </a:cubicBezTo>
                        <a:cubicBezTo>
                          <a:pt x="758624" y="472943"/>
                          <a:pt x="755279" y="473762"/>
                          <a:pt x="751881" y="474117"/>
                        </a:cubicBezTo>
                        <a:cubicBezTo>
                          <a:pt x="742541" y="475149"/>
                          <a:pt x="733308" y="476928"/>
                          <a:pt x="724075" y="478654"/>
                        </a:cubicBezTo>
                        <a:cubicBezTo>
                          <a:pt x="712315" y="480860"/>
                          <a:pt x="700609" y="483493"/>
                          <a:pt x="689063" y="486606"/>
                        </a:cubicBezTo>
                        <a:cubicBezTo>
                          <a:pt x="671320" y="491214"/>
                          <a:pt x="653939" y="497119"/>
                          <a:pt x="637061" y="504272"/>
                        </a:cubicBezTo>
                        <a:cubicBezTo>
                          <a:pt x="621276" y="510972"/>
                          <a:pt x="606203" y="519240"/>
                          <a:pt x="592069" y="528948"/>
                        </a:cubicBezTo>
                        <a:cubicBezTo>
                          <a:pt x="583147" y="535061"/>
                          <a:pt x="574784" y="541947"/>
                          <a:pt x="567073" y="549531"/>
                        </a:cubicBezTo>
                        <a:cubicBezTo>
                          <a:pt x="564778" y="551844"/>
                          <a:pt x="562483" y="554157"/>
                          <a:pt x="560153" y="556434"/>
                        </a:cubicBezTo>
                        <a:cubicBezTo>
                          <a:pt x="553214" y="563307"/>
                          <a:pt x="546908" y="570791"/>
                          <a:pt x="541312" y="578797"/>
                        </a:cubicBezTo>
                        <a:cubicBezTo>
                          <a:pt x="533346" y="589752"/>
                          <a:pt x="526335" y="601369"/>
                          <a:pt x="520355" y="613524"/>
                        </a:cubicBezTo>
                        <a:cubicBezTo>
                          <a:pt x="515516" y="623558"/>
                          <a:pt x="511181" y="633805"/>
                          <a:pt x="507350" y="644266"/>
                        </a:cubicBezTo>
                        <a:cubicBezTo>
                          <a:pt x="501720" y="659893"/>
                          <a:pt x="497032" y="675844"/>
                          <a:pt x="493314" y="692034"/>
                        </a:cubicBezTo>
                        <a:cubicBezTo>
                          <a:pt x="491143" y="701356"/>
                          <a:pt x="489275" y="710749"/>
                          <a:pt x="487514" y="720143"/>
                        </a:cubicBezTo>
                        <a:cubicBezTo>
                          <a:pt x="485753" y="729536"/>
                          <a:pt x="484383" y="738663"/>
                          <a:pt x="483137" y="747985"/>
                        </a:cubicBezTo>
                        <a:cubicBezTo>
                          <a:pt x="482088" y="755937"/>
                          <a:pt x="481163" y="763996"/>
                          <a:pt x="479971" y="771860"/>
                        </a:cubicBezTo>
                        <a:cubicBezTo>
                          <a:pt x="479259" y="776592"/>
                          <a:pt x="479811" y="781467"/>
                          <a:pt x="478281" y="786092"/>
                        </a:cubicBezTo>
                        <a:cubicBezTo>
                          <a:pt x="478241" y="791568"/>
                          <a:pt x="477788" y="797033"/>
                          <a:pt x="476929" y="802442"/>
                        </a:cubicBezTo>
                        <a:cubicBezTo>
                          <a:pt x="476253" y="809077"/>
                          <a:pt x="476733" y="815802"/>
                          <a:pt x="475310" y="822367"/>
                        </a:cubicBezTo>
                        <a:cubicBezTo>
                          <a:pt x="475233" y="822700"/>
                          <a:pt x="475192" y="823039"/>
                          <a:pt x="475185" y="823381"/>
                        </a:cubicBezTo>
                        <a:cubicBezTo>
                          <a:pt x="475452" y="830497"/>
                          <a:pt x="474349" y="837400"/>
                          <a:pt x="474064" y="844392"/>
                        </a:cubicBezTo>
                        <a:cubicBezTo>
                          <a:pt x="474128" y="849362"/>
                          <a:pt x="473856" y="854331"/>
                          <a:pt x="473246" y="859264"/>
                        </a:cubicBezTo>
                        <a:cubicBezTo>
                          <a:pt x="472927" y="862504"/>
                          <a:pt x="472851" y="865763"/>
                          <a:pt x="473015" y="869014"/>
                        </a:cubicBezTo>
                        <a:cubicBezTo>
                          <a:pt x="472872" y="874351"/>
                          <a:pt x="473370" y="879688"/>
                          <a:pt x="472178" y="884883"/>
                        </a:cubicBezTo>
                        <a:cubicBezTo>
                          <a:pt x="471988" y="886244"/>
                          <a:pt x="471940" y="887621"/>
                          <a:pt x="472036" y="888992"/>
                        </a:cubicBezTo>
                        <a:cubicBezTo>
                          <a:pt x="472036" y="898089"/>
                          <a:pt x="471995" y="907180"/>
                          <a:pt x="471912" y="916265"/>
                        </a:cubicBezTo>
                        <a:cubicBezTo>
                          <a:pt x="471947" y="917955"/>
                          <a:pt x="471965" y="919663"/>
                          <a:pt x="471965" y="921371"/>
                        </a:cubicBezTo>
                        <a:close/>
                      </a:path>
                    </a:pathLst>
                  </a:custGeom>
                  <a:solidFill>
                    <a:srgbClr val="FFFFFF"/>
                  </a:solidFill>
                  <a:ln w="9525" cap="flat">
                    <a:noFill/>
                    <a:prstDash val="solid"/>
                    <a:miter/>
                  </a:ln>
                </p:spPr>
                <p:txBody>
                  <a:bodyPr rtlCol="0" anchor="ctr"/>
                  <a:lstStyle/>
                  <a:p>
                    <a:endParaRPr lang="zh-CN" altLang="en-US" sz="1400"/>
                  </a:p>
                </p:txBody>
              </p:sp>
            </p:grpSp>
          </p:grpSp>
          <p:sp>
            <p:nvSpPr>
              <p:cNvPr id="80" name="圆角矩形 79"/>
              <p:cNvSpPr/>
              <p:nvPr/>
            </p:nvSpPr>
            <p:spPr>
              <a:xfrm>
                <a:off x="4666967" y="842526"/>
                <a:ext cx="2674970" cy="5704323"/>
              </a:xfrm>
              <a:prstGeom prst="round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p>
            </p:txBody>
          </p:sp>
          <p:sp>
            <p:nvSpPr>
              <p:cNvPr id="81" name="矩形 80"/>
              <p:cNvSpPr/>
              <p:nvPr/>
            </p:nvSpPr>
            <p:spPr>
              <a:xfrm>
                <a:off x="5535261" y="1043764"/>
                <a:ext cx="1551300" cy="9396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3200" dirty="0">
                    <a:solidFill>
                      <a:schemeClr val="bg1"/>
                    </a:solidFill>
                    <a:latin typeface="OPPOSans H" panose="00020600040101010101" pitchFamily="18" charset="-122"/>
                    <a:ea typeface="OPPOSans H" panose="00020600040101010101" pitchFamily="18" charset="-122"/>
                    <a:cs typeface="OPPOSans H" panose="00020600040101010101" pitchFamily="18" charset="-122"/>
                  </a:rPr>
                  <a:t>VS</a:t>
                </a:r>
                <a:endParaRPr kumimoji="1" lang="zh-CN" altLang="en-US" sz="3200" dirty="0">
                  <a:solidFill>
                    <a:schemeClr val="bg1"/>
                  </a:solidFill>
                  <a:latin typeface="OPPOSans H" panose="00020600040101010101" pitchFamily="18" charset="-122"/>
                  <a:ea typeface="OPPOSans H" panose="00020600040101010101" pitchFamily="18" charset="-122"/>
                  <a:cs typeface="OPPOSans H" panose="00020600040101010101" pitchFamily="18" charset="-122"/>
                </a:endParaRPr>
              </a:p>
            </p:txBody>
          </p:sp>
        </p:grpSp>
        <p:grpSp>
          <p:nvGrpSpPr>
            <p:cNvPr id="20" name="组合 19"/>
            <p:cNvGrpSpPr/>
            <p:nvPr/>
          </p:nvGrpSpPr>
          <p:grpSpPr>
            <a:xfrm>
              <a:off x="1926904" y="2642297"/>
              <a:ext cx="2544888" cy="2475505"/>
              <a:chOff x="1926904" y="2642297"/>
              <a:chExt cx="2544888" cy="2475505"/>
            </a:xfrm>
          </p:grpSpPr>
          <p:grpSp>
            <p:nvGrpSpPr>
              <p:cNvPr id="18" name="组合 17"/>
              <p:cNvGrpSpPr/>
              <p:nvPr/>
            </p:nvGrpSpPr>
            <p:grpSpPr>
              <a:xfrm>
                <a:off x="2004164" y="2642297"/>
                <a:ext cx="2467628" cy="502859"/>
                <a:chOff x="2004164" y="2642297"/>
                <a:chExt cx="2467628" cy="424795"/>
              </a:xfrm>
            </p:grpSpPr>
            <p:sp>
              <p:nvSpPr>
                <p:cNvPr id="90" name="矩形 89"/>
                <p:cNvSpPr/>
                <p:nvPr/>
              </p:nvSpPr>
              <p:spPr>
                <a:xfrm>
                  <a:off x="2447400"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rPr>
                    <a:t>寫第一個優點</a:t>
                  </a:r>
                  <a:endParaRPr kumimoji="1" lang="zh-CN" altLang="en-US" sz="20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7" name="直线连接符 16"/>
                <p:cNvCxnSpPr/>
                <p:nvPr/>
              </p:nvCxnSpPr>
              <p:spPr>
                <a:xfrm>
                  <a:off x="2004164" y="3008344"/>
                  <a:ext cx="2467628"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grpSp>
          <p:grpSp>
            <p:nvGrpSpPr>
              <p:cNvPr id="91" name="组合 90"/>
              <p:cNvGrpSpPr/>
              <p:nvPr/>
            </p:nvGrpSpPr>
            <p:grpSpPr>
              <a:xfrm>
                <a:off x="1977008" y="3306685"/>
                <a:ext cx="2467628" cy="502859"/>
                <a:chOff x="2004164" y="2642297"/>
                <a:chExt cx="2467628" cy="424795"/>
              </a:xfrm>
            </p:grpSpPr>
            <p:sp>
              <p:nvSpPr>
                <p:cNvPr id="92" name="矩形 91"/>
                <p:cNvSpPr/>
                <p:nvPr/>
              </p:nvSpPr>
              <p:spPr>
                <a:xfrm>
                  <a:off x="2474556"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rPr>
                    <a:t>寫第二個優點</a:t>
                  </a:r>
                  <a:endParaRPr kumimoji="1" lang="zh-CN" altLang="en-US" sz="20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93" name="直线连接符 92"/>
                <p:cNvCxnSpPr/>
                <p:nvPr/>
              </p:nvCxnSpPr>
              <p:spPr>
                <a:xfrm>
                  <a:off x="2004164" y="3008344"/>
                  <a:ext cx="2467628"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grpSp>
          <p:grpSp>
            <p:nvGrpSpPr>
              <p:cNvPr id="94" name="组合 93"/>
              <p:cNvGrpSpPr/>
              <p:nvPr/>
            </p:nvGrpSpPr>
            <p:grpSpPr>
              <a:xfrm>
                <a:off x="1954060" y="3950555"/>
                <a:ext cx="2467628" cy="502859"/>
                <a:chOff x="2004164" y="2642297"/>
                <a:chExt cx="2467628" cy="424795"/>
              </a:xfrm>
            </p:grpSpPr>
            <p:sp>
              <p:nvSpPr>
                <p:cNvPr id="95" name="矩形 94"/>
                <p:cNvSpPr/>
                <p:nvPr/>
              </p:nvSpPr>
              <p:spPr>
                <a:xfrm>
                  <a:off x="2497504"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rPr>
                    <a:t>寫第三個優點</a:t>
                  </a:r>
                  <a:endParaRPr kumimoji="1" lang="zh-CN" altLang="en-US" sz="20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96" name="直线连接符 95"/>
                <p:cNvCxnSpPr/>
                <p:nvPr/>
              </p:nvCxnSpPr>
              <p:spPr>
                <a:xfrm>
                  <a:off x="2004164" y="3008344"/>
                  <a:ext cx="2467628"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grpSp>
          <p:grpSp>
            <p:nvGrpSpPr>
              <p:cNvPr id="97" name="组合 96"/>
              <p:cNvGrpSpPr/>
              <p:nvPr/>
            </p:nvGrpSpPr>
            <p:grpSpPr>
              <a:xfrm>
                <a:off x="1926904" y="4614943"/>
                <a:ext cx="2467628" cy="502859"/>
                <a:chOff x="2004164" y="2642297"/>
                <a:chExt cx="2467628" cy="424795"/>
              </a:xfrm>
            </p:grpSpPr>
            <p:sp>
              <p:nvSpPr>
                <p:cNvPr id="98" name="矩形 97"/>
                <p:cNvSpPr/>
                <p:nvPr/>
              </p:nvSpPr>
              <p:spPr>
                <a:xfrm>
                  <a:off x="2524660"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rPr>
                    <a:t>寫第四個優點</a:t>
                  </a:r>
                  <a:endParaRPr kumimoji="1" lang="zh-CN" altLang="en-US" sz="20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99" name="直线连接符 98"/>
                <p:cNvCxnSpPr/>
                <p:nvPr/>
              </p:nvCxnSpPr>
              <p:spPr>
                <a:xfrm>
                  <a:off x="2004164" y="3008344"/>
                  <a:ext cx="2467628"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grpSp>
        </p:grpSp>
        <p:grpSp>
          <p:nvGrpSpPr>
            <p:cNvPr id="100" name="组合 99"/>
            <p:cNvGrpSpPr/>
            <p:nvPr/>
          </p:nvGrpSpPr>
          <p:grpSpPr>
            <a:xfrm>
              <a:off x="7387036" y="2622033"/>
              <a:ext cx="2544888" cy="2475505"/>
              <a:chOff x="1926904" y="2642297"/>
              <a:chExt cx="2544888" cy="2475505"/>
            </a:xfrm>
          </p:grpSpPr>
          <p:grpSp>
            <p:nvGrpSpPr>
              <p:cNvPr id="101" name="组合 100"/>
              <p:cNvGrpSpPr/>
              <p:nvPr/>
            </p:nvGrpSpPr>
            <p:grpSpPr>
              <a:xfrm>
                <a:off x="2004164" y="2642297"/>
                <a:ext cx="2467628" cy="502859"/>
                <a:chOff x="2004164" y="2642297"/>
                <a:chExt cx="2467628" cy="424795"/>
              </a:xfrm>
            </p:grpSpPr>
            <p:sp>
              <p:nvSpPr>
                <p:cNvPr id="111" name="矩形 110"/>
                <p:cNvSpPr/>
                <p:nvPr/>
              </p:nvSpPr>
              <p:spPr>
                <a:xfrm>
                  <a:off x="2420244"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rPr>
                    <a:t>寫第一個缺點</a:t>
                  </a:r>
                  <a:endParaRPr kumimoji="1" lang="zh-CN" altLang="en-US" sz="20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12" name="直线连接符 111"/>
                <p:cNvCxnSpPr/>
                <p:nvPr/>
              </p:nvCxnSpPr>
              <p:spPr>
                <a:xfrm>
                  <a:off x="2004164" y="3008344"/>
                  <a:ext cx="2467628"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grpSp>
          <p:grpSp>
            <p:nvGrpSpPr>
              <p:cNvPr id="102" name="组合 101"/>
              <p:cNvGrpSpPr/>
              <p:nvPr/>
            </p:nvGrpSpPr>
            <p:grpSpPr>
              <a:xfrm>
                <a:off x="1977008" y="3306685"/>
                <a:ext cx="2467628" cy="502859"/>
                <a:chOff x="2004164" y="2642297"/>
                <a:chExt cx="2467628" cy="424795"/>
              </a:xfrm>
            </p:grpSpPr>
            <p:sp>
              <p:nvSpPr>
                <p:cNvPr id="109" name="矩形 108"/>
                <p:cNvSpPr/>
                <p:nvPr/>
              </p:nvSpPr>
              <p:spPr>
                <a:xfrm>
                  <a:off x="2447400"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rPr>
                    <a:t>寫第二個缺點</a:t>
                  </a:r>
                  <a:endParaRPr kumimoji="1" lang="zh-CN" altLang="en-US" sz="20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10" name="直线连接符 109"/>
                <p:cNvCxnSpPr/>
                <p:nvPr/>
              </p:nvCxnSpPr>
              <p:spPr>
                <a:xfrm>
                  <a:off x="2004164" y="3008344"/>
                  <a:ext cx="2467628"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grpSp>
          <p:grpSp>
            <p:nvGrpSpPr>
              <p:cNvPr id="103" name="组合 102"/>
              <p:cNvGrpSpPr/>
              <p:nvPr/>
            </p:nvGrpSpPr>
            <p:grpSpPr>
              <a:xfrm>
                <a:off x="1954060" y="3950555"/>
                <a:ext cx="2467628" cy="502859"/>
                <a:chOff x="2004164" y="2642297"/>
                <a:chExt cx="2467628" cy="424795"/>
              </a:xfrm>
            </p:grpSpPr>
            <p:sp>
              <p:nvSpPr>
                <p:cNvPr id="107" name="矩形 106"/>
                <p:cNvSpPr/>
                <p:nvPr/>
              </p:nvSpPr>
              <p:spPr>
                <a:xfrm>
                  <a:off x="2470348"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rPr>
                    <a:t>寫第三個缺點</a:t>
                  </a:r>
                  <a:endParaRPr kumimoji="1" lang="zh-CN" altLang="en-US" sz="20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08" name="直线连接符 107"/>
                <p:cNvCxnSpPr/>
                <p:nvPr/>
              </p:nvCxnSpPr>
              <p:spPr>
                <a:xfrm>
                  <a:off x="2004164" y="3008344"/>
                  <a:ext cx="2467628"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grpSp>
          <p:grpSp>
            <p:nvGrpSpPr>
              <p:cNvPr id="104" name="组合 103"/>
              <p:cNvGrpSpPr/>
              <p:nvPr/>
            </p:nvGrpSpPr>
            <p:grpSpPr>
              <a:xfrm>
                <a:off x="1926904" y="4614943"/>
                <a:ext cx="2467628" cy="502859"/>
                <a:chOff x="2004164" y="2642297"/>
                <a:chExt cx="2467628" cy="424795"/>
              </a:xfrm>
            </p:grpSpPr>
            <p:sp>
              <p:nvSpPr>
                <p:cNvPr id="105" name="矩形 104"/>
                <p:cNvSpPr/>
                <p:nvPr/>
              </p:nvSpPr>
              <p:spPr>
                <a:xfrm>
                  <a:off x="2497504"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rPr>
                    <a:t>寫第四個缺點</a:t>
                  </a:r>
                  <a:endParaRPr kumimoji="1" lang="zh-CN" altLang="en-US" sz="2000" dirty="0">
                    <a:solidFill>
                      <a:schemeClr val="tx1">
                        <a:lumMod val="65000"/>
                        <a:lumOff val="3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06" name="直线连接符 105"/>
                <p:cNvCxnSpPr/>
                <p:nvPr/>
              </p:nvCxnSpPr>
              <p:spPr>
                <a:xfrm>
                  <a:off x="2004164" y="3008344"/>
                  <a:ext cx="2467628"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grpSp>
        </p:grpSp>
        <p:grpSp>
          <p:nvGrpSpPr>
            <p:cNvPr id="115" name="组合 114"/>
            <p:cNvGrpSpPr/>
            <p:nvPr/>
          </p:nvGrpSpPr>
          <p:grpSpPr>
            <a:xfrm>
              <a:off x="5096435" y="2643368"/>
              <a:ext cx="1668773" cy="502859"/>
              <a:chOff x="2320912" y="2642297"/>
              <a:chExt cx="1668773" cy="424795"/>
            </a:xfrm>
          </p:grpSpPr>
          <p:sp>
            <p:nvSpPr>
              <p:cNvPr id="125" name="矩形 124"/>
              <p:cNvSpPr/>
              <p:nvPr/>
            </p:nvSpPr>
            <p:spPr>
              <a:xfrm>
                <a:off x="2447400"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第一個對比項</a:t>
                </a:r>
                <a:endParaRPr kumimoji="1" lang="zh-CN" altLang="en-US" sz="20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26" name="直线连接符 125"/>
              <p:cNvCxnSpPr/>
              <p:nvPr/>
            </p:nvCxnSpPr>
            <p:spPr>
              <a:xfrm flipV="1">
                <a:off x="2320912" y="2989647"/>
                <a:ext cx="1613667" cy="126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7" name="组合 126"/>
            <p:cNvGrpSpPr/>
            <p:nvPr/>
          </p:nvGrpSpPr>
          <p:grpSpPr>
            <a:xfrm>
              <a:off x="5096435" y="3300005"/>
              <a:ext cx="1668773" cy="502859"/>
              <a:chOff x="2320912" y="2642297"/>
              <a:chExt cx="1668773" cy="424795"/>
            </a:xfrm>
          </p:grpSpPr>
          <p:sp>
            <p:nvSpPr>
              <p:cNvPr id="128" name="矩形 127"/>
              <p:cNvSpPr/>
              <p:nvPr/>
            </p:nvSpPr>
            <p:spPr>
              <a:xfrm>
                <a:off x="2447400"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第二個對比項</a:t>
                </a:r>
                <a:endParaRPr kumimoji="1" lang="zh-CN" altLang="en-US" sz="20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29" name="直线连接符 128"/>
              <p:cNvCxnSpPr/>
              <p:nvPr/>
            </p:nvCxnSpPr>
            <p:spPr>
              <a:xfrm flipV="1">
                <a:off x="2320912" y="2989647"/>
                <a:ext cx="1613667" cy="126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0" name="组合 129"/>
            <p:cNvGrpSpPr/>
            <p:nvPr/>
          </p:nvGrpSpPr>
          <p:grpSpPr>
            <a:xfrm>
              <a:off x="5096435" y="3956642"/>
              <a:ext cx="1668773" cy="502859"/>
              <a:chOff x="2320912" y="2642297"/>
              <a:chExt cx="1668773" cy="424795"/>
            </a:xfrm>
          </p:grpSpPr>
          <p:sp>
            <p:nvSpPr>
              <p:cNvPr id="131" name="矩形 130"/>
              <p:cNvSpPr/>
              <p:nvPr/>
            </p:nvSpPr>
            <p:spPr>
              <a:xfrm>
                <a:off x="2447400"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第三個對比項</a:t>
                </a:r>
                <a:endParaRPr kumimoji="1" lang="zh-CN" altLang="en-US" sz="20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32" name="直线连接符 131"/>
              <p:cNvCxnSpPr/>
              <p:nvPr/>
            </p:nvCxnSpPr>
            <p:spPr>
              <a:xfrm flipV="1">
                <a:off x="2320912" y="2989647"/>
                <a:ext cx="1613667" cy="126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3" name="组合 132"/>
            <p:cNvGrpSpPr/>
            <p:nvPr/>
          </p:nvGrpSpPr>
          <p:grpSpPr>
            <a:xfrm>
              <a:off x="5096435" y="4613280"/>
              <a:ext cx="1668773" cy="502859"/>
              <a:chOff x="2320912" y="2642297"/>
              <a:chExt cx="1668773" cy="424795"/>
            </a:xfrm>
          </p:grpSpPr>
          <p:sp>
            <p:nvSpPr>
              <p:cNvPr id="134" name="矩形 133"/>
              <p:cNvSpPr/>
              <p:nvPr/>
            </p:nvSpPr>
            <p:spPr>
              <a:xfrm>
                <a:off x="2447400" y="2642297"/>
                <a:ext cx="1542285" cy="424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第四個對比項</a:t>
                </a:r>
                <a:endParaRPr kumimoji="1" lang="zh-CN" altLang="en-US" sz="20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35" name="直线连接符 134"/>
              <p:cNvCxnSpPr/>
              <p:nvPr/>
            </p:nvCxnSpPr>
            <p:spPr>
              <a:xfrm flipV="1">
                <a:off x="2320912" y="2989647"/>
                <a:ext cx="1613667" cy="126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图片 64"/>
          <p:cNvPicPr>
            <a:picLocks noChangeAspect="1"/>
          </p:cNvPicPr>
          <p:nvPr/>
        </p:nvPicPr>
        <p:blipFill>
          <a:blip r:embed="rId1">
            <a:alphaModFix amt="46000"/>
          </a:blip>
          <a:stretch>
            <a:fillRect/>
          </a:stretch>
        </p:blipFill>
        <p:spPr>
          <a:xfrm>
            <a:off x="7600952" y="633"/>
            <a:ext cx="4591048" cy="3521741"/>
          </a:xfrm>
          <a:prstGeom prst="rect">
            <a:avLst/>
          </a:prstGeom>
        </p:spPr>
      </p:pic>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cxnSp>
        <p:nvCxnSpPr>
          <p:cNvPr id="19" name="直线连接符 18"/>
          <p:cNvCxnSpPr/>
          <p:nvPr/>
        </p:nvCxnSpPr>
        <p:spPr>
          <a:xfrm>
            <a:off x="1290270" y="311151"/>
            <a:ext cx="10058740" cy="1362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14068" y="5232594"/>
            <a:ext cx="12206068" cy="1639474"/>
          </a:xfrm>
          <a:prstGeom prst="rect">
            <a:avLst/>
          </a:prstGeom>
          <a:solidFill>
            <a:srgbClr val="5B96D6">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OPPOSans R" panose="00020600040101010101" pitchFamily="18" charset="-122"/>
              <a:ea typeface="OPPOSans R" panose="00020600040101010101" pitchFamily="18" charset="-122"/>
              <a:cs typeface="OPPOSans R" panose="00020600040101010101" pitchFamily="18" charset="-122"/>
            </a:endParaRPr>
          </a:p>
        </p:txBody>
      </p:sp>
      <p:sp>
        <p:nvSpPr>
          <p:cNvPr id="57" name="矩形 56"/>
          <p:cNvSpPr/>
          <p:nvPr/>
        </p:nvSpPr>
        <p:spPr>
          <a:xfrm>
            <a:off x="536656" y="564552"/>
            <a:ext cx="1846668"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大要點標題</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64" name="矩形 63"/>
          <p:cNvSpPr/>
          <p:nvPr/>
        </p:nvSpPr>
        <p:spPr>
          <a:xfrm>
            <a:off x="558975" y="1014366"/>
            <a:ext cx="4591048" cy="440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6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rPr>
              <a:t>這裏可以對要點進行解釋，可以寫總結性的句子</a:t>
            </a:r>
            <a:endParaRPr kumimoji="1" lang="en-US" altLang="zh-CN" sz="16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24" name="矩形 23"/>
          <p:cNvSpPr/>
          <p:nvPr/>
        </p:nvSpPr>
        <p:spPr>
          <a:xfrm>
            <a:off x="5735818" y="1916158"/>
            <a:ext cx="1234672" cy="403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0" name="组合 9"/>
          <p:cNvGrpSpPr/>
          <p:nvPr/>
        </p:nvGrpSpPr>
        <p:grpSpPr>
          <a:xfrm>
            <a:off x="543408" y="1939175"/>
            <a:ext cx="3449455" cy="3687185"/>
            <a:chOff x="881035" y="2122059"/>
            <a:chExt cx="3449455" cy="3687185"/>
          </a:xfrm>
        </p:grpSpPr>
        <p:sp>
          <p:nvSpPr>
            <p:cNvPr id="32" name="圆角矩形 31"/>
            <p:cNvSpPr/>
            <p:nvPr/>
          </p:nvSpPr>
          <p:spPr>
            <a:xfrm>
              <a:off x="881035" y="2122059"/>
              <a:ext cx="3449455" cy="3687185"/>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26" name="矩形 25"/>
            <p:cNvSpPr/>
            <p:nvPr/>
          </p:nvSpPr>
          <p:spPr>
            <a:xfrm>
              <a:off x="1039573" y="2952770"/>
              <a:ext cx="3170109" cy="2780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nSpc>
                  <a:spcPct val="150000"/>
                </a:lnSpc>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25" name="文本框 24"/>
            <p:cNvSpPr txBox="1"/>
            <p:nvPr/>
          </p:nvSpPr>
          <p:spPr>
            <a:xfrm>
              <a:off x="2250148" y="2449705"/>
              <a:ext cx="1234671" cy="307340"/>
            </a:xfrm>
            <a:prstGeom prst="rect">
              <a:avLst/>
            </a:prstGeom>
            <a:noFill/>
          </p:spPr>
          <p:txBody>
            <a:bodyPr wrap="square" lIns="0" tIns="0" rIns="0" bIns="0" rtlCol="0">
              <a:spAutoFit/>
            </a:bodyPr>
            <a:lstStyle/>
            <a:p>
              <a:pPr algn="l"/>
              <a:r>
                <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rPr>
                <a:t>要點標題</a:t>
              </a:r>
              <a:endPar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endParaRPr>
            </a:p>
          </p:txBody>
        </p:sp>
        <p:sp>
          <p:nvSpPr>
            <p:cNvPr id="34" name="椭圆 33"/>
            <p:cNvSpPr/>
            <p:nvPr/>
          </p:nvSpPr>
          <p:spPr>
            <a:xfrm>
              <a:off x="1367855" y="2395188"/>
              <a:ext cx="409263" cy="409263"/>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ym typeface="+mn-lt"/>
              </a:endParaRPr>
            </a:p>
          </p:txBody>
        </p:sp>
        <p:sp>
          <p:nvSpPr>
            <p:cNvPr id="35" name="Freeform 45"/>
            <p:cNvSpPr/>
            <p:nvPr/>
          </p:nvSpPr>
          <p:spPr bwMode="auto">
            <a:xfrm>
              <a:off x="1465503" y="2493800"/>
              <a:ext cx="213967" cy="212040"/>
            </a:xfrm>
            <a:custGeom>
              <a:avLst/>
              <a:gdLst>
                <a:gd name="T0" fmla="*/ 71898552 w 391"/>
                <a:gd name="T1" fmla="*/ 6980980 h 391"/>
                <a:gd name="T2" fmla="*/ 71898552 w 391"/>
                <a:gd name="T3" fmla="*/ 6980980 h 391"/>
                <a:gd name="T4" fmla="*/ 59306379 w 391"/>
                <a:gd name="T5" fmla="*/ 0 h 391"/>
                <a:gd name="T6" fmla="*/ 34324385 w 391"/>
                <a:gd name="T7" fmla="*/ 26528262 h 391"/>
                <a:gd name="T8" fmla="*/ 5280501 w 391"/>
                <a:gd name="T9" fmla="*/ 54851901 h 391"/>
                <a:gd name="T10" fmla="*/ 0 w 391"/>
                <a:gd name="T11" fmla="*/ 77789855 h 391"/>
                <a:gd name="T12" fmla="*/ 23560130 w 391"/>
                <a:gd name="T13" fmla="*/ 72404616 h 391"/>
                <a:gd name="T14" fmla="*/ 54025427 w 391"/>
                <a:gd name="T15" fmla="*/ 44280613 h 391"/>
                <a:gd name="T16" fmla="*/ 79210223 w 391"/>
                <a:gd name="T17" fmla="*/ 19347646 h 391"/>
                <a:gd name="T18" fmla="*/ 71898552 w 391"/>
                <a:gd name="T19" fmla="*/ 6980980 h 391"/>
                <a:gd name="T20" fmla="*/ 23560130 w 391"/>
                <a:gd name="T21" fmla="*/ 70609239 h 391"/>
                <a:gd name="T22" fmla="*/ 23560130 w 391"/>
                <a:gd name="T23" fmla="*/ 70609239 h 391"/>
                <a:gd name="T24" fmla="*/ 14420541 w 391"/>
                <a:gd name="T25" fmla="*/ 72404616 h 391"/>
                <a:gd name="T26" fmla="*/ 10967507 w 391"/>
                <a:gd name="T27" fmla="*/ 67218566 h 391"/>
                <a:gd name="T28" fmla="*/ 7108419 w 391"/>
                <a:gd name="T29" fmla="*/ 63628259 h 391"/>
                <a:gd name="T30" fmla="*/ 8936337 w 391"/>
                <a:gd name="T31" fmla="*/ 56647278 h 391"/>
                <a:gd name="T32" fmla="*/ 10967507 w 391"/>
                <a:gd name="T33" fmla="*/ 53056970 h 391"/>
                <a:gd name="T34" fmla="*/ 19904295 w 391"/>
                <a:gd name="T35" fmla="*/ 58242574 h 391"/>
                <a:gd name="T36" fmla="*/ 25184796 w 391"/>
                <a:gd name="T37" fmla="*/ 67218566 h 391"/>
                <a:gd name="T38" fmla="*/ 23560130 w 391"/>
                <a:gd name="T39" fmla="*/ 70609239 h 3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grpSp>
        <p:nvGrpSpPr>
          <p:cNvPr id="37" name="组合 36"/>
          <p:cNvGrpSpPr/>
          <p:nvPr/>
        </p:nvGrpSpPr>
        <p:grpSpPr>
          <a:xfrm>
            <a:off x="4365223" y="1934980"/>
            <a:ext cx="3449455" cy="3687185"/>
            <a:chOff x="881035" y="2122059"/>
            <a:chExt cx="3449455" cy="3687185"/>
          </a:xfrm>
        </p:grpSpPr>
        <p:sp>
          <p:nvSpPr>
            <p:cNvPr id="39" name="圆角矩形 38"/>
            <p:cNvSpPr/>
            <p:nvPr/>
          </p:nvSpPr>
          <p:spPr>
            <a:xfrm>
              <a:off x="881035" y="2122059"/>
              <a:ext cx="3449455" cy="3687185"/>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40" name="矩形 39"/>
            <p:cNvSpPr/>
            <p:nvPr/>
          </p:nvSpPr>
          <p:spPr>
            <a:xfrm>
              <a:off x="1039573" y="2938702"/>
              <a:ext cx="3170109" cy="2780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nSpc>
                  <a:spcPct val="150000"/>
                </a:lnSpc>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1" name="文本框 40"/>
            <p:cNvSpPr txBox="1"/>
            <p:nvPr/>
          </p:nvSpPr>
          <p:spPr>
            <a:xfrm>
              <a:off x="2250148" y="2449705"/>
              <a:ext cx="1234671" cy="307340"/>
            </a:xfrm>
            <a:prstGeom prst="rect">
              <a:avLst/>
            </a:prstGeom>
            <a:noFill/>
          </p:spPr>
          <p:txBody>
            <a:bodyPr wrap="square" lIns="0" tIns="0" rIns="0" bIns="0" rtlCol="0">
              <a:spAutoFit/>
            </a:bodyPr>
            <a:lstStyle/>
            <a:p>
              <a:pPr algn="l"/>
              <a:r>
                <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rPr>
                <a:t>要點標題</a:t>
              </a:r>
              <a:endPar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endParaRPr>
            </a:p>
          </p:txBody>
        </p:sp>
        <p:sp>
          <p:nvSpPr>
            <p:cNvPr id="42" name="椭圆 41"/>
            <p:cNvSpPr/>
            <p:nvPr/>
          </p:nvSpPr>
          <p:spPr>
            <a:xfrm>
              <a:off x="1367855" y="2395188"/>
              <a:ext cx="409263" cy="409263"/>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ym typeface="+mn-lt"/>
              </a:endParaRPr>
            </a:p>
          </p:txBody>
        </p:sp>
        <p:sp>
          <p:nvSpPr>
            <p:cNvPr id="44" name="Freeform 45"/>
            <p:cNvSpPr/>
            <p:nvPr/>
          </p:nvSpPr>
          <p:spPr bwMode="auto">
            <a:xfrm>
              <a:off x="1465503" y="2493800"/>
              <a:ext cx="213967" cy="212040"/>
            </a:xfrm>
            <a:custGeom>
              <a:avLst/>
              <a:gdLst>
                <a:gd name="T0" fmla="*/ 71898552 w 391"/>
                <a:gd name="T1" fmla="*/ 6980980 h 391"/>
                <a:gd name="T2" fmla="*/ 71898552 w 391"/>
                <a:gd name="T3" fmla="*/ 6980980 h 391"/>
                <a:gd name="T4" fmla="*/ 59306379 w 391"/>
                <a:gd name="T5" fmla="*/ 0 h 391"/>
                <a:gd name="T6" fmla="*/ 34324385 w 391"/>
                <a:gd name="T7" fmla="*/ 26528262 h 391"/>
                <a:gd name="T8" fmla="*/ 5280501 w 391"/>
                <a:gd name="T9" fmla="*/ 54851901 h 391"/>
                <a:gd name="T10" fmla="*/ 0 w 391"/>
                <a:gd name="T11" fmla="*/ 77789855 h 391"/>
                <a:gd name="T12" fmla="*/ 23560130 w 391"/>
                <a:gd name="T13" fmla="*/ 72404616 h 391"/>
                <a:gd name="T14" fmla="*/ 54025427 w 391"/>
                <a:gd name="T15" fmla="*/ 44280613 h 391"/>
                <a:gd name="T16" fmla="*/ 79210223 w 391"/>
                <a:gd name="T17" fmla="*/ 19347646 h 391"/>
                <a:gd name="T18" fmla="*/ 71898552 w 391"/>
                <a:gd name="T19" fmla="*/ 6980980 h 391"/>
                <a:gd name="T20" fmla="*/ 23560130 w 391"/>
                <a:gd name="T21" fmla="*/ 70609239 h 391"/>
                <a:gd name="T22" fmla="*/ 23560130 w 391"/>
                <a:gd name="T23" fmla="*/ 70609239 h 391"/>
                <a:gd name="T24" fmla="*/ 14420541 w 391"/>
                <a:gd name="T25" fmla="*/ 72404616 h 391"/>
                <a:gd name="T26" fmla="*/ 10967507 w 391"/>
                <a:gd name="T27" fmla="*/ 67218566 h 391"/>
                <a:gd name="T28" fmla="*/ 7108419 w 391"/>
                <a:gd name="T29" fmla="*/ 63628259 h 391"/>
                <a:gd name="T30" fmla="*/ 8936337 w 391"/>
                <a:gd name="T31" fmla="*/ 56647278 h 391"/>
                <a:gd name="T32" fmla="*/ 10967507 w 391"/>
                <a:gd name="T33" fmla="*/ 53056970 h 391"/>
                <a:gd name="T34" fmla="*/ 19904295 w 391"/>
                <a:gd name="T35" fmla="*/ 58242574 h 391"/>
                <a:gd name="T36" fmla="*/ 25184796 w 391"/>
                <a:gd name="T37" fmla="*/ 67218566 h 391"/>
                <a:gd name="T38" fmla="*/ 23560130 w 391"/>
                <a:gd name="T39" fmla="*/ 70609239 h 3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grpSp>
        <p:nvGrpSpPr>
          <p:cNvPr id="45" name="组合 44"/>
          <p:cNvGrpSpPr/>
          <p:nvPr/>
        </p:nvGrpSpPr>
        <p:grpSpPr>
          <a:xfrm>
            <a:off x="8187038" y="2018629"/>
            <a:ext cx="3449455" cy="3687185"/>
            <a:chOff x="881035" y="2122059"/>
            <a:chExt cx="3449455" cy="3687185"/>
          </a:xfrm>
        </p:grpSpPr>
        <p:sp>
          <p:nvSpPr>
            <p:cNvPr id="46" name="圆角矩形 45"/>
            <p:cNvSpPr/>
            <p:nvPr/>
          </p:nvSpPr>
          <p:spPr>
            <a:xfrm>
              <a:off x="881035" y="2122059"/>
              <a:ext cx="3449455" cy="3687185"/>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47" name="矩形 46"/>
            <p:cNvSpPr/>
            <p:nvPr/>
          </p:nvSpPr>
          <p:spPr>
            <a:xfrm>
              <a:off x="1039573" y="2882430"/>
              <a:ext cx="3170109" cy="2780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nSpc>
                  <a:spcPct val="150000"/>
                </a:lnSpc>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8" name="文本框 47"/>
            <p:cNvSpPr txBox="1"/>
            <p:nvPr/>
          </p:nvSpPr>
          <p:spPr>
            <a:xfrm>
              <a:off x="2250148" y="2449705"/>
              <a:ext cx="1234671" cy="307340"/>
            </a:xfrm>
            <a:prstGeom prst="rect">
              <a:avLst/>
            </a:prstGeom>
            <a:noFill/>
          </p:spPr>
          <p:txBody>
            <a:bodyPr wrap="square" lIns="0" tIns="0" rIns="0" bIns="0" rtlCol="0">
              <a:spAutoFit/>
            </a:bodyPr>
            <a:lstStyle/>
            <a:p>
              <a:pPr algn="l"/>
              <a:r>
                <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rPr>
                <a:t>要點標題</a:t>
              </a:r>
              <a:endPar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endParaRPr>
            </a:p>
          </p:txBody>
        </p:sp>
        <p:sp>
          <p:nvSpPr>
            <p:cNvPr id="50" name="椭圆 49"/>
            <p:cNvSpPr/>
            <p:nvPr/>
          </p:nvSpPr>
          <p:spPr>
            <a:xfrm>
              <a:off x="1367855" y="2395188"/>
              <a:ext cx="409263" cy="409263"/>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ym typeface="+mn-lt"/>
              </a:endParaRPr>
            </a:p>
          </p:txBody>
        </p:sp>
        <p:sp>
          <p:nvSpPr>
            <p:cNvPr id="51" name="Freeform 45"/>
            <p:cNvSpPr/>
            <p:nvPr/>
          </p:nvSpPr>
          <p:spPr bwMode="auto">
            <a:xfrm>
              <a:off x="1465503" y="2493800"/>
              <a:ext cx="213967" cy="212040"/>
            </a:xfrm>
            <a:custGeom>
              <a:avLst/>
              <a:gdLst>
                <a:gd name="T0" fmla="*/ 71898552 w 391"/>
                <a:gd name="T1" fmla="*/ 6980980 h 391"/>
                <a:gd name="T2" fmla="*/ 71898552 w 391"/>
                <a:gd name="T3" fmla="*/ 6980980 h 391"/>
                <a:gd name="T4" fmla="*/ 59306379 w 391"/>
                <a:gd name="T5" fmla="*/ 0 h 391"/>
                <a:gd name="T6" fmla="*/ 34324385 w 391"/>
                <a:gd name="T7" fmla="*/ 26528262 h 391"/>
                <a:gd name="T8" fmla="*/ 5280501 w 391"/>
                <a:gd name="T9" fmla="*/ 54851901 h 391"/>
                <a:gd name="T10" fmla="*/ 0 w 391"/>
                <a:gd name="T11" fmla="*/ 77789855 h 391"/>
                <a:gd name="T12" fmla="*/ 23560130 w 391"/>
                <a:gd name="T13" fmla="*/ 72404616 h 391"/>
                <a:gd name="T14" fmla="*/ 54025427 w 391"/>
                <a:gd name="T15" fmla="*/ 44280613 h 391"/>
                <a:gd name="T16" fmla="*/ 79210223 w 391"/>
                <a:gd name="T17" fmla="*/ 19347646 h 391"/>
                <a:gd name="T18" fmla="*/ 71898552 w 391"/>
                <a:gd name="T19" fmla="*/ 6980980 h 391"/>
                <a:gd name="T20" fmla="*/ 23560130 w 391"/>
                <a:gd name="T21" fmla="*/ 70609239 h 391"/>
                <a:gd name="T22" fmla="*/ 23560130 w 391"/>
                <a:gd name="T23" fmla="*/ 70609239 h 391"/>
                <a:gd name="T24" fmla="*/ 14420541 w 391"/>
                <a:gd name="T25" fmla="*/ 72404616 h 391"/>
                <a:gd name="T26" fmla="*/ 10967507 w 391"/>
                <a:gd name="T27" fmla="*/ 67218566 h 391"/>
                <a:gd name="T28" fmla="*/ 7108419 w 391"/>
                <a:gd name="T29" fmla="*/ 63628259 h 391"/>
                <a:gd name="T30" fmla="*/ 8936337 w 391"/>
                <a:gd name="T31" fmla="*/ 56647278 h 391"/>
                <a:gd name="T32" fmla="*/ 10967507 w 391"/>
                <a:gd name="T33" fmla="*/ 53056970 h 391"/>
                <a:gd name="T34" fmla="*/ 19904295 w 391"/>
                <a:gd name="T35" fmla="*/ 58242574 h 391"/>
                <a:gd name="T36" fmla="*/ 25184796 w 391"/>
                <a:gd name="T37" fmla="*/ 67218566 h 391"/>
                <a:gd name="T38" fmla="*/ 23560130 w 391"/>
                <a:gd name="T39" fmla="*/ 70609239 h 3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grpSp>
        <p:nvGrpSpPr>
          <p:cNvPr id="14" name="组合 13"/>
          <p:cNvGrpSpPr/>
          <p:nvPr/>
        </p:nvGrpSpPr>
        <p:grpSpPr>
          <a:xfrm>
            <a:off x="2660074" y="5302777"/>
            <a:ext cx="1118338" cy="233684"/>
            <a:chOff x="2229773" y="5246572"/>
            <a:chExt cx="1528491" cy="319388"/>
          </a:xfrm>
          <a:solidFill>
            <a:schemeClr val="bg1"/>
          </a:solidFill>
        </p:grpSpPr>
        <p:sp>
          <p:nvSpPr>
            <p:cNvPr id="53" name="图形 34"/>
            <p:cNvSpPr/>
            <p:nvPr/>
          </p:nvSpPr>
          <p:spPr>
            <a:xfrm>
              <a:off x="2535120" y="5246572"/>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grpFill/>
            <a:ln w="9525" cap="flat">
              <a:solidFill>
                <a:srgbClr val="F79F48"/>
              </a:solidFill>
              <a:prstDash val="solid"/>
              <a:miter/>
            </a:ln>
          </p:spPr>
          <p:txBody>
            <a:bodyPr rtlCol="0" anchor="ctr"/>
            <a:lstStyle/>
            <a:p>
              <a:endParaRPr lang="zh-CN" altLang="en-US"/>
            </a:p>
          </p:txBody>
        </p:sp>
        <p:sp>
          <p:nvSpPr>
            <p:cNvPr id="54" name="图形 34"/>
            <p:cNvSpPr/>
            <p:nvPr/>
          </p:nvSpPr>
          <p:spPr>
            <a:xfrm>
              <a:off x="2840467" y="5246572"/>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grpFill/>
            <a:ln w="9525" cap="flat">
              <a:solidFill>
                <a:srgbClr val="F79F48"/>
              </a:solidFill>
              <a:prstDash val="solid"/>
              <a:miter/>
            </a:ln>
          </p:spPr>
          <p:txBody>
            <a:bodyPr rtlCol="0" anchor="ctr"/>
            <a:lstStyle/>
            <a:p>
              <a:endParaRPr lang="zh-CN" altLang="en-US"/>
            </a:p>
          </p:txBody>
        </p:sp>
        <p:sp>
          <p:nvSpPr>
            <p:cNvPr id="55" name="图形 34"/>
            <p:cNvSpPr/>
            <p:nvPr/>
          </p:nvSpPr>
          <p:spPr>
            <a:xfrm>
              <a:off x="3145814" y="5258858"/>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solidFill>
              <a:srgbClr val="F79F48"/>
            </a:solidFill>
            <a:ln w="9525" cap="flat">
              <a:solidFill>
                <a:srgbClr val="F79F48"/>
              </a:solidFill>
              <a:prstDash val="solid"/>
              <a:miter/>
            </a:ln>
          </p:spPr>
          <p:txBody>
            <a:bodyPr rtlCol="0" anchor="ctr"/>
            <a:lstStyle/>
            <a:p>
              <a:endParaRPr lang="zh-CN" altLang="en-US"/>
            </a:p>
          </p:txBody>
        </p:sp>
        <p:sp>
          <p:nvSpPr>
            <p:cNvPr id="56" name="图形 34"/>
            <p:cNvSpPr/>
            <p:nvPr/>
          </p:nvSpPr>
          <p:spPr>
            <a:xfrm>
              <a:off x="3451162" y="5258858"/>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solidFill>
              <a:srgbClr val="F79F48"/>
            </a:solidFill>
            <a:ln w="9525" cap="flat">
              <a:solidFill>
                <a:srgbClr val="F79F48"/>
              </a:solidFill>
              <a:prstDash val="solid"/>
              <a:miter/>
            </a:ln>
          </p:spPr>
          <p:txBody>
            <a:bodyPr rtlCol="0" anchor="ctr"/>
            <a:lstStyle/>
            <a:p>
              <a:endParaRPr lang="zh-CN" altLang="en-US"/>
            </a:p>
          </p:txBody>
        </p:sp>
        <p:sp>
          <p:nvSpPr>
            <p:cNvPr id="66" name="图形 34"/>
            <p:cNvSpPr/>
            <p:nvPr/>
          </p:nvSpPr>
          <p:spPr>
            <a:xfrm>
              <a:off x="2229773" y="5246572"/>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grpFill/>
            <a:ln w="9525" cap="flat">
              <a:solidFill>
                <a:srgbClr val="F79F48"/>
              </a:solidFill>
              <a:prstDash val="solid"/>
              <a:miter/>
            </a:ln>
          </p:spPr>
          <p:txBody>
            <a:bodyPr rtlCol="0" anchor="ctr"/>
            <a:lstStyle/>
            <a:p>
              <a:endParaRPr lang="zh-CN" altLang="en-US"/>
            </a:p>
          </p:txBody>
        </p:sp>
      </p:grpSp>
      <p:grpSp>
        <p:nvGrpSpPr>
          <p:cNvPr id="67" name="组合 66"/>
          <p:cNvGrpSpPr/>
          <p:nvPr/>
        </p:nvGrpSpPr>
        <p:grpSpPr>
          <a:xfrm>
            <a:off x="6377129" y="5291447"/>
            <a:ext cx="1183755" cy="247353"/>
            <a:chOff x="2229773" y="5246572"/>
            <a:chExt cx="1528491" cy="319388"/>
          </a:xfrm>
          <a:solidFill>
            <a:schemeClr val="bg1"/>
          </a:solidFill>
        </p:grpSpPr>
        <p:sp>
          <p:nvSpPr>
            <p:cNvPr id="68" name="图形 34"/>
            <p:cNvSpPr/>
            <p:nvPr/>
          </p:nvSpPr>
          <p:spPr>
            <a:xfrm>
              <a:off x="2535120" y="5246572"/>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grpFill/>
            <a:ln w="9525" cap="flat">
              <a:solidFill>
                <a:srgbClr val="F79F48"/>
              </a:solidFill>
              <a:prstDash val="solid"/>
              <a:miter/>
            </a:ln>
          </p:spPr>
          <p:txBody>
            <a:bodyPr rtlCol="0" anchor="ctr"/>
            <a:lstStyle/>
            <a:p>
              <a:endParaRPr lang="zh-CN" altLang="en-US"/>
            </a:p>
          </p:txBody>
        </p:sp>
        <p:sp>
          <p:nvSpPr>
            <p:cNvPr id="69" name="图形 34"/>
            <p:cNvSpPr/>
            <p:nvPr/>
          </p:nvSpPr>
          <p:spPr>
            <a:xfrm>
              <a:off x="2840467" y="5246572"/>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solidFill>
              <a:srgbClr val="F79F48"/>
            </a:solidFill>
            <a:ln w="9525" cap="flat">
              <a:solidFill>
                <a:srgbClr val="F79F48"/>
              </a:solidFill>
              <a:prstDash val="solid"/>
              <a:miter/>
            </a:ln>
          </p:spPr>
          <p:txBody>
            <a:bodyPr rtlCol="0" anchor="ctr"/>
            <a:lstStyle/>
            <a:p>
              <a:endParaRPr lang="zh-CN" altLang="en-US" dirty="0"/>
            </a:p>
          </p:txBody>
        </p:sp>
        <p:sp>
          <p:nvSpPr>
            <p:cNvPr id="70" name="图形 34"/>
            <p:cNvSpPr/>
            <p:nvPr/>
          </p:nvSpPr>
          <p:spPr>
            <a:xfrm>
              <a:off x="3145814" y="5258858"/>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solidFill>
              <a:srgbClr val="F79F48"/>
            </a:solidFill>
            <a:ln w="9525" cap="flat">
              <a:solidFill>
                <a:srgbClr val="F79F48"/>
              </a:solidFill>
              <a:prstDash val="solid"/>
              <a:miter/>
            </a:ln>
          </p:spPr>
          <p:txBody>
            <a:bodyPr rtlCol="0" anchor="ctr"/>
            <a:lstStyle/>
            <a:p>
              <a:endParaRPr lang="zh-CN" altLang="en-US"/>
            </a:p>
          </p:txBody>
        </p:sp>
        <p:sp>
          <p:nvSpPr>
            <p:cNvPr id="71" name="图形 34"/>
            <p:cNvSpPr/>
            <p:nvPr/>
          </p:nvSpPr>
          <p:spPr>
            <a:xfrm>
              <a:off x="3451162" y="5258858"/>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solidFill>
              <a:srgbClr val="F79F48"/>
            </a:solidFill>
            <a:ln w="9525" cap="flat">
              <a:solidFill>
                <a:srgbClr val="F79F48"/>
              </a:solidFill>
              <a:prstDash val="solid"/>
              <a:miter/>
            </a:ln>
          </p:spPr>
          <p:txBody>
            <a:bodyPr rtlCol="0" anchor="ctr"/>
            <a:lstStyle/>
            <a:p>
              <a:endParaRPr lang="zh-CN" altLang="en-US"/>
            </a:p>
          </p:txBody>
        </p:sp>
        <p:sp>
          <p:nvSpPr>
            <p:cNvPr id="72" name="图形 34"/>
            <p:cNvSpPr/>
            <p:nvPr/>
          </p:nvSpPr>
          <p:spPr>
            <a:xfrm>
              <a:off x="2229773" y="5246572"/>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grpFill/>
            <a:ln w="9525" cap="flat">
              <a:solidFill>
                <a:srgbClr val="F79F48"/>
              </a:solidFill>
              <a:prstDash val="solid"/>
              <a:miter/>
            </a:ln>
          </p:spPr>
          <p:txBody>
            <a:bodyPr rtlCol="0" anchor="ctr"/>
            <a:lstStyle/>
            <a:p>
              <a:endParaRPr lang="zh-CN" altLang="en-US"/>
            </a:p>
          </p:txBody>
        </p:sp>
      </p:grpSp>
      <p:grpSp>
        <p:nvGrpSpPr>
          <p:cNvPr id="79" name="组合 78"/>
          <p:cNvGrpSpPr/>
          <p:nvPr/>
        </p:nvGrpSpPr>
        <p:grpSpPr>
          <a:xfrm>
            <a:off x="10173486" y="5344006"/>
            <a:ext cx="1183755" cy="247353"/>
            <a:chOff x="2229773" y="5246572"/>
            <a:chExt cx="1528491" cy="319388"/>
          </a:xfrm>
          <a:solidFill>
            <a:schemeClr val="bg1"/>
          </a:solidFill>
        </p:grpSpPr>
        <p:sp>
          <p:nvSpPr>
            <p:cNvPr id="80" name="图形 34"/>
            <p:cNvSpPr/>
            <p:nvPr/>
          </p:nvSpPr>
          <p:spPr>
            <a:xfrm>
              <a:off x="2535120" y="5246572"/>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solidFill>
              <a:srgbClr val="F79F48"/>
            </a:solidFill>
            <a:ln w="9525" cap="flat">
              <a:solidFill>
                <a:srgbClr val="F79F48"/>
              </a:solidFill>
              <a:prstDash val="solid"/>
              <a:miter/>
            </a:ln>
          </p:spPr>
          <p:txBody>
            <a:bodyPr rtlCol="0" anchor="ctr"/>
            <a:lstStyle/>
            <a:p>
              <a:endParaRPr lang="zh-CN" altLang="en-US"/>
            </a:p>
          </p:txBody>
        </p:sp>
        <p:sp>
          <p:nvSpPr>
            <p:cNvPr id="81" name="图形 34"/>
            <p:cNvSpPr/>
            <p:nvPr/>
          </p:nvSpPr>
          <p:spPr>
            <a:xfrm>
              <a:off x="2840467" y="5246572"/>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solidFill>
              <a:srgbClr val="F79F48"/>
            </a:solidFill>
            <a:ln w="9525" cap="flat">
              <a:solidFill>
                <a:srgbClr val="F79F48"/>
              </a:solidFill>
              <a:prstDash val="solid"/>
              <a:miter/>
            </a:ln>
          </p:spPr>
          <p:txBody>
            <a:bodyPr rtlCol="0" anchor="ctr"/>
            <a:lstStyle/>
            <a:p>
              <a:endParaRPr lang="zh-CN" altLang="en-US" dirty="0"/>
            </a:p>
          </p:txBody>
        </p:sp>
        <p:sp>
          <p:nvSpPr>
            <p:cNvPr id="82" name="图形 34"/>
            <p:cNvSpPr/>
            <p:nvPr/>
          </p:nvSpPr>
          <p:spPr>
            <a:xfrm>
              <a:off x="3145814" y="5258858"/>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solidFill>
              <a:srgbClr val="F79F48"/>
            </a:solidFill>
            <a:ln w="9525" cap="flat">
              <a:solidFill>
                <a:srgbClr val="F79F48"/>
              </a:solidFill>
              <a:prstDash val="solid"/>
              <a:miter/>
            </a:ln>
          </p:spPr>
          <p:txBody>
            <a:bodyPr rtlCol="0" anchor="ctr"/>
            <a:lstStyle/>
            <a:p>
              <a:endParaRPr lang="zh-CN" altLang="en-US"/>
            </a:p>
          </p:txBody>
        </p:sp>
        <p:sp>
          <p:nvSpPr>
            <p:cNvPr id="83" name="图形 34"/>
            <p:cNvSpPr/>
            <p:nvPr/>
          </p:nvSpPr>
          <p:spPr>
            <a:xfrm>
              <a:off x="3451162" y="5258858"/>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solidFill>
              <a:srgbClr val="F79F48"/>
            </a:solidFill>
            <a:ln w="9525" cap="flat">
              <a:solidFill>
                <a:srgbClr val="F79F48"/>
              </a:solidFill>
              <a:prstDash val="solid"/>
              <a:miter/>
            </a:ln>
          </p:spPr>
          <p:txBody>
            <a:bodyPr rtlCol="0" anchor="ctr"/>
            <a:lstStyle/>
            <a:p>
              <a:endParaRPr lang="zh-CN" altLang="en-US"/>
            </a:p>
          </p:txBody>
        </p:sp>
        <p:sp>
          <p:nvSpPr>
            <p:cNvPr id="84" name="图形 34"/>
            <p:cNvSpPr/>
            <p:nvPr/>
          </p:nvSpPr>
          <p:spPr>
            <a:xfrm>
              <a:off x="2229773" y="5246572"/>
              <a:ext cx="307102" cy="307102"/>
            </a:xfrm>
            <a:custGeom>
              <a:avLst/>
              <a:gdLst>
                <a:gd name="connsiteX0" fmla="*/ 390681 w 1012866"/>
                <a:gd name="connsiteY0" fmla="*/ 376190 h 1012866"/>
                <a:gd name="connsiteX1" fmla="*/ 1848 w 1012866"/>
                <a:gd name="connsiteY1" fmla="*/ 506433 h 1012866"/>
                <a:gd name="connsiteX2" fmla="*/ 369043 w 1012866"/>
                <a:gd name="connsiteY2" fmla="*/ 643971 h 1012866"/>
                <a:gd name="connsiteX3" fmla="*/ 513112 w 1012866"/>
                <a:gd name="connsiteY3" fmla="*/ 1011141 h 1012866"/>
                <a:gd name="connsiteX4" fmla="*/ 651931 w 1012866"/>
                <a:gd name="connsiteY4" fmla="*/ 645795 h 1012866"/>
                <a:gd name="connsiteX5" fmla="*/ 1012102 w 1012866"/>
                <a:gd name="connsiteY5" fmla="*/ 521466 h 1012866"/>
                <a:gd name="connsiteX6" fmla="*/ 661123 w 1012866"/>
                <a:gd name="connsiteY6" fmla="*/ 383756 h 1012866"/>
                <a:gd name="connsiteX7" fmla="*/ 524719 w 1012866"/>
                <a:gd name="connsiteY7" fmla="*/ 1848 h 1012866"/>
                <a:gd name="connsiteX8" fmla="*/ 390681 w 1012866"/>
                <a:gd name="connsiteY8" fmla="*/ 376190 h 101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866" h="1012866">
                  <a:moveTo>
                    <a:pt x="390681" y="376190"/>
                  </a:moveTo>
                  <a:lnTo>
                    <a:pt x="1848" y="506433"/>
                  </a:lnTo>
                  <a:lnTo>
                    <a:pt x="369043" y="643971"/>
                  </a:lnTo>
                  <a:lnTo>
                    <a:pt x="513112" y="1011141"/>
                  </a:lnTo>
                  <a:lnTo>
                    <a:pt x="651931" y="645795"/>
                  </a:lnTo>
                  <a:lnTo>
                    <a:pt x="1012102" y="521466"/>
                  </a:lnTo>
                  <a:lnTo>
                    <a:pt x="661123" y="383756"/>
                  </a:lnTo>
                  <a:lnTo>
                    <a:pt x="524719" y="1848"/>
                  </a:lnTo>
                  <a:lnTo>
                    <a:pt x="390681" y="376190"/>
                  </a:lnTo>
                  <a:close/>
                </a:path>
              </a:pathLst>
            </a:custGeom>
            <a:grpFill/>
            <a:ln w="9525" cap="flat">
              <a:solidFill>
                <a:srgbClr val="F79F48"/>
              </a:solidFill>
              <a:prstDash val="solid"/>
              <a:miter/>
            </a:ln>
          </p:spPr>
          <p:txBody>
            <a:bodyPr rtlCol="0" anchor="ctr"/>
            <a:lstStyle/>
            <a:p>
              <a:endParaRPr lang="zh-CN" altLang="en-US"/>
            </a:p>
          </p:txBody>
        </p:sp>
      </p:grpSp>
      <p:sp>
        <p:nvSpPr>
          <p:cNvPr id="85"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chemeClr val="bg1"/>
          </a:solidFill>
          <a:ln w="9525" cap="flat">
            <a:noFill/>
            <a:prstDash val="solid"/>
            <a:miter/>
          </a:ln>
        </p:spPr>
        <p:txBody>
          <a:bodyPr rtlCol="0" anchor="ctr"/>
          <a:lstStyle/>
          <a:p>
            <a:endParaRPr lang="zh-CN" altLang="en-US"/>
          </a:p>
        </p:txBody>
      </p:sp>
      <p:sp>
        <p:nvSpPr>
          <p:cNvPr id="108" name="图形 134"/>
          <p:cNvSpPr/>
          <p:nvPr/>
        </p:nvSpPr>
        <p:spPr>
          <a:xfrm>
            <a:off x="11636493" y="6406301"/>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chemeClr val="bg1"/>
          </a:solidFill>
          <a:ln w="9525" cap="flat">
            <a:noFill/>
            <a:prstDash val="solid"/>
            <a:miter/>
          </a:ln>
        </p:spPr>
        <p:txBody>
          <a:bodyPr rtlCol="0" anchor="ctr"/>
          <a:lstStyle/>
          <a:p>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圆角矩形 131"/>
          <p:cNvSpPr/>
          <p:nvPr/>
        </p:nvSpPr>
        <p:spPr>
          <a:xfrm>
            <a:off x="6389954" y="1170786"/>
            <a:ext cx="5267724" cy="5459964"/>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84" name="圆角矩形 83"/>
          <p:cNvSpPr/>
          <p:nvPr/>
        </p:nvSpPr>
        <p:spPr>
          <a:xfrm>
            <a:off x="828276" y="1170786"/>
            <a:ext cx="5267724" cy="5459964"/>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cxnSp>
        <p:nvCxnSpPr>
          <p:cNvPr id="19" name="直线连接符 18"/>
          <p:cNvCxnSpPr/>
          <p:nvPr/>
        </p:nvCxnSpPr>
        <p:spPr>
          <a:xfrm>
            <a:off x="1290270" y="311151"/>
            <a:ext cx="10058740" cy="1362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48"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
        <p:nvSpPr>
          <p:cNvPr id="114"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grpSp>
        <p:nvGrpSpPr>
          <p:cNvPr id="10" name="组合 9"/>
          <p:cNvGrpSpPr/>
          <p:nvPr/>
        </p:nvGrpSpPr>
        <p:grpSpPr>
          <a:xfrm>
            <a:off x="1170261" y="1397261"/>
            <a:ext cx="4591047" cy="4823488"/>
            <a:chOff x="1359834" y="1453016"/>
            <a:chExt cx="4591047" cy="4823488"/>
          </a:xfrm>
        </p:grpSpPr>
        <p:grpSp>
          <p:nvGrpSpPr>
            <p:cNvPr id="3" name="组合 2"/>
            <p:cNvGrpSpPr/>
            <p:nvPr/>
          </p:nvGrpSpPr>
          <p:grpSpPr>
            <a:xfrm>
              <a:off x="1359834" y="1453016"/>
              <a:ext cx="4591047" cy="3181591"/>
              <a:chOff x="1359834" y="1664887"/>
              <a:chExt cx="4591047" cy="3181591"/>
            </a:xfrm>
          </p:grpSpPr>
          <p:graphicFrame>
            <p:nvGraphicFramePr>
              <p:cNvPr id="62" name="图表 61"/>
              <p:cNvGraphicFramePr/>
              <p:nvPr/>
            </p:nvGraphicFramePr>
            <p:xfrm>
              <a:off x="1359834" y="1728778"/>
              <a:ext cx="4591047" cy="3117700"/>
            </p:xfrm>
            <a:graphic>
              <a:graphicData uri="http://schemas.openxmlformats.org/drawingml/2006/chart">
                <c:chart xmlns:c="http://schemas.openxmlformats.org/drawingml/2006/chart" xmlns:r="http://schemas.openxmlformats.org/officeDocument/2006/relationships" r:id="rId1"/>
              </a:graphicData>
            </a:graphic>
          </p:graphicFrame>
          <p:sp>
            <p:nvSpPr>
              <p:cNvPr id="63" name="文本框 62"/>
              <p:cNvSpPr txBox="1"/>
              <p:nvPr/>
            </p:nvSpPr>
            <p:spPr>
              <a:xfrm>
                <a:off x="2629435" y="1664887"/>
                <a:ext cx="1828800" cy="245745"/>
              </a:xfrm>
              <a:prstGeom prst="rect">
                <a:avLst/>
              </a:prstGeom>
              <a:noFill/>
            </p:spPr>
            <p:txBody>
              <a:bodyPr wrap="none" lIns="0" tIns="0" rIns="0" bIns="0" rtlCol="0">
                <a:spAutoFit/>
              </a:bodyPr>
              <a:lstStyle/>
              <a:p>
                <a:pPr algn="l"/>
                <a:r>
                  <a:rPr kumimoji="1" lang="zh-CN" altLang="en-US" sz="1600" spc="200" dirty="0">
                    <a:solidFill>
                      <a:schemeClr val="tx1">
                        <a:lumMod val="85000"/>
                        <a:lumOff val="15000"/>
                      </a:schemeClr>
                    </a:solidFill>
                    <a:latin typeface="OPPOSans M" panose="00020600040101010101" pitchFamily="18" charset="-122"/>
                    <a:ea typeface="OPPOSans M" panose="00020600040101010101" pitchFamily="18" charset="-122"/>
                    <a:cs typeface="OPPOSans M" panose="00020600040101010101" pitchFamily="18" charset="-122"/>
                  </a:rPr>
                  <a:t>這裏是圖表的標題</a:t>
                </a:r>
                <a:endParaRPr kumimoji="1" lang="zh-CN" altLang="en-US" sz="1600" spc="200" dirty="0">
                  <a:solidFill>
                    <a:schemeClr val="tx1">
                      <a:lumMod val="85000"/>
                      <a:lumOff val="15000"/>
                    </a:schemeClr>
                  </a:solidFill>
                  <a:latin typeface="OPPOSans M" panose="00020600040101010101" pitchFamily="18" charset="-122"/>
                  <a:ea typeface="OPPOSans M" panose="00020600040101010101" pitchFamily="18" charset="-122"/>
                  <a:cs typeface="OPPOSans M" panose="00020600040101010101" pitchFamily="18" charset="-122"/>
                </a:endParaRPr>
              </a:p>
            </p:txBody>
          </p:sp>
        </p:grpSp>
        <p:grpSp>
          <p:nvGrpSpPr>
            <p:cNvPr id="76" name="组合 75"/>
            <p:cNvGrpSpPr/>
            <p:nvPr/>
          </p:nvGrpSpPr>
          <p:grpSpPr>
            <a:xfrm>
              <a:off x="1662075" y="5057497"/>
              <a:ext cx="1664574" cy="1206908"/>
              <a:chOff x="747675" y="2807822"/>
              <a:chExt cx="1664574" cy="1206908"/>
            </a:xfrm>
          </p:grpSpPr>
          <p:sp>
            <p:nvSpPr>
              <p:cNvPr id="77" name="文本框 76"/>
              <p:cNvSpPr txBox="1"/>
              <p:nvPr/>
            </p:nvSpPr>
            <p:spPr>
              <a:xfrm>
                <a:off x="828668" y="2807822"/>
                <a:ext cx="1376680" cy="615315"/>
              </a:xfrm>
              <a:prstGeom prst="rect">
                <a:avLst/>
              </a:prstGeom>
              <a:noFill/>
            </p:spPr>
            <p:txBody>
              <a:bodyPr wrap="none" lIns="0" tIns="0" rIns="0" bIns="0" rtlCol="0">
                <a:spAutoFit/>
              </a:bodyPr>
              <a:lstStyle/>
              <a:p>
                <a:pPr algn="l"/>
                <a:r>
                  <a:rPr kumimoji="1" lang="en-US" altLang="zh-CN" sz="40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24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78" name="文本框 77"/>
              <p:cNvSpPr txBox="1"/>
              <p:nvPr/>
            </p:nvSpPr>
            <p:spPr>
              <a:xfrm>
                <a:off x="2225559" y="3059738"/>
                <a:ext cx="186690" cy="276860"/>
              </a:xfrm>
              <a:prstGeom prst="rect">
                <a:avLst/>
              </a:prstGeom>
              <a:noFill/>
            </p:spPr>
            <p:txBody>
              <a:bodyPr wrap="none" lIns="0" tIns="0" rIns="0" bIns="0" rtlCol="0">
                <a:spAutoFit/>
              </a:bodyPr>
              <a:lstStyle/>
              <a:p>
                <a:pPr algn="l"/>
                <a:r>
                  <a:rPr kumimoji="1" lang="en-US" altLang="zh-CN"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a:t>
                </a:r>
                <a:endParaRPr kumimoji="1" lang="zh-CN" altLang="en-US"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79" name="矩形 78"/>
              <p:cNvSpPr/>
              <p:nvPr/>
            </p:nvSpPr>
            <p:spPr>
              <a:xfrm>
                <a:off x="747675" y="3315911"/>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80" name="组合 79"/>
            <p:cNvGrpSpPr/>
            <p:nvPr/>
          </p:nvGrpSpPr>
          <p:grpSpPr>
            <a:xfrm>
              <a:off x="3954646" y="5069596"/>
              <a:ext cx="1664574" cy="1206908"/>
              <a:chOff x="747675" y="2807822"/>
              <a:chExt cx="1664574" cy="1206908"/>
            </a:xfrm>
          </p:grpSpPr>
          <p:sp>
            <p:nvSpPr>
              <p:cNvPr id="81" name="文本框 80"/>
              <p:cNvSpPr txBox="1"/>
              <p:nvPr/>
            </p:nvSpPr>
            <p:spPr>
              <a:xfrm>
                <a:off x="828668" y="2807822"/>
                <a:ext cx="1376680" cy="615315"/>
              </a:xfrm>
              <a:prstGeom prst="rect">
                <a:avLst/>
              </a:prstGeom>
              <a:noFill/>
            </p:spPr>
            <p:txBody>
              <a:bodyPr wrap="none" lIns="0" tIns="0" rIns="0" bIns="0" rtlCol="0">
                <a:spAutoFit/>
              </a:bodyPr>
              <a:lstStyle/>
              <a:p>
                <a:pPr algn="l"/>
                <a:r>
                  <a:rPr kumimoji="1" lang="en-US" altLang="zh-CN" sz="40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24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82" name="文本框 81"/>
              <p:cNvSpPr txBox="1"/>
              <p:nvPr/>
            </p:nvSpPr>
            <p:spPr>
              <a:xfrm>
                <a:off x="2225559" y="3059738"/>
                <a:ext cx="186690" cy="276860"/>
              </a:xfrm>
              <a:prstGeom prst="rect">
                <a:avLst/>
              </a:prstGeom>
              <a:noFill/>
            </p:spPr>
            <p:txBody>
              <a:bodyPr wrap="none" lIns="0" tIns="0" rIns="0" bIns="0" rtlCol="0">
                <a:spAutoFit/>
              </a:bodyPr>
              <a:lstStyle/>
              <a:p>
                <a:pPr algn="l"/>
                <a:r>
                  <a:rPr kumimoji="1" lang="en-US" altLang="zh-CN"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a:t>
                </a:r>
                <a:endParaRPr kumimoji="1" lang="zh-CN" altLang="en-US"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83" name="矩形 82"/>
              <p:cNvSpPr/>
              <p:nvPr/>
            </p:nvSpPr>
            <p:spPr>
              <a:xfrm>
                <a:off x="747675" y="3315911"/>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sp>
          <p:nvSpPr>
            <p:cNvPr id="8" name="矩形 7"/>
            <p:cNvSpPr/>
            <p:nvPr/>
          </p:nvSpPr>
          <p:spPr>
            <a:xfrm>
              <a:off x="3624144" y="5057497"/>
              <a:ext cx="45719" cy="886103"/>
            </a:xfrm>
            <a:prstGeom prst="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23" name="组合 22"/>
          <p:cNvGrpSpPr/>
          <p:nvPr/>
        </p:nvGrpSpPr>
        <p:grpSpPr>
          <a:xfrm>
            <a:off x="7215875" y="1200950"/>
            <a:ext cx="4513495" cy="4319093"/>
            <a:chOff x="6847888" y="1200950"/>
            <a:chExt cx="4513495" cy="4319093"/>
          </a:xfrm>
        </p:grpSpPr>
        <p:grpSp>
          <p:nvGrpSpPr>
            <p:cNvPr id="22" name="组合 21"/>
            <p:cNvGrpSpPr/>
            <p:nvPr/>
          </p:nvGrpSpPr>
          <p:grpSpPr>
            <a:xfrm>
              <a:off x="6847888" y="1200950"/>
              <a:ext cx="4513495" cy="1008869"/>
              <a:chOff x="6613716" y="1111742"/>
              <a:chExt cx="4513495" cy="1008869"/>
            </a:xfrm>
          </p:grpSpPr>
          <p:sp>
            <p:nvSpPr>
              <p:cNvPr id="96" name="矩形 95"/>
              <p:cNvSpPr/>
              <p:nvPr/>
            </p:nvSpPr>
            <p:spPr>
              <a:xfrm>
                <a:off x="6613716" y="1111742"/>
                <a:ext cx="2974784"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要點標題寫在這裏</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16" name="矩形 115"/>
              <p:cNvSpPr/>
              <p:nvPr/>
            </p:nvSpPr>
            <p:spPr>
              <a:xfrm>
                <a:off x="6622679" y="1619705"/>
                <a:ext cx="4504532" cy="440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2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rPr>
                  <a:t>這裏可以對要點進行解釋</a:t>
                </a:r>
                <a:endParaRPr kumimoji="1" lang="en-US" altLang="zh-CN" sz="12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17" name="直线连接符 116"/>
              <p:cNvCxnSpPr/>
              <p:nvPr/>
            </p:nvCxnSpPr>
            <p:spPr>
              <a:xfrm flipV="1">
                <a:off x="6686450" y="2093368"/>
                <a:ext cx="3504797" cy="27243"/>
              </a:xfrm>
              <a:prstGeom prst="line">
                <a:avLst/>
              </a:prstGeom>
              <a:ln>
                <a:solidFill>
                  <a:srgbClr val="F79F48"/>
                </a:solidFill>
              </a:ln>
            </p:spPr>
            <p:style>
              <a:lnRef idx="1">
                <a:schemeClr val="accent1"/>
              </a:lnRef>
              <a:fillRef idx="0">
                <a:schemeClr val="accent1"/>
              </a:fillRef>
              <a:effectRef idx="0">
                <a:schemeClr val="accent1"/>
              </a:effectRef>
              <a:fontRef idx="minor">
                <a:schemeClr val="tx1"/>
              </a:fontRef>
            </p:style>
          </p:cxnSp>
        </p:grpSp>
        <p:grpSp>
          <p:nvGrpSpPr>
            <p:cNvPr id="21" name="组合 20"/>
            <p:cNvGrpSpPr/>
            <p:nvPr/>
          </p:nvGrpSpPr>
          <p:grpSpPr>
            <a:xfrm>
              <a:off x="6965229" y="2674931"/>
              <a:ext cx="3628586" cy="477142"/>
              <a:chOff x="6686450" y="2877573"/>
              <a:chExt cx="3628586" cy="477142"/>
            </a:xfrm>
          </p:grpSpPr>
          <p:sp>
            <p:nvSpPr>
              <p:cNvPr id="118" name="矩形 117"/>
              <p:cNvSpPr/>
              <p:nvPr/>
            </p:nvSpPr>
            <p:spPr>
              <a:xfrm>
                <a:off x="7144927" y="2877573"/>
                <a:ext cx="3170109" cy="4771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14" name="组合 13"/>
              <p:cNvGrpSpPr/>
              <p:nvPr/>
            </p:nvGrpSpPr>
            <p:grpSpPr>
              <a:xfrm>
                <a:off x="6686450" y="2877573"/>
                <a:ext cx="409263" cy="409263"/>
                <a:chOff x="6686450" y="2877573"/>
                <a:chExt cx="409263" cy="409263"/>
              </a:xfrm>
            </p:grpSpPr>
            <p:sp>
              <p:nvSpPr>
                <p:cNvPr id="122" name="椭圆 121"/>
                <p:cNvSpPr/>
                <p:nvPr/>
              </p:nvSpPr>
              <p:spPr>
                <a:xfrm>
                  <a:off x="6686450" y="2877573"/>
                  <a:ext cx="409263" cy="409263"/>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ym typeface="+mn-lt"/>
                  </a:endParaRPr>
                </a:p>
              </p:txBody>
            </p:sp>
            <p:sp>
              <p:nvSpPr>
                <p:cNvPr id="126" name="Freeform 45"/>
                <p:cNvSpPr/>
                <p:nvPr/>
              </p:nvSpPr>
              <p:spPr bwMode="auto">
                <a:xfrm>
                  <a:off x="6784098" y="2976185"/>
                  <a:ext cx="213967" cy="212040"/>
                </a:xfrm>
                <a:custGeom>
                  <a:avLst/>
                  <a:gdLst>
                    <a:gd name="T0" fmla="*/ 71898552 w 391"/>
                    <a:gd name="T1" fmla="*/ 6980980 h 391"/>
                    <a:gd name="T2" fmla="*/ 71898552 w 391"/>
                    <a:gd name="T3" fmla="*/ 6980980 h 391"/>
                    <a:gd name="T4" fmla="*/ 59306379 w 391"/>
                    <a:gd name="T5" fmla="*/ 0 h 391"/>
                    <a:gd name="T6" fmla="*/ 34324385 w 391"/>
                    <a:gd name="T7" fmla="*/ 26528262 h 391"/>
                    <a:gd name="T8" fmla="*/ 5280501 w 391"/>
                    <a:gd name="T9" fmla="*/ 54851901 h 391"/>
                    <a:gd name="T10" fmla="*/ 0 w 391"/>
                    <a:gd name="T11" fmla="*/ 77789855 h 391"/>
                    <a:gd name="T12" fmla="*/ 23560130 w 391"/>
                    <a:gd name="T13" fmla="*/ 72404616 h 391"/>
                    <a:gd name="T14" fmla="*/ 54025427 w 391"/>
                    <a:gd name="T15" fmla="*/ 44280613 h 391"/>
                    <a:gd name="T16" fmla="*/ 79210223 w 391"/>
                    <a:gd name="T17" fmla="*/ 19347646 h 391"/>
                    <a:gd name="T18" fmla="*/ 71898552 w 391"/>
                    <a:gd name="T19" fmla="*/ 6980980 h 391"/>
                    <a:gd name="T20" fmla="*/ 23560130 w 391"/>
                    <a:gd name="T21" fmla="*/ 70609239 h 391"/>
                    <a:gd name="T22" fmla="*/ 23560130 w 391"/>
                    <a:gd name="T23" fmla="*/ 70609239 h 391"/>
                    <a:gd name="T24" fmla="*/ 14420541 w 391"/>
                    <a:gd name="T25" fmla="*/ 72404616 h 391"/>
                    <a:gd name="T26" fmla="*/ 10967507 w 391"/>
                    <a:gd name="T27" fmla="*/ 67218566 h 391"/>
                    <a:gd name="T28" fmla="*/ 7108419 w 391"/>
                    <a:gd name="T29" fmla="*/ 63628259 h 391"/>
                    <a:gd name="T30" fmla="*/ 8936337 w 391"/>
                    <a:gd name="T31" fmla="*/ 56647278 h 391"/>
                    <a:gd name="T32" fmla="*/ 10967507 w 391"/>
                    <a:gd name="T33" fmla="*/ 53056970 h 391"/>
                    <a:gd name="T34" fmla="*/ 19904295 w 391"/>
                    <a:gd name="T35" fmla="*/ 58242574 h 391"/>
                    <a:gd name="T36" fmla="*/ 25184796 w 391"/>
                    <a:gd name="T37" fmla="*/ 67218566 h 391"/>
                    <a:gd name="T38" fmla="*/ 23560130 w 391"/>
                    <a:gd name="T39" fmla="*/ 70609239 h 3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grpSp>
        <p:grpSp>
          <p:nvGrpSpPr>
            <p:cNvPr id="20" name="组合 19"/>
            <p:cNvGrpSpPr/>
            <p:nvPr/>
          </p:nvGrpSpPr>
          <p:grpSpPr>
            <a:xfrm>
              <a:off x="6965229" y="3457873"/>
              <a:ext cx="3628586" cy="496286"/>
              <a:chOff x="6686450" y="3387332"/>
              <a:chExt cx="3628586" cy="496286"/>
            </a:xfrm>
          </p:grpSpPr>
          <p:grpSp>
            <p:nvGrpSpPr>
              <p:cNvPr id="11" name="组合 10"/>
              <p:cNvGrpSpPr/>
              <p:nvPr/>
            </p:nvGrpSpPr>
            <p:grpSpPr>
              <a:xfrm>
                <a:off x="6686450" y="3387332"/>
                <a:ext cx="409263" cy="409263"/>
                <a:chOff x="6686450" y="3387332"/>
                <a:chExt cx="409263" cy="409263"/>
              </a:xfrm>
            </p:grpSpPr>
            <p:sp>
              <p:nvSpPr>
                <p:cNvPr id="121" name="椭圆 120"/>
                <p:cNvSpPr/>
                <p:nvPr/>
              </p:nvSpPr>
              <p:spPr>
                <a:xfrm>
                  <a:off x="6686450" y="3387332"/>
                  <a:ext cx="409263" cy="409263"/>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ym typeface="+mn-lt"/>
                  </a:endParaRPr>
                </a:p>
              </p:txBody>
            </p:sp>
            <p:sp>
              <p:nvSpPr>
                <p:cNvPr id="125" name="Freeform 5"/>
                <p:cNvSpPr/>
                <p:nvPr/>
              </p:nvSpPr>
              <p:spPr bwMode="auto">
                <a:xfrm>
                  <a:off x="6760003" y="3460885"/>
                  <a:ext cx="262158" cy="262158"/>
                </a:xfrm>
                <a:custGeom>
                  <a:avLst/>
                  <a:gdLst>
                    <a:gd name="T0" fmla="*/ 48352604 w 480"/>
                    <a:gd name="T1" fmla="*/ 0 h 480"/>
                    <a:gd name="T2" fmla="*/ 48352604 w 480"/>
                    <a:gd name="T3" fmla="*/ 0 h 480"/>
                    <a:gd name="T4" fmla="*/ 0 w 480"/>
                    <a:gd name="T5" fmla="*/ 50173361 h 480"/>
                    <a:gd name="T6" fmla="*/ 48352604 w 480"/>
                    <a:gd name="T7" fmla="*/ 96907615 h 480"/>
                    <a:gd name="T8" fmla="*/ 96907615 w 480"/>
                    <a:gd name="T9" fmla="*/ 48555010 h 480"/>
                    <a:gd name="T10" fmla="*/ 48352604 w 480"/>
                    <a:gd name="T11" fmla="*/ 0 h 480"/>
                    <a:gd name="T12" fmla="*/ 48352604 w 480"/>
                    <a:gd name="T13" fmla="*/ 86185031 h 480"/>
                    <a:gd name="T14" fmla="*/ 48352604 w 480"/>
                    <a:gd name="T15" fmla="*/ 86185031 h 480"/>
                    <a:gd name="T16" fmla="*/ 10722584 w 480"/>
                    <a:gd name="T17" fmla="*/ 50173361 h 480"/>
                    <a:gd name="T18" fmla="*/ 48352604 w 480"/>
                    <a:gd name="T19" fmla="*/ 10722584 h 480"/>
                    <a:gd name="T20" fmla="*/ 86185031 w 480"/>
                    <a:gd name="T21" fmla="*/ 48555010 h 480"/>
                    <a:gd name="T22" fmla="*/ 48352604 w 480"/>
                    <a:gd name="T23" fmla="*/ 86185031 h 480"/>
                    <a:gd name="T24" fmla="*/ 24884274 w 480"/>
                    <a:gd name="T25" fmla="*/ 71618528 h 480"/>
                    <a:gd name="T26" fmla="*/ 24884274 w 480"/>
                    <a:gd name="T27" fmla="*/ 71618528 h 480"/>
                    <a:gd name="T28" fmla="*/ 57254431 w 480"/>
                    <a:gd name="T29" fmla="*/ 59277594 h 480"/>
                    <a:gd name="T30" fmla="*/ 71618528 w 480"/>
                    <a:gd name="T31" fmla="*/ 25086680 h 480"/>
                    <a:gd name="T32" fmla="*/ 37630021 w 480"/>
                    <a:gd name="T33" fmla="*/ 39450777 h 480"/>
                    <a:gd name="T34" fmla="*/ 24884274 w 480"/>
                    <a:gd name="T35" fmla="*/ 71618528 h 480"/>
                    <a:gd name="T36" fmla="*/ 43092740 w 480"/>
                    <a:gd name="T37" fmla="*/ 43092740 h 480"/>
                    <a:gd name="T38" fmla="*/ 43092740 w 480"/>
                    <a:gd name="T39" fmla="*/ 43092740 h 480"/>
                    <a:gd name="T40" fmla="*/ 62716701 w 480"/>
                    <a:gd name="T41" fmla="*/ 34190914 h 480"/>
                    <a:gd name="T42" fmla="*/ 53815324 w 480"/>
                    <a:gd name="T43" fmla="*/ 53815324 h 480"/>
                    <a:gd name="T44" fmla="*/ 43092740 w 480"/>
                    <a:gd name="T45" fmla="*/ 53815324 h 480"/>
                    <a:gd name="T46" fmla="*/ 43092740 w 480"/>
                    <a:gd name="T47" fmla="*/ 43092740 h 4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80" h="480">
                      <a:moveTo>
                        <a:pt x="239" y="0"/>
                      </a:moveTo>
                      <a:lnTo>
                        <a:pt x="239" y="0"/>
                      </a:lnTo>
                      <a:cubicBezTo>
                        <a:pt x="107" y="9"/>
                        <a:pt x="0" y="115"/>
                        <a:pt x="0" y="248"/>
                      </a:cubicBezTo>
                      <a:cubicBezTo>
                        <a:pt x="0" y="372"/>
                        <a:pt x="107" y="479"/>
                        <a:pt x="239" y="479"/>
                      </a:cubicBezTo>
                      <a:cubicBezTo>
                        <a:pt x="372" y="479"/>
                        <a:pt x="479" y="372"/>
                        <a:pt x="479" y="240"/>
                      </a:cubicBezTo>
                      <a:cubicBezTo>
                        <a:pt x="479" y="107"/>
                        <a:pt x="363" y="0"/>
                        <a:pt x="239" y="0"/>
                      </a:cubicBezTo>
                      <a:close/>
                      <a:moveTo>
                        <a:pt x="239" y="426"/>
                      </a:moveTo>
                      <a:lnTo>
                        <a:pt x="239" y="426"/>
                      </a:lnTo>
                      <a:cubicBezTo>
                        <a:pt x="142" y="434"/>
                        <a:pt x="53" y="346"/>
                        <a:pt x="53" y="248"/>
                      </a:cubicBezTo>
                      <a:cubicBezTo>
                        <a:pt x="53" y="142"/>
                        <a:pt x="133" y="53"/>
                        <a:pt x="239" y="53"/>
                      </a:cubicBezTo>
                      <a:cubicBezTo>
                        <a:pt x="336" y="53"/>
                        <a:pt x="426" y="133"/>
                        <a:pt x="426" y="240"/>
                      </a:cubicBezTo>
                      <a:cubicBezTo>
                        <a:pt x="426" y="346"/>
                        <a:pt x="345" y="426"/>
                        <a:pt x="239" y="426"/>
                      </a:cubicBezTo>
                      <a:close/>
                      <a:moveTo>
                        <a:pt x="123" y="354"/>
                      </a:moveTo>
                      <a:lnTo>
                        <a:pt x="123" y="354"/>
                      </a:lnTo>
                      <a:cubicBezTo>
                        <a:pt x="123" y="354"/>
                        <a:pt x="239" y="337"/>
                        <a:pt x="283" y="293"/>
                      </a:cubicBezTo>
                      <a:cubicBezTo>
                        <a:pt x="336" y="240"/>
                        <a:pt x="354" y="124"/>
                        <a:pt x="354" y="124"/>
                      </a:cubicBezTo>
                      <a:cubicBezTo>
                        <a:pt x="354" y="124"/>
                        <a:pt x="239" y="142"/>
                        <a:pt x="186" y="195"/>
                      </a:cubicBezTo>
                      <a:cubicBezTo>
                        <a:pt x="142" y="240"/>
                        <a:pt x="123" y="354"/>
                        <a:pt x="123" y="354"/>
                      </a:cubicBezTo>
                      <a:close/>
                      <a:moveTo>
                        <a:pt x="213" y="213"/>
                      </a:moveTo>
                      <a:lnTo>
                        <a:pt x="213" y="213"/>
                      </a:lnTo>
                      <a:cubicBezTo>
                        <a:pt x="239" y="195"/>
                        <a:pt x="274" y="178"/>
                        <a:pt x="310" y="169"/>
                      </a:cubicBezTo>
                      <a:cubicBezTo>
                        <a:pt x="301" y="204"/>
                        <a:pt x="283" y="248"/>
                        <a:pt x="266" y="266"/>
                      </a:cubicBezTo>
                      <a:cubicBezTo>
                        <a:pt x="248" y="275"/>
                        <a:pt x="230" y="275"/>
                        <a:pt x="213" y="266"/>
                      </a:cubicBezTo>
                      <a:cubicBezTo>
                        <a:pt x="204" y="248"/>
                        <a:pt x="204" y="231"/>
                        <a:pt x="213" y="213"/>
                      </a:cubicBez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sp>
            <p:nvSpPr>
              <p:cNvPr id="129" name="矩形 128"/>
              <p:cNvSpPr/>
              <p:nvPr/>
            </p:nvSpPr>
            <p:spPr>
              <a:xfrm>
                <a:off x="7144927" y="3406476"/>
                <a:ext cx="3170109" cy="4771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18" name="组合 17"/>
            <p:cNvGrpSpPr/>
            <p:nvPr/>
          </p:nvGrpSpPr>
          <p:grpSpPr>
            <a:xfrm>
              <a:off x="6942927" y="4259959"/>
              <a:ext cx="3650888" cy="477142"/>
              <a:chOff x="6664148" y="4056952"/>
              <a:chExt cx="3650888" cy="477142"/>
            </a:xfrm>
          </p:grpSpPr>
          <p:grpSp>
            <p:nvGrpSpPr>
              <p:cNvPr id="15" name="组合 14"/>
              <p:cNvGrpSpPr/>
              <p:nvPr/>
            </p:nvGrpSpPr>
            <p:grpSpPr>
              <a:xfrm>
                <a:off x="6664148" y="4081233"/>
                <a:ext cx="409263" cy="409263"/>
                <a:chOff x="6664148" y="4003176"/>
                <a:chExt cx="409263" cy="409263"/>
              </a:xfrm>
            </p:grpSpPr>
            <p:sp>
              <p:nvSpPr>
                <p:cNvPr id="123" name="椭圆 122"/>
                <p:cNvSpPr/>
                <p:nvPr/>
              </p:nvSpPr>
              <p:spPr>
                <a:xfrm>
                  <a:off x="6664148" y="4003176"/>
                  <a:ext cx="409263" cy="409263"/>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ym typeface="+mn-lt"/>
                  </a:endParaRPr>
                </a:p>
              </p:txBody>
            </p:sp>
            <p:sp>
              <p:nvSpPr>
                <p:cNvPr id="127" name="Freeform 71"/>
                <p:cNvSpPr/>
                <p:nvPr/>
              </p:nvSpPr>
              <p:spPr bwMode="auto">
                <a:xfrm>
                  <a:off x="6769641" y="4117209"/>
                  <a:ext cx="242882" cy="181197"/>
                </a:xfrm>
                <a:custGeom>
                  <a:avLst/>
                  <a:gdLst>
                    <a:gd name="T0" fmla="*/ 14206731 w 444"/>
                    <a:gd name="T1" fmla="*/ 0 h 329"/>
                    <a:gd name="T2" fmla="*/ 14206731 w 444"/>
                    <a:gd name="T3" fmla="*/ 0 h 329"/>
                    <a:gd name="T4" fmla="*/ 0 w 444"/>
                    <a:gd name="T5" fmla="*/ 14400893 h 329"/>
                    <a:gd name="T6" fmla="*/ 14206731 w 444"/>
                    <a:gd name="T7" fmla="*/ 30859186 h 329"/>
                    <a:gd name="T8" fmla="*/ 0 w 444"/>
                    <a:gd name="T9" fmla="*/ 59866439 h 329"/>
                    <a:gd name="T10" fmla="*/ 0 w 444"/>
                    <a:gd name="T11" fmla="*/ 67478275 h 329"/>
                    <a:gd name="T12" fmla="*/ 14206731 w 444"/>
                    <a:gd name="T13" fmla="*/ 0 h 329"/>
                    <a:gd name="T14" fmla="*/ 55812832 w 444"/>
                    <a:gd name="T15" fmla="*/ 0 h 329"/>
                    <a:gd name="T16" fmla="*/ 55812832 w 444"/>
                    <a:gd name="T17" fmla="*/ 0 h 329"/>
                    <a:gd name="T18" fmla="*/ 41402922 w 444"/>
                    <a:gd name="T19" fmla="*/ 14400893 h 329"/>
                    <a:gd name="T20" fmla="*/ 55812832 w 444"/>
                    <a:gd name="T21" fmla="*/ 30859186 h 329"/>
                    <a:gd name="T22" fmla="*/ 41402922 w 444"/>
                    <a:gd name="T23" fmla="*/ 59866439 h 329"/>
                    <a:gd name="T24" fmla="*/ 41402922 w 444"/>
                    <a:gd name="T25" fmla="*/ 67478275 h 329"/>
                    <a:gd name="T26" fmla="*/ 55812832 w 444"/>
                    <a:gd name="T27" fmla="*/ 0 h 3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4" h="329">
                      <a:moveTo>
                        <a:pt x="70" y="0"/>
                      </a:moveTo>
                      <a:lnTo>
                        <a:pt x="70" y="0"/>
                      </a:lnTo>
                      <a:cubicBezTo>
                        <a:pt x="26" y="0"/>
                        <a:pt x="0" y="35"/>
                        <a:pt x="0" y="70"/>
                      </a:cubicBezTo>
                      <a:cubicBezTo>
                        <a:pt x="0" y="115"/>
                        <a:pt x="26" y="150"/>
                        <a:pt x="70" y="150"/>
                      </a:cubicBezTo>
                      <a:cubicBezTo>
                        <a:pt x="142" y="150"/>
                        <a:pt x="98" y="291"/>
                        <a:pt x="0" y="291"/>
                      </a:cubicBezTo>
                      <a:cubicBezTo>
                        <a:pt x="0" y="328"/>
                        <a:pt x="0" y="328"/>
                        <a:pt x="0" y="328"/>
                      </a:cubicBezTo>
                      <a:cubicBezTo>
                        <a:pt x="168" y="328"/>
                        <a:pt x="239" y="0"/>
                        <a:pt x="70" y="0"/>
                      </a:cubicBezTo>
                      <a:close/>
                      <a:moveTo>
                        <a:pt x="275" y="0"/>
                      </a:moveTo>
                      <a:lnTo>
                        <a:pt x="275" y="0"/>
                      </a:lnTo>
                      <a:cubicBezTo>
                        <a:pt x="239" y="0"/>
                        <a:pt x="204" y="35"/>
                        <a:pt x="204" y="70"/>
                      </a:cubicBezTo>
                      <a:cubicBezTo>
                        <a:pt x="204" y="115"/>
                        <a:pt x="239" y="150"/>
                        <a:pt x="275" y="150"/>
                      </a:cubicBezTo>
                      <a:cubicBezTo>
                        <a:pt x="354" y="150"/>
                        <a:pt x="301" y="291"/>
                        <a:pt x="204" y="291"/>
                      </a:cubicBezTo>
                      <a:cubicBezTo>
                        <a:pt x="204" y="328"/>
                        <a:pt x="204" y="328"/>
                        <a:pt x="204" y="328"/>
                      </a:cubicBezTo>
                      <a:cubicBezTo>
                        <a:pt x="381" y="328"/>
                        <a:pt x="443" y="0"/>
                        <a:pt x="275" y="0"/>
                      </a:cubicBez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sp>
            <p:nvSpPr>
              <p:cNvPr id="130" name="矩形 129"/>
              <p:cNvSpPr/>
              <p:nvPr/>
            </p:nvSpPr>
            <p:spPr>
              <a:xfrm>
                <a:off x="7144927" y="4056952"/>
                <a:ext cx="3170109" cy="4771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17" name="组合 16"/>
            <p:cNvGrpSpPr/>
            <p:nvPr/>
          </p:nvGrpSpPr>
          <p:grpSpPr>
            <a:xfrm>
              <a:off x="6942927" y="5042901"/>
              <a:ext cx="3628586" cy="477142"/>
              <a:chOff x="6686450" y="4641610"/>
              <a:chExt cx="3628586" cy="477142"/>
            </a:xfrm>
          </p:grpSpPr>
          <p:grpSp>
            <p:nvGrpSpPr>
              <p:cNvPr id="16" name="组合 15"/>
              <p:cNvGrpSpPr/>
              <p:nvPr/>
            </p:nvGrpSpPr>
            <p:grpSpPr>
              <a:xfrm>
                <a:off x="6686450" y="4648512"/>
                <a:ext cx="409263" cy="409263"/>
                <a:chOff x="6686450" y="4514700"/>
                <a:chExt cx="409263" cy="409263"/>
              </a:xfrm>
            </p:grpSpPr>
            <p:sp>
              <p:nvSpPr>
                <p:cNvPr id="124" name="椭圆 123"/>
                <p:cNvSpPr/>
                <p:nvPr/>
              </p:nvSpPr>
              <p:spPr>
                <a:xfrm>
                  <a:off x="6686450" y="4514700"/>
                  <a:ext cx="409263" cy="409263"/>
                </a:xfrm>
                <a:prstGeom prst="ellipse">
                  <a:avLst/>
                </a:prstGeom>
                <a:solidFill>
                  <a:schemeClr val="bg1"/>
                </a:solid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ym typeface="+mn-lt"/>
                  </a:endParaRPr>
                </a:p>
              </p:txBody>
            </p:sp>
            <p:sp>
              <p:nvSpPr>
                <p:cNvPr id="128" name="Freeform 116"/>
                <p:cNvSpPr/>
                <p:nvPr/>
              </p:nvSpPr>
              <p:spPr bwMode="auto">
                <a:xfrm>
                  <a:off x="6769641" y="4594036"/>
                  <a:ext cx="242882" cy="250593"/>
                </a:xfrm>
                <a:custGeom>
                  <a:avLst/>
                  <a:gdLst>
                    <a:gd name="T0" fmla="*/ 80818191 w 445"/>
                    <a:gd name="T1" fmla="*/ 31726806 h 462"/>
                    <a:gd name="T2" fmla="*/ 80818191 w 445"/>
                    <a:gd name="T3" fmla="*/ 31726806 h 462"/>
                    <a:gd name="T4" fmla="*/ 53744245 w 445"/>
                    <a:gd name="T5" fmla="*/ 1596503 h 462"/>
                    <a:gd name="T6" fmla="*/ 7273718 w 445"/>
                    <a:gd name="T7" fmla="*/ 49485777 h 462"/>
                    <a:gd name="T8" fmla="*/ 1818205 w 445"/>
                    <a:gd name="T9" fmla="*/ 63653287 h 462"/>
                    <a:gd name="T10" fmla="*/ 16365641 w 445"/>
                    <a:gd name="T11" fmla="*/ 70836655 h 462"/>
                    <a:gd name="T12" fmla="*/ 19800228 w 445"/>
                    <a:gd name="T13" fmla="*/ 69040925 h 462"/>
                    <a:gd name="T14" fmla="*/ 27073946 w 445"/>
                    <a:gd name="T15" fmla="*/ 74228889 h 462"/>
                    <a:gd name="T16" fmla="*/ 32327186 w 445"/>
                    <a:gd name="T17" fmla="*/ 86600221 h 462"/>
                    <a:gd name="T18" fmla="*/ 37782250 w 445"/>
                    <a:gd name="T19" fmla="*/ 90192129 h 462"/>
                    <a:gd name="T20" fmla="*/ 48491004 w 445"/>
                    <a:gd name="T21" fmla="*/ 86600221 h 462"/>
                    <a:gd name="T22" fmla="*/ 50309209 w 445"/>
                    <a:gd name="T23" fmla="*/ 83008760 h 462"/>
                    <a:gd name="T24" fmla="*/ 46672350 w 445"/>
                    <a:gd name="T25" fmla="*/ 77820796 h 462"/>
                    <a:gd name="T26" fmla="*/ 41217286 w 445"/>
                    <a:gd name="T27" fmla="*/ 67245194 h 462"/>
                    <a:gd name="T28" fmla="*/ 46672350 w 445"/>
                    <a:gd name="T29" fmla="*/ 61857556 h 462"/>
                    <a:gd name="T30" fmla="*/ 84252777 w 445"/>
                    <a:gd name="T31" fmla="*/ 70836655 h 462"/>
                    <a:gd name="T32" fmla="*/ 80818191 w 445"/>
                    <a:gd name="T33" fmla="*/ 31726806 h 462"/>
                    <a:gd name="T34" fmla="*/ 78797714 w 445"/>
                    <a:gd name="T35" fmla="*/ 61857556 h 462"/>
                    <a:gd name="T36" fmla="*/ 78797714 w 445"/>
                    <a:gd name="T37" fmla="*/ 61857556 h 462"/>
                    <a:gd name="T38" fmla="*/ 61017514 w 445"/>
                    <a:gd name="T39" fmla="*/ 40706352 h 462"/>
                    <a:gd name="T40" fmla="*/ 57380655 w 445"/>
                    <a:gd name="T41" fmla="*/ 12371333 h 462"/>
                    <a:gd name="T42" fmla="*/ 73544473 w 445"/>
                    <a:gd name="T43" fmla="*/ 35318714 h 462"/>
                    <a:gd name="T44" fmla="*/ 78797714 w 445"/>
                    <a:gd name="T45" fmla="*/ 61857556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rgbClr val="5B96D6"/>
                </a:solidFill>
                <a:ln>
                  <a:noFill/>
                </a:ln>
                <a:extLst>
                  <a:ext uri="{91240B29-F687-4F45-9708-019B960494DF}">
                    <a14:hiddenLine xmlns:a14="http://schemas.microsoft.com/office/drawing/2010/main" w="9525">
                      <a:solidFill>
                        <a:srgbClr val="000000"/>
                      </a:solidFill>
                      <a:round/>
                    </a14:hiddenLine>
                  </a:ext>
                </a:extLst>
              </p:spPr>
              <p:txBody>
                <a:bodyPr wrap="none" lIns="45720" tIns="22860" rIns="45720" bIns="22860" anchor="ctr"/>
                <a:lstStyle/>
                <a:p>
                  <a:endParaRPr lang="zh-CN" altLang="en-US" sz="2400">
                    <a:cs typeface="+mn-ea"/>
                    <a:sym typeface="+mn-lt"/>
                  </a:endParaRPr>
                </a:p>
              </p:txBody>
            </p:sp>
          </p:grpSp>
          <p:sp>
            <p:nvSpPr>
              <p:cNvPr id="131" name="矩形 130"/>
              <p:cNvSpPr/>
              <p:nvPr/>
            </p:nvSpPr>
            <p:spPr>
              <a:xfrm>
                <a:off x="7144927" y="4641610"/>
                <a:ext cx="3170109" cy="4771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sp>
        <p:nvSpPr>
          <p:cNvPr id="134"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pic>
        <p:nvPicPr>
          <p:cNvPr id="135" name="图片 134"/>
          <p:cNvPicPr>
            <a:picLocks noChangeAspect="1"/>
          </p:cNvPicPr>
          <p:nvPr/>
        </p:nvPicPr>
        <p:blipFill rotWithShape="1">
          <a:blip r:embed="rId2">
            <a:alphaModFix amt="20000"/>
          </a:blip>
          <a:srcRect t="53713"/>
          <a:stretch>
            <a:fillRect/>
          </a:stretch>
        </p:blipFill>
        <p:spPr>
          <a:xfrm>
            <a:off x="10353134" y="5217977"/>
            <a:ext cx="2707289" cy="1887300"/>
          </a:xfrm>
          <a:prstGeom prst="rect">
            <a:avLst/>
          </a:prstGeom>
          <a:effectLst>
            <a:outerShdw blurRad="50800" dist="50800" dir="5400000" algn="ctr" rotWithShape="0">
              <a:srgbClr val="000000">
                <a:alpha val="0"/>
              </a:srgbClr>
            </a:outerShdw>
          </a:effectLst>
        </p:spPr>
      </p:pic>
      <p:pic>
        <p:nvPicPr>
          <p:cNvPr id="133" name="图片 132"/>
          <p:cNvPicPr>
            <a:picLocks noChangeAspect="1"/>
          </p:cNvPicPr>
          <p:nvPr/>
        </p:nvPicPr>
        <p:blipFill>
          <a:blip r:embed="rId3">
            <a:alphaModFix amt="46000"/>
          </a:blip>
          <a:stretch>
            <a:fillRect/>
          </a:stretch>
        </p:blipFill>
        <p:spPr>
          <a:xfrm>
            <a:off x="7586432" y="-3763"/>
            <a:ext cx="4591048" cy="352174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圆角矩形 31"/>
          <p:cNvSpPr/>
          <p:nvPr/>
        </p:nvSpPr>
        <p:spPr>
          <a:xfrm>
            <a:off x="9106232" y="-233082"/>
            <a:ext cx="3590996" cy="8211670"/>
          </a:xfrm>
          <a:prstGeom prst="roundRect">
            <a:avLst>
              <a:gd name="adj" fmla="val 31146"/>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dirty="0"/>
          </a:p>
        </p:txBody>
      </p:sp>
      <p:pic>
        <p:nvPicPr>
          <p:cNvPr id="118" name="图片 117"/>
          <p:cNvPicPr>
            <a:picLocks noChangeAspect="1"/>
          </p:cNvPicPr>
          <p:nvPr/>
        </p:nvPicPr>
        <p:blipFill rotWithShape="1">
          <a:blip r:embed="rId1">
            <a:alphaModFix amt="17000"/>
          </a:blip>
          <a:srcRect t="46345"/>
          <a:stretch>
            <a:fillRect/>
          </a:stretch>
        </p:blipFill>
        <p:spPr>
          <a:xfrm>
            <a:off x="8986822" y="-605526"/>
            <a:ext cx="4553546" cy="8211670"/>
          </a:xfrm>
          <a:prstGeom prst="rect">
            <a:avLst/>
          </a:prstGeom>
        </p:spPr>
      </p:pic>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chemeClr val="bg1"/>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57" name="矩形 56"/>
          <p:cNvSpPr/>
          <p:nvPr/>
        </p:nvSpPr>
        <p:spPr>
          <a:xfrm>
            <a:off x="747676" y="564552"/>
            <a:ext cx="1846668"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大要點標題</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58" name="矩形 57"/>
          <p:cNvSpPr/>
          <p:nvPr/>
        </p:nvSpPr>
        <p:spPr>
          <a:xfrm>
            <a:off x="769995" y="1014366"/>
            <a:ext cx="7985706" cy="440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6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rPr>
              <a:t>這裏可以對要點進行解釋，可以寫總結性的句子，下麵四個框可以放小圖表或提取要點</a:t>
            </a:r>
            <a:endParaRPr kumimoji="1" lang="en-US" altLang="zh-CN" sz="1600" dirty="0">
              <a:solidFill>
                <a:schemeClr val="tx1">
                  <a:lumMod val="85000"/>
                  <a:lumOff val="15000"/>
                  <a:alpha val="80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9" name="直线连接符 18"/>
          <p:cNvCxnSpPr/>
          <p:nvPr/>
        </p:nvCxnSpPr>
        <p:spPr>
          <a:xfrm>
            <a:off x="1290270" y="311151"/>
            <a:ext cx="7916360" cy="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1940875" y="899244"/>
            <a:ext cx="421698" cy="377496"/>
          </a:xfrm>
          <a:prstGeom prst="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矩形 21"/>
          <p:cNvSpPr/>
          <p:nvPr/>
        </p:nvSpPr>
        <p:spPr>
          <a:xfrm>
            <a:off x="-1288055" y="910100"/>
            <a:ext cx="421698" cy="377496"/>
          </a:xfrm>
          <a:prstGeom prst="rect">
            <a:avLst/>
          </a:prstGeom>
          <a:solidFill>
            <a:srgbClr val="F7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矩形 22"/>
          <p:cNvSpPr/>
          <p:nvPr/>
        </p:nvSpPr>
        <p:spPr>
          <a:xfrm>
            <a:off x="-635236" y="910100"/>
            <a:ext cx="421698" cy="377496"/>
          </a:xfrm>
          <a:prstGeom prst="rect">
            <a:avLst/>
          </a:prstGeom>
          <a:solidFill>
            <a:srgbClr val="7DC2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6"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
        <p:nvSpPr>
          <p:cNvPr id="35" name="圆角矩形 34"/>
          <p:cNvSpPr/>
          <p:nvPr/>
        </p:nvSpPr>
        <p:spPr>
          <a:xfrm>
            <a:off x="4731022" y="1864430"/>
            <a:ext cx="5450414" cy="2062112"/>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39" name="圆角矩形 38"/>
          <p:cNvSpPr/>
          <p:nvPr/>
        </p:nvSpPr>
        <p:spPr>
          <a:xfrm>
            <a:off x="4731022" y="4298043"/>
            <a:ext cx="5450414" cy="2062112"/>
          </a:xfrm>
          <a:prstGeom prst="roundRect">
            <a:avLst>
              <a:gd name="adj" fmla="val 3079"/>
            </a:avLst>
          </a:prstGeom>
          <a:solidFill>
            <a:schemeClr val="bg1"/>
          </a:solidFill>
          <a:ln>
            <a:gradFill>
              <a:gsLst>
                <a:gs pos="0">
                  <a:schemeClr val="accent4">
                    <a:lumMod val="60000"/>
                    <a:lumOff val="40000"/>
                  </a:schemeClr>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grpSp>
        <p:nvGrpSpPr>
          <p:cNvPr id="11" name="组合 10"/>
          <p:cNvGrpSpPr/>
          <p:nvPr/>
        </p:nvGrpSpPr>
        <p:grpSpPr>
          <a:xfrm>
            <a:off x="4916074" y="1998435"/>
            <a:ext cx="4945102" cy="1622599"/>
            <a:chOff x="4916074" y="1998435"/>
            <a:chExt cx="4945102" cy="1622599"/>
          </a:xfrm>
        </p:grpSpPr>
        <p:sp>
          <p:nvSpPr>
            <p:cNvPr id="40" name="矩形 39"/>
            <p:cNvSpPr/>
            <p:nvPr/>
          </p:nvSpPr>
          <p:spPr>
            <a:xfrm>
              <a:off x="4916074" y="1998435"/>
              <a:ext cx="1542285" cy="502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標題內容</a:t>
              </a:r>
              <a:endPar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41" name="直线连接符 40"/>
            <p:cNvCxnSpPr/>
            <p:nvPr/>
          </p:nvCxnSpPr>
          <p:spPr>
            <a:xfrm>
              <a:off x="4933106" y="2445544"/>
              <a:ext cx="4928070"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4920053" y="2647203"/>
              <a:ext cx="4922379" cy="973831"/>
              <a:chOff x="4920053" y="2647203"/>
              <a:chExt cx="4922379" cy="973831"/>
            </a:xfrm>
          </p:grpSpPr>
          <p:grpSp>
            <p:nvGrpSpPr>
              <p:cNvPr id="8" name="组合 7"/>
              <p:cNvGrpSpPr/>
              <p:nvPr/>
            </p:nvGrpSpPr>
            <p:grpSpPr>
              <a:xfrm>
                <a:off x="4920053" y="2647203"/>
                <a:ext cx="1472400" cy="973831"/>
                <a:chOff x="4920053" y="2651307"/>
                <a:chExt cx="1472400" cy="973831"/>
              </a:xfrm>
            </p:grpSpPr>
            <p:sp>
              <p:nvSpPr>
                <p:cNvPr id="44" name="文本框 43"/>
                <p:cNvSpPr txBox="1"/>
                <p:nvPr/>
              </p:nvSpPr>
              <p:spPr>
                <a:xfrm>
                  <a:off x="5001046" y="2651307"/>
                  <a:ext cx="965200" cy="430530"/>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45" name="文本框 44"/>
                <p:cNvSpPr txBox="1"/>
                <p:nvPr/>
              </p:nvSpPr>
              <p:spPr>
                <a:xfrm>
                  <a:off x="6032907" y="2855533"/>
                  <a:ext cx="152400" cy="184150"/>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6" name="矩形 45"/>
                <p:cNvSpPr/>
                <p:nvPr/>
              </p:nvSpPr>
              <p:spPr>
                <a:xfrm>
                  <a:off x="4920053" y="2926319"/>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48" name="组合 47"/>
              <p:cNvGrpSpPr/>
              <p:nvPr/>
            </p:nvGrpSpPr>
            <p:grpSpPr>
              <a:xfrm>
                <a:off x="6645043" y="2647203"/>
                <a:ext cx="1472400" cy="973831"/>
                <a:chOff x="4920053" y="2651307"/>
                <a:chExt cx="1472400" cy="973831"/>
              </a:xfrm>
            </p:grpSpPr>
            <p:sp>
              <p:nvSpPr>
                <p:cNvPr id="49" name="文本框 48"/>
                <p:cNvSpPr txBox="1"/>
                <p:nvPr/>
              </p:nvSpPr>
              <p:spPr>
                <a:xfrm>
                  <a:off x="5001046" y="2651307"/>
                  <a:ext cx="965200" cy="430530"/>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50" name="文本框 49"/>
                <p:cNvSpPr txBox="1"/>
                <p:nvPr/>
              </p:nvSpPr>
              <p:spPr>
                <a:xfrm>
                  <a:off x="6032907" y="2855533"/>
                  <a:ext cx="152400" cy="184150"/>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62" name="矩形 61"/>
                <p:cNvSpPr/>
                <p:nvPr/>
              </p:nvSpPr>
              <p:spPr>
                <a:xfrm>
                  <a:off x="4920053" y="2926319"/>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63" name="组合 62"/>
              <p:cNvGrpSpPr/>
              <p:nvPr/>
            </p:nvGrpSpPr>
            <p:grpSpPr>
              <a:xfrm>
                <a:off x="8370032" y="2647203"/>
                <a:ext cx="1472400" cy="973831"/>
                <a:chOff x="4920053" y="2651307"/>
                <a:chExt cx="1472400" cy="973831"/>
              </a:xfrm>
            </p:grpSpPr>
            <p:sp>
              <p:nvSpPr>
                <p:cNvPr id="64" name="文本框 63"/>
                <p:cNvSpPr txBox="1"/>
                <p:nvPr/>
              </p:nvSpPr>
              <p:spPr>
                <a:xfrm>
                  <a:off x="5001046" y="2651307"/>
                  <a:ext cx="965200" cy="430530"/>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65" name="文本框 64"/>
                <p:cNvSpPr txBox="1"/>
                <p:nvPr/>
              </p:nvSpPr>
              <p:spPr>
                <a:xfrm>
                  <a:off x="6032907" y="2855533"/>
                  <a:ext cx="152400" cy="184150"/>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67" name="矩形 66"/>
                <p:cNvSpPr/>
                <p:nvPr/>
              </p:nvSpPr>
              <p:spPr>
                <a:xfrm>
                  <a:off x="4920053" y="2926319"/>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grpSp>
      <p:grpSp>
        <p:nvGrpSpPr>
          <p:cNvPr id="81" name="组合 80"/>
          <p:cNvGrpSpPr/>
          <p:nvPr/>
        </p:nvGrpSpPr>
        <p:grpSpPr>
          <a:xfrm>
            <a:off x="4941871" y="4373651"/>
            <a:ext cx="4945102" cy="1622599"/>
            <a:chOff x="4916074" y="1998435"/>
            <a:chExt cx="4945102" cy="1622599"/>
          </a:xfrm>
        </p:grpSpPr>
        <p:sp>
          <p:nvSpPr>
            <p:cNvPr id="82" name="矩形 81"/>
            <p:cNvSpPr/>
            <p:nvPr/>
          </p:nvSpPr>
          <p:spPr>
            <a:xfrm>
              <a:off x="4916074" y="1998435"/>
              <a:ext cx="1542285" cy="502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標題內容</a:t>
              </a:r>
              <a:endPar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83" name="直线连接符 82"/>
            <p:cNvCxnSpPr/>
            <p:nvPr/>
          </p:nvCxnSpPr>
          <p:spPr>
            <a:xfrm>
              <a:off x="4933106" y="2445544"/>
              <a:ext cx="4928070"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grpSp>
          <p:nvGrpSpPr>
            <p:cNvPr id="84" name="组合 83"/>
            <p:cNvGrpSpPr/>
            <p:nvPr/>
          </p:nvGrpSpPr>
          <p:grpSpPr>
            <a:xfrm>
              <a:off x="4920053" y="2647203"/>
              <a:ext cx="4922379" cy="973831"/>
              <a:chOff x="4920053" y="2647203"/>
              <a:chExt cx="4922379" cy="973831"/>
            </a:xfrm>
          </p:grpSpPr>
          <p:grpSp>
            <p:nvGrpSpPr>
              <p:cNvPr id="85" name="组合 84"/>
              <p:cNvGrpSpPr/>
              <p:nvPr/>
            </p:nvGrpSpPr>
            <p:grpSpPr>
              <a:xfrm>
                <a:off x="4920053" y="2647203"/>
                <a:ext cx="1472400" cy="973831"/>
                <a:chOff x="4920053" y="2651307"/>
                <a:chExt cx="1472400" cy="973831"/>
              </a:xfrm>
            </p:grpSpPr>
            <p:sp>
              <p:nvSpPr>
                <p:cNvPr id="94" name="文本框 93"/>
                <p:cNvSpPr txBox="1"/>
                <p:nvPr/>
              </p:nvSpPr>
              <p:spPr>
                <a:xfrm>
                  <a:off x="5001046" y="2651307"/>
                  <a:ext cx="965200" cy="430530"/>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95" name="文本框 94"/>
                <p:cNvSpPr txBox="1"/>
                <p:nvPr/>
              </p:nvSpPr>
              <p:spPr>
                <a:xfrm>
                  <a:off x="6032907" y="2855533"/>
                  <a:ext cx="152400" cy="184150"/>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96" name="矩形 95"/>
                <p:cNvSpPr/>
                <p:nvPr/>
              </p:nvSpPr>
              <p:spPr>
                <a:xfrm>
                  <a:off x="4920053" y="2926319"/>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86" name="组合 85"/>
              <p:cNvGrpSpPr/>
              <p:nvPr/>
            </p:nvGrpSpPr>
            <p:grpSpPr>
              <a:xfrm>
                <a:off x="6645043" y="2647203"/>
                <a:ext cx="1472400" cy="973831"/>
                <a:chOff x="4920053" y="2651307"/>
                <a:chExt cx="1472400" cy="973831"/>
              </a:xfrm>
            </p:grpSpPr>
            <p:sp>
              <p:nvSpPr>
                <p:cNvPr id="91" name="文本框 90"/>
                <p:cNvSpPr txBox="1"/>
                <p:nvPr/>
              </p:nvSpPr>
              <p:spPr>
                <a:xfrm>
                  <a:off x="5001046" y="2651307"/>
                  <a:ext cx="965200" cy="430530"/>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92" name="文本框 91"/>
                <p:cNvSpPr txBox="1"/>
                <p:nvPr/>
              </p:nvSpPr>
              <p:spPr>
                <a:xfrm>
                  <a:off x="6032907" y="2855533"/>
                  <a:ext cx="152400" cy="184150"/>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93" name="矩形 92"/>
                <p:cNvSpPr/>
                <p:nvPr/>
              </p:nvSpPr>
              <p:spPr>
                <a:xfrm>
                  <a:off x="4920053" y="2926319"/>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87" name="组合 86"/>
              <p:cNvGrpSpPr/>
              <p:nvPr/>
            </p:nvGrpSpPr>
            <p:grpSpPr>
              <a:xfrm>
                <a:off x="8370032" y="2647203"/>
                <a:ext cx="1472400" cy="973831"/>
                <a:chOff x="4920053" y="2651307"/>
                <a:chExt cx="1472400" cy="973831"/>
              </a:xfrm>
            </p:grpSpPr>
            <p:sp>
              <p:nvSpPr>
                <p:cNvPr id="88" name="文本框 87"/>
                <p:cNvSpPr txBox="1"/>
                <p:nvPr/>
              </p:nvSpPr>
              <p:spPr>
                <a:xfrm>
                  <a:off x="5001046" y="2651307"/>
                  <a:ext cx="965200" cy="430530"/>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89" name="文本框 88"/>
                <p:cNvSpPr txBox="1"/>
                <p:nvPr/>
              </p:nvSpPr>
              <p:spPr>
                <a:xfrm>
                  <a:off x="6032907" y="2855533"/>
                  <a:ext cx="152400" cy="184150"/>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90" name="矩形 89"/>
                <p:cNvSpPr/>
                <p:nvPr/>
              </p:nvSpPr>
              <p:spPr>
                <a:xfrm>
                  <a:off x="4920053" y="2926319"/>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grpSp>
      <p:sp>
        <p:nvSpPr>
          <p:cNvPr id="97" name="圆角矩形 96"/>
          <p:cNvSpPr/>
          <p:nvPr/>
        </p:nvSpPr>
        <p:spPr>
          <a:xfrm>
            <a:off x="879924" y="1875612"/>
            <a:ext cx="3576460" cy="2062112"/>
          </a:xfrm>
          <a:prstGeom prst="roundRect">
            <a:avLst>
              <a:gd name="adj" fmla="val 3079"/>
            </a:avLst>
          </a:prstGeom>
          <a:solidFill>
            <a:schemeClr val="bg1"/>
          </a:solidFill>
          <a:ln>
            <a:gradFill>
              <a:gsLst>
                <a:gs pos="0">
                  <a:srgbClr val="7DC2EB"/>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98" name="圆角矩形 97"/>
          <p:cNvSpPr/>
          <p:nvPr/>
        </p:nvSpPr>
        <p:spPr>
          <a:xfrm>
            <a:off x="879924" y="4309225"/>
            <a:ext cx="3576460" cy="2062112"/>
          </a:xfrm>
          <a:prstGeom prst="roundRect">
            <a:avLst>
              <a:gd name="adj" fmla="val 3079"/>
            </a:avLst>
          </a:prstGeom>
          <a:solidFill>
            <a:schemeClr val="bg1"/>
          </a:solidFill>
          <a:ln>
            <a:gradFill>
              <a:gsLst>
                <a:gs pos="0">
                  <a:schemeClr val="accent4">
                    <a:lumMod val="60000"/>
                    <a:lumOff val="40000"/>
                  </a:schemeClr>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99" name="矩形 98"/>
          <p:cNvSpPr/>
          <p:nvPr/>
        </p:nvSpPr>
        <p:spPr>
          <a:xfrm>
            <a:off x="971789" y="2008636"/>
            <a:ext cx="1542285" cy="502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標題內容</a:t>
            </a:r>
            <a:endPar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00" name="直线连接符 99"/>
          <p:cNvCxnSpPr/>
          <p:nvPr/>
        </p:nvCxnSpPr>
        <p:spPr>
          <a:xfrm flipV="1">
            <a:off x="988821" y="2445544"/>
            <a:ext cx="1976052" cy="10201"/>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sp>
        <p:nvSpPr>
          <p:cNvPr id="101" name="矩形 100"/>
          <p:cNvSpPr/>
          <p:nvPr/>
        </p:nvSpPr>
        <p:spPr>
          <a:xfrm>
            <a:off x="995130" y="4405235"/>
            <a:ext cx="1542285" cy="502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標題內容</a:t>
            </a:r>
            <a:endParaRPr kumimoji="1" lang="zh-CN" altLang="en-US" sz="20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02" name="直线连接符 101"/>
          <p:cNvCxnSpPr/>
          <p:nvPr/>
        </p:nvCxnSpPr>
        <p:spPr>
          <a:xfrm>
            <a:off x="1012162" y="4852344"/>
            <a:ext cx="2312929" cy="0"/>
          </a:xfrm>
          <a:prstGeom prst="line">
            <a:avLst/>
          </a:prstGeom>
          <a:ln>
            <a:solidFill>
              <a:srgbClr val="5B96D6">
                <a:alpha val="19895"/>
              </a:srgbClr>
            </a:solidFill>
          </a:ln>
        </p:spPr>
        <p:style>
          <a:lnRef idx="1">
            <a:schemeClr val="accent1"/>
          </a:lnRef>
          <a:fillRef idx="0">
            <a:schemeClr val="accent1"/>
          </a:fillRef>
          <a:effectRef idx="0">
            <a:schemeClr val="accent1"/>
          </a:effectRef>
          <a:fontRef idx="minor">
            <a:schemeClr val="tx1"/>
          </a:fontRef>
        </p:style>
      </p:cxnSp>
      <p:sp>
        <p:nvSpPr>
          <p:cNvPr id="103" name="文本框 102"/>
          <p:cNvSpPr txBox="1"/>
          <p:nvPr/>
        </p:nvSpPr>
        <p:spPr>
          <a:xfrm>
            <a:off x="1092634" y="5021989"/>
            <a:ext cx="965200" cy="430530"/>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104" name="文本框 103"/>
          <p:cNvSpPr txBox="1"/>
          <p:nvPr/>
        </p:nvSpPr>
        <p:spPr>
          <a:xfrm>
            <a:off x="2124495" y="5226215"/>
            <a:ext cx="152400" cy="184150"/>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5" name="矩形 104"/>
          <p:cNvSpPr/>
          <p:nvPr/>
        </p:nvSpPr>
        <p:spPr>
          <a:xfrm>
            <a:off x="1011641" y="5297001"/>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6" name="文本框 105"/>
          <p:cNvSpPr txBox="1"/>
          <p:nvPr/>
        </p:nvSpPr>
        <p:spPr>
          <a:xfrm>
            <a:off x="2686982" y="5006142"/>
            <a:ext cx="965200" cy="430530"/>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107" name="文本框 106"/>
          <p:cNvSpPr txBox="1"/>
          <p:nvPr/>
        </p:nvSpPr>
        <p:spPr>
          <a:xfrm>
            <a:off x="3718843" y="5210368"/>
            <a:ext cx="152400" cy="184150"/>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8" name="矩形 107"/>
          <p:cNvSpPr/>
          <p:nvPr/>
        </p:nvSpPr>
        <p:spPr>
          <a:xfrm>
            <a:off x="2605989" y="5281154"/>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9" name="文本框 108"/>
          <p:cNvSpPr txBox="1"/>
          <p:nvPr/>
        </p:nvSpPr>
        <p:spPr>
          <a:xfrm>
            <a:off x="1092634" y="2636922"/>
            <a:ext cx="965200" cy="430530"/>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110" name="文本框 109"/>
          <p:cNvSpPr txBox="1"/>
          <p:nvPr/>
        </p:nvSpPr>
        <p:spPr>
          <a:xfrm>
            <a:off x="2124495" y="2841148"/>
            <a:ext cx="152400" cy="184150"/>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11" name="矩形 110"/>
          <p:cNvSpPr/>
          <p:nvPr/>
        </p:nvSpPr>
        <p:spPr>
          <a:xfrm>
            <a:off x="1011641" y="2911934"/>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12" name="文本框 111"/>
          <p:cNvSpPr txBox="1"/>
          <p:nvPr/>
        </p:nvSpPr>
        <p:spPr>
          <a:xfrm>
            <a:off x="2686982" y="2621075"/>
            <a:ext cx="965200" cy="430530"/>
          </a:xfrm>
          <a:prstGeom prst="rect">
            <a:avLst/>
          </a:prstGeom>
          <a:noFill/>
        </p:spPr>
        <p:txBody>
          <a:bodyPr wrap="none" lIns="0" tIns="0" rIns="0" bIns="0" rtlCol="0">
            <a:spAutoFit/>
          </a:bodyPr>
          <a:lstStyle/>
          <a:p>
            <a:pPr algn="l"/>
            <a:r>
              <a:rPr kumimoji="1" lang="en-US" altLang="zh-CN" sz="28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16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113" name="文本框 112"/>
          <p:cNvSpPr txBox="1"/>
          <p:nvPr/>
        </p:nvSpPr>
        <p:spPr>
          <a:xfrm>
            <a:off x="3718843" y="2825301"/>
            <a:ext cx="152400" cy="184150"/>
          </a:xfrm>
          <a:prstGeom prst="rect">
            <a:avLst/>
          </a:prstGeom>
          <a:noFill/>
        </p:spPr>
        <p:txBody>
          <a:bodyPr wrap="none" lIns="0" tIns="0" rIns="0" bIns="0" rtlCol="0">
            <a:spAutoFit/>
          </a:bodyPr>
          <a:lstStyle/>
          <a:p>
            <a:pPr algn="l"/>
            <a:r>
              <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sz="1200"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14" name="矩形 113"/>
          <p:cNvSpPr/>
          <p:nvPr/>
        </p:nvSpPr>
        <p:spPr>
          <a:xfrm>
            <a:off x="2605989" y="2896087"/>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16"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cxnSp>
        <p:nvCxnSpPr>
          <p:cNvPr id="19" name="直线连接符 18"/>
          <p:cNvCxnSpPr/>
          <p:nvPr/>
        </p:nvCxnSpPr>
        <p:spPr>
          <a:xfrm>
            <a:off x="1290270" y="311151"/>
            <a:ext cx="10058740" cy="1362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153" name="矩形 152"/>
          <p:cNvSpPr/>
          <p:nvPr/>
        </p:nvSpPr>
        <p:spPr>
          <a:xfrm>
            <a:off x="2030507" y="751580"/>
            <a:ext cx="7974106" cy="1144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內容方面這裏可以寫本頁</a:t>
            </a:r>
            <a:r>
              <a:rPr kumimoji="1" lang="en-US" altLang="zh-CN"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PPT</a:t>
            </a:r>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的中心內容，也可以寫一段總結性的話，居中排版，</a:t>
            </a:r>
            <a:r>
              <a:rPr kumimoji="1" lang="en-US" altLang="zh-CN"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1.5</a:t>
            </a:r>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倍行間距</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40" name="文本框 139"/>
          <p:cNvSpPr txBox="1"/>
          <p:nvPr/>
        </p:nvSpPr>
        <p:spPr>
          <a:xfrm>
            <a:off x="1493509" y="4264529"/>
            <a:ext cx="1445388" cy="398780"/>
          </a:xfrm>
          <a:prstGeom prst="rect">
            <a:avLst/>
          </a:prstGeom>
          <a:noFill/>
        </p:spPr>
        <p:txBody>
          <a:bodyPr wrap="square" rtlCol="0">
            <a:spAutoFit/>
          </a:bodyPr>
          <a:lstStyle>
            <a:defPPr>
              <a:defRPr lang="zh-CN"/>
            </a:defPPr>
            <a:lvl1pPr>
              <a:defRPr sz="8000" i="1" spc="300">
                <a:ln>
                  <a:solidFill>
                    <a:srgbClr val="F9C307"/>
                  </a:solidFill>
                </a:ln>
                <a:noFill/>
                <a:latin typeface="字魂143号-正酷超级黑" panose="00000500000000000000" pitchFamily="2" charset="-122"/>
                <a:ea typeface="字魂143号-正酷超级黑" panose="00000500000000000000" pitchFamily="2" charset="-122"/>
              </a:defRPr>
            </a:lvl1pPr>
          </a:lstStyle>
          <a:p>
            <a:pPr algn="ctr"/>
            <a:r>
              <a:rPr lang="zh-CN" altLang="en-US" sz="2000" dirty="0">
                <a:ln>
                  <a:noFill/>
                </a:ln>
                <a:solidFill>
                  <a:schemeClr val="bg1"/>
                </a:solidFill>
              </a:rPr>
              <a:t>制度性</a:t>
            </a:r>
            <a:endParaRPr lang="zh-CN" altLang="en-US" sz="2000" dirty="0">
              <a:ln>
                <a:noFill/>
              </a:ln>
              <a:solidFill>
                <a:schemeClr val="bg1"/>
              </a:solidFill>
            </a:endParaRPr>
          </a:p>
        </p:txBody>
      </p:sp>
      <p:sp>
        <p:nvSpPr>
          <p:cNvPr id="168" name="任意形状 167"/>
          <p:cNvSpPr/>
          <p:nvPr/>
        </p:nvSpPr>
        <p:spPr>
          <a:xfrm>
            <a:off x="988909" y="2717631"/>
            <a:ext cx="6245609" cy="3441378"/>
          </a:xfrm>
          <a:custGeom>
            <a:avLst/>
            <a:gdLst>
              <a:gd name="connsiteX0" fmla="*/ 0 w 5186889"/>
              <a:gd name="connsiteY0" fmla="*/ 0 h 5225143"/>
              <a:gd name="connsiteX1" fmla="*/ 4671615 w 5186889"/>
              <a:gd name="connsiteY1" fmla="*/ 0 h 5225143"/>
              <a:gd name="connsiteX2" fmla="*/ 5186889 w 5186889"/>
              <a:gd name="connsiteY2" fmla="*/ 603411 h 5225143"/>
              <a:gd name="connsiteX3" fmla="*/ 5186889 w 5186889"/>
              <a:gd name="connsiteY3" fmla="*/ 5225143 h 5225143"/>
              <a:gd name="connsiteX4" fmla="*/ 0 w 5186889"/>
              <a:gd name="connsiteY4" fmla="*/ 5225143 h 5225143"/>
              <a:gd name="connsiteX5" fmla="*/ 0 w 5186889"/>
              <a:gd name="connsiteY5" fmla="*/ 0 h 522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6889" h="5225143">
                <a:moveTo>
                  <a:pt x="0" y="0"/>
                </a:moveTo>
                <a:lnTo>
                  <a:pt x="4671615" y="0"/>
                </a:lnTo>
                <a:lnTo>
                  <a:pt x="5186889" y="603411"/>
                </a:lnTo>
                <a:lnTo>
                  <a:pt x="5186889" y="5225143"/>
                </a:lnTo>
                <a:lnTo>
                  <a:pt x="0" y="5225143"/>
                </a:lnTo>
                <a:lnTo>
                  <a:pt x="0" y="0"/>
                </a:lnTo>
                <a:close/>
              </a:path>
            </a:pathLst>
          </a:custGeom>
          <a:no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164" name="任意形状 163"/>
          <p:cNvSpPr/>
          <p:nvPr/>
        </p:nvSpPr>
        <p:spPr>
          <a:xfrm>
            <a:off x="7777427" y="2759297"/>
            <a:ext cx="3425664" cy="3441378"/>
          </a:xfrm>
          <a:custGeom>
            <a:avLst/>
            <a:gdLst>
              <a:gd name="connsiteX0" fmla="*/ 0 w 5186889"/>
              <a:gd name="connsiteY0" fmla="*/ 0 h 5225143"/>
              <a:gd name="connsiteX1" fmla="*/ 4671615 w 5186889"/>
              <a:gd name="connsiteY1" fmla="*/ 0 h 5225143"/>
              <a:gd name="connsiteX2" fmla="*/ 5186889 w 5186889"/>
              <a:gd name="connsiteY2" fmla="*/ 603411 h 5225143"/>
              <a:gd name="connsiteX3" fmla="*/ 5186889 w 5186889"/>
              <a:gd name="connsiteY3" fmla="*/ 5225143 h 5225143"/>
              <a:gd name="connsiteX4" fmla="*/ 0 w 5186889"/>
              <a:gd name="connsiteY4" fmla="*/ 5225143 h 5225143"/>
              <a:gd name="connsiteX5" fmla="*/ 0 w 5186889"/>
              <a:gd name="connsiteY5" fmla="*/ 0 h 522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6889" h="5225143">
                <a:moveTo>
                  <a:pt x="0" y="0"/>
                </a:moveTo>
                <a:lnTo>
                  <a:pt x="4671615" y="0"/>
                </a:lnTo>
                <a:lnTo>
                  <a:pt x="5186889" y="603411"/>
                </a:lnTo>
                <a:lnTo>
                  <a:pt x="5186889" y="5225143"/>
                </a:lnTo>
                <a:lnTo>
                  <a:pt x="0" y="5225143"/>
                </a:lnTo>
                <a:lnTo>
                  <a:pt x="0" y="0"/>
                </a:lnTo>
                <a:close/>
              </a:path>
            </a:pathLst>
          </a:custGeom>
          <a:no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11" name="矩形 10"/>
          <p:cNvSpPr/>
          <p:nvPr/>
        </p:nvSpPr>
        <p:spPr>
          <a:xfrm>
            <a:off x="3160059" y="2528047"/>
            <a:ext cx="1234672" cy="403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文本框 2"/>
          <p:cNvSpPr txBox="1"/>
          <p:nvPr/>
        </p:nvSpPr>
        <p:spPr>
          <a:xfrm>
            <a:off x="3315018" y="2554941"/>
            <a:ext cx="1234671" cy="307340"/>
          </a:xfrm>
          <a:prstGeom prst="rect">
            <a:avLst/>
          </a:prstGeom>
          <a:noFill/>
        </p:spPr>
        <p:txBody>
          <a:bodyPr wrap="square" lIns="0" tIns="0" rIns="0" bIns="0" rtlCol="0">
            <a:spAutoFit/>
          </a:bodyPr>
          <a:lstStyle/>
          <a:p>
            <a:pPr algn="l"/>
            <a:r>
              <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rPr>
              <a:t>要點標題</a:t>
            </a:r>
            <a:endPar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endParaRPr>
          </a:p>
        </p:txBody>
      </p:sp>
      <p:sp>
        <p:nvSpPr>
          <p:cNvPr id="37" name="矩形 36"/>
          <p:cNvSpPr/>
          <p:nvPr/>
        </p:nvSpPr>
        <p:spPr>
          <a:xfrm>
            <a:off x="8906437" y="2541494"/>
            <a:ext cx="1234672" cy="403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6" name="文本框 35"/>
          <p:cNvSpPr txBox="1"/>
          <p:nvPr/>
        </p:nvSpPr>
        <p:spPr>
          <a:xfrm>
            <a:off x="9021054" y="2605408"/>
            <a:ext cx="1234671" cy="307340"/>
          </a:xfrm>
          <a:prstGeom prst="rect">
            <a:avLst/>
          </a:prstGeom>
          <a:noFill/>
        </p:spPr>
        <p:txBody>
          <a:bodyPr wrap="square" lIns="0" tIns="0" rIns="0" bIns="0" rtlCol="0">
            <a:spAutoFit/>
          </a:bodyPr>
          <a:lstStyle/>
          <a:p>
            <a:pPr algn="l"/>
            <a:r>
              <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rPr>
              <a:t>要點標題</a:t>
            </a:r>
            <a:endParaRPr kumimoji="1" lang="zh-CN" altLang="en-US" sz="2000" dirty="0">
              <a:solidFill>
                <a:srgbClr val="5B96D6"/>
              </a:solidFill>
              <a:latin typeface="OPPOSans M" panose="00020600040101010101" pitchFamily="18" charset="-122"/>
              <a:ea typeface="OPPOSans M" panose="00020600040101010101" pitchFamily="18" charset="-122"/>
              <a:cs typeface="OPPOSans M" panose="00020600040101010101" pitchFamily="18" charset="-122"/>
            </a:endParaRPr>
          </a:p>
        </p:txBody>
      </p:sp>
      <p:sp>
        <p:nvSpPr>
          <p:cNvPr id="39" name="矩形 38"/>
          <p:cNvSpPr/>
          <p:nvPr/>
        </p:nvSpPr>
        <p:spPr>
          <a:xfrm>
            <a:off x="1359834" y="3094149"/>
            <a:ext cx="5329091" cy="646331"/>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zh-CN" altLang="en-US" dirty="0">
                <a:solidFill>
                  <a:schemeClr val="bg1"/>
                </a:solidFill>
              </a:rPr>
              <a:t>對要點總結性的話寫在這裏吧</a:t>
            </a:r>
            <a:endParaRPr lang="zh-CN" altLang="en-US" dirty="0">
              <a:solidFill>
                <a:schemeClr val="bg1"/>
              </a:solidFill>
            </a:endParaRPr>
          </a:p>
        </p:txBody>
      </p:sp>
      <p:sp>
        <p:nvSpPr>
          <p:cNvPr id="40" name="矩形 39"/>
          <p:cNvSpPr/>
          <p:nvPr/>
        </p:nvSpPr>
        <p:spPr>
          <a:xfrm>
            <a:off x="1359834" y="4127721"/>
            <a:ext cx="2498985" cy="646331"/>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zh-CN" altLang="en-US" dirty="0">
                <a:solidFill>
                  <a:schemeClr val="bg1"/>
                </a:solidFill>
              </a:rPr>
              <a:t>小要點一</a:t>
            </a:r>
            <a:endParaRPr lang="zh-CN" altLang="en-US" dirty="0">
              <a:solidFill>
                <a:schemeClr val="bg1"/>
              </a:solidFill>
            </a:endParaRPr>
          </a:p>
        </p:txBody>
      </p:sp>
      <p:sp>
        <p:nvSpPr>
          <p:cNvPr id="41" name="矩形 40"/>
          <p:cNvSpPr/>
          <p:nvPr/>
        </p:nvSpPr>
        <p:spPr>
          <a:xfrm>
            <a:off x="4338292" y="4127721"/>
            <a:ext cx="2350633" cy="646331"/>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zh-CN" altLang="en-US" dirty="0">
                <a:solidFill>
                  <a:schemeClr val="bg1"/>
                </a:solidFill>
              </a:rPr>
              <a:t>小要點二</a:t>
            </a:r>
            <a:endParaRPr lang="zh-CN" altLang="en-US" dirty="0">
              <a:solidFill>
                <a:schemeClr val="bg1"/>
              </a:solidFill>
            </a:endParaRPr>
          </a:p>
        </p:txBody>
      </p:sp>
      <p:sp>
        <p:nvSpPr>
          <p:cNvPr id="42" name="矩形 41"/>
          <p:cNvSpPr/>
          <p:nvPr/>
        </p:nvSpPr>
        <p:spPr>
          <a:xfrm>
            <a:off x="1359834" y="5129082"/>
            <a:ext cx="2498985" cy="646331"/>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zh-CN" altLang="en-US" dirty="0">
                <a:solidFill>
                  <a:schemeClr val="bg1"/>
                </a:solidFill>
              </a:rPr>
              <a:t>小要點三</a:t>
            </a:r>
            <a:endParaRPr lang="zh-CN" altLang="en-US" dirty="0">
              <a:solidFill>
                <a:schemeClr val="bg1"/>
              </a:solidFill>
            </a:endParaRPr>
          </a:p>
        </p:txBody>
      </p:sp>
      <p:sp>
        <p:nvSpPr>
          <p:cNvPr id="43" name="矩形 42"/>
          <p:cNvSpPr/>
          <p:nvPr/>
        </p:nvSpPr>
        <p:spPr>
          <a:xfrm>
            <a:off x="4338292" y="5129082"/>
            <a:ext cx="2350633" cy="646331"/>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zh-CN" altLang="en-US" dirty="0">
                <a:solidFill>
                  <a:schemeClr val="bg1"/>
                </a:solidFill>
              </a:rPr>
              <a:t>小要點四</a:t>
            </a:r>
            <a:endParaRPr lang="zh-CN" altLang="en-US" dirty="0">
              <a:solidFill>
                <a:schemeClr val="bg1"/>
              </a:solidFill>
            </a:endParaRPr>
          </a:p>
        </p:txBody>
      </p:sp>
      <p:sp>
        <p:nvSpPr>
          <p:cNvPr id="44" name="矩形 43"/>
          <p:cNvSpPr/>
          <p:nvPr/>
        </p:nvSpPr>
        <p:spPr>
          <a:xfrm>
            <a:off x="7911824" y="3370210"/>
            <a:ext cx="3170109" cy="2780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nSpc>
                <a:spcPct val="150000"/>
              </a:lnSpc>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5" name="图形 62"/>
          <p:cNvSpPr/>
          <p:nvPr/>
        </p:nvSpPr>
        <p:spPr>
          <a:xfrm flipH="1">
            <a:off x="7273505" y="4164393"/>
            <a:ext cx="461519" cy="432907"/>
          </a:xfrm>
          <a:custGeom>
            <a:avLst/>
            <a:gdLst>
              <a:gd name="connsiteX0" fmla="*/ 361980 w 816095"/>
              <a:gd name="connsiteY0" fmla="*/ 11461 h 765501"/>
              <a:gd name="connsiteX1" fmla="*/ 16052 w 816095"/>
              <a:gd name="connsiteY1" fmla="*/ 357410 h 765501"/>
              <a:gd name="connsiteX2" fmla="*/ 16047 w 816095"/>
              <a:gd name="connsiteY2" fmla="*/ 426939 h 765501"/>
              <a:gd name="connsiteX3" fmla="*/ 16052 w 816095"/>
              <a:gd name="connsiteY3" fmla="*/ 426943 h 765501"/>
              <a:gd name="connsiteX4" fmla="*/ 344228 w 816095"/>
              <a:gd name="connsiteY4" fmla="*/ 755141 h 765501"/>
              <a:gd name="connsiteX5" fmla="*/ 367941 w 816095"/>
              <a:gd name="connsiteY5" fmla="*/ 764952 h 765501"/>
              <a:gd name="connsiteX6" fmla="*/ 617895 w 816095"/>
              <a:gd name="connsiteY6" fmla="*/ 764952 h 765501"/>
              <a:gd name="connsiteX7" fmla="*/ 651417 w 816095"/>
              <a:gd name="connsiteY7" fmla="*/ 731382 h 765501"/>
              <a:gd name="connsiteX8" fmla="*/ 643236 w 816095"/>
              <a:gd name="connsiteY8" fmla="*/ 709453 h 765501"/>
              <a:gd name="connsiteX9" fmla="*/ 460659 w 816095"/>
              <a:gd name="connsiteY9" fmla="*/ 516494 h 765501"/>
              <a:gd name="connsiteX10" fmla="*/ 782060 w 816095"/>
              <a:gd name="connsiteY10" fmla="*/ 516494 h 765501"/>
              <a:gd name="connsiteX11" fmla="*/ 815540 w 816095"/>
              <a:gd name="connsiteY11" fmla="*/ 482970 h 765501"/>
              <a:gd name="connsiteX12" fmla="*/ 815540 w 816095"/>
              <a:gd name="connsiteY12" fmla="*/ 301515 h 765501"/>
              <a:gd name="connsiteX13" fmla="*/ 782016 w 816095"/>
              <a:gd name="connsiteY13" fmla="*/ 267992 h 765501"/>
              <a:gd name="connsiteX14" fmla="*/ 442820 w 816095"/>
              <a:gd name="connsiteY14" fmla="*/ 267992 h 765501"/>
              <a:gd name="connsiteX15" fmla="*/ 634085 w 816095"/>
              <a:gd name="connsiteY15" fmla="*/ 58842 h 765501"/>
              <a:gd name="connsiteX16" fmla="*/ 634013 w 816095"/>
              <a:gd name="connsiteY16" fmla="*/ 11433 h 765501"/>
              <a:gd name="connsiteX17" fmla="*/ 610372 w 816095"/>
              <a:gd name="connsiteY17" fmla="*/ 1650 h 765501"/>
              <a:gd name="connsiteX18" fmla="*/ 385693 w 816095"/>
              <a:gd name="connsiteY18" fmla="*/ 1650 h 765501"/>
              <a:gd name="connsiteX19" fmla="*/ 361980 w 816095"/>
              <a:gd name="connsiteY19" fmla="*/ 11461 h 76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6095" h="765501">
                <a:moveTo>
                  <a:pt x="361980" y="11461"/>
                </a:moveTo>
                <a:lnTo>
                  <a:pt x="16052" y="357410"/>
                </a:lnTo>
                <a:cubicBezTo>
                  <a:pt x="-3149" y="376609"/>
                  <a:pt x="-3151" y="407737"/>
                  <a:pt x="16047" y="426939"/>
                </a:cubicBezTo>
                <a:cubicBezTo>
                  <a:pt x="16049" y="426939"/>
                  <a:pt x="16050" y="426941"/>
                  <a:pt x="16052" y="426943"/>
                </a:cubicBezTo>
                <a:lnTo>
                  <a:pt x="344228" y="755141"/>
                </a:lnTo>
                <a:cubicBezTo>
                  <a:pt x="350526" y="761417"/>
                  <a:pt x="359050" y="764943"/>
                  <a:pt x="367941" y="764952"/>
                </a:cubicBezTo>
                <a:lnTo>
                  <a:pt x="617895" y="764952"/>
                </a:lnTo>
                <a:cubicBezTo>
                  <a:pt x="636421" y="764939"/>
                  <a:pt x="651430" y="749908"/>
                  <a:pt x="651417" y="731382"/>
                </a:cubicBezTo>
                <a:cubicBezTo>
                  <a:pt x="651410" y="723327"/>
                  <a:pt x="648507" y="715544"/>
                  <a:pt x="643236" y="709453"/>
                </a:cubicBezTo>
                <a:lnTo>
                  <a:pt x="460659" y="516494"/>
                </a:lnTo>
                <a:lnTo>
                  <a:pt x="782060" y="516494"/>
                </a:lnTo>
                <a:cubicBezTo>
                  <a:pt x="800558" y="516470"/>
                  <a:pt x="815540" y="501467"/>
                  <a:pt x="815540" y="482970"/>
                </a:cubicBezTo>
                <a:lnTo>
                  <a:pt x="815540" y="301515"/>
                </a:lnTo>
                <a:cubicBezTo>
                  <a:pt x="815540" y="283000"/>
                  <a:pt x="800531" y="267992"/>
                  <a:pt x="782016" y="267992"/>
                </a:cubicBezTo>
                <a:lnTo>
                  <a:pt x="442820" y="267992"/>
                </a:lnTo>
                <a:lnTo>
                  <a:pt x="634085" y="58842"/>
                </a:lnTo>
                <a:cubicBezTo>
                  <a:pt x="647158" y="45731"/>
                  <a:pt x="647125" y="24505"/>
                  <a:pt x="634013" y="11433"/>
                </a:cubicBezTo>
                <a:cubicBezTo>
                  <a:pt x="627737" y="5175"/>
                  <a:pt x="619237" y="1657"/>
                  <a:pt x="610372" y="1650"/>
                </a:cubicBezTo>
                <a:lnTo>
                  <a:pt x="385693" y="1650"/>
                </a:lnTo>
                <a:cubicBezTo>
                  <a:pt x="376802" y="1658"/>
                  <a:pt x="368278" y="5185"/>
                  <a:pt x="361980" y="11461"/>
                </a:cubicBezTo>
                <a:close/>
              </a:path>
            </a:pathLst>
          </a:custGeom>
          <a:solidFill>
            <a:srgbClr val="7DC2EB"/>
          </a:solidFill>
          <a:ln w="9525" cap="flat">
            <a:noFill/>
            <a:prstDash val="solid"/>
            <a:miter/>
          </a:ln>
        </p:spPr>
        <p:txBody>
          <a:bodyPr rtlCol="0" anchor="ctr"/>
          <a:lstStyle/>
          <a:p>
            <a:endParaRPr lang="zh-CN" altLang="en-US"/>
          </a:p>
        </p:txBody>
      </p:sp>
      <p:pic>
        <p:nvPicPr>
          <p:cNvPr id="46" name="图形 45"/>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flipH="1">
            <a:off x="809058" y="-321540"/>
            <a:ext cx="1794900" cy="2217229"/>
          </a:xfrm>
          <a:prstGeom prst="rect">
            <a:avLst/>
          </a:prstGeom>
        </p:spPr>
      </p:pic>
      <p:pic>
        <p:nvPicPr>
          <p:cNvPr id="47" name="图形 46"/>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61395" y="515056"/>
            <a:ext cx="1794900" cy="2217229"/>
          </a:xfrm>
          <a:prstGeom prst="rect">
            <a:avLst/>
          </a:prstGeom>
        </p:spPr>
      </p:pic>
      <p:sp>
        <p:nvSpPr>
          <p:cNvPr id="48"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1">
            <a:alphaModFix amt="20000"/>
          </a:blip>
          <a:srcRect t="53713"/>
          <a:stretch>
            <a:fillRect/>
          </a:stretch>
        </p:blipFill>
        <p:spPr>
          <a:xfrm>
            <a:off x="10353134" y="5217977"/>
            <a:ext cx="2707289" cy="1887300"/>
          </a:xfrm>
          <a:prstGeom prst="rect">
            <a:avLst/>
          </a:prstGeom>
          <a:effectLst>
            <a:outerShdw blurRad="50800" dist="50800" dir="5400000" algn="ctr" rotWithShape="0">
              <a:srgbClr val="000000">
                <a:alpha val="0"/>
              </a:srgbClr>
            </a:outerShdw>
          </a:effectLst>
        </p:spPr>
      </p:pic>
      <p:sp>
        <p:nvSpPr>
          <p:cNvPr id="15" name="圆角矩形 14"/>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32" name="直线连接符 31"/>
          <p:cNvCxnSpPr>
            <a:stCxn id="15" idx="3"/>
          </p:cNvCxnSpPr>
          <p:nvPr/>
        </p:nvCxnSpPr>
        <p:spPr>
          <a:xfrm flipV="1">
            <a:off x="1359834" y="322512"/>
            <a:ext cx="9937222" cy="13077"/>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pic>
        <p:nvPicPr>
          <p:cNvPr id="62" name="图片 61"/>
          <p:cNvPicPr>
            <a:picLocks noChangeAspect="1"/>
          </p:cNvPicPr>
          <p:nvPr/>
        </p:nvPicPr>
        <p:blipFill>
          <a:blip r:embed="rId2"/>
          <a:stretch>
            <a:fillRect/>
          </a:stretch>
        </p:blipFill>
        <p:spPr>
          <a:xfrm>
            <a:off x="3406575" y="-701966"/>
            <a:ext cx="2552700" cy="457200"/>
          </a:xfrm>
          <a:prstGeom prst="rect">
            <a:avLst/>
          </a:prstGeom>
        </p:spPr>
      </p:pic>
      <p:grpSp>
        <p:nvGrpSpPr>
          <p:cNvPr id="67" name="图形 94"/>
          <p:cNvGrpSpPr/>
          <p:nvPr/>
        </p:nvGrpSpPr>
        <p:grpSpPr>
          <a:xfrm>
            <a:off x="11381446" y="171200"/>
            <a:ext cx="457407" cy="307905"/>
            <a:chOff x="10921444" y="4452457"/>
            <a:chExt cx="1124690" cy="757088"/>
          </a:xfrm>
          <a:solidFill>
            <a:srgbClr val="5B96D6"/>
          </a:solidFill>
        </p:grpSpPr>
        <p:sp>
          <p:nvSpPr>
            <p:cNvPr id="68"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9"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0"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71" name="图形 134"/>
          <p:cNvSpPr/>
          <p:nvPr/>
        </p:nvSpPr>
        <p:spPr>
          <a:xfrm>
            <a:off x="285801" y="6330143"/>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
        <p:nvSpPr>
          <p:cNvPr id="156" name="矩形 155"/>
          <p:cNvSpPr/>
          <p:nvPr/>
        </p:nvSpPr>
        <p:spPr>
          <a:xfrm>
            <a:off x="4413738" y="1230923"/>
            <a:ext cx="7778262" cy="1582615"/>
          </a:xfrm>
          <a:prstGeom prst="rect">
            <a:avLst/>
          </a:prstGeom>
          <a:blipFill>
            <a:blip r:embed="rId3"/>
            <a:srcRect/>
            <a:stretch>
              <a:fillRect t="-77778" b="-19083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lumMod val="85000"/>
                  <a:lumOff val="15000"/>
                </a:schemeClr>
              </a:solidFill>
            </a:endParaRPr>
          </a:p>
        </p:txBody>
      </p:sp>
      <p:grpSp>
        <p:nvGrpSpPr>
          <p:cNvPr id="157" name="组合 156"/>
          <p:cNvGrpSpPr/>
          <p:nvPr/>
        </p:nvGrpSpPr>
        <p:grpSpPr>
          <a:xfrm>
            <a:off x="711447" y="1230923"/>
            <a:ext cx="2717553" cy="1101057"/>
            <a:chOff x="711447" y="1230923"/>
            <a:chExt cx="2717553" cy="1101057"/>
          </a:xfrm>
        </p:grpSpPr>
        <p:sp>
          <p:nvSpPr>
            <p:cNvPr id="158" name="矩形 157"/>
            <p:cNvSpPr/>
            <p:nvPr/>
          </p:nvSpPr>
          <p:spPr>
            <a:xfrm>
              <a:off x="711447" y="1230923"/>
              <a:ext cx="2031753" cy="619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H" panose="00020600040101010101" pitchFamily="18" charset="-122"/>
                  <a:ea typeface="OPPOSans H" panose="00020600040101010101" pitchFamily="18" charset="-122"/>
                  <a:cs typeface="OPPOSans H" panose="00020600040101010101" pitchFamily="18" charset="-122"/>
                </a:rPr>
                <a:t>此次彙報</a:t>
              </a:r>
              <a:endParaRPr kumimoji="1" lang="zh-CN" altLang="en-US" sz="2400" dirty="0">
                <a:solidFill>
                  <a:schemeClr val="tx1">
                    <a:lumMod val="85000"/>
                    <a:lumOff val="15000"/>
                  </a:schemeClr>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159" name="矩形 158"/>
            <p:cNvSpPr/>
            <p:nvPr/>
          </p:nvSpPr>
          <p:spPr>
            <a:xfrm>
              <a:off x="711447" y="1712477"/>
              <a:ext cx="2717553" cy="619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H" panose="00020600040101010101" pitchFamily="18" charset="-122"/>
                  <a:ea typeface="OPPOSans H" panose="00020600040101010101" pitchFamily="18" charset="-122"/>
                  <a:cs typeface="OPPOSans H" panose="00020600040101010101" pitchFamily="18" charset="-122"/>
                </a:rPr>
                <a:t>主要內容展示：</a:t>
              </a:r>
              <a:endParaRPr kumimoji="1" lang="zh-CN" altLang="en-US" sz="2400" dirty="0">
                <a:solidFill>
                  <a:schemeClr val="tx1">
                    <a:lumMod val="85000"/>
                    <a:lumOff val="15000"/>
                  </a:schemeClr>
                </a:solidFill>
                <a:latin typeface="OPPOSans H" panose="00020600040101010101" pitchFamily="18" charset="-122"/>
                <a:ea typeface="OPPOSans H" panose="00020600040101010101" pitchFamily="18" charset="-122"/>
                <a:cs typeface="OPPOSans H" panose="00020600040101010101" pitchFamily="18" charset="-122"/>
              </a:endParaRPr>
            </a:p>
          </p:txBody>
        </p:sp>
      </p:grpSp>
      <p:sp>
        <p:nvSpPr>
          <p:cNvPr id="160" name="矩形 159"/>
          <p:cNvSpPr/>
          <p:nvPr/>
        </p:nvSpPr>
        <p:spPr>
          <a:xfrm>
            <a:off x="711447" y="2446682"/>
            <a:ext cx="2717553" cy="3537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3600" dirty="0">
                <a:solidFill>
                  <a:schemeClr val="tx1">
                    <a:lumMod val="50000"/>
                    <a:lumOff val="50000"/>
                    <a:alpha val="24142"/>
                  </a:schemeClr>
                </a:solidFill>
                <a:latin typeface="Accidental Presidency" pitchFamily="2" charset="0"/>
              </a:rPr>
              <a:t>C-O-N-T-E-N-T-S</a:t>
            </a:r>
            <a:endParaRPr kumimoji="1" lang="zh-CN" altLang="en-US" sz="3600" dirty="0">
              <a:solidFill>
                <a:schemeClr val="tx1">
                  <a:lumMod val="50000"/>
                  <a:lumOff val="50000"/>
                  <a:alpha val="24142"/>
                </a:schemeClr>
              </a:solidFill>
              <a:latin typeface="Accidental Presidency" pitchFamily="2" charset="0"/>
            </a:endParaRPr>
          </a:p>
        </p:txBody>
      </p:sp>
      <p:sp>
        <p:nvSpPr>
          <p:cNvPr id="162" name="矩形 161"/>
          <p:cNvSpPr/>
          <p:nvPr/>
        </p:nvSpPr>
        <p:spPr>
          <a:xfrm>
            <a:off x="809058" y="3370135"/>
            <a:ext cx="2389715" cy="2813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lumMod val="85000"/>
                  <a:lumOff val="15000"/>
                </a:schemeClr>
              </a:solidFill>
            </a:endParaRPr>
          </a:p>
        </p:txBody>
      </p:sp>
      <p:grpSp>
        <p:nvGrpSpPr>
          <p:cNvPr id="8" name="组合 7"/>
          <p:cNvGrpSpPr/>
          <p:nvPr/>
        </p:nvGrpSpPr>
        <p:grpSpPr>
          <a:xfrm>
            <a:off x="809058" y="3357390"/>
            <a:ext cx="2905942" cy="2972753"/>
            <a:chOff x="809058" y="3357390"/>
            <a:chExt cx="2905942" cy="2972753"/>
          </a:xfrm>
        </p:grpSpPr>
        <p:sp>
          <p:nvSpPr>
            <p:cNvPr id="167" name="圆角矩形 166"/>
            <p:cNvSpPr/>
            <p:nvPr/>
          </p:nvSpPr>
          <p:spPr>
            <a:xfrm>
              <a:off x="809058" y="3357390"/>
              <a:ext cx="2389714" cy="2972753"/>
            </a:xfrm>
            <a:prstGeom prst="roundRect">
              <a:avLst>
                <a:gd name="adj" fmla="val 3079"/>
              </a:avLst>
            </a:prstGeom>
            <a:noFill/>
            <a:ln>
              <a:gradFill>
                <a:gsLst>
                  <a:gs pos="0">
                    <a:schemeClr val="accent4">
                      <a:lumMod val="60000"/>
                      <a:lumOff val="40000"/>
                    </a:schemeClr>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168" name="文本框 167"/>
            <p:cNvSpPr txBox="1"/>
            <p:nvPr/>
          </p:nvSpPr>
          <p:spPr>
            <a:xfrm>
              <a:off x="1083378" y="3481850"/>
              <a:ext cx="1301750" cy="1082675"/>
            </a:xfrm>
            <a:prstGeom prst="rect">
              <a:avLst/>
            </a:prstGeom>
            <a:noFill/>
          </p:spPr>
          <p:txBody>
            <a:bodyPr wrap="square" lIns="0" tIns="0" rIns="0" bIns="0" rtlCol="0">
              <a:spAutoFit/>
            </a:bodyPr>
            <a:lstStyle/>
            <a:p>
              <a:pPr algn="l">
                <a:lnSpc>
                  <a:spcPct val="80000"/>
                </a:lnSpc>
              </a:pPr>
              <a:r>
                <a:rPr kumimoji="1" lang="en-US" altLang="zh-CN" sz="8800" dirty="0">
                  <a:gradFill>
                    <a:gsLst>
                      <a:gs pos="10000">
                        <a:srgbClr val="5798D8">
                          <a:lumMod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rPr>
                <a:t>01</a:t>
              </a:r>
              <a:endParaRPr kumimoji="1" lang="en-US" altLang="zh-CN" sz="8800" dirty="0">
                <a:gradFill>
                  <a:gsLst>
                    <a:gs pos="10000">
                      <a:srgbClr val="5798D8">
                        <a:lumMod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endParaRPr>
            </a:p>
          </p:txBody>
        </p:sp>
        <p:sp>
          <p:nvSpPr>
            <p:cNvPr id="169" name="矩形 168"/>
            <p:cNvSpPr/>
            <p:nvPr/>
          </p:nvSpPr>
          <p:spPr>
            <a:xfrm>
              <a:off x="997447" y="4408440"/>
              <a:ext cx="2717553" cy="619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這是次標題</a:t>
              </a:r>
              <a:endPar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70" name="矩形 169"/>
            <p:cNvSpPr/>
            <p:nvPr/>
          </p:nvSpPr>
          <p:spPr>
            <a:xfrm>
              <a:off x="981773" y="4987530"/>
              <a:ext cx="2717553" cy="8603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第一個分要點</a:t>
              </a:r>
              <a:endParaRPr kumimoji="1" lang="en-US" altLang="zh-CN"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第二個分要點</a:t>
              </a:r>
              <a:endParaRPr kumimoji="1" lang="en-US" altLang="zh-CN"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第三個分要點</a:t>
              </a:r>
              <a:endParaRPr kumimoji="1" lang="en-US" altLang="zh-CN" sz="16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p:txBody>
        </p:sp>
      </p:grpSp>
      <p:grpSp>
        <p:nvGrpSpPr>
          <p:cNvPr id="171" name="组合 170"/>
          <p:cNvGrpSpPr/>
          <p:nvPr/>
        </p:nvGrpSpPr>
        <p:grpSpPr>
          <a:xfrm>
            <a:off x="3707246" y="3372222"/>
            <a:ext cx="2905942" cy="2972753"/>
            <a:chOff x="809058" y="3357390"/>
            <a:chExt cx="2905942" cy="2972753"/>
          </a:xfrm>
        </p:grpSpPr>
        <p:sp>
          <p:nvSpPr>
            <p:cNvPr id="172" name="圆角矩形 171"/>
            <p:cNvSpPr/>
            <p:nvPr/>
          </p:nvSpPr>
          <p:spPr>
            <a:xfrm>
              <a:off x="809058" y="3357390"/>
              <a:ext cx="2389714" cy="2972753"/>
            </a:xfrm>
            <a:prstGeom prst="roundRect">
              <a:avLst>
                <a:gd name="adj" fmla="val 3079"/>
              </a:avLst>
            </a:prstGeom>
            <a:noFill/>
            <a:ln>
              <a:gradFill>
                <a:gsLst>
                  <a:gs pos="0">
                    <a:schemeClr val="accent4">
                      <a:lumMod val="60000"/>
                      <a:lumOff val="40000"/>
                    </a:schemeClr>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173" name="文本框 172"/>
            <p:cNvSpPr txBox="1"/>
            <p:nvPr/>
          </p:nvSpPr>
          <p:spPr>
            <a:xfrm>
              <a:off x="1083378" y="3481850"/>
              <a:ext cx="1456690" cy="1082675"/>
            </a:xfrm>
            <a:prstGeom prst="rect">
              <a:avLst/>
            </a:prstGeom>
            <a:noFill/>
          </p:spPr>
          <p:txBody>
            <a:bodyPr wrap="square" lIns="0" tIns="0" rIns="0" bIns="0" rtlCol="0">
              <a:spAutoFit/>
            </a:bodyPr>
            <a:lstStyle/>
            <a:p>
              <a:pPr algn="l">
                <a:lnSpc>
                  <a:spcPct val="80000"/>
                </a:lnSpc>
              </a:pPr>
              <a:r>
                <a:rPr kumimoji="1" lang="en-US" altLang="zh-CN" sz="8800" dirty="0">
                  <a:gradFill>
                    <a:gsLst>
                      <a:gs pos="10000">
                        <a:srgbClr val="5798D8">
                          <a:lumMod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rPr>
                <a:t>02</a:t>
              </a:r>
              <a:endParaRPr kumimoji="1" lang="en-US" altLang="zh-CN" sz="8800" dirty="0">
                <a:gradFill>
                  <a:gsLst>
                    <a:gs pos="10000">
                      <a:srgbClr val="5798D8">
                        <a:lumMod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endParaRPr>
            </a:p>
          </p:txBody>
        </p:sp>
        <p:sp>
          <p:nvSpPr>
            <p:cNvPr id="174" name="矩形 173"/>
            <p:cNvSpPr/>
            <p:nvPr/>
          </p:nvSpPr>
          <p:spPr>
            <a:xfrm>
              <a:off x="997447" y="4392942"/>
              <a:ext cx="2717553" cy="619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這是次標題</a:t>
              </a:r>
              <a:endPar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75" name="矩形 174"/>
            <p:cNvSpPr/>
            <p:nvPr/>
          </p:nvSpPr>
          <p:spPr>
            <a:xfrm>
              <a:off x="981773" y="4972032"/>
              <a:ext cx="2717553" cy="8603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第一個分要點</a:t>
              </a:r>
              <a:endParaRPr kumimoji="1" lang="en-US" altLang="zh-CN"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第二個分要點</a:t>
              </a:r>
              <a:endParaRPr kumimoji="1" lang="en-US" altLang="zh-CN"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第三個分要點</a:t>
              </a:r>
              <a:endParaRPr kumimoji="1" lang="en-US" altLang="zh-CN" sz="16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p:txBody>
        </p:sp>
      </p:grpSp>
      <p:grpSp>
        <p:nvGrpSpPr>
          <p:cNvPr id="187" name="组合 186"/>
          <p:cNvGrpSpPr/>
          <p:nvPr/>
        </p:nvGrpSpPr>
        <p:grpSpPr>
          <a:xfrm>
            <a:off x="6527932" y="3372222"/>
            <a:ext cx="2905942" cy="2972753"/>
            <a:chOff x="809058" y="3357390"/>
            <a:chExt cx="2905942" cy="2972753"/>
          </a:xfrm>
        </p:grpSpPr>
        <p:sp>
          <p:nvSpPr>
            <p:cNvPr id="188" name="圆角矩形 187"/>
            <p:cNvSpPr/>
            <p:nvPr/>
          </p:nvSpPr>
          <p:spPr>
            <a:xfrm>
              <a:off x="809058" y="3357390"/>
              <a:ext cx="2389714" cy="2972753"/>
            </a:xfrm>
            <a:prstGeom prst="roundRect">
              <a:avLst>
                <a:gd name="adj" fmla="val 3079"/>
              </a:avLst>
            </a:prstGeom>
            <a:noFill/>
            <a:ln>
              <a:gradFill>
                <a:gsLst>
                  <a:gs pos="0">
                    <a:schemeClr val="accent4">
                      <a:lumMod val="60000"/>
                      <a:lumOff val="40000"/>
                    </a:schemeClr>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189" name="文本框 188"/>
            <p:cNvSpPr txBox="1"/>
            <p:nvPr/>
          </p:nvSpPr>
          <p:spPr>
            <a:xfrm>
              <a:off x="1083378" y="3481850"/>
              <a:ext cx="1391920" cy="1082675"/>
            </a:xfrm>
            <a:prstGeom prst="rect">
              <a:avLst/>
            </a:prstGeom>
            <a:noFill/>
          </p:spPr>
          <p:txBody>
            <a:bodyPr wrap="square" lIns="0" tIns="0" rIns="0" bIns="0" rtlCol="0">
              <a:spAutoFit/>
            </a:bodyPr>
            <a:lstStyle/>
            <a:p>
              <a:pPr algn="l">
                <a:lnSpc>
                  <a:spcPct val="80000"/>
                </a:lnSpc>
              </a:pPr>
              <a:r>
                <a:rPr kumimoji="1" lang="en-US" altLang="zh-CN" sz="8800" dirty="0">
                  <a:gradFill>
                    <a:gsLst>
                      <a:gs pos="10000">
                        <a:srgbClr val="5798D8">
                          <a:lumMod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rPr>
                <a:t>03</a:t>
              </a:r>
              <a:endParaRPr kumimoji="1" lang="en-US" altLang="zh-CN" sz="8800" dirty="0">
                <a:gradFill>
                  <a:gsLst>
                    <a:gs pos="10000">
                      <a:srgbClr val="5798D8">
                        <a:lumMod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endParaRPr>
            </a:p>
          </p:txBody>
        </p:sp>
        <p:sp>
          <p:nvSpPr>
            <p:cNvPr id="190" name="矩形 189"/>
            <p:cNvSpPr/>
            <p:nvPr/>
          </p:nvSpPr>
          <p:spPr>
            <a:xfrm>
              <a:off x="997447" y="4377444"/>
              <a:ext cx="2717553" cy="619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這是次標題</a:t>
              </a:r>
              <a:endPar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91" name="矩形 190"/>
            <p:cNvSpPr/>
            <p:nvPr/>
          </p:nvSpPr>
          <p:spPr>
            <a:xfrm>
              <a:off x="981773" y="4956534"/>
              <a:ext cx="2717553" cy="8603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第一個分要點</a:t>
              </a:r>
              <a:endParaRPr kumimoji="1" lang="en-US" altLang="zh-CN"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第二個分要點</a:t>
              </a:r>
              <a:endParaRPr kumimoji="1" lang="en-US" altLang="zh-CN"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第三個分要點</a:t>
              </a:r>
              <a:endParaRPr kumimoji="1" lang="en-US" altLang="zh-CN" sz="16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p:txBody>
        </p:sp>
      </p:grpSp>
      <p:grpSp>
        <p:nvGrpSpPr>
          <p:cNvPr id="192" name="组合 191"/>
          <p:cNvGrpSpPr/>
          <p:nvPr/>
        </p:nvGrpSpPr>
        <p:grpSpPr>
          <a:xfrm>
            <a:off x="9426120" y="3387054"/>
            <a:ext cx="2905942" cy="2972753"/>
            <a:chOff x="809058" y="3357390"/>
            <a:chExt cx="2905942" cy="2972753"/>
          </a:xfrm>
        </p:grpSpPr>
        <p:sp>
          <p:nvSpPr>
            <p:cNvPr id="193" name="圆角矩形 192"/>
            <p:cNvSpPr/>
            <p:nvPr/>
          </p:nvSpPr>
          <p:spPr>
            <a:xfrm>
              <a:off x="809058" y="3357390"/>
              <a:ext cx="2389714" cy="2972753"/>
            </a:xfrm>
            <a:prstGeom prst="roundRect">
              <a:avLst>
                <a:gd name="adj" fmla="val 3079"/>
              </a:avLst>
            </a:prstGeom>
            <a:noFill/>
            <a:ln>
              <a:gradFill>
                <a:gsLst>
                  <a:gs pos="0">
                    <a:schemeClr val="accent4">
                      <a:lumMod val="60000"/>
                      <a:lumOff val="40000"/>
                    </a:schemeClr>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194" name="文本框 193"/>
            <p:cNvSpPr txBox="1"/>
            <p:nvPr/>
          </p:nvSpPr>
          <p:spPr>
            <a:xfrm>
              <a:off x="1083378" y="3481850"/>
              <a:ext cx="1415415" cy="1082675"/>
            </a:xfrm>
            <a:prstGeom prst="rect">
              <a:avLst/>
            </a:prstGeom>
            <a:noFill/>
          </p:spPr>
          <p:txBody>
            <a:bodyPr wrap="square" lIns="0" tIns="0" rIns="0" bIns="0" rtlCol="0">
              <a:spAutoFit/>
            </a:bodyPr>
            <a:lstStyle/>
            <a:p>
              <a:pPr algn="l">
                <a:lnSpc>
                  <a:spcPct val="80000"/>
                </a:lnSpc>
              </a:pPr>
              <a:r>
                <a:rPr kumimoji="1" lang="en-US" altLang="zh-CN" sz="8800" dirty="0">
                  <a:gradFill>
                    <a:gsLst>
                      <a:gs pos="10000">
                        <a:srgbClr val="5798D8">
                          <a:lumMod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rPr>
                <a:t>04</a:t>
              </a:r>
              <a:endParaRPr kumimoji="1" lang="en-US" altLang="zh-CN" sz="8800" dirty="0">
                <a:gradFill>
                  <a:gsLst>
                    <a:gs pos="10000">
                      <a:srgbClr val="5798D8">
                        <a:lumMod val="0"/>
                      </a:srgbClr>
                    </a:gs>
                    <a:gs pos="19000">
                      <a:schemeClr val="bg1"/>
                    </a:gs>
                    <a:gs pos="71000">
                      <a:srgbClr val="5B96D6"/>
                    </a:gs>
                  </a:gsLst>
                  <a:lin ang="5400000" scaled="1"/>
                </a:gradFill>
                <a:latin typeface="Accidental Presidency" pitchFamily="2" charset="0"/>
                <a:ea typeface="ZhenyanGB" panose="02010600030101010101" pitchFamily="2" charset="-122"/>
                <a:cs typeface="OPPOSans H" panose="00020600040101010101" pitchFamily="18" charset="-122"/>
              </a:endParaRPr>
            </a:p>
          </p:txBody>
        </p:sp>
        <p:sp>
          <p:nvSpPr>
            <p:cNvPr id="195" name="矩形 194"/>
            <p:cNvSpPr/>
            <p:nvPr/>
          </p:nvSpPr>
          <p:spPr>
            <a:xfrm>
              <a:off x="997447" y="4392942"/>
              <a:ext cx="2717553" cy="619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這是次標題</a:t>
              </a:r>
              <a:endPar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96" name="矩形 195"/>
            <p:cNvSpPr/>
            <p:nvPr/>
          </p:nvSpPr>
          <p:spPr>
            <a:xfrm>
              <a:off x="981773" y="4941036"/>
              <a:ext cx="2717553" cy="8603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第一個分要點</a:t>
              </a:r>
              <a:endParaRPr kumimoji="1" lang="en-US" altLang="zh-CN"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第二個分要點</a:t>
              </a:r>
              <a:endParaRPr kumimoji="1" lang="en-US" altLang="zh-CN"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a:p>
              <a:pPr marL="342900" indent="-342900">
                <a:buFont typeface="Wingdings" panose="05000000000000000000" pitchFamily="2" charset="2"/>
                <a:buChar char="u"/>
              </a:pPr>
              <a:r>
                <a:rPr kumimoji="1" lang="zh-CN" altLang="en-US" sz="14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rPr>
                <a:t>第三個分要點</a:t>
              </a:r>
              <a:endParaRPr kumimoji="1" lang="en-US" altLang="zh-CN" sz="1600" dirty="0">
                <a:solidFill>
                  <a:schemeClr val="tx1">
                    <a:lumMod val="65000"/>
                    <a:lumOff val="35000"/>
                  </a:schemeClr>
                </a:solidFill>
                <a:latin typeface="OPPOSans L" panose="00020600040101010101" pitchFamily="18" charset="-122"/>
                <a:ea typeface="OPPOSans L" panose="00020600040101010101" pitchFamily="18" charset="-122"/>
                <a:cs typeface="OPPOSans L" panose="00020600040101010101" pitchFamily="18"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组合 72"/>
          <p:cNvGrpSpPr/>
          <p:nvPr/>
        </p:nvGrpSpPr>
        <p:grpSpPr>
          <a:xfrm>
            <a:off x="-2046207" y="-3600383"/>
            <a:ext cx="16010964" cy="15254500"/>
            <a:chOff x="-445959" y="-3114623"/>
            <a:chExt cx="14695361" cy="13950846"/>
          </a:xfrm>
        </p:grpSpPr>
        <p:grpSp>
          <p:nvGrpSpPr>
            <p:cNvPr id="74" name="组合 73"/>
            <p:cNvGrpSpPr/>
            <p:nvPr/>
          </p:nvGrpSpPr>
          <p:grpSpPr>
            <a:xfrm>
              <a:off x="0" y="-174261"/>
              <a:ext cx="13950846" cy="7206521"/>
              <a:chOff x="0" y="-187377"/>
              <a:chExt cx="13950846" cy="7206521"/>
            </a:xfrm>
          </p:grpSpPr>
          <p:grpSp>
            <p:nvGrpSpPr>
              <p:cNvPr id="116" name="组合 115"/>
              <p:cNvGrpSpPr/>
              <p:nvPr/>
            </p:nvGrpSpPr>
            <p:grpSpPr>
              <a:xfrm>
                <a:off x="0" y="-161144"/>
                <a:ext cx="3155427" cy="7180288"/>
                <a:chOff x="434715" y="-134911"/>
                <a:chExt cx="3155427" cy="7180288"/>
              </a:xfrm>
            </p:grpSpPr>
            <p:cxnSp>
              <p:nvCxnSpPr>
                <p:cNvPr id="147" name="直线连接符 146"/>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8" name="直线连接符 147"/>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9" name="直线连接符 148"/>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50" name="直线连接符 149"/>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51" name="组合 150"/>
                <p:cNvGrpSpPr/>
                <p:nvPr/>
              </p:nvGrpSpPr>
              <p:grpSpPr>
                <a:xfrm>
                  <a:off x="2236033" y="-134911"/>
                  <a:ext cx="1354109" cy="7180288"/>
                  <a:chOff x="2251023" y="-134911"/>
                  <a:chExt cx="1354109" cy="7180288"/>
                </a:xfrm>
              </p:grpSpPr>
              <p:cxnSp>
                <p:nvCxnSpPr>
                  <p:cNvPr id="152" name="直线连接符 151"/>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53" name="直线连接符 152"/>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54" name="直线连接符 153"/>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55" name="直线连接符 154"/>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7" name="组合 116"/>
              <p:cNvGrpSpPr/>
              <p:nvPr/>
            </p:nvGrpSpPr>
            <p:grpSpPr>
              <a:xfrm>
                <a:off x="3587645" y="-161144"/>
                <a:ext cx="3155427" cy="7180288"/>
                <a:chOff x="434715" y="-134911"/>
                <a:chExt cx="3155427" cy="7180288"/>
              </a:xfrm>
            </p:grpSpPr>
            <p:cxnSp>
              <p:nvCxnSpPr>
                <p:cNvPr id="138" name="直线连接符 137"/>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9" name="直线连接符 138"/>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0" name="直线连接符 139"/>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1" name="直线连接符 140"/>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42" name="组合 141"/>
                <p:cNvGrpSpPr/>
                <p:nvPr/>
              </p:nvGrpSpPr>
              <p:grpSpPr>
                <a:xfrm>
                  <a:off x="2236033" y="-134911"/>
                  <a:ext cx="1354109" cy="7180288"/>
                  <a:chOff x="2251023" y="-134911"/>
                  <a:chExt cx="1354109" cy="7180288"/>
                </a:xfrm>
              </p:grpSpPr>
              <p:cxnSp>
                <p:nvCxnSpPr>
                  <p:cNvPr id="143" name="直线连接符 142"/>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4" name="直线连接符 143"/>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5" name="直线连接符 144"/>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46" name="直线连接符 145"/>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8" name="组合 117"/>
              <p:cNvGrpSpPr/>
              <p:nvPr/>
            </p:nvGrpSpPr>
            <p:grpSpPr>
              <a:xfrm>
                <a:off x="7200277" y="-187377"/>
                <a:ext cx="3155427" cy="7180288"/>
                <a:chOff x="434715" y="-134911"/>
                <a:chExt cx="3155427" cy="7180288"/>
              </a:xfrm>
            </p:grpSpPr>
            <p:cxnSp>
              <p:nvCxnSpPr>
                <p:cNvPr id="129" name="直线连接符 128"/>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0" name="直线连接符 129"/>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1" name="直线连接符 130"/>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2" name="直线连接符 131"/>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33" name="组合 132"/>
                <p:cNvGrpSpPr/>
                <p:nvPr/>
              </p:nvGrpSpPr>
              <p:grpSpPr>
                <a:xfrm>
                  <a:off x="2236033" y="-134911"/>
                  <a:ext cx="1354109" cy="7180288"/>
                  <a:chOff x="2251023" y="-134911"/>
                  <a:chExt cx="1354109" cy="7180288"/>
                </a:xfrm>
              </p:grpSpPr>
              <p:cxnSp>
                <p:nvCxnSpPr>
                  <p:cNvPr id="134" name="直线连接符 133"/>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5" name="直线连接符 134"/>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6" name="直线连接符 135"/>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37" name="直线连接符 136"/>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9" name="组合 118"/>
              <p:cNvGrpSpPr/>
              <p:nvPr/>
            </p:nvGrpSpPr>
            <p:grpSpPr>
              <a:xfrm>
                <a:off x="10795419" y="-161144"/>
                <a:ext cx="3155427" cy="7180288"/>
                <a:chOff x="434715" y="-134911"/>
                <a:chExt cx="3155427" cy="7180288"/>
              </a:xfrm>
            </p:grpSpPr>
            <p:cxnSp>
              <p:nvCxnSpPr>
                <p:cNvPr id="120" name="直线连接符 119"/>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1" name="直线连接符 120"/>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2" name="直线连接符 121"/>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3" name="直线连接符 122"/>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24" name="组合 123"/>
                <p:cNvGrpSpPr/>
                <p:nvPr/>
              </p:nvGrpSpPr>
              <p:grpSpPr>
                <a:xfrm>
                  <a:off x="2236033" y="-134911"/>
                  <a:ext cx="1354109" cy="7180288"/>
                  <a:chOff x="2251023" y="-134911"/>
                  <a:chExt cx="1354109" cy="7180288"/>
                </a:xfrm>
              </p:grpSpPr>
              <p:cxnSp>
                <p:nvCxnSpPr>
                  <p:cNvPr id="125" name="直线连接符 124"/>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6" name="直线连接符 125"/>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7" name="直线连接符 126"/>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28" name="直线连接符 127"/>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75" name="组合 74"/>
            <p:cNvGrpSpPr/>
            <p:nvPr/>
          </p:nvGrpSpPr>
          <p:grpSpPr>
            <a:xfrm rot="5400000">
              <a:off x="-73701" y="-3486881"/>
              <a:ext cx="13950846" cy="14695361"/>
              <a:chOff x="0" y="-187377"/>
              <a:chExt cx="13950846" cy="7206521"/>
            </a:xfrm>
          </p:grpSpPr>
          <p:grpSp>
            <p:nvGrpSpPr>
              <p:cNvPr id="76" name="组合 75"/>
              <p:cNvGrpSpPr/>
              <p:nvPr/>
            </p:nvGrpSpPr>
            <p:grpSpPr>
              <a:xfrm>
                <a:off x="0" y="-161144"/>
                <a:ext cx="3155427" cy="7180288"/>
                <a:chOff x="434715" y="-134911"/>
                <a:chExt cx="3155427" cy="7180288"/>
              </a:xfrm>
            </p:grpSpPr>
            <p:cxnSp>
              <p:nvCxnSpPr>
                <p:cNvPr id="107" name="直线连接符 106"/>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8" name="直线连接符 107"/>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9" name="直线连接符 108"/>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10" name="直线连接符 109"/>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11" name="组合 110"/>
                <p:cNvGrpSpPr/>
                <p:nvPr/>
              </p:nvGrpSpPr>
              <p:grpSpPr>
                <a:xfrm>
                  <a:off x="2236033" y="-134911"/>
                  <a:ext cx="1354109" cy="7180288"/>
                  <a:chOff x="2251023" y="-134911"/>
                  <a:chExt cx="1354109" cy="7180288"/>
                </a:xfrm>
              </p:grpSpPr>
              <p:cxnSp>
                <p:nvCxnSpPr>
                  <p:cNvPr id="112" name="直线连接符 111"/>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13" name="直线连接符 112"/>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14" name="直线连接符 113"/>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15" name="直线连接符 114"/>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77" name="组合 76"/>
              <p:cNvGrpSpPr/>
              <p:nvPr/>
            </p:nvGrpSpPr>
            <p:grpSpPr>
              <a:xfrm>
                <a:off x="3587645" y="-161144"/>
                <a:ext cx="3155427" cy="7180288"/>
                <a:chOff x="434715" y="-134911"/>
                <a:chExt cx="3155427" cy="7180288"/>
              </a:xfrm>
            </p:grpSpPr>
            <p:cxnSp>
              <p:nvCxnSpPr>
                <p:cNvPr id="98" name="直线连接符 97"/>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9" name="直线连接符 98"/>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0" name="直线连接符 99"/>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1" name="直线连接符 100"/>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02" name="组合 101"/>
                <p:cNvGrpSpPr/>
                <p:nvPr/>
              </p:nvGrpSpPr>
              <p:grpSpPr>
                <a:xfrm>
                  <a:off x="2236033" y="-134911"/>
                  <a:ext cx="1354109" cy="7180288"/>
                  <a:chOff x="2251023" y="-134911"/>
                  <a:chExt cx="1354109" cy="7180288"/>
                </a:xfrm>
              </p:grpSpPr>
              <p:cxnSp>
                <p:nvCxnSpPr>
                  <p:cNvPr id="103" name="直线连接符 102"/>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4" name="直线连接符 103"/>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5" name="直线连接符 104"/>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6" name="直线连接符 105"/>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78" name="组合 77"/>
              <p:cNvGrpSpPr/>
              <p:nvPr/>
            </p:nvGrpSpPr>
            <p:grpSpPr>
              <a:xfrm>
                <a:off x="7200277" y="-187377"/>
                <a:ext cx="3155427" cy="7180288"/>
                <a:chOff x="434715" y="-134911"/>
                <a:chExt cx="3155427" cy="7180288"/>
              </a:xfrm>
            </p:grpSpPr>
            <p:cxnSp>
              <p:nvCxnSpPr>
                <p:cNvPr id="89" name="直线连接符 88"/>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0" name="直线连接符 89"/>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1" name="直线连接符 90"/>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2" name="直线连接符 91"/>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93" name="组合 92"/>
                <p:cNvGrpSpPr/>
                <p:nvPr/>
              </p:nvGrpSpPr>
              <p:grpSpPr>
                <a:xfrm>
                  <a:off x="2236033" y="-134911"/>
                  <a:ext cx="1354109" cy="7180288"/>
                  <a:chOff x="2251023" y="-134911"/>
                  <a:chExt cx="1354109" cy="7180288"/>
                </a:xfrm>
              </p:grpSpPr>
              <p:cxnSp>
                <p:nvCxnSpPr>
                  <p:cNvPr id="94" name="直线连接符 93"/>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5" name="直线连接符 94"/>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6" name="直线连接符 95"/>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7" name="直线连接符 96"/>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 name="组合 78"/>
              <p:cNvGrpSpPr/>
              <p:nvPr/>
            </p:nvGrpSpPr>
            <p:grpSpPr>
              <a:xfrm>
                <a:off x="10795419" y="-161144"/>
                <a:ext cx="3155427" cy="7180288"/>
                <a:chOff x="434715" y="-134911"/>
                <a:chExt cx="3155427" cy="7180288"/>
              </a:xfrm>
            </p:grpSpPr>
            <p:cxnSp>
              <p:nvCxnSpPr>
                <p:cNvPr id="80" name="直线连接符 79"/>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1" name="直线连接符 80"/>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2" name="直线连接符 81"/>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3" name="直线连接符 82"/>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84" name="组合 83"/>
                <p:cNvGrpSpPr/>
                <p:nvPr/>
              </p:nvGrpSpPr>
              <p:grpSpPr>
                <a:xfrm>
                  <a:off x="2236033" y="-134911"/>
                  <a:ext cx="1354109" cy="7180288"/>
                  <a:chOff x="2251023" y="-134911"/>
                  <a:chExt cx="1354109" cy="7180288"/>
                </a:xfrm>
              </p:grpSpPr>
              <p:cxnSp>
                <p:nvCxnSpPr>
                  <p:cNvPr id="85" name="直线连接符 84"/>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6" name="直线连接符 85"/>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7" name="直线连接符 86"/>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8" name="直线连接符 87"/>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grpSp>
      <p:cxnSp>
        <p:nvCxnSpPr>
          <p:cNvPr id="33" name="直线连接符 32"/>
          <p:cNvCxnSpPr/>
          <p:nvPr/>
        </p:nvCxnSpPr>
        <p:spPr>
          <a:xfrm flipV="1">
            <a:off x="845326" y="6619600"/>
            <a:ext cx="1621763" cy="14967"/>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5562599" y="-274267"/>
            <a:ext cx="6629401" cy="7132267"/>
            <a:chOff x="5562599" y="-274267"/>
            <a:chExt cx="6629401" cy="7132267"/>
          </a:xfrm>
          <a:blipFill>
            <a:blip r:embed="rId1"/>
            <a:stretch>
              <a:fillRect t="-5511" b="-5511"/>
            </a:stretch>
          </a:blipFill>
        </p:grpSpPr>
        <p:sp>
          <p:nvSpPr>
            <p:cNvPr id="28" name="矩形 27"/>
            <p:cNvSpPr/>
            <p:nvPr/>
          </p:nvSpPr>
          <p:spPr>
            <a:xfrm>
              <a:off x="8805797" y="-87682"/>
              <a:ext cx="3386203" cy="69456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29" name="三角形 28"/>
            <p:cNvSpPr/>
            <p:nvPr/>
          </p:nvSpPr>
          <p:spPr>
            <a:xfrm>
              <a:off x="5753100" y="-274267"/>
              <a:ext cx="4743450" cy="7132267"/>
            </a:xfrm>
            <a:prstGeom prst="triangle">
              <a:avLst>
                <a:gd name="adj" fmla="val 6545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solidFill>
                  <a:schemeClr val="tx1">
                    <a:lumMod val="85000"/>
                    <a:lumOff val="15000"/>
                  </a:schemeClr>
                </a:solidFill>
              </a:endParaRPr>
            </a:p>
          </p:txBody>
        </p:sp>
        <p:sp>
          <p:nvSpPr>
            <p:cNvPr id="30" name="平行四边形 29"/>
            <p:cNvSpPr/>
            <p:nvPr/>
          </p:nvSpPr>
          <p:spPr>
            <a:xfrm>
              <a:off x="5562599" y="-87682"/>
              <a:ext cx="3243197" cy="6945682"/>
            </a:xfrm>
            <a:prstGeom prst="parallelogram">
              <a:avLst>
                <a:gd name="adj" fmla="val 94231"/>
              </a:avLst>
            </a:prstGeom>
            <a:solidFill>
              <a:srgbClr val="085CAB">
                <a:alpha val="1712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grpSp>
      <p:sp>
        <p:nvSpPr>
          <p:cNvPr id="15" name="圆角矩形 14"/>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26" name="圆角矩形 25"/>
          <p:cNvSpPr/>
          <p:nvPr/>
        </p:nvSpPr>
        <p:spPr>
          <a:xfrm>
            <a:off x="908610" y="1513961"/>
            <a:ext cx="1156086" cy="2972753"/>
          </a:xfrm>
          <a:prstGeom prst="roundRect">
            <a:avLst>
              <a:gd name="adj" fmla="val 50000"/>
            </a:avLst>
          </a:prstGeom>
          <a:noFill/>
          <a:ln>
            <a:gradFill>
              <a:gsLst>
                <a:gs pos="0">
                  <a:schemeClr val="accent4">
                    <a:lumMod val="60000"/>
                    <a:lumOff val="40000"/>
                  </a:schemeClr>
                </a:gs>
                <a:gs pos="27000">
                  <a:schemeClr val="tx2">
                    <a:lumMod val="40000"/>
                    <a:lumOff val="60000"/>
                  </a:schemeClr>
                </a:gs>
                <a:gs pos="71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cxnSp>
        <p:nvCxnSpPr>
          <p:cNvPr id="32" name="直线连接符 31"/>
          <p:cNvCxnSpPr>
            <a:stCxn id="15" idx="3"/>
          </p:cNvCxnSpPr>
          <p:nvPr/>
        </p:nvCxnSpPr>
        <p:spPr>
          <a:xfrm flipV="1">
            <a:off x="1359834" y="285047"/>
            <a:ext cx="6524676" cy="50542"/>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63" name="文本框 62"/>
          <p:cNvSpPr txBox="1"/>
          <p:nvPr/>
        </p:nvSpPr>
        <p:spPr>
          <a:xfrm>
            <a:off x="1190625" y="1823085"/>
            <a:ext cx="4830445" cy="1846580"/>
          </a:xfrm>
          <a:prstGeom prst="rect">
            <a:avLst/>
          </a:prstGeom>
          <a:noFill/>
        </p:spPr>
        <p:txBody>
          <a:bodyPr wrap="square" lIns="0" tIns="0" rIns="0" bIns="0" rtlCol="0">
            <a:spAutoFit/>
          </a:bodyPr>
          <a:lstStyle/>
          <a:p>
            <a:pPr algn="l"/>
            <a:r>
              <a:rPr kumimoji="1" lang="zh-CN" altLang="en-US" sz="6000" dirty="0">
                <a:solidFill>
                  <a:schemeClr val="tx1">
                    <a:lumMod val="75000"/>
                    <a:lumOff val="25000"/>
                  </a:schemeClr>
                </a:solidFill>
                <a:latin typeface="思源黑体 CN Heavy" panose="020B0A00000000000000" charset="-122"/>
                <a:ea typeface="思源黑体 CN Heavy" panose="020B0A00000000000000" charset="-122"/>
                <a:cs typeface="思源黑体 CN Heavy" panose="020B0A00000000000000" charset="-122"/>
              </a:rPr>
              <a:t>感謝您的</a:t>
            </a:r>
            <a:endParaRPr kumimoji="1" lang="en-US" altLang="zh-CN" sz="6000" dirty="0">
              <a:solidFill>
                <a:schemeClr val="tx1">
                  <a:lumMod val="75000"/>
                  <a:lumOff val="25000"/>
                </a:schemeClr>
              </a:solidFill>
              <a:latin typeface="思源黑体 CN Heavy" panose="020B0A00000000000000" charset="-122"/>
              <a:ea typeface="思源黑体 CN Heavy" panose="020B0A00000000000000" charset="-122"/>
              <a:cs typeface="思源黑体 CN Heavy" panose="020B0A00000000000000" charset="-122"/>
            </a:endParaRPr>
          </a:p>
          <a:p>
            <a:pPr algn="l"/>
            <a:r>
              <a:rPr kumimoji="1" lang="zh-CN" altLang="en-US" sz="6000" dirty="0">
                <a:solidFill>
                  <a:schemeClr val="tx1">
                    <a:lumMod val="75000"/>
                    <a:lumOff val="25000"/>
                  </a:schemeClr>
                </a:solidFill>
                <a:latin typeface="思源黑体 CN Heavy" panose="020B0A00000000000000" charset="-122"/>
                <a:ea typeface="思源黑体 CN Heavy" panose="020B0A00000000000000" charset="-122"/>
                <a:cs typeface="思源黑体 CN Heavy" panose="020B0A00000000000000" charset="-122"/>
              </a:rPr>
              <a:t>觀看     </a:t>
            </a:r>
            <a:r>
              <a:rPr kumimoji="1" lang="en-US" altLang="zh-CN" sz="6000" dirty="0">
                <a:solidFill>
                  <a:schemeClr val="tx1">
                    <a:lumMod val="75000"/>
                    <a:lumOff val="25000"/>
                  </a:schemeClr>
                </a:solidFill>
                <a:latin typeface="思源黑体 CN Heavy" panose="020B0A00000000000000" charset="-122"/>
                <a:ea typeface="思源黑体 CN Heavy" panose="020B0A00000000000000" charset="-122"/>
                <a:cs typeface="思源黑体 CN Heavy" panose="020B0A00000000000000" charset="-122"/>
              </a:rPr>
              <a:t>”</a:t>
            </a:r>
            <a:endParaRPr kumimoji="1" lang="zh-CN" altLang="en-US" sz="6000" dirty="0">
              <a:solidFill>
                <a:schemeClr val="tx1">
                  <a:lumMod val="75000"/>
                  <a:lumOff val="25000"/>
                </a:schemeClr>
              </a:solidFill>
              <a:latin typeface="思源黑体 CN Heavy" panose="020B0A00000000000000" charset="-122"/>
              <a:ea typeface="思源黑体 CN Heavy" panose="020B0A00000000000000" charset="-122"/>
              <a:cs typeface="思源黑体 CN Heavy" panose="020B0A00000000000000" charset="-122"/>
            </a:endParaRPr>
          </a:p>
        </p:txBody>
      </p:sp>
      <p:sp>
        <p:nvSpPr>
          <p:cNvPr id="19" name="圆角矩形 18"/>
          <p:cNvSpPr/>
          <p:nvPr/>
        </p:nvSpPr>
        <p:spPr>
          <a:xfrm>
            <a:off x="944563" y="3905374"/>
            <a:ext cx="4248000" cy="36000"/>
          </a:xfrm>
          <a:prstGeom prst="roundRect">
            <a:avLst>
              <a:gd name="adj" fmla="val 47375"/>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75000"/>
                  <a:lumOff val="25000"/>
                </a:schemeClr>
              </a:solidFill>
            </a:endParaRPr>
          </a:p>
        </p:txBody>
      </p:sp>
      <p:sp>
        <p:nvSpPr>
          <p:cNvPr id="64" name="圆角矩形 63"/>
          <p:cNvSpPr/>
          <p:nvPr/>
        </p:nvSpPr>
        <p:spPr>
          <a:xfrm>
            <a:off x="895350" y="4492625"/>
            <a:ext cx="2251075" cy="427355"/>
          </a:xfrm>
          <a:prstGeom prst="roundRect">
            <a:avLst>
              <a:gd name="adj" fmla="val 50000"/>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OPPOSans R" panose="00020600040101010101" pitchFamily="18" charset="-122"/>
                <a:ea typeface="OPPOSans R" panose="00020600040101010101" pitchFamily="18" charset="-122"/>
                <a:cs typeface="OPPOSans R" panose="00020600040101010101" pitchFamily="18" charset="-122"/>
              </a:rPr>
              <a:t>MKTGTOOL</a:t>
            </a:r>
            <a:endParaRPr kumimoji="1" lang="zh-CN" altLang="en-US" dirty="0">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67" name="图形 94"/>
          <p:cNvGrpSpPr/>
          <p:nvPr/>
        </p:nvGrpSpPr>
        <p:grpSpPr>
          <a:xfrm>
            <a:off x="7935435" y="156365"/>
            <a:ext cx="457407" cy="307905"/>
            <a:chOff x="10921444" y="4452457"/>
            <a:chExt cx="1124690" cy="757088"/>
          </a:xfrm>
          <a:solidFill>
            <a:srgbClr val="5B96D6"/>
          </a:solidFill>
        </p:grpSpPr>
        <p:sp>
          <p:nvSpPr>
            <p:cNvPr id="68"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9"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0"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grpSp>
        <p:nvGrpSpPr>
          <p:cNvPr id="286" name="组合 285"/>
          <p:cNvGrpSpPr/>
          <p:nvPr/>
        </p:nvGrpSpPr>
        <p:grpSpPr>
          <a:xfrm>
            <a:off x="4607950" y="6429053"/>
            <a:ext cx="830035" cy="381025"/>
            <a:chOff x="5567996" y="1637717"/>
            <a:chExt cx="1033699" cy="474516"/>
          </a:xfrm>
        </p:grpSpPr>
        <p:grpSp>
          <p:nvGrpSpPr>
            <p:cNvPr id="308" name="组合 307"/>
            <p:cNvGrpSpPr/>
            <p:nvPr/>
          </p:nvGrpSpPr>
          <p:grpSpPr>
            <a:xfrm>
              <a:off x="5567996" y="1645426"/>
              <a:ext cx="485857" cy="466807"/>
              <a:chOff x="8224755" y="1861699"/>
              <a:chExt cx="485857" cy="466807"/>
            </a:xfrm>
            <a:solidFill>
              <a:srgbClr val="5B96D6">
                <a:alpha val="18358"/>
              </a:srgbClr>
            </a:solidFill>
          </p:grpSpPr>
          <p:sp>
            <p:nvSpPr>
              <p:cNvPr id="319" name="椭圆 318"/>
              <p:cNvSpPr/>
              <p:nvPr/>
            </p:nvSpPr>
            <p:spPr>
              <a:xfrm>
                <a:off x="8224755"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0" name="椭圆 319"/>
              <p:cNvSpPr/>
              <p:nvPr/>
            </p:nvSpPr>
            <p:spPr>
              <a:xfrm>
                <a:off x="8417636"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1" name="椭圆 320"/>
              <p:cNvSpPr/>
              <p:nvPr/>
            </p:nvSpPr>
            <p:spPr>
              <a:xfrm>
                <a:off x="8610517"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2" name="椭圆 321"/>
              <p:cNvSpPr/>
              <p:nvPr/>
            </p:nvSpPr>
            <p:spPr>
              <a:xfrm>
                <a:off x="8224755"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3" name="椭圆 322"/>
              <p:cNvSpPr/>
              <p:nvPr/>
            </p:nvSpPr>
            <p:spPr>
              <a:xfrm>
                <a:off x="8417636"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4" name="椭圆 323"/>
              <p:cNvSpPr/>
              <p:nvPr/>
            </p:nvSpPr>
            <p:spPr>
              <a:xfrm>
                <a:off x="8610517"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5" name="椭圆 324"/>
              <p:cNvSpPr/>
              <p:nvPr/>
            </p:nvSpPr>
            <p:spPr>
              <a:xfrm>
                <a:off x="8224755"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6" name="椭圆 325"/>
              <p:cNvSpPr/>
              <p:nvPr/>
            </p:nvSpPr>
            <p:spPr>
              <a:xfrm>
                <a:off x="8417636"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27" name="椭圆 326"/>
              <p:cNvSpPr/>
              <p:nvPr/>
            </p:nvSpPr>
            <p:spPr>
              <a:xfrm>
                <a:off x="8610517"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nvGrpSpPr>
            <p:cNvPr id="309" name="组合 308"/>
            <p:cNvGrpSpPr/>
            <p:nvPr/>
          </p:nvGrpSpPr>
          <p:grpSpPr>
            <a:xfrm>
              <a:off x="6115838" y="1637717"/>
              <a:ext cx="485857" cy="466807"/>
              <a:chOff x="8224755" y="1861699"/>
              <a:chExt cx="485857" cy="466807"/>
            </a:xfrm>
            <a:solidFill>
              <a:srgbClr val="5B96D6">
                <a:alpha val="18358"/>
              </a:srgbClr>
            </a:solidFill>
          </p:grpSpPr>
          <p:sp>
            <p:nvSpPr>
              <p:cNvPr id="310" name="椭圆 309"/>
              <p:cNvSpPr/>
              <p:nvPr/>
            </p:nvSpPr>
            <p:spPr>
              <a:xfrm>
                <a:off x="8224755"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1" name="椭圆 310"/>
              <p:cNvSpPr/>
              <p:nvPr/>
            </p:nvSpPr>
            <p:spPr>
              <a:xfrm>
                <a:off x="8417636"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2" name="椭圆 311"/>
              <p:cNvSpPr/>
              <p:nvPr/>
            </p:nvSpPr>
            <p:spPr>
              <a:xfrm>
                <a:off x="8610517" y="1861699"/>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3" name="椭圆 312"/>
              <p:cNvSpPr/>
              <p:nvPr/>
            </p:nvSpPr>
            <p:spPr>
              <a:xfrm>
                <a:off x="8224755"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4" name="椭圆 313"/>
              <p:cNvSpPr/>
              <p:nvPr/>
            </p:nvSpPr>
            <p:spPr>
              <a:xfrm>
                <a:off x="8417636"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5" name="椭圆 314"/>
              <p:cNvSpPr/>
              <p:nvPr/>
            </p:nvSpPr>
            <p:spPr>
              <a:xfrm>
                <a:off x="8610517" y="2045055"/>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6" name="椭圆 315"/>
              <p:cNvSpPr/>
              <p:nvPr/>
            </p:nvSpPr>
            <p:spPr>
              <a:xfrm>
                <a:off x="8224755"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7" name="椭圆 316"/>
              <p:cNvSpPr/>
              <p:nvPr/>
            </p:nvSpPr>
            <p:spPr>
              <a:xfrm>
                <a:off x="8417636"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8" name="椭圆 317"/>
              <p:cNvSpPr/>
              <p:nvPr/>
            </p:nvSpPr>
            <p:spPr>
              <a:xfrm>
                <a:off x="8610517" y="2228411"/>
                <a:ext cx="100095" cy="10009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sp>
        <p:nvSpPr>
          <p:cNvPr id="71"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
        <p:nvSpPr>
          <p:cNvPr id="156" name="文本框 155"/>
          <p:cNvSpPr txBox="1"/>
          <p:nvPr/>
        </p:nvSpPr>
        <p:spPr>
          <a:xfrm>
            <a:off x="2908300" y="2752725"/>
            <a:ext cx="2341245" cy="885825"/>
          </a:xfrm>
          <a:prstGeom prst="rect">
            <a:avLst/>
          </a:prstGeom>
          <a:noFill/>
        </p:spPr>
        <p:txBody>
          <a:bodyPr wrap="square" lIns="0" tIns="0" rIns="0" bIns="0" rtlCol="0">
            <a:spAutoFit/>
          </a:bodyPr>
          <a:lstStyle/>
          <a:p>
            <a:pPr algn="l">
              <a:lnSpc>
                <a:spcPct val="80000"/>
              </a:lnSpc>
            </a:pPr>
            <a:r>
              <a:rPr kumimoji="1" lang="en-US" altLang="zh-CN" sz="3600" dirty="0">
                <a:solidFill>
                  <a:srgbClr val="F79F48"/>
                </a:solidFill>
                <a:latin typeface="Accidental Presidency" pitchFamily="2" charset="0"/>
                <a:ea typeface="ZhenyanGB" panose="02010600030101010101" pitchFamily="2" charset="-122"/>
                <a:cs typeface="OPPOSans H" panose="00020600040101010101" pitchFamily="18" charset="-122"/>
              </a:rPr>
              <a:t>THANK</a:t>
            </a:r>
            <a:r>
              <a:rPr kumimoji="1" lang="zh-CN" altLang="en-US" sz="3600" dirty="0">
                <a:solidFill>
                  <a:srgbClr val="F79F48"/>
                </a:solidFill>
                <a:latin typeface="Accidental Presidency" pitchFamily="2" charset="0"/>
                <a:ea typeface="ZhenyanGB" panose="02010600030101010101" pitchFamily="2" charset="-122"/>
                <a:cs typeface="OPPOSans H" panose="00020600040101010101" pitchFamily="18" charset="-122"/>
              </a:rPr>
              <a:t> </a:t>
            </a:r>
            <a:r>
              <a:rPr kumimoji="1" lang="en-US" altLang="zh-CN" sz="3600" dirty="0">
                <a:solidFill>
                  <a:srgbClr val="F79F48"/>
                </a:solidFill>
                <a:latin typeface="Accidental Presidency" pitchFamily="2" charset="0"/>
                <a:ea typeface="ZhenyanGB" panose="02010600030101010101" pitchFamily="2" charset="-122"/>
                <a:cs typeface="OPPOSans H" panose="00020600040101010101" pitchFamily="18" charset="-122"/>
              </a:rPr>
              <a:t>YOU</a:t>
            </a:r>
            <a:endParaRPr kumimoji="1" lang="en-US" altLang="zh-CN" sz="3600" dirty="0">
              <a:solidFill>
                <a:srgbClr val="F79F48"/>
              </a:solidFill>
              <a:latin typeface="Accidental Presidency" pitchFamily="2" charset="0"/>
              <a:ea typeface="ZhenyanGB" panose="02010600030101010101" pitchFamily="2" charset="-122"/>
              <a:cs typeface="OPPOSans H" panose="00020600040101010101" pitchFamily="18"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1">
            <a:alphaModFix amt="20000"/>
          </a:blip>
          <a:srcRect t="53713"/>
          <a:stretch>
            <a:fillRect/>
          </a:stretch>
        </p:blipFill>
        <p:spPr>
          <a:xfrm>
            <a:off x="6148882" y="3518002"/>
            <a:ext cx="6045112" cy="3608267"/>
          </a:xfrm>
          <a:prstGeom prst="rect">
            <a:avLst/>
          </a:prstGeom>
          <a:effectLst>
            <a:outerShdw blurRad="50800" dist="50800" dir="5400000" algn="ctr" rotWithShape="0">
              <a:srgbClr val="000000">
                <a:alpha val="0"/>
              </a:srgbClr>
            </a:outerShdw>
          </a:effectLst>
        </p:spPr>
      </p:pic>
      <p:cxnSp>
        <p:nvCxnSpPr>
          <p:cNvPr id="8" name="直线连接符 7"/>
          <p:cNvCxnSpPr>
            <a:stCxn id="7" idx="3"/>
          </p:cNvCxnSpPr>
          <p:nvPr/>
        </p:nvCxnSpPr>
        <p:spPr>
          <a:xfrm flipV="1">
            <a:off x="1359834" y="322512"/>
            <a:ext cx="9937222" cy="13077"/>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grpSp>
        <p:nvGrpSpPr>
          <p:cNvPr id="9" name="图形 94"/>
          <p:cNvGrpSpPr/>
          <p:nvPr/>
        </p:nvGrpSpPr>
        <p:grpSpPr>
          <a:xfrm>
            <a:off x="11381446" y="171200"/>
            <a:ext cx="457407" cy="307905"/>
            <a:chOff x="10921444" y="4452457"/>
            <a:chExt cx="1124690" cy="757088"/>
          </a:xfrm>
          <a:solidFill>
            <a:srgbClr val="5B96D6"/>
          </a:solidFill>
        </p:grpSpPr>
        <p:sp>
          <p:nvSpPr>
            <p:cNvPr id="10"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11"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12"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13" name="文本框 12"/>
          <p:cNvSpPr txBox="1"/>
          <p:nvPr/>
        </p:nvSpPr>
        <p:spPr>
          <a:xfrm>
            <a:off x="6570881" y="1582341"/>
            <a:ext cx="4572000" cy="1846580"/>
          </a:xfrm>
          <a:prstGeom prst="rect">
            <a:avLst/>
          </a:prstGeom>
          <a:noFill/>
        </p:spPr>
        <p:txBody>
          <a:bodyPr wrap="none" lIns="0" tIns="0" rIns="0" bIns="0" rtlCol="0">
            <a:spAutoFit/>
          </a:bodyPr>
          <a:lstStyle/>
          <a:p>
            <a:pPr algn="l"/>
            <a:r>
              <a:rPr kumimoji="1" lang="zh-CN" altLang="en-US" sz="6000" dirty="0">
                <a:solidFill>
                  <a:srgbClr val="5B96D6"/>
                </a:solidFill>
                <a:latin typeface="思源黑体 CN Heavy" panose="020B0A00000000000000" charset="-122"/>
                <a:ea typeface="思源黑体 CN Heavy" panose="020B0A00000000000000" charset="-122"/>
                <a:cs typeface="思源黑体 CN Heavy" panose="020B0A00000000000000" charset="-122"/>
              </a:rPr>
              <a:t>第一季度工作</a:t>
            </a:r>
            <a:endParaRPr kumimoji="1" lang="en-US" altLang="zh-CN" sz="6000" dirty="0">
              <a:solidFill>
                <a:srgbClr val="5B96D6"/>
              </a:solidFill>
              <a:latin typeface="思源黑体 CN Heavy" panose="020B0A00000000000000" charset="-122"/>
              <a:ea typeface="思源黑体 CN Heavy" panose="020B0A00000000000000" charset="-122"/>
              <a:cs typeface="思源黑体 CN Heavy" panose="020B0A00000000000000" charset="-122"/>
            </a:endParaRPr>
          </a:p>
          <a:p>
            <a:pPr algn="l"/>
            <a:r>
              <a:rPr kumimoji="1" lang="zh-CN" altLang="en-US" sz="6000" dirty="0">
                <a:solidFill>
                  <a:srgbClr val="5B96D6"/>
                </a:solidFill>
                <a:latin typeface="思源黑体 CN Heavy" panose="020B0A00000000000000" charset="-122"/>
                <a:ea typeface="思源黑体 CN Heavy" panose="020B0A00000000000000" charset="-122"/>
                <a:cs typeface="思源黑体 CN Heavy" panose="020B0A00000000000000" charset="-122"/>
              </a:rPr>
              <a:t>演示彙報 </a:t>
            </a:r>
            <a:r>
              <a:rPr kumimoji="1" lang="en-US" altLang="zh-CN" sz="6000" dirty="0">
                <a:solidFill>
                  <a:srgbClr val="5B96D6"/>
                </a:solidFill>
                <a:latin typeface="思源黑体 CN Heavy" panose="020B0A00000000000000" charset="-122"/>
                <a:ea typeface="思源黑体 CN Heavy" panose="020B0A00000000000000" charset="-122"/>
                <a:cs typeface="思源黑体 CN Heavy" panose="020B0A00000000000000" charset="-122"/>
              </a:rPr>
              <a:t>”</a:t>
            </a:r>
            <a:endParaRPr kumimoji="1" lang="zh-CN" altLang="en-US" sz="6000" dirty="0">
              <a:solidFill>
                <a:srgbClr val="5B96D6"/>
              </a:solidFill>
              <a:latin typeface="思源黑体 CN Heavy" panose="020B0A00000000000000" charset="-122"/>
              <a:ea typeface="思源黑体 CN Heavy" panose="020B0A00000000000000" charset="-122"/>
              <a:cs typeface="思源黑体 CN Heavy" panose="020B0A00000000000000" charset="-122"/>
            </a:endParaRPr>
          </a:p>
        </p:txBody>
      </p:sp>
      <p:sp>
        <p:nvSpPr>
          <p:cNvPr id="7" name="圆角矩形 6"/>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6" name="矩形 15"/>
          <p:cNvSpPr/>
          <p:nvPr/>
        </p:nvSpPr>
        <p:spPr>
          <a:xfrm>
            <a:off x="6595266" y="4812366"/>
            <a:ext cx="7599705" cy="2799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13800" dirty="0">
                <a:gradFill>
                  <a:gsLst>
                    <a:gs pos="14000">
                      <a:schemeClr val="bg1"/>
                    </a:gs>
                    <a:gs pos="56000">
                      <a:srgbClr val="ADCBEB"/>
                    </a:gs>
                    <a:gs pos="80000">
                      <a:srgbClr val="5B96D6"/>
                    </a:gs>
                  </a:gsLst>
                  <a:lin ang="5400000" scaled="1"/>
                </a:gradFill>
                <a:latin typeface="Accidental Presidency" pitchFamily="2" charset="0"/>
              </a:rPr>
              <a:t>PART 0NE</a:t>
            </a:r>
            <a:endParaRPr kumimoji="1" lang="zh-CN" altLang="en-US" sz="13800" dirty="0">
              <a:gradFill>
                <a:gsLst>
                  <a:gs pos="14000">
                    <a:schemeClr val="bg1"/>
                  </a:gs>
                  <a:gs pos="56000">
                    <a:srgbClr val="ADCBEB"/>
                  </a:gs>
                  <a:gs pos="80000">
                    <a:srgbClr val="5B96D6"/>
                  </a:gs>
                </a:gsLst>
                <a:lin ang="5400000" scaled="1"/>
              </a:gradFill>
              <a:latin typeface="Accidental Presidency" pitchFamily="2" charset="0"/>
            </a:endParaRPr>
          </a:p>
        </p:txBody>
      </p:sp>
      <p:grpSp>
        <p:nvGrpSpPr>
          <p:cNvPr id="17" name="图形 40"/>
          <p:cNvGrpSpPr/>
          <p:nvPr/>
        </p:nvGrpSpPr>
        <p:grpSpPr>
          <a:xfrm>
            <a:off x="6599351" y="3618484"/>
            <a:ext cx="650230" cy="1162050"/>
            <a:chOff x="3475360" y="2828940"/>
            <a:chExt cx="650230" cy="1162050"/>
          </a:xfrm>
        </p:grpSpPr>
        <p:sp>
          <p:nvSpPr>
            <p:cNvPr id="18" name="任意多边形: 形状 187"/>
            <p:cNvSpPr/>
            <p:nvPr/>
          </p:nvSpPr>
          <p:spPr>
            <a:xfrm>
              <a:off x="3748709" y="2777145"/>
              <a:ext cx="102364" cy="1113031"/>
            </a:xfrm>
            <a:custGeom>
              <a:avLst/>
              <a:gdLst>
                <a:gd name="connsiteX0" fmla="*/ 51795 w 102364"/>
                <a:gd name="connsiteY0" fmla="*/ 51795 h 1113030"/>
                <a:gd name="connsiteX1" fmla="*/ 51795 w 102364"/>
                <a:gd name="connsiteY1" fmla="*/ 1062346 h 1113030"/>
              </a:gdLst>
              <a:ahLst/>
              <a:cxnLst>
                <a:cxn ang="0">
                  <a:pos x="connsiteX0" y="connsiteY0"/>
                </a:cxn>
                <a:cxn ang="0">
                  <a:pos x="connsiteX1" y="connsiteY1"/>
                </a:cxn>
              </a:cxnLst>
              <a:rect l="l" t="t" r="r" b="b"/>
              <a:pathLst>
                <a:path w="102364" h="1113030">
                  <a:moveTo>
                    <a:pt x="51795" y="51795"/>
                  </a:moveTo>
                  <a:lnTo>
                    <a:pt x="51795" y="1062346"/>
                  </a:lnTo>
                </a:path>
              </a:pathLst>
            </a:custGeom>
            <a:ln w="50800" cap="flat">
              <a:solidFill>
                <a:srgbClr val="5B96D6"/>
              </a:solidFill>
              <a:prstDash val="solid"/>
              <a:miter/>
            </a:ln>
          </p:spPr>
          <p:txBody>
            <a:bodyPr rtlCol="0" anchor="ctr"/>
            <a:lstStyle/>
            <a:p>
              <a:endParaRPr lang="zh-CN" altLang="en-US"/>
            </a:p>
          </p:txBody>
        </p:sp>
        <p:sp>
          <p:nvSpPr>
            <p:cNvPr id="19" name="任意多边形: 形状 188"/>
            <p:cNvSpPr/>
            <p:nvPr/>
          </p:nvSpPr>
          <p:spPr>
            <a:xfrm>
              <a:off x="3423565" y="3697918"/>
              <a:ext cx="343137" cy="343136"/>
            </a:xfrm>
            <a:custGeom>
              <a:avLst/>
              <a:gdLst>
                <a:gd name="connsiteX0" fmla="*/ 51795 w 343136"/>
                <a:gd name="connsiteY0" fmla="*/ 51795 h 343136"/>
                <a:gd name="connsiteX1" fmla="*/ 292351 w 343136"/>
                <a:gd name="connsiteY1" fmla="*/ 292351 h 343136"/>
              </a:gdLst>
              <a:ahLst/>
              <a:cxnLst>
                <a:cxn ang="0">
                  <a:pos x="connsiteX0" y="connsiteY0"/>
                </a:cxn>
                <a:cxn ang="0">
                  <a:pos x="connsiteX1" y="connsiteY1"/>
                </a:cxn>
              </a:cxnLst>
              <a:rect l="l" t="t" r="r" b="b"/>
              <a:pathLst>
                <a:path w="343136" h="343136">
                  <a:moveTo>
                    <a:pt x="51795" y="51795"/>
                  </a:moveTo>
                  <a:cubicBezTo>
                    <a:pt x="184650" y="51795"/>
                    <a:pt x="292351" y="159495"/>
                    <a:pt x="292351" y="292351"/>
                  </a:cubicBezTo>
                </a:path>
              </a:pathLst>
            </a:custGeom>
            <a:noFill/>
            <a:ln w="50800" cap="flat">
              <a:solidFill>
                <a:srgbClr val="5B96D6"/>
              </a:solidFill>
              <a:prstDash val="solid"/>
              <a:miter/>
            </a:ln>
          </p:spPr>
          <p:txBody>
            <a:bodyPr rtlCol="0" anchor="ctr"/>
            <a:lstStyle/>
            <a:p>
              <a:endParaRPr lang="zh-CN" altLang="en-US"/>
            </a:p>
          </p:txBody>
        </p:sp>
        <p:sp>
          <p:nvSpPr>
            <p:cNvPr id="20" name="任意多边形: 形状 189"/>
            <p:cNvSpPr/>
            <p:nvPr/>
          </p:nvSpPr>
          <p:spPr>
            <a:xfrm>
              <a:off x="3833311" y="3697918"/>
              <a:ext cx="343137" cy="343136"/>
            </a:xfrm>
            <a:custGeom>
              <a:avLst/>
              <a:gdLst>
                <a:gd name="connsiteX0" fmla="*/ 292351 w 343136"/>
                <a:gd name="connsiteY0" fmla="*/ 51795 h 343136"/>
                <a:gd name="connsiteX1" fmla="*/ 51795 w 343136"/>
                <a:gd name="connsiteY1" fmla="*/ 292351 h 343136"/>
              </a:gdLst>
              <a:ahLst/>
              <a:cxnLst>
                <a:cxn ang="0">
                  <a:pos x="connsiteX0" y="connsiteY0"/>
                </a:cxn>
                <a:cxn ang="0">
                  <a:pos x="connsiteX1" y="connsiteY1"/>
                </a:cxn>
              </a:cxnLst>
              <a:rect l="l" t="t" r="r" b="b"/>
              <a:pathLst>
                <a:path w="343136" h="343136">
                  <a:moveTo>
                    <a:pt x="292351" y="51795"/>
                  </a:moveTo>
                  <a:cubicBezTo>
                    <a:pt x="159495" y="51795"/>
                    <a:pt x="51795" y="159495"/>
                    <a:pt x="51795" y="292351"/>
                  </a:cubicBezTo>
                </a:path>
              </a:pathLst>
            </a:custGeom>
            <a:noFill/>
            <a:ln w="50800" cap="flat">
              <a:solidFill>
                <a:srgbClr val="5B96D6"/>
              </a:solidFill>
              <a:prstDash val="solid"/>
              <a:miter/>
            </a:ln>
          </p:spPr>
          <p:txBody>
            <a:bodyPr rtlCol="0" anchor="ctr"/>
            <a:lstStyle/>
            <a:p>
              <a:endParaRPr lang="zh-CN" altLang="en-US"/>
            </a:p>
          </p:txBody>
        </p:sp>
      </p:grpSp>
      <p:grpSp>
        <p:nvGrpSpPr>
          <p:cNvPr id="28" name="组合 27"/>
          <p:cNvGrpSpPr/>
          <p:nvPr/>
        </p:nvGrpSpPr>
        <p:grpSpPr>
          <a:xfrm flipH="1">
            <a:off x="-34135" y="-274267"/>
            <a:ext cx="6629401" cy="7132267"/>
            <a:chOff x="5562599" y="-274267"/>
            <a:chExt cx="6629401" cy="7132267"/>
          </a:xfrm>
          <a:blipFill>
            <a:blip r:embed="rId2"/>
            <a:stretch>
              <a:fillRect t="-5511" b="-5511"/>
            </a:stretch>
          </a:blipFill>
        </p:grpSpPr>
        <p:sp>
          <p:nvSpPr>
            <p:cNvPr id="29" name="矩形 28"/>
            <p:cNvSpPr/>
            <p:nvPr/>
          </p:nvSpPr>
          <p:spPr>
            <a:xfrm>
              <a:off x="8805797" y="-87682"/>
              <a:ext cx="3386203" cy="69456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sp>
          <p:nvSpPr>
            <p:cNvPr id="30" name="三角形 29"/>
            <p:cNvSpPr/>
            <p:nvPr/>
          </p:nvSpPr>
          <p:spPr>
            <a:xfrm>
              <a:off x="5753100" y="-274267"/>
              <a:ext cx="4743450" cy="7132267"/>
            </a:xfrm>
            <a:prstGeom prst="triangle">
              <a:avLst>
                <a:gd name="adj" fmla="val 6545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solidFill>
                  <a:schemeClr val="tx1">
                    <a:lumMod val="85000"/>
                    <a:lumOff val="15000"/>
                  </a:schemeClr>
                </a:solidFill>
              </a:endParaRPr>
            </a:p>
          </p:txBody>
        </p:sp>
        <p:sp>
          <p:nvSpPr>
            <p:cNvPr id="31" name="平行四边形 30"/>
            <p:cNvSpPr/>
            <p:nvPr/>
          </p:nvSpPr>
          <p:spPr>
            <a:xfrm>
              <a:off x="5562599" y="-87682"/>
              <a:ext cx="3243197" cy="6945682"/>
            </a:xfrm>
            <a:prstGeom prst="parallelogram">
              <a:avLst>
                <a:gd name="adj" fmla="val 94231"/>
              </a:avLst>
            </a:prstGeom>
            <a:solidFill>
              <a:srgbClr val="085CAB">
                <a:alpha val="1712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solidFill>
                  <a:schemeClr val="tx1">
                    <a:lumMod val="85000"/>
                    <a:lumOff val="15000"/>
                  </a:schemeClr>
                </a:solidFill>
              </a:endParaRPr>
            </a:p>
          </p:txBody>
        </p:sp>
      </p:grpSp>
      <p:grpSp>
        <p:nvGrpSpPr>
          <p:cNvPr id="23" name="组合 22"/>
          <p:cNvGrpSpPr/>
          <p:nvPr/>
        </p:nvGrpSpPr>
        <p:grpSpPr>
          <a:xfrm>
            <a:off x="-2046207" y="-3600383"/>
            <a:ext cx="16010964" cy="15254500"/>
            <a:chOff x="-445959" y="-3114623"/>
            <a:chExt cx="14695361" cy="13950846"/>
          </a:xfrm>
        </p:grpSpPr>
        <p:grpSp>
          <p:nvGrpSpPr>
            <p:cNvPr id="24" name="组合 23"/>
            <p:cNvGrpSpPr/>
            <p:nvPr/>
          </p:nvGrpSpPr>
          <p:grpSpPr>
            <a:xfrm>
              <a:off x="0" y="-174261"/>
              <a:ext cx="13950846" cy="7206521"/>
              <a:chOff x="0" y="-187377"/>
              <a:chExt cx="13950846" cy="7206521"/>
            </a:xfrm>
          </p:grpSpPr>
          <p:grpSp>
            <p:nvGrpSpPr>
              <p:cNvPr id="71" name="组合 70"/>
              <p:cNvGrpSpPr/>
              <p:nvPr/>
            </p:nvGrpSpPr>
            <p:grpSpPr>
              <a:xfrm>
                <a:off x="0" y="-161144"/>
                <a:ext cx="3155427" cy="7180288"/>
                <a:chOff x="434715" y="-134911"/>
                <a:chExt cx="3155427" cy="7180288"/>
              </a:xfrm>
            </p:grpSpPr>
            <p:cxnSp>
              <p:nvCxnSpPr>
                <p:cNvPr id="102" name="直线连接符 101"/>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3" name="直线连接符 102"/>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4" name="直线连接符 103"/>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5" name="直线连接符 104"/>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106" name="组合 105"/>
                <p:cNvGrpSpPr/>
                <p:nvPr/>
              </p:nvGrpSpPr>
              <p:grpSpPr>
                <a:xfrm>
                  <a:off x="2236033" y="-134911"/>
                  <a:ext cx="1354109" cy="7180288"/>
                  <a:chOff x="2251023" y="-134911"/>
                  <a:chExt cx="1354109" cy="7180288"/>
                </a:xfrm>
              </p:grpSpPr>
              <p:cxnSp>
                <p:nvCxnSpPr>
                  <p:cNvPr id="107" name="直线连接符 106"/>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8" name="直线连接符 107"/>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9" name="直线连接符 108"/>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10" name="直线连接符 109"/>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 name="组合 71"/>
              <p:cNvGrpSpPr/>
              <p:nvPr/>
            </p:nvGrpSpPr>
            <p:grpSpPr>
              <a:xfrm>
                <a:off x="3587645" y="-161144"/>
                <a:ext cx="3155427" cy="7180288"/>
                <a:chOff x="434715" y="-134911"/>
                <a:chExt cx="3155427" cy="7180288"/>
              </a:xfrm>
            </p:grpSpPr>
            <p:cxnSp>
              <p:nvCxnSpPr>
                <p:cNvPr id="93" name="直线连接符 92"/>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4" name="直线连接符 93"/>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5" name="直线连接符 94"/>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6" name="直线连接符 95"/>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97" name="组合 96"/>
                <p:cNvGrpSpPr/>
                <p:nvPr/>
              </p:nvGrpSpPr>
              <p:grpSpPr>
                <a:xfrm>
                  <a:off x="2236033" y="-134911"/>
                  <a:ext cx="1354109" cy="7180288"/>
                  <a:chOff x="2251023" y="-134911"/>
                  <a:chExt cx="1354109" cy="7180288"/>
                </a:xfrm>
              </p:grpSpPr>
              <p:cxnSp>
                <p:nvCxnSpPr>
                  <p:cNvPr id="98" name="直线连接符 97"/>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9" name="直线连接符 98"/>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0" name="直线连接符 99"/>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101" name="直线连接符 100"/>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73" name="组合 72"/>
              <p:cNvGrpSpPr/>
              <p:nvPr/>
            </p:nvGrpSpPr>
            <p:grpSpPr>
              <a:xfrm>
                <a:off x="7200277" y="-187377"/>
                <a:ext cx="3155427" cy="7180288"/>
                <a:chOff x="434715" y="-134911"/>
                <a:chExt cx="3155427" cy="7180288"/>
              </a:xfrm>
            </p:grpSpPr>
            <p:cxnSp>
              <p:nvCxnSpPr>
                <p:cNvPr id="84" name="直线连接符 83"/>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5" name="直线连接符 84"/>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6" name="直线连接符 85"/>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7" name="直线连接符 86"/>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88" name="组合 87"/>
                <p:cNvGrpSpPr/>
                <p:nvPr/>
              </p:nvGrpSpPr>
              <p:grpSpPr>
                <a:xfrm>
                  <a:off x="2236033" y="-134911"/>
                  <a:ext cx="1354109" cy="7180288"/>
                  <a:chOff x="2251023" y="-134911"/>
                  <a:chExt cx="1354109" cy="7180288"/>
                </a:xfrm>
              </p:grpSpPr>
              <p:cxnSp>
                <p:nvCxnSpPr>
                  <p:cNvPr id="89" name="直线连接符 88"/>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0" name="直线连接符 89"/>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1" name="直线连接符 90"/>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92" name="直线连接符 91"/>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74" name="组合 73"/>
              <p:cNvGrpSpPr/>
              <p:nvPr/>
            </p:nvGrpSpPr>
            <p:grpSpPr>
              <a:xfrm>
                <a:off x="10795419" y="-161144"/>
                <a:ext cx="3155427" cy="7180288"/>
                <a:chOff x="434715" y="-134911"/>
                <a:chExt cx="3155427" cy="7180288"/>
              </a:xfrm>
            </p:grpSpPr>
            <p:cxnSp>
              <p:nvCxnSpPr>
                <p:cNvPr id="75" name="直线连接符 74"/>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76" name="直线连接符 75"/>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77" name="直线连接符 76"/>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78" name="直线连接符 77"/>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79" name="组合 78"/>
                <p:cNvGrpSpPr/>
                <p:nvPr/>
              </p:nvGrpSpPr>
              <p:grpSpPr>
                <a:xfrm>
                  <a:off x="2236033" y="-134911"/>
                  <a:ext cx="1354109" cy="7180288"/>
                  <a:chOff x="2251023" y="-134911"/>
                  <a:chExt cx="1354109" cy="7180288"/>
                </a:xfrm>
              </p:grpSpPr>
              <p:cxnSp>
                <p:nvCxnSpPr>
                  <p:cNvPr id="80" name="直线连接符 79"/>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1" name="直线连接符 80"/>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2" name="直线连接符 81"/>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83" name="直线连接符 82"/>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25" name="组合 24"/>
            <p:cNvGrpSpPr/>
            <p:nvPr/>
          </p:nvGrpSpPr>
          <p:grpSpPr>
            <a:xfrm rot="5400000">
              <a:off x="-73701" y="-3486881"/>
              <a:ext cx="13950846" cy="14695361"/>
              <a:chOff x="0" y="-187377"/>
              <a:chExt cx="13950846" cy="7206521"/>
            </a:xfrm>
          </p:grpSpPr>
          <p:grpSp>
            <p:nvGrpSpPr>
              <p:cNvPr id="26" name="组合 25"/>
              <p:cNvGrpSpPr/>
              <p:nvPr/>
            </p:nvGrpSpPr>
            <p:grpSpPr>
              <a:xfrm>
                <a:off x="0" y="-161144"/>
                <a:ext cx="3155427" cy="7180288"/>
                <a:chOff x="434715" y="-134911"/>
                <a:chExt cx="3155427" cy="7180288"/>
              </a:xfrm>
            </p:grpSpPr>
            <p:cxnSp>
              <p:nvCxnSpPr>
                <p:cNvPr id="62" name="直线连接符 61"/>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63" name="直线连接符 62"/>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64" name="直线连接符 63"/>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65" name="直线连接符 64"/>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66" name="组合 65"/>
                <p:cNvGrpSpPr/>
                <p:nvPr/>
              </p:nvGrpSpPr>
              <p:grpSpPr>
                <a:xfrm>
                  <a:off x="2236033" y="-134911"/>
                  <a:ext cx="1354109" cy="7180288"/>
                  <a:chOff x="2251023" y="-134911"/>
                  <a:chExt cx="1354109" cy="7180288"/>
                </a:xfrm>
              </p:grpSpPr>
              <p:cxnSp>
                <p:nvCxnSpPr>
                  <p:cNvPr id="67" name="直线连接符 66"/>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68" name="直线连接符 67"/>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69" name="直线连接符 68"/>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70" name="直线连接符 69"/>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27" name="组合 26"/>
              <p:cNvGrpSpPr/>
              <p:nvPr/>
            </p:nvGrpSpPr>
            <p:grpSpPr>
              <a:xfrm>
                <a:off x="3587645" y="-161144"/>
                <a:ext cx="3155427" cy="7180288"/>
                <a:chOff x="434715" y="-134911"/>
                <a:chExt cx="3155427" cy="7180288"/>
              </a:xfrm>
            </p:grpSpPr>
            <p:cxnSp>
              <p:nvCxnSpPr>
                <p:cNvPr id="53" name="直线连接符 52"/>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54" name="直线连接符 53"/>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55" name="直线连接符 54"/>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56" name="直线连接符 55"/>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57" name="组合 56"/>
                <p:cNvGrpSpPr/>
                <p:nvPr/>
              </p:nvGrpSpPr>
              <p:grpSpPr>
                <a:xfrm>
                  <a:off x="2236033" y="-134911"/>
                  <a:ext cx="1354109" cy="7180288"/>
                  <a:chOff x="2251023" y="-134911"/>
                  <a:chExt cx="1354109" cy="7180288"/>
                </a:xfrm>
              </p:grpSpPr>
              <p:cxnSp>
                <p:nvCxnSpPr>
                  <p:cNvPr id="58" name="直线连接符 57"/>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59" name="直线连接符 58"/>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60" name="直线连接符 59"/>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61" name="直线连接符 60"/>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33" name="组合 32"/>
              <p:cNvGrpSpPr/>
              <p:nvPr/>
            </p:nvGrpSpPr>
            <p:grpSpPr>
              <a:xfrm>
                <a:off x="7200277" y="-187377"/>
                <a:ext cx="3155427" cy="7180288"/>
                <a:chOff x="434715" y="-134911"/>
                <a:chExt cx="3155427" cy="7180288"/>
              </a:xfrm>
            </p:grpSpPr>
            <p:cxnSp>
              <p:nvCxnSpPr>
                <p:cNvPr id="44" name="直线连接符 43"/>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45" name="直线连接符 44"/>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46" name="直线连接符 45"/>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47" name="直线连接符 46"/>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48" name="组合 47"/>
                <p:cNvGrpSpPr/>
                <p:nvPr/>
              </p:nvGrpSpPr>
              <p:grpSpPr>
                <a:xfrm>
                  <a:off x="2236033" y="-134911"/>
                  <a:ext cx="1354109" cy="7180288"/>
                  <a:chOff x="2251023" y="-134911"/>
                  <a:chExt cx="1354109" cy="7180288"/>
                </a:xfrm>
              </p:grpSpPr>
              <p:cxnSp>
                <p:nvCxnSpPr>
                  <p:cNvPr id="49" name="直线连接符 48"/>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50" name="直线连接符 49"/>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51" name="直线连接符 50"/>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52" name="直线连接符 51"/>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nvGrpSpPr>
              <p:cNvPr id="34" name="组合 33"/>
              <p:cNvGrpSpPr/>
              <p:nvPr/>
            </p:nvGrpSpPr>
            <p:grpSpPr>
              <a:xfrm>
                <a:off x="10795419" y="-161144"/>
                <a:ext cx="3155427" cy="7180288"/>
                <a:chOff x="434715" y="-134911"/>
                <a:chExt cx="3155427" cy="7180288"/>
              </a:xfrm>
            </p:grpSpPr>
            <p:cxnSp>
              <p:nvCxnSpPr>
                <p:cNvPr id="35" name="直线连接符 34"/>
                <p:cNvCxnSpPr/>
                <p:nvPr/>
              </p:nvCxnSpPr>
              <p:spPr>
                <a:xfrm>
                  <a:off x="43471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36" name="直线连接符 35"/>
                <p:cNvCxnSpPr/>
                <p:nvPr/>
              </p:nvCxnSpPr>
              <p:spPr>
                <a:xfrm>
                  <a:off x="886917"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37" name="直线连接符 36"/>
                <p:cNvCxnSpPr/>
                <p:nvPr/>
              </p:nvCxnSpPr>
              <p:spPr>
                <a:xfrm>
                  <a:off x="133662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38" name="直线连接符 37"/>
                <p:cNvCxnSpPr/>
                <p:nvPr/>
              </p:nvCxnSpPr>
              <p:spPr>
                <a:xfrm>
                  <a:off x="1788824"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nvGrpSpPr>
                <p:cNvPr id="39" name="组合 38"/>
                <p:cNvGrpSpPr/>
                <p:nvPr/>
              </p:nvGrpSpPr>
              <p:grpSpPr>
                <a:xfrm>
                  <a:off x="2236033" y="-134911"/>
                  <a:ext cx="1354109" cy="7180288"/>
                  <a:chOff x="2251023" y="-134911"/>
                  <a:chExt cx="1354109" cy="7180288"/>
                </a:xfrm>
              </p:grpSpPr>
              <p:cxnSp>
                <p:nvCxnSpPr>
                  <p:cNvPr id="40" name="直线连接符 39"/>
                  <p:cNvCxnSpPr/>
                  <p:nvPr/>
                </p:nvCxnSpPr>
                <p:spPr>
                  <a:xfrm>
                    <a:off x="2251023"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41" name="直线连接符 40"/>
                  <p:cNvCxnSpPr/>
                  <p:nvPr/>
                </p:nvCxnSpPr>
                <p:spPr>
                  <a:xfrm>
                    <a:off x="2703225"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42" name="直线连接符 41"/>
                  <p:cNvCxnSpPr/>
                  <p:nvPr/>
                </p:nvCxnSpPr>
                <p:spPr>
                  <a:xfrm>
                    <a:off x="3152930"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cxnSp>
                <p:nvCxnSpPr>
                  <p:cNvPr id="43" name="直线连接符 42"/>
                  <p:cNvCxnSpPr/>
                  <p:nvPr/>
                </p:nvCxnSpPr>
                <p:spPr>
                  <a:xfrm>
                    <a:off x="3605132" y="-134911"/>
                    <a:ext cx="0" cy="7180288"/>
                  </a:xfrm>
                  <a:prstGeom prst="line">
                    <a:avLst/>
                  </a:prstGeom>
                  <a:ln>
                    <a:solidFill>
                      <a:schemeClr val="bg1">
                        <a:lumMod val="65000"/>
                        <a:alpha val="9000"/>
                      </a:schemeClr>
                    </a:solidFill>
                  </a:ln>
                </p:spPr>
                <p:style>
                  <a:lnRef idx="1">
                    <a:schemeClr val="accent1"/>
                  </a:lnRef>
                  <a:fillRef idx="0">
                    <a:schemeClr val="accent1"/>
                  </a:fillRef>
                  <a:effectRef idx="0">
                    <a:schemeClr val="accent1"/>
                  </a:effectRef>
                  <a:fontRef idx="minor">
                    <a:schemeClr val="tx1"/>
                  </a:fontRef>
                </p:style>
              </p:cxnSp>
            </p:grpSp>
          </p:gr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3" name="直线连接符 2"/>
          <p:cNvCxnSpPr>
            <a:stCxn id="2" idx="3"/>
          </p:cNvCxnSpPr>
          <p:nvPr/>
        </p:nvCxnSpPr>
        <p:spPr>
          <a:xfrm flipV="1">
            <a:off x="1359834" y="322512"/>
            <a:ext cx="9937222" cy="13077"/>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19" name="任意形状 18"/>
          <p:cNvSpPr/>
          <p:nvPr/>
        </p:nvSpPr>
        <p:spPr>
          <a:xfrm>
            <a:off x="6357256" y="1088571"/>
            <a:ext cx="5186889" cy="5225143"/>
          </a:xfrm>
          <a:custGeom>
            <a:avLst/>
            <a:gdLst>
              <a:gd name="connsiteX0" fmla="*/ 0 w 5186889"/>
              <a:gd name="connsiteY0" fmla="*/ 0 h 5225143"/>
              <a:gd name="connsiteX1" fmla="*/ 4671615 w 5186889"/>
              <a:gd name="connsiteY1" fmla="*/ 0 h 5225143"/>
              <a:gd name="connsiteX2" fmla="*/ 5186889 w 5186889"/>
              <a:gd name="connsiteY2" fmla="*/ 603411 h 5225143"/>
              <a:gd name="connsiteX3" fmla="*/ 5186889 w 5186889"/>
              <a:gd name="connsiteY3" fmla="*/ 5225143 h 5225143"/>
              <a:gd name="connsiteX4" fmla="*/ 0 w 5186889"/>
              <a:gd name="connsiteY4" fmla="*/ 5225143 h 5225143"/>
              <a:gd name="connsiteX5" fmla="*/ 0 w 5186889"/>
              <a:gd name="connsiteY5" fmla="*/ 0 h 522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6889" h="5225143">
                <a:moveTo>
                  <a:pt x="0" y="0"/>
                </a:moveTo>
                <a:lnTo>
                  <a:pt x="4671615" y="0"/>
                </a:lnTo>
                <a:lnTo>
                  <a:pt x="5186889" y="603411"/>
                </a:lnTo>
                <a:lnTo>
                  <a:pt x="5186889" y="5225143"/>
                </a:lnTo>
                <a:lnTo>
                  <a:pt x="0" y="5225143"/>
                </a:lnTo>
                <a:lnTo>
                  <a:pt x="0" y="0"/>
                </a:lnTo>
                <a:close/>
              </a:path>
            </a:pathLst>
          </a:custGeom>
          <a:no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9" name="矩形 8"/>
          <p:cNvSpPr/>
          <p:nvPr/>
        </p:nvSpPr>
        <p:spPr>
          <a:xfrm>
            <a:off x="647854" y="1088572"/>
            <a:ext cx="5448146" cy="907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這裏是對整個圖表的結論性描述</a:t>
            </a:r>
            <a:endParaRPr kumimoji="1" lang="en-US" altLang="zh-CN"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描述內容多少不定</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cxnSp>
        <p:nvCxnSpPr>
          <p:cNvPr id="10" name="直线连接符 9"/>
          <p:cNvCxnSpPr/>
          <p:nvPr/>
        </p:nvCxnSpPr>
        <p:spPr>
          <a:xfrm>
            <a:off x="663769" y="2333469"/>
            <a:ext cx="5448146" cy="36819"/>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647854" y="3053764"/>
            <a:ext cx="5448146" cy="1394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3" name="矩形 12"/>
          <p:cNvSpPr/>
          <p:nvPr/>
        </p:nvSpPr>
        <p:spPr>
          <a:xfrm>
            <a:off x="647854" y="4919385"/>
            <a:ext cx="5448146" cy="1394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2" name="矩形 21"/>
          <p:cNvSpPr/>
          <p:nvPr/>
        </p:nvSpPr>
        <p:spPr>
          <a:xfrm>
            <a:off x="6357256" y="1404421"/>
            <a:ext cx="3701144" cy="591985"/>
          </a:xfrm>
          <a:prstGeom prst="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000" spc="100" dirty="0">
                <a:latin typeface="OPPOSans R" panose="00020600040101010101" pitchFamily="18" charset="-122"/>
                <a:ea typeface="OPPOSans R" panose="00020600040101010101" pitchFamily="18" charset="-122"/>
                <a:cs typeface="OPPOSans R" panose="00020600040101010101" pitchFamily="18" charset="-122"/>
              </a:rPr>
              <a:t>這邊寫的是圖表標題</a:t>
            </a:r>
            <a:endParaRPr kumimoji="1" lang="zh-CN" altLang="en-US" sz="2000" spc="100" dirty="0">
              <a:latin typeface="OPPOSans R" panose="00020600040101010101" pitchFamily="18" charset="-122"/>
              <a:ea typeface="OPPOSans R" panose="00020600040101010101" pitchFamily="18" charset="-122"/>
              <a:cs typeface="OPPOSans R" panose="00020600040101010101" pitchFamily="18" charset="-122"/>
            </a:endParaRPr>
          </a:p>
        </p:txBody>
      </p:sp>
      <p:graphicFrame>
        <p:nvGraphicFramePr>
          <p:cNvPr id="23" name="图表 22"/>
          <p:cNvGraphicFramePr/>
          <p:nvPr/>
        </p:nvGraphicFramePr>
        <p:xfrm>
          <a:off x="6637971" y="2379327"/>
          <a:ext cx="4572000" cy="3760215"/>
        </p:xfrm>
        <a:graphic>
          <a:graphicData uri="http://schemas.openxmlformats.org/drawingml/2006/chart">
            <c:chart xmlns:c="http://schemas.openxmlformats.org/drawingml/2006/chart" xmlns:r="http://schemas.openxmlformats.org/officeDocument/2006/relationships" r:id="rId1"/>
          </a:graphicData>
        </a:graphic>
      </p:graphicFrame>
      <p:sp>
        <p:nvSpPr>
          <p:cNvPr id="24" name="矩形 23"/>
          <p:cNvSpPr/>
          <p:nvPr/>
        </p:nvSpPr>
        <p:spPr>
          <a:xfrm>
            <a:off x="555841" y="3042654"/>
            <a:ext cx="5448146" cy="907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這裏是對整個圖表的結論的詳細分析闡述，分部門分要點的解讀下圖表所傳達的資訊，通常這裏寫的文字會多一些，極值，原因分析</a:t>
            </a:r>
            <a:endParaRPr kumimoji="1" lang="en-US" altLang="zh-CN"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nSpc>
                <a:spcPct val="150000"/>
              </a:lnSpc>
            </a:pPr>
            <a:endParaRPr kumimoji="1" lang="en-US" altLang="zh-CN"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25" name="圆角矩形 24"/>
          <p:cNvSpPr/>
          <p:nvPr/>
        </p:nvSpPr>
        <p:spPr>
          <a:xfrm>
            <a:off x="647854" y="4919385"/>
            <a:ext cx="1173342" cy="1088571"/>
          </a:xfrm>
          <a:prstGeom prst="round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a:latin typeface="OPPOSans H" panose="00020600040101010101" pitchFamily="18" charset="-122"/>
                <a:ea typeface="OPPOSans H" panose="00020600040101010101" pitchFamily="18" charset="-122"/>
                <a:cs typeface="OPPOSans H" panose="00020600040101010101" pitchFamily="18" charset="-122"/>
              </a:rPr>
              <a:t>2</a:t>
            </a:r>
            <a:r>
              <a:rPr kumimoji="1" lang="en-US" altLang="zh-CN" dirty="0">
                <a:latin typeface="OPPOSans H" panose="00020600040101010101" pitchFamily="18" charset="-122"/>
                <a:ea typeface="OPPOSans H" panose="00020600040101010101" pitchFamily="18" charset="-122"/>
                <a:cs typeface="OPPOSans H" panose="00020600040101010101" pitchFamily="18" charset="-122"/>
              </a:rPr>
              <a:t>W</a:t>
            </a:r>
            <a:endParaRPr kumimoji="1" lang="zh-CN" altLang="en-US" sz="3600" dirty="0">
              <a:latin typeface="OPPOSans H" panose="00020600040101010101" pitchFamily="18" charset="-122"/>
              <a:ea typeface="OPPOSans H" panose="00020600040101010101" pitchFamily="18" charset="-122"/>
              <a:cs typeface="OPPOSans H" panose="00020600040101010101" pitchFamily="18" charset="-122"/>
            </a:endParaRPr>
          </a:p>
        </p:txBody>
      </p:sp>
      <p:sp>
        <p:nvSpPr>
          <p:cNvPr id="26" name="圆角矩形 25"/>
          <p:cNvSpPr/>
          <p:nvPr/>
        </p:nvSpPr>
        <p:spPr>
          <a:xfrm>
            <a:off x="2094120" y="4919385"/>
            <a:ext cx="1173342" cy="1088571"/>
          </a:xfrm>
          <a:prstGeom prst="round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a:latin typeface="OPPOSans H" panose="00020600040101010101" pitchFamily="18" charset="-122"/>
                <a:ea typeface="OPPOSans H" panose="00020600040101010101" pitchFamily="18" charset="-122"/>
                <a:cs typeface="OPPOSans H" panose="00020600040101010101" pitchFamily="18" charset="-122"/>
              </a:rPr>
              <a:t>5</a:t>
            </a:r>
            <a:r>
              <a:rPr kumimoji="1" lang="en-US" altLang="zh-CN" dirty="0">
                <a:latin typeface="OPPOSans H" panose="00020600040101010101" pitchFamily="18" charset="-122"/>
                <a:ea typeface="OPPOSans H" panose="00020600040101010101" pitchFamily="18" charset="-122"/>
                <a:cs typeface="OPPOSans H" panose="00020600040101010101" pitchFamily="18" charset="-122"/>
              </a:rPr>
              <a:t>W</a:t>
            </a:r>
            <a:endParaRPr kumimoji="1" lang="zh-CN" altLang="en-US" sz="3600" dirty="0">
              <a:latin typeface="OPPOSans H" panose="00020600040101010101" pitchFamily="18" charset="-122"/>
              <a:ea typeface="OPPOSans H" panose="00020600040101010101" pitchFamily="18" charset="-122"/>
              <a:cs typeface="OPPOSans H" panose="00020600040101010101" pitchFamily="18" charset="-122"/>
            </a:endParaRPr>
          </a:p>
        </p:txBody>
      </p:sp>
      <p:sp>
        <p:nvSpPr>
          <p:cNvPr id="27" name="圆角矩形 26"/>
          <p:cNvSpPr/>
          <p:nvPr/>
        </p:nvSpPr>
        <p:spPr>
          <a:xfrm>
            <a:off x="3540386" y="4919385"/>
            <a:ext cx="1173342" cy="1088571"/>
          </a:xfrm>
          <a:prstGeom prst="round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4000" dirty="0">
                <a:latin typeface="OPPOSans H" panose="00020600040101010101" pitchFamily="18" charset="-122"/>
                <a:ea typeface="OPPOSans H" panose="00020600040101010101" pitchFamily="18" charset="-122"/>
                <a:cs typeface="OPPOSans H" panose="00020600040101010101" pitchFamily="18" charset="-122"/>
              </a:rPr>
              <a:t>90</a:t>
            </a:r>
            <a:r>
              <a:rPr kumimoji="1" lang="en-US" altLang="zh-CN" sz="1400" dirty="0">
                <a:latin typeface="OPPOSans H" panose="00020600040101010101" pitchFamily="18" charset="-122"/>
                <a:ea typeface="OPPOSans H" panose="00020600040101010101" pitchFamily="18" charset="-122"/>
                <a:cs typeface="OPPOSans H" panose="00020600040101010101" pitchFamily="18" charset="-122"/>
              </a:rPr>
              <a:t>%</a:t>
            </a:r>
            <a:endParaRPr kumimoji="1" lang="zh-CN" altLang="en-US" sz="1600" dirty="0">
              <a:latin typeface="OPPOSans H" panose="00020600040101010101" pitchFamily="18" charset="-122"/>
              <a:ea typeface="OPPOSans H" panose="00020600040101010101" pitchFamily="18" charset="-122"/>
              <a:cs typeface="OPPOSans H" panose="00020600040101010101" pitchFamily="18" charset="-122"/>
            </a:endParaRPr>
          </a:p>
        </p:txBody>
      </p:sp>
      <p:sp>
        <p:nvSpPr>
          <p:cNvPr id="28" name="圆角矩形 27"/>
          <p:cNvSpPr/>
          <p:nvPr/>
        </p:nvSpPr>
        <p:spPr>
          <a:xfrm>
            <a:off x="4986651" y="4919385"/>
            <a:ext cx="1173342" cy="1088571"/>
          </a:xfrm>
          <a:prstGeom prst="roundRect">
            <a:avLst/>
          </a:prstGeom>
          <a:solidFill>
            <a:srgbClr val="F7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3200" dirty="0">
                <a:latin typeface="OPPOSans H" panose="00020600040101010101" pitchFamily="18" charset="-122"/>
                <a:ea typeface="OPPOSans H" panose="00020600040101010101" pitchFamily="18" charset="-122"/>
                <a:cs typeface="OPPOSans H" panose="00020600040101010101" pitchFamily="18" charset="-122"/>
              </a:rPr>
              <a:t>100</a:t>
            </a:r>
            <a:r>
              <a:rPr kumimoji="1" lang="en-US" altLang="zh-CN" sz="800" dirty="0">
                <a:latin typeface="OPPOSans H" panose="00020600040101010101" pitchFamily="18" charset="-122"/>
                <a:ea typeface="OPPOSans H" panose="00020600040101010101" pitchFamily="18" charset="-122"/>
                <a:cs typeface="OPPOSans H" panose="00020600040101010101" pitchFamily="18" charset="-122"/>
              </a:rPr>
              <a:t>%</a:t>
            </a:r>
            <a:endParaRPr kumimoji="1" lang="zh-CN" altLang="en-US" sz="1600" dirty="0">
              <a:latin typeface="OPPOSans H" panose="00020600040101010101" pitchFamily="18" charset="-122"/>
              <a:ea typeface="OPPOSans H" panose="00020600040101010101" pitchFamily="18" charset="-122"/>
              <a:cs typeface="OPPOSans H" panose="00020600040101010101" pitchFamily="18" charset="-122"/>
            </a:endParaRPr>
          </a:p>
        </p:txBody>
      </p:sp>
      <p:sp>
        <p:nvSpPr>
          <p:cNvPr id="29" name="矩形 28"/>
          <p:cNvSpPr/>
          <p:nvPr/>
        </p:nvSpPr>
        <p:spPr>
          <a:xfrm>
            <a:off x="792263" y="5783598"/>
            <a:ext cx="1104594" cy="907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客單價</a:t>
            </a:r>
            <a:endParaRPr kumimoji="1" lang="en-US" altLang="zh-CN"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0" name="矩形 29"/>
          <p:cNvSpPr/>
          <p:nvPr/>
        </p:nvSpPr>
        <p:spPr>
          <a:xfrm>
            <a:off x="2272708" y="5783598"/>
            <a:ext cx="1040601" cy="907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人效</a:t>
            </a:r>
            <a:endParaRPr kumimoji="1" lang="en-US" altLang="zh-CN"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1" name="矩形 30"/>
          <p:cNvSpPr/>
          <p:nvPr/>
        </p:nvSpPr>
        <p:spPr>
          <a:xfrm>
            <a:off x="3689160" y="5783598"/>
            <a:ext cx="1040601" cy="907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開單率</a:t>
            </a:r>
            <a:endParaRPr kumimoji="1" lang="en-US" altLang="zh-CN"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2" name="矩形 31"/>
          <p:cNvSpPr/>
          <p:nvPr/>
        </p:nvSpPr>
        <p:spPr>
          <a:xfrm>
            <a:off x="5105612" y="5783598"/>
            <a:ext cx="1040601" cy="907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完成率</a:t>
            </a:r>
            <a:endParaRPr kumimoji="1" lang="en-US" altLang="zh-CN"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pic>
        <p:nvPicPr>
          <p:cNvPr id="33" name="图片 32"/>
          <p:cNvPicPr>
            <a:picLocks noChangeAspect="1"/>
          </p:cNvPicPr>
          <p:nvPr/>
        </p:nvPicPr>
        <p:blipFill rotWithShape="1">
          <a:blip r:embed="rId2">
            <a:alphaModFix amt="20000"/>
          </a:blip>
          <a:srcRect t="53713"/>
          <a:stretch>
            <a:fillRect/>
          </a:stretch>
        </p:blipFill>
        <p:spPr>
          <a:xfrm>
            <a:off x="10353134" y="5217977"/>
            <a:ext cx="2707289" cy="1887300"/>
          </a:xfrm>
          <a:prstGeom prst="rect">
            <a:avLst/>
          </a:prstGeom>
          <a:effectLst>
            <a:outerShdw blurRad="50800" dist="50800" dir="5400000" algn="ctr" rotWithShape="0">
              <a:srgbClr val="000000">
                <a:alpha val="0"/>
              </a:srgbClr>
            </a:outerShdw>
          </a:effectLst>
        </p:spPr>
      </p:pic>
      <p:cxnSp>
        <p:nvCxnSpPr>
          <p:cNvPr id="34" name="直线连接符 33"/>
          <p:cNvCxnSpPr/>
          <p:nvPr/>
        </p:nvCxnSpPr>
        <p:spPr>
          <a:xfrm flipV="1">
            <a:off x="845326" y="6619600"/>
            <a:ext cx="1621763" cy="14967"/>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35"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
        <p:nvSpPr>
          <p:cNvPr id="38" name="矩形 37"/>
          <p:cNvSpPr/>
          <p:nvPr/>
        </p:nvSpPr>
        <p:spPr>
          <a:xfrm>
            <a:off x="543389" y="3742076"/>
            <a:ext cx="5448146" cy="907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分要點闡述，每個小要點拆開講</a:t>
            </a:r>
            <a:endParaRPr kumimoji="1" lang="en-US" altLang="zh-CN"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图片 64"/>
          <p:cNvPicPr>
            <a:picLocks noChangeAspect="1"/>
          </p:cNvPicPr>
          <p:nvPr/>
        </p:nvPicPr>
        <p:blipFill>
          <a:blip r:embed="rId2">
            <a:alphaModFix amt="46000"/>
          </a:blip>
          <a:stretch>
            <a:fillRect/>
          </a:stretch>
        </p:blipFill>
        <p:spPr>
          <a:xfrm>
            <a:off x="7600952" y="633"/>
            <a:ext cx="4591048" cy="3521741"/>
          </a:xfrm>
          <a:prstGeom prst="rect">
            <a:avLst/>
          </a:prstGeom>
        </p:spPr>
      </p:pic>
      <p:sp>
        <p:nvSpPr>
          <p:cNvPr id="9" name="矩形 8"/>
          <p:cNvSpPr/>
          <p:nvPr/>
        </p:nvSpPr>
        <p:spPr>
          <a:xfrm>
            <a:off x="6449949" y="2405415"/>
            <a:ext cx="4891088" cy="3688976"/>
          </a:xfrm>
          <a:prstGeom prst="rect">
            <a:avLst/>
          </a:prstGeom>
          <a:solidFill>
            <a:schemeClr val="bg1"/>
          </a:solidFill>
          <a:ln>
            <a:gradFill>
              <a:gsLst>
                <a:gs pos="0">
                  <a:schemeClr val="accent1">
                    <a:lumMod val="5000"/>
                    <a:lumOff val="95000"/>
                  </a:schemeClr>
                </a:gs>
                <a:gs pos="100000">
                  <a:srgbClr val="7DC2EB"/>
                </a:gs>
              </a:gsLst>
              <a:lin ang="5400000" scaled="1"/>
            </a:gradFill>
          </a:ln>
          <a:effectLst>
            <a:outerShdw blurRad="149681" dist="483204" dir="5400000" sx="91000" sy="91000" algn="t" rotWithShape="0">
              <a:srgbClr val="7DC2EB">
                <a:alpha val="48488"/>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40"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cxnSp>
        <p:nvCxnSpPr>
          <p:cNvPr id="19" name="直线连接符 18"/>
          <p:cNvCxnSpPr/>
          <p:nvPr/>
        </p:nvCxnSpPr>
        <p:spPr>
          <a:xfrm>
            <a:off x="1290270" y="311151"/>
            <a:ext cx="10058740" cy="1362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graphicFrame>
        <p:nvGraphicFramePr>
          <p:cNvPr id="27" name="图表 26"/>
          <p:cNvGraphicFramePr/>
          <p:nvPr/>
        </p:nvGraphicFramePr>
        <p:xfrm>
          <a:off x="6286466" y="896454"/>
          <a:ext cx="4891088" cy="5065092"/>
        </p:xfrm>
        <a:graphic>
          <a:graphicData uri="http://schemas.openxmlformats.org/drawingml/2006/chart">
            <c:chart xmlns:c="http://schemas.openxmlformats.org/drawingml/2006/chart" xmlns:r="http://schemas.openxmlformats.org/officeDocument/2006/relationships" r:id="rId1"/>
          </a:graphicData>
        </a:graphic>
      </p:graphicFrame>
      <p:sp>
        <p:nvSpPr>
          <p:cNvPr id="10" name="矩形 9"/>
          <p:cNvSpPr/>
          <p:nvPr/>
        </p:nvSpPr>
        <p:spPr>
          <a:xfrm>
            <a:off x="11236865" y="1369308"/>
            <a:ext cx="131704" cy="514465"/>
          </a:xfrm>
          <a:prstGeom prst="rect">
            <a:avLst/>
          </a:prstGeom>
          <a:gradFill>
            <a:gsLst>
              <a:gs pos="0">
                <a:schemeClr val="accent1">
                  <a:lumMod val="5000"/>
                  <a:lumOff val="95000"/>
                </a:schemeClr>
              </a:gs>
              <a:gs pos="81000">
                <a:srgbClr val="7DC2E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9043954" y="1418096"/>
            <a:ext cx="2133600" cy="516255"/>
          </a:xfrm>
          <a:prstGeom prst="rect">
            <a:avLst/>
          </a:prstGeom>
          <a:noFill/>
        </p:spPr>
        <p:txBody>
          <a:bodyPr wrap="none" lIns="0" tIns="0" rIns="0" bIns="0" rtlCol="0">
            <a:spAutoFit/>
          </a:bodyPr>
          <a:lstStyle/>
          <a:p>
            <a:pPr algn="r">
              <a:lnSpc>
                <a:spcPct val="120000"/>
              </a:lnSpc>
            </a:pPr>
            <a:r>
              <a:rPr kumimoji="1" lang="zh-CN" altLang="en-US" sz="1400" dirty="0">
                <a:solidFill>
                  <a:schemeClr val="tx1">
                    <a:lumMod val="85000"/>
                    <a:lumOff val="15000"/>
                  </a:schemeClr>
                </a:solidFill>
                <a:latin typeface="OPPOSans H" panose="00020600040101010101" pitchFamily="18" charset="-122"/>
                <a:ea typeface="OPPOSans H" panose="00020600040101010101" pitchFamily="18" charset="-122"/>
                <a:cs typeface="OPPOSans H" panose="00020600040101010101" pitchFamily="18" charset="-122"/>
              </a:rPr>
              <a:t>你可以在這裏寫表格的標題</a:t>
            </a:r>
            <a:endParaRPr kumimoji="1" lang="en-US" altLang="zh-CN" sz="1400" dirty="0">
              <a:solidFill>
                <a:schemeClr val="tx1">
                  <a:lumMod val="85000"/>
                  <a:lumOff val="15000"/>
                </a:schemeClr>
              </a:solidFill>
              <a:latin typeface="OPPOSans H" panose="00020600040101010101" pitchFamily="18" charset="-122"/>
              <a:ea typeface="OPPOSans H" panose="00020600040101010101" pitchFamily="18" charset="-122"/>
              <a:cs typeface="OPPOSans H" panose="00020600040101010101" pitchFamily="18" charset="-122"/>
            </a:endParaRPr>
          </a:p>
          <a:p>
            <a:pPr algn="r">
              <a:lnSpc>
                <a:spcPct val="120000"/>
              </a:lnSpc>
            </a:pPr>
            <a:r>
              <a:rPr kumimoji="1" lang="zh-CN" altLang="en-US" sz="1400" dirty="0">
                <a:solidFill>
                  <a:schemeClr val="tx1">
                    <a:lumMod val="85000"/>
                    <a:lumOff val="15000"/>
                  </a:schemeClr>
                </a:solidFill>
                <a:latin typeface="OPPOSans H" panose="00020600040101010101" pitchFamily="18" charset="-122"/>
                <a:ea typeface="OPPOSans H" panose="00020600040101010101" pitchFamily="18" charset="-122"/>
                <a:cs typeface="OPPOSans H" panose="00020600040101010101" pitchFamily="18" charset="-122"/>
              </a:rPr>
              <a:t>本年度業績回款</a:t>
            </a:r>
            <a:endParaRPr kumimoji="1" lang="zh-CN" altLang="en-US" sz="1400" dirty="0">
              <a:solidFill>
                <a:schemeClr val="tx1">
                  <a:lumMod val="85000"/>
                  <a:lumOff val="15000"/>
                </a:schemeClr>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32" name="矩形 31"/>
          <p:cNvSpPr/>
          <p:nvPr/>
        </p:nvSpPr>
        <p:spPr>
          <a:xfrm>
            <a:off x="747675" y="564552"/>
            <a:ext cx="4381538"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在這裏寫本頁的主要內容標題</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33" name="矩形 32"/>
          <p:cNvSpPr/>
          <p:nvPr/>
        </p:nvSpPr>
        <p:spPr>
          <a:xfrm>
            <a:off x="757262" y="1412095"/>
            <a:ext cx="4381538"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對表格中的極值數據反應問題進行闡述</a:t>
            </a:r>
            <a:endPar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1" name="直线箭头连接符 20"/>
          <p:cNvCxnSpPr/>
          <p:nvPr/>
        </p:nvCxnSpPr>
        <p:spPr>
          <a:xfrm>
            <a:off x="4743450" y="1761504"/>
            <a:ext cx="1877955" cy="0"/>
          </a:xfrm>
          <a:prstGeom prst="straightConnector1">
            <a:avLst/>
          </a:prstGeom>
          <a:ln>
            <a:solidFill>
              <a:srgbClr val="7DC2EB"/>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线连接符 29"/>
          <p:cNvCxnSpPr/>
          <p:nvPr/>
        </p:nvCxnSpPr>
        <p:spPr>
          <a:xfrm>
            <a:off x="839788" y="2050151"/>
            <a:ext cx="4032250" cy="0"/>
          </a:xfrm>
          <a:prstGeom prst="line">
            <a:avLst/>
          </a:prstGeom>
          <a:ln>
            <a:solidFill>
              <a:schemeClr val="tx1">
                <a:alpha val="17793"/>
              </a:schemeClr>
            </a:solidFill>
          </a:ln>
        </p:spPr>
        <p:style>
          <a:lnRef idx="1">
            <a:schemeClr val="accent1"/>
          </a:lnRef>
          <a:fillRef idx="0">
            <a:schemeClr val="accent1"/>
          </a:fillRef>
          <a:effectRef idx="0">
            <a:schemeClr val="accent1"/>
          </a:effectRef>
          <a:fontRef idx="minor">
            <a:schemeClr val="tx1"/>
          </a:fontRef>
        </p:style>
      </p:cxnSp>
      <p:grpSp>
        <p:nvGrpSpPr>
          <p:cNvPr id="35" name="组合 34"/>
          <p:cNvGrpSpPr/>
          <p:nvPr/>
        </p:nvGrpSpPr>
        <p:grpSpPr>
          <a:xfrm>
            <a:off x="747675" y="2636366"/>
            <a:ext cx="1706484" cy="1206908"/>
            <a:chOff x="747675" y="2807822"/>
            <a:chExt cx="1706484" cy="1206908"/>
          </a:xfrm>
        </p:grpSpPr>
        <p:sp>
          <p:nvSpPr>
            <p:cNvPr id="24" name="文本框 23"/>
            <p:cNvSpPr txBox="1"/>
            <p:nvPr/>
          </p:nvSpPr>
          <p:spPr>
            <a:xfrm>
              <a:off x="828668" y="2807822"/>
              <a:ext cx="1376680" cy="615315"/>
            </a:xfrm>
            <a:prstGeom prst="rect">
              <a:avLst/>
            </a:prstGeom>
            <a:noFill/>
          </p:spPr>
          <p:txBody>
            <a:bodyPr wrap="none" lIns="0" tIns="0" rIns="0" bIns="0" rtlCol="0">
              <a:spAutoFit/>
            </a:bodyPr>
            <a:lstStyle/>
            <a:p>
              <a:pPr algn="l"/>
              <a:r>
                <a:rPr kumimoji="1" lang="en-US" altLang="zh-CN" sz="40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24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25" name="文本框 24"/>
            <p:cNvSpPr txBox="1"/>
            <p:nvPr/>
          </p:nvSpPr>
          <p:spPr>
            <a:xfrm>
              <a:off x="2225559" y="3059738"/>
              <a:ext cx="228600" cy="276860"/>
            </a:xfrm>
            <a:prstGeom prst="rect">
              <a:avLst/>
            </a:prstGeom>
            <a:noFill/>
          </p:spPr>
          <p:txBody>
            <a:bodyPr wrap="none" lIns="0" tIns="0" rIns="0" bIns="0" rtlCol="0">
              <a:spAutoFit/>
            </a:bodyPr>
            <a:lstStyle/>
            <a:p>
              <a:pPr algn="l"/>
              <a:r>
                <a:rPr kumimoji="1" lang="zh-CN" altLang="en-US"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2" name="矩形 41"/>
            <p:cNvSpPr/>
            <p:nvPr/>
          </p:nvSpPr>
          <p:spPr>
            <a:xfrm>
              <a:off x="747675" y="3315911"/>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44" name="组合 43"/>
          <p:cNvGrpSpPr/>
          <p:nvPr/>
        </p:nvGrpSpPr>
        <p:grpSpPr>
          <a:xfrm>
            <a:off x="3040246" y="2648465"/>
            <a:ext cx="1706484" cy="1206908"/>
            <a:chOff x="747675" y="2807822"/>
            <a:chExt cx="1706484" cy="1206908"/>
          </a:xfrm>
        </p:grpSpPr>
        <p:sp>
          <p:nvSpPr>
            <p:cNvPr id="45" name="文本框 44"/>
            <p:cNvSpPr txBox="1"/>
            <p:nvPr/>
          </p:nvSpPr>
          <p:spPr>
            <a:xfrm>
              <a:off x="828668" y="2807822"/>
              <a:ext cx="1376680" cy="615315"/>
            </a:xfrm>
            <a:prstGeom prst="rect">
              <a:avLst/>
            </a:prstGeom>
            <a:noFill/>
          </p:spPr>
          <p:txBody>
            <a:bodyPr wrap="none" lIns="0" tIns="0" rIns="0" bIns="0" rtlCol="0">
              <a:spAutoFit/>
            </a:bodyPr>
            <a:lstStyle/>
            <a:p>
              <a:pPr algn="l"/>
              <a:r>
                <a:rPr kumimoji="1" lang="en-US" altLang="zh-CN" sz="40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24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46" name="文本框 45"/>
            <p:cNvSpPr txBox="1"/>
            <p:nvPr/>
          </p:nvSpPr>
          <p:spPr>
            <a:xfrm>
              <a:off x="2225559" y="3059738"/>
              <a:ext cx="228600" cy="276860"/>
            </a:xfrm>
            <a:prstGeom prst="rect">
              <a:avLst/>
            </a:prstGeom>
            <a:noFill/>
          </p:spPr>
          <p:txBody>
            <a:bodyPr wrap="none" lIns="0" tIns="0" rIns="0" bIns="0" rtlCol="0">
              <a:spAutoFit/>
            </a:bodyPr>
            <a:lstStyle/>
            <a:p>
              <a:pPr algn="l"/>
              <a:r>
                <a:rPr kumimoji="1" lang="zh-CN" altLang="en-US"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7" name="矩形 46"/>
            <p:cNvSpPr/>
            <p:nvPr/>
          </p:nvSpPr>
          <p:spPr>
            <a:xfrm>
              <a:off x="747675" y="3315911"/>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48" name="组合 47"/>
          <p:cNvGrpSpPr/>
          <p:nvPr/>
        </p:nvGrpSpPr>
        <p:grpSpPr>
          <a:xfrm>
            <a:off x="742880" y="4023012"/>
            <a:ext cx="1706484" cy="1206908"/>
            <a:chOff x="747675" y="2807822"/>
            <a:chExt cx="1706484" cy="1206908"/>
          </a:xfrm>
        </p:grpSpPr>
        <p:sp>
          <p:nvSpPr>
            <p:cNvPr id="50" name="文本框 49"/>
            <p:cNvSpPr txBox="1"/>
            <p:nvPr/>
          </p:nvSpPr>
          <p:spPr>
            <a:xfrm>
              <a:off x="828668" y="2807822"/>
              <a:ext cx="1376680" cy="615315"/>
            </a:xfrm>
            <a:prstGeom prst="rect">
              <a:avLst/>
            </a:prstGeom>
            <a:noFill/>
          </p:spPr>
          <p:txBody>
            <a:bodyPr wrap="none" lIns="0" tIns="0" rIns="0" bIns="0" rtlCol="0">
              <a:spAutoFit/>
            </a:bodyPr>
            <a:lstStyle/>
            <a:p>
              <a:pPr algn="l"/>
              <a:r>
                <a:rPr kumimoji="1" lang="en-US" altLang="zh-CN" sz="40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24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51" name="文本框 50"/>
            <p:cNvSpPr txBox="1"/>
            <p:nvPr/>
          </p:nvSpPr>
          <p:spPr>
            <a:xfrm>
              <a:off x="2225559" y="3059738"/>
              <a:ext cx="228600" cy="276860"/>
            </a:xfrm>
            <a:prstGeom prst="rect">
              <a:avLst/>
            </a:prstGeom>
            <a:noFill/>
          </p:spPr>
          <p:txBody>
            <a:bodyPr wrap="none" lIns="0" tIns="0" rIns="0" bIns="0" rtlCol="0">
              <a:spAutoFit/>
            </a:bodyPr>
            <a:lstStyle/>
            <a:p>
              <a:pPr algn="l"/>
              <a:r>
                <a:rPr kumimoji="1" lang="zh-CN" altLang="en-US"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52" name="矩形 51"/>
            <p:cNvSpPr/>
            <p:nvPr/>
          </p:nvSpPr>
          <p:spPr>
            <a:xfrm>
              <a:off x="747675" y="3315911"/>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53" name="组合 52"/>
          <p:cNvGrpSpPr/>
          <p:nvPr/>
        </p:nvGrpSpPr>
        <p:grpSpPr>
          <a:xfrm>
            <a:off x="3035451" y="4035111"/>
            <a:ext cx="1706484" cy="1206908"/>
            <a:chOff x="747675" y="2807822"/>
            <a:chExt cx="1706484" cy="1206908"/>
          </a:xfrm>
        </p:grpSpPr>
        <p:sp>
          <p:nvSpPr>
            <p:cNvPr id="54" name="文本框 53"/>
            <p:cNvSpPr txBox="1"/>
            <p:nvPr/>
          </p:nvSpPr>
          <p:spPr>
            <a:xfrm>
              <a:off x="828668" y="2807822"/>
              <a:ext cx="1376680" cy="615315"/>
            </a:xfrm>
            <a:prstGeom prst="rect">
              <a:avLst/>
            </a:prstGeom>
            <a:noFill/>
          </p:spPr>
          <p:txBody>
            <a:bodyPr wrap="none" lIns="0" tIns="0" rIns="0" bIns="0" rtlCol="0">
              <a:spAutoFit/>
            </a:bodyPr>
            <a:lstStyle/>
            <a:p>
              <a:pPr algn="l"/>
              <a:r>
                <a:rPr kumimoji="1" lang="en-US" altLang="zh-CN" sz="40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rPr>
                <a:t>3456</a:t>
              </a:r>
              <a:endParaRPr kumimoji="1" lang="zh-CN" altLang="en-US" sz="2400" dirty="0">
                <a:solidFill>
                  <a:srgbClr val="5B96D6"/>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55" name="文本框 54"/>
            <p:cNvSpPr txBox="1"/>
            <p:nvPr/>
          </p:nvSpPr>
          <p:spPr>
            <a:xfrm>
              <a:off x="2225559" y="3059738"/>
              <a:ext cx="228600" cy="276860"/>
            </a:xfrm>
            <a:prstGeom prst="rect">
              <a:avLst/>
            </a:prstGeom>
            <a:noFill/>
          </p:spPr>
          <p:txBody>
            <a:bodyPr wrap="none" lIns="0" tIns="0" rIns="0" bIns="0" rtlCol="0">
              <a:spAutoFit/>
            </a:bodyPr>
            <a:lstStyle/>
            <a:p>
              <a:pPr algn="l"/>
              <a:r>
                <a:rPr kumimoji="1" lang="zh-CN" altLang="en-US" dirty="0">
                  <a:solidFill>
                    <a:srgbClr val="5B96D6"/>
                  </a:solidFill>
                  <a:latin typeface="OPPOSans R" panose="00020600040101010101" pitchFamily="18" charset="-122"/>
                  <a:ea typeface="OPPOSans R" panose="00020600040101010101" pitchFamily="18" charset="-122"/>
                  <a:cs typeface="OPPOSans R" panose="00020600040101010101" pitchFamily="18" charset="-122"/>
                </a:rPr>
                <a:t>元</a:t>
              </a:r>
              <a:endParaRPr kumimoji="1" lang="zh-CN" altLang="en-US" dirty="0">
                <a:solidFill>
                  <a:srgbClr val="5B96D6"/>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56" name="矩形 55"/>
            <p:cNvSpPr/>
            <p:nvPr/>
          </p:nvSpPr>
          <p:spPr>
            <a:xfrm>
              <a:off x="747675" y="3315911"/>
              <a:ext cx="14724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寫數據名稱</a:t>
              </a:r>
              <a:endParaRPr kumimoji="1" lang="zh-CN" altLang="en-US" sz="16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sp>
        <p:nvSpPr>
          <p:cNvPr id="59" name="矩形 58"/>
          <p:cNvSpPr/>
          <p:nvPr/>
        </p:nvSpPr>
        <p:spPr>
          <a:xfrm>
            <a:off x="742880" y="5545033"/>
            <a:ext cx="4381538"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kumimoji="1" lang="zh-CN" altLang="en-US" sz="1050" dirty="0">
                <a:solidFill>
                  <a:schemeClr val="tx1">
                    <a:lumMod val="85000"/>
                    <a:lumOff val="15000"/>
                    <a:alpha val="76000"/>
                  </a:schemeClr>
                </a:solidFill>
                <a:latin typeface="OPPOSans R" panose="00020600040101010101" pitchFamily="18" charset="-122"/>
                <a:ea typeface="OPPOSans R" panose="00020600040101010101" pitchFamily="18" charset="-122"/>
                <a:cs typeface="OPPOSans R" panose="00020600040101010101" pitchFamily="18" charset="-122"/>
              </a:rPr>
              <a:t>統計時間：</a:t>
            </a:r>
            <a:r>
              <a:rPr kumimoji="1" lang="en-US" altLang="zh-CN" sz="1050" dirty="0">
                <a:solidFill>
                  <a:schemeClr val="tx1">
                    <a:lumMod val="85000"/>
                    <a:lumOff val="15000"/>
                    <a:alpha val="76000"/>
                  </a:schemeClr>
                </a:solidFill>
                <a:latin typeface="OPPOSans R" panose="00020600040101010101" pitchFamily="18" charset="-122"/>
                <a:ea typeface="OPPOSans R" panose="00020600040101010101" pitchFamily="18" charset="-122"/>
                <a:cs typeface="OPPOSans R" panose="00020600040101010101" pitchFamily="18" charset="-122"/>
              </a:rPr>
              <a:t>2022</a:t>
            </a:r>
            <a:r>
              <a:rPr kumimoji="1" lang="zh-CN" altLang="en-US" sz="1050" dirty="0">
                <a:solidFill>
                  <a:schemeClr val="tx1">
                    <a:lumMod val="85000"/>
                    <a:lumOff val="15000"/>
                    <a:alpha val="76000"/>
                  </a:schemeClr>
                </a:solidFill>
                <a:latin typeface="OPPOSans R" panose="00020600040101010101" pitchFamily="18" charset="-122"/>
                <a:ea typeface="OPPOSans R" panose="00020600040101010101" pitchFamily="18" charset="-122"/>
                <a:cs typeface="OPPOSans R" panose="00020600040101010101" pitchFamily="18" charset="-122"/>
              </a:rPr>
              <a:t>年</a:t>
            </a:r>
            <a:r>
              <a:rPr kumimoji="1" lang="en-US" altLang="zh-CN" sz="1050" dirty="0">
                <a:solidFill>
                  <a:schemeClr val="tx1">
                    <a:lumMod val="85000"/>
                    <a:lumOff val="15000"/>
                    <a:alpha val="76000"/>
                  </a:schemeClr>
                </a:solidFill>
                <a:latin typeface="OPPOSans R" panose="00020600040101010101" pitchFamily="18" charset="-122"/>
                <a:ea typeface="OPPOSans R" panose="00020600040101010101" pitchFamily="18" charset="-122"/>
                <a:cs typeface="OPPOSans R" panose="00020600040101010101" pitchFamily="18" charset="-122"/>
              </a:rPr>
              <a:t>6</a:t>
            </a:r>
            <a:r>
              <a:rPr kumimoji="1" lang="zh-CN" altLang="en-US" sz="1050" dirty="0">
                <a:solidFill>
                  <a:schemeClr val="tx1">
                    <a:lumMod val="85000"/>
                    <a:lumOff val="15000"/>
                    <a:alpha val="76000"/>
                  </a:schemeClr>
                </a:solidFill>
                <a:latin typeface="OPPOSans R" panose="00020600040101010101" pitchFamily="18" charset="-122"/>
                <a:ea typeface="OPPOSans R" panose="00020600040101010101" pitchFamily="18" charset="-122"/>
                <a:cs typeface="OPPOSans R" panose="00020600040101010101" pitchFamily="18" charset="-122"/>
              </a:rPr>
              <a:t>月</a:t>
            </a:r>
            <a:endParaRPr kumimoji="1" lang="en-US" altLang="zh-CN" sz="1050" dirty="0">
              <a:solidFill>
                <a:schemeClr val="tx1">
                  <a:lumMod val="85000"/>
                  <a:lumOff val="15000"/>
                  <a:alpha val="76000"/>
                </a:schemeClr>
              </a:solidFill>
              <a:latin typeface="OPPOSans R" panose="00020600040101010101" pitchFamily="18" charset="-122"/>
              <a:ea typeface="OPPOSans R" panose="00020600040101010101" pitchFamily="18" charset="-122"/>
              <a:cs typeface="OPPOSans R" panose="00020600040101010101" pitchFamily="18" charset="-122"/>
            </a:endParaRPr>
          </a:p>
          <a:p>
            <a:pPr>
              <a:lnSpc>
                <a:spcPct val="120000"/>
              </a:lnSpc>
            </a:pPr>
            <a:r>
              <a:rPr kumimoji="1" lang="zh-CN" altLang="en-US" sz="1050" dirty="0">
                <a:solidFill>
                  <a:schemeClr val="tx1">
                    <a:lumMod val="85000"/>
                    <a:lumOff val="15000"/>
                    <a:alpha val="76000"/>
                  </a:schemeClr>
                </a:solidFill>
                <a:latin typeface="OPPOSans R" panose="00020600040101010101" pitchFamily="18" charset="-122"/>
                <a:ea typeface="OPPOSans R" panose="00020600040101010101" pitchFamily="18" charset="-122"/>
                <a:cs typeface="OPPOSans R" panose="00020600040101010101" pitchFamily="18" charset="-122"/>
              </a:rPr>
              <a:t>數據來源：公司半年度業績報表</a:t>
            </a:r>
            <a:endParaRPr kumimoji="1" lang="zh-CN" altLang="en-US" sz="1050" dirty="0">
              <a:solidFill>
                <a:schemeClr val="tx1">
                  <a:lumMod val="85000"/>
                  <a:lumOff val="15000"/>
                  <a:alpha val="76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p:cNvPicPr>
            <a:picLocks noChangeAspect="1"/>
          </p:cNvPicPr>
          <p:nvPr/>
        </p:nvPicPr>
        <p:blipFill rotWithShape="1">
          <a:blip r:embed="rId1">
            <a:alphaModFix amt="8000"/>
          </a:blip>
          <a:srcRect t="53713"/>
          <a:stretch>
            <a:fillRect/>
          </a:stretch>
        </p:blipFill>
        <p:spPr>
          <a:xfrm>
            <a:off x="9319849" y="322512"/>
            <a:ext cx="3550738" cy="2298513"/>
          </a:xfrm>
          <a:prstGeom prst="rect">
            <a:avLst/>
          </a:prstGeom>
          <a:effectLst>
            <a:outerShdw blurRad="50800" dist="50800" dir="5400000" algn="ctr" rotWithShape="0">
              <a:srgbClr val="000000">
                <a:alpha val="0"/>
              </a:srgbClr>
            </a:outerShdw>
          </a:effectLst>
        </p:spPr>
      </p:pic>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3" name="直线连接符 2"/>
          <p:cNvCxnSpPr>
            <a:stCxn id="2" idx="3"/>
          </p:cNvCxnSpPr>
          <p:nvPr/>
        </p:nvCxnSpPr>
        <p:spPr>
          <a:xfrm flipV="1">
            <a:off x="1359834" y="322512"/>
            <a:ext cx="9937222" cy="13077"/>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16" name="椭圆 15"/>
          <p:cNvSpPr/>
          <p:nvPr/>
        </p:nvSpPr>
        <p:spPr>
          <a:xfrm>
            <a:off x="5879525" y="2902473"/>
            <a:ext cx="8776201" cy="8776201"/>
          </a:xfrm>
          <a:prstGeom prst="ellipse">
            <a:avLst/>
          </a:prstGeom>
          <a:solidFill>
            <a:srgbClr val="5B96D6">
              <a:alpha val="8812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4" name="组合 13"/>
          <p:cNvGrpSpPr/>
          <p:nvPr/>
        </p:nvGrpSpPr>
        <p:grpSpPr>
          <a:xfrm>
            <a:off x="6633215" y="1831038"/>
            <a:ext cx="5270636" cy="5601714"/>
            <a:chOff x="7384639" y="1591126"/>
            <a:chExt cx="3835400" cy="4076323"/>
          </a:xfrm>
        </p:grpSpPr>
        <p:grpSp>
          <p:nvGrpSpPr>
            <p:cNvPr id="13" name="组合 12"/>
            <p:cNvGrpSpPr/>
            <p:nvPr/>
          </p:nvGrpSpPr>
          <p:grpSpPr>
            <a:xfrm>
              <a:off x="7544707" y="2049517"/>
              <a:ext cx="3500664" cy="2512503"/>
              <a:chOff x="7544707" y="2049517"/>
              <a:chExt cx="3500664" cy="2512503"/>
            </a:xfrm>
          </p:grpSpPr>
          <p:pic>
            <p:nvPicPr>
              <p:cNvPr id="11" name="图片 10"/>
              <p:cNvPicPr>
                <a:picLocks noChangeAspect="1"/>
              </p:cNvPicPr>
              <p:nvPr/>
            </p:nvPicPr>
            <p:blipFill>
              <a:blip r:embed="rId2"/>
              <a:stretch>
                <a:fillRect/>
              </a:stretch>
            </p:blipFill>
            <p:spPr>
              <a:xfrm>
                <a:off x="7544707" y="2049517"/>
                <a:ext cx="2484664" cy="2512503"/>
              </a:xfrm>
              <a:prstGeom prst="rect">
                <a:avLst/>
              </a:prstGeom>
            </p:spPr>
          </p:pic>
          <p:pic>
            <p:nvPicPr>
              <p:cNvPr id="12" name="图片 11"/>
              <p:cNvPicPr>
                <a:picLocks noChangeAspect="1"/>
              </p:cNvPicPr>
              <p:nvPr/>
            </p:nvPicPr>
            <p:blipFill rotWithShape="1">
              <a:blip r:embed="rId2"/>
              <a:srcRect r="46148"/>
              <a:stretch>
                <a:fillRect/>
              </a:stretch>
            </p:blipFill>
            <p:spPr>
              <a:xfrm>
                <a:off x="9707336" y="2049517"/>
                <a:ext cx="1338035" cy="2512503"/>
              </a:xfrm>
              <a:prstGeom prst="rect">
                <a:avLst/>
              </a:prstGeom>
            </p:spPr>
          </p:pic>
        </p:grpSp>
        <p:pic>
          <p:nvPicPr>
            <p:cNvPr id="10" name="图片 9"/>
            <p:cNvPicPr>
              <a:picLocks noChangeAspect="1"/>
            </p:cNvPicPr>
            <p:nvPr/>
          </p:nvPicPr>
          <p:blipFill>
            <a:blip r:embed="rId3"/>
            <a:stretch>
              <a:fillRect/>
            </a:stretch>
          </p:blipFill>
          <p:spPr>
            <a:xfrm>
              <a:off x="7384639" y="1591126"/>
              <a:ext cx="3835400" cy="4076323"/>
            </a:xfrm>
            <a:prstGeom prst="rect">
              <a:avLst/>
            </a:prstGeom>
          </p:spPr>
        </p:pic>
      </p:grpSp>
      <p:sp>
        <p:nvSpPr>
          <p:cNvPr id="18" name="圆角矩形 17"/>
          <p:cNvSpPr/>
          <p:nvPr/>
        </p:nvSpPr>
        <p:spPr>
          <a:xfrm>
            <a:off x="809058" y="2299599"/>
            <a:ext cx="4735399" cy="4143038"/>
          </a:xfrm>
          <a:prstGeom prst="roundRect">
            <a:avLst/>
          </a:prstGeom>
          <a:noFill/>
          <a:ln>
            <a:solidFill>
              <a:srgbClr val="5B9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圆角矩形 18"/>
          <p:cNvSpPr/>
          <p:nvPr/>
        </p:nvSpPr>
        <p:spPr>
          <a:xfrm>
            <a:off x="1747099" y="2156724"/>
            <a:ext cx="2859315" cy="325781"/>
          </a:xfrm>
          <a:prstGeom prst="roundRect">
            <a:avLst>
              <a:gd name="adj" fmla="val 50000"/>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21" name="直线连接符 20"/>
          <p:cNvCxnSpPr/>
          <p:nvPr/>
        </p:nvCxnSpPr>
        <p:spPr>
          <a:xfrm>
            <a:off x="2339788" y="2286304"/>
            <a:ext cx="169433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图形 136"/>
          <p:cNvSpPr/>
          <p:nvPr/>
        </p:nvSpPr>
        <p:spPr>
          <a:xfrm>
            <a:off x="1778177" y="2117209"/>
            <a:ext cx="345372" cy="338190"/>
          </a:xfrm>
          <a:custGeom>
            <a:avLst/>
            <a:gdLst>
              <a:gd name="connsiteX0" fmla="*/ 471965 w 941119"/>
              <a:gd name="connsiteY0" fmla="*/ 921371 h 921549"/>
              <a:gd name="connsiteX1" fmla="*/ 470026 w 941119"/>
              <a:gd name="connsiteY1" fmla="*/ 907245 h 921549"/>
              <a:gd name="connsiteX2" fmla="*/ 470026 w 941119"/>
              <a:gd name="connsiteY2" fmla="*/ 886680 h 921549"/>
              <a:gd name="connsiteX3" fmla="*/ 469296 w 941119"/>
              <a:gd name="connsiteY3" fmla="*/ 873871 h 921549"/>
              <a:gd name="connsiteX4" fmla="*/ 469012 w 941119"/>
              <a:gd name="connsiteY4" fmla="*/ 862574 h 921549"/>
              <a:gd name="connsiteX5" fmla="*/ 468211 w 941119"/>
              <a:gd name="connsiteY5" fmla="*/ 849266 h 921549"/>
              <a:gd name="connsiteX6" fmla="*/ 468016 w 941119"/>
              <a:gd name="connsiteY6" fmla="*/ 845157 h 921549"/>
              <a:gd name="connsiteX7" fmla="*/ 467144 w 941119"/>
              <a:gd name="connsiteY7" fmla="*/ 830301 h 921549"/>
              <a:gd name="connsiteX8" fmla="*/ 466966 w 941119"/>
              <a:gd name="connsiteY8" fmla="*/ 824662 h 921549"/>
              <a:gd name="connsiteX9" fmla="*/ 466201 w 941119"/>
              <a:gd name="connsiteY9" fmla="*/ 815980 h 921549"/>
              <a:gd name="connsiteX10" fmla="*/ 466041 w 941119"/>
              <a:gd name="connsiteY10" fmla="*/ 814468 h 921549"/>
              <a:gd name="connsiteX11" fmla="*/ 464813 w 941119"/>
              <a:gd name="connsiteY11" fmla="*/ 796037 h 921549"/>
              <a:gd name="connsiteX12" fmla="*/ 463176 w 941119"/>
              <a:gd name="connsiteY12" fmla="*/ 781271 h 921549"/>
              <a:gd name="connsiteX13" fmla="*/ 462892 w 941119"/>
              <a:gd name="connsiteY13" fmla="*/ 778727 h 921549"/>
              <a:gd name="connsiteX14" fmla="*/ 461113 w 941119"/>
              <a:gd name="connsiteY14" fmla="*/ 762431 h 921549"/>
              <a:gd name="connsiteX15" fmla="*/ 459992 w 941119"/>
              <a:gd name="connsiteY15" fmla="*/ 753286 h 921549"/>
              <a:gd name="connsiteX16" fmla="*/ 454904 w 941119"/>
              <a:gd name="connsiteY16" fmla="*/ 720890 h 921549"/>
              <a:gd name="connsiteX17" fmla="*/ 445137 w 941119"/>
              <a:gd name="connsiteY17" fmla="*/ 676307 h 921549"/>
              <a:gd name="connsiteX18" fmla="*/ 427524 w 941119"/>
              <a:gd name="connsiteY18" fmla="*/ 625888 h 921549"/>
              <a:gd name="connsiteX19" fmla="*/ 401924 w 941119"/>
              <a:gd name="connsiteY19" fmla="*/ 580256 h 921549"/>
              <a:gd name="connsiteX20" fmla="*/ 385378 w 941119"/>
              <a:gd name="connsiteY20" fmla="*/ 559992 h 921549"/>
              <a:gd name="connsiteX21" fmla="*/ 382372 w 941119"/>
              <a:gd name="connsiteY21" fmla="*/ 556434 h 921549"/>
              <a:gd name="connsiteX22" fmla="*/ 376554 w 941119"/>
              <a:gd name="connsiteY22" fmla="*/ 550635 h 921549"/>
              <a:gd name="connsiteX23" fmla="*/ 374170 w 941119"/>
              <a:gd name="connsiteY23" fmla="*/ 548695 h 921549"/>
              <a:gd name="connsiteX24" fmla="*/ 359404 w 941119"/>
              <a:gd name="connsiteY24" fmla="*/ 535940 h 921549"/>
              <a:gd name="connsiteX25" fmla="*/ 336526 w 941119"/>
              <a:gd name="connsiteY25" fmla="*/ 520302 h 921549"/>
              <a:gd name="connsiteX26" fmla="*/ 281909 w 941119"/>
              <a:gd name="connsiteY26" fmla="*/ 495395 h 921549"/>
              <a:gd name="connsiteX27" fmla="*/ 237966 w 941119"/>
              <a:gd name="connsiteY27" fmla="*/ 482942 h 921549"/>
              <a:gd name="connsiteX28" fmla="*/ 203239 w 941119"/>
              <a:gd name="connsiteY28" fmla="*/ 476199 h 921549"/>
              <a:gd name="connsiteX29" fmla="*/ 171839 w 941119"/>
              <a:gd name="connsiteY29" fmla="*/ 471449 h 921549"/>
              <a:gd name="connsiteX30" fmla="*/ 158585 w 941119"/>
              <a:gd name="connsiteY30" fmla="*/ 470043 h 921549"/>
              <a:gd name="connsiteX31" fmla="*/ 145349 w 941119"/>
              <a:gd name="connsiteY31" fmla="*/ 468496 h 921549"/>
              <a:gd name="connsiteX32" fmla="*/ 142306 w 941119"/>
              <a:gd name="connsiteY32" fmla="*/ 468140 h 921549"/>
              <a:gd name="connsiteX33" fmla="*/ 132611 w 941119"/>
              <a:gd name="connsiteY33" fmla="*/ 467339 h 921549"/>
              <a:gd name="connsiteX34" fmla="*/ 114180 w 941119"/>
              <a:gd name="connsiteY34" fmla="*/ 466023 h 921549"/>
              <a:gd name="connsiteX35" fmla="*/ 107063 w 941119"/>
              <a:gd name="connsiteY35" fmla="*/ 465364 h 921549"/>
              <a:gd name="connsiteX36" fmla="*/ 105533 w 941119"/>
              <a:gd name="connsiteY36" fmla="*/ 465133 h 921549"/>
              <a:gd name="connsiteX37" fmla="*/ 82975 w 941119"/>
              <a:gd name="connsiteY37" fmla="*/ 463977 h 921549"/>
              <a:gd name="connsiteX38" fmla="*/ 67604 w 941119"/>
              <a:gd name="connsiteY38" fmla="*/ 463176 h 921549"/>
              <a:gd name="connsiteX39" fmla="*/ 58887 w 941119"/>
              <a:gd name="connsiteY39" fmla="*/ 462963 h 921549"/>
              <a:gd name="connsiteX40" fmla="*/ 38374 w 941119"/>
              <a:gd name="connsiteY40" fmla="*/ 462073 h 921549"/>
              <a:gd name="connsiteX41" fmla="*/ 34265 w 941119"/>
              <a:gd name="connsiteY41" fmla="*/ 461984 h 921549"/>
              <a:gd name="connsiteX42" fmla="*/ 4892 w 941119"/>
              <a:gd name="connsiteY42" fmla="*/ 461931 h 921549"/>
              <a:gd name="connsiteX43" fmla="*/ 1334 w 941119"/>
              <a:gd name="connsiteY43" fmla="*/ 461344 h 921549"/>
              <a:gd name="connsiteX44" fmla="*/ 4394 w 941119"/>
              <a:gd name="connsiteY44" fmla="*/ 461077 h 921549"/>
              <a:gd name="connsiteX45" fmla="*/ 22416 w 941119"/>
              <a:gd name="connsiteY45" fmla="*/ 460952 h 921549"/>
              <a:gd name="connsiteX46" fmla="*/ 33090 w 941119"/>
              <a:gd name="connsiteY46" fmla="*/ 460205 h 921549"/>
              <a:gd name="connsiteX47" fmla="*/ 37200 w 941119"/>
              <a:gd name="connsiteY47" fmla="*/ 460027 h 921549"/>
              <a:gd name="connsiteX48" fmla="*/ 54688 w 941119"/>
              <a:gd name="connsiteY48" fmla="*/ 460027 h 921549"/>
              <a:gd name="connsiteX49" fmla="*/ 64918 w 941119"/>
              <a:gd name="connsiteY49" fmla="*/ 459334 h 921549"/>
              <a:gd name="connsiteX50" fmla="*/ 74151 w 941119"/>
              <a:gd name="connsiteY50" fmla="*/ 459031 h 921549"/>
              <a:gd name="connsiteX51" fmla="*/ 87992 w 941119"/>
              <a:gd name="connsiteY51" fmla="*/ 458195 h 921549"/>
              <a:gd name="connsiteX52" fmla="*/ 93116 w 941119"/>
              <a:gd name="connsiteY52" fmla="*/ 457999 h 921549"/>
              <a:gd name="connsiteX53" fmla="*/ 105391 w 941119"/>
              <a:gd name="connsiteY53" fmla="*/ 457163 h 921549"/>
              <a:gd name="connsiteX54" fmla="*/ 109501 w 941119"/>
              <a:gd name="connsiteY54" fmla="*/ 456985 h 921549"/>
              <a:gd name="connsiteX55" fmla="*/ 120744 w 941119"/>
              <a:gd name="connsiteY55" fmla="*/ 456131 h 921549"/>
              <a:gd name="connsiteX56" fmla="*/ 124302 w 941119"/>
              <a:gd name="connsiteY56" fmla="*/ 455953 h 921549"/>
              <a:gd name="connsiteX57" fmla="*/ 132468 w 941119"/>
              <a:gd name="connsiteY57" fmla="*/ 455171 h 921549"/>
              <a:gd name="connsiteX58" fmla="*/ 133998 w 941119"/>
              <a:gd name="connsiteY58" fmla="*/ 454993 h 921549"/>
              <a:gd name="connsiteX59" fmla="*/ 149850 w 941119"/>
              <a:gd name="connsiteY59" fmla="*/ 453747 h 921549"/>
              <a:gd name="connsiteX60" fmla="*/ 163050 w 941119"/>
              <a:gd name="connsiteY60" fmla="*/ 452128 h 921549"/>
              <a:gd name="connsiteX61" fmla="*/ 174774 w 941119"/>
              <a:gd name="connsiteY61" fmla="*/ 450794 h 921549"/>
              <a:gd name="connsiteX62" fmla="*/ 193543 w 941119"/>
              <a:gd name="connsiteY62" fmla="*/ 448125 h 921549"/>
              <a:gd name="connsiteX63" fmla="*/ 214251 w 941119"/>
              <a:gd name="connsiteY63" fmla="*/ 444656 h 921549"/>
              <a:gd name="connsiteX64" fmla="*/ 226367 w 941119"/>
              <a:gd name="connsiteY64" fmla="*/ 442450 h 921549"/>
              <a:gd name="connsiteX65" fmla="*/ 281357 w 941119"/>
              <a:gd name="connsiteY65" fmla="*/ 427649 h 921549"/>
              <a:gd name="connsiteX66" fmla="*/ 326634 w 941119"/>
              <a:gd name="connsiteY66" fmla="*/ 408079 h 921549"/>
              <a:gd name="connsiteX67" fmla="*/ 363425 w 941119"/>
              <a:gd name="connsiteY67" fmla="*/ 383724 h 921549"/>
              <a:gd name="connsiteX68" fmla="*/ 387834 w 941119"/>
              <a:gd name="connsiteY68" fmla="*/ 360205 h 921549"/>
              <a:gd name="connsiteX69" fmla="*/ 411708 w 941119"/>
              <a:gd name="connsiteY69" fmla="*/ 327470 h 921549"/>
              <a:gd name="connsiteX70" fmla="*/ 423681 w 941119"/>
              <a:gd name="connsiteY70" fmla="*/ 305321 h 921549"/>
              <a:gd name="connsiteX71" fmla="*/ 440138 w 941119"/>
              <a:gd name="connsiteY71" fmla="*/ 262624 h 921549"/>
              <a:gd name="connsiteX72" fmla="*/ 450527 w 941119"/>
              <a:gd name="connsiteY72" fmla="*/ 222915 h 921549"/>
              <a:gd name="connsiteX73" fmla="*/ 455082 w 941119"/>
              <a:gd name="connsiteY73" fmla="*/ 200286 h 921549"/>
              <a:gd name="connsiteX74" fmla="*/ 458640 w 941119"/>
              <a:gd name="connsiteY74" fmla="*/ 177514 h 921549"/>
              <a:gd name="connsiteX75" fmla="*/ 460419 w 941119"/>
              <a:gd name="connsiteY75" fmla="*/ 166840 h 921549"/>
              <a:gd name="connsiteX76" fmla="*/ 461415 w 941119"/>
              <a:gd name="connsiteY76" fmla="*/ 158176 h 921549"/>
              <a:gd name="connsiteX77" fmla="*/ 462803 w 941119"/>
              <a:gd name="connsiteY77" fmla="*/ 144922 h 921549"/>
              <a:gd name="connsiteX78" fmla="*/ 464422 w 941119"/>
              <a:gd name="connsiteY78" fmla="*/ 130155 h 921549"/>
              <a:gd name="connsiteX79" fmla="*/ 464689 w 941119"/>
              <a:gd name="connsiteY79" fmla="*/ 128643 h 921549"/>
              <a:gd name="connsiteX80" fmla="*/ 465881 w 941119"/>
              <a:gd name="connsiteY80" fmla="*/ 110728 h 921549"/>
              <a:gd name="connsiteX81" fmla="*/ 466557 w 941119"/>
              <a:gd name="connsiteY81" fmla="*/ 104110 h 921549"/>
              <a:gd name="connsiteX82" fmla="*/ 466788 w 941119"/>
              <a:gd name="connsiteY82" fmla="*/ 102580 h 921549"/>
              <a:gd name="connsiteX83" fmla="*/ 467944 w 941119"/>
              <a:gd name="connsiteY83" fmla="*/ 80538 h 921549"/>
              <a:gd name="connsiteX84" fmla="*/ 468674 w 941119"/>
              <a:gd name="connsiteY84" fmla="*/ 69294 h 921549"/>
              <a:gd name="connsiteX85" fmla="*/ 468958 w 941119"/>
              <a:gd name="connsiteY85" fmla="*/ 61075 h 921549"/>
              <a:gd name="connsiteX86" fmla="*/ 469795 w 941119"/>
              <a:gd name="connsiteY86" fmla="*/ 45188 h 921549"/>
              <a:gd name="connsiteX87" fmla="*/ 469919 w 941119"/>
              <a:gd name="connsiteY87" fmla="*/ 41096 h 921549"/>
              <a:gd name="connsiteX88" fmla="*/ 470026 w 941119"/>
              <a:gd name="connsiteY88" fmla="*/ 10230 h 921549"/>
              <a:gd name="connsiteX89" fmla="*/ 471947 w 941119"/>
              <a:gd name="connsiteY89" fmla="*/ 1334 h 921549"/>
              <a:gd name="connsiteX90" fmla="*/ 471947 w 941119"/>
              <a:gd name="connsiteY90" fmla="*/ 5462 h 921549"/>
              <a:gd name="connsiteX91" fmla="*/ 472054 w 941119"/>
              <a:gd name="connsiteY91" fmla="*/ 28589 h 921549"/>
              <a:gd name="connsiteX92" fmla="*/ 472783 w 941119"/>
              <a:gd name="connsiteY92" fmla="*/ 40883 h 921549"/>
              <a:gd name="connsiteX93" fmla="*/ 473068 w 941119"/>
              <a:gd name="connsiteY93" fmla="*/ 51664 h 921549"/>
              <a:gd name="connsiteX94" fmla="*/ 473904 w 941119"/>
              <a:gd name="connsiteY94" fmla="*/ 68067 h 921549"/>
              <a:gd name="connsiteX95" fmla="*/ 474100 w 941119"/>
              <a:gd name="connsiteY95" fmla="*/ 75183 h 921549"/>
              <a:gd name="connsiteX96" fmla="*/ 474900 w 941119"/>
              <a:gd name="connsiteY96" fmla="*/ 86942 h 921549"/>
              <a:gd name="connsiteX97" fmla="*/ 475096 w 941119"/>
              <a:gd name="connsiteY97" fmla="*/ 90500 h 921549"/>
              <a:gd name="connsiteX98" fmla="*/ 475986 w 941119"/>
              <a:gd name="connsiteY98" fmla="*/ 103808 h 921549"/>
              <a:gd name="connsiteX99" fmla="*/ 476146 w 941119"/>
              <a:gd name="connsiteY99" fmla="*/ 108415 h 921549"/>
              <a:gd name="connsiteX100" fmla="*/ 476893 w 941119"/>
              <a:gd name="connsiteY100" fmla="*/ 116065 h 921549"/>
              <a:gd name="connsiteX101" fmla="*/ 477071 w 941119"/>
              <a:gd name="connsiteY101" fmla="*/ 117595 h 921549"/>
              <a:gd name="connsiteX102" fmla="*/ 478316 w 941119"/>
              <a:gd name="connsiteY102" fmla="*/ 134479 h 921549"/>
              <a:gd name="connsiteX103" fmla="*/ 480095 w 941119"/>
              <a:gd name="connsiteY103" fmla="*/ 149227 h 921549"/>
              <a:gd name="connsiteX104" fmla="*/ 481163 w 941119"/>
              <a:gd name="connsiteY104" fmla="*/ 159421 h 921549"/>
              <a:gd name="connsiteX105" fmla="*/ 491339 w 941119"/>
              <a:gd name="connsiteY105" fmla="*/ 221083 h 921549"/>
              <a:gd name="connsiteX106" fmla="*/ 508204 w 941119"/>
              <a:gd name="connsiteY106" fmla="*/ 280290 h 921549"/>
              <a:gd name="connsiteX107" fmla="*/ 538448 w 941119"/>
              <a:gd name="connsiteY107" fmla="*/ 339639 h 921549"/>
              <a:gd name="connsiteX108" fmla="*/ 552556 w 941119"/>
              <a:gd name="connsiteY108" fmla="*/ 357928 h 921549"/>
              <a:gd name="connsiteX109" fmla="*/ 567073 w 941119"/>
              <a:gd name="connsiteY109" fmla="*/ 373210 h 921549"/>
              <a:gd name="connsiteX110" fmla="*/ 587550 w 941119"/>
              <a:gd name="connsiteY110" fmla="*/ 390289 h 921549"/>
              <a:gd name="connsiteX111" fmla="*/ 609077 w 941119"/>
              <a:gd name="connsiteY111" fmla="*/ 404325 h 921549"/>
              <a:gd name="connsiteX112" fmla="*/ 644249 w 941119"/>
              <a:gd name="connsiteY112" fmla="*/ 421297 h 921549"/>
              <a:gd name="connsiteX113" fmla="*/ 694062 w 941119"/>
              <a:gd name="connsiteY113" fmla="*/ 437202 h 921549"/>
              <a:gd name="connsiteX114" fmla="*/ 725106 w 941119"/>
              <a:gd name="connsiteY114" fmla="*/ 444087 h 921549"/>
              <a:gd name="connsiteX115" fmla="*/ 746846 w 941119"/>
              <a:gd name="connsiteY115" fmla="*/ 447645 h 921549"/>
              <a:gd name="connsiteX116" fmla="*/ 771664 w 941119"/>
              <a:gd name="connsiteY116" fmla="*/ 451328 h 921549"/>
              <a:gd name="connsiteX117" fmla="*/ 784936 w 941119"/>
              <a:gd name="connsiteY117" fmla="*/ 452644 h 921549"/>
              <a:gd name="connsiteX118" fmla="*/ 800200 w 941119"/>
              <a:gd name="connsiteY118" fmla="*/ 454423 h 921549"/>
              <a:gd name="connsiteX119" fmla="*/ 804292 w 941119"/>
              <a:gd name="connsiteY119" fmla="*/ 454672 h 921549"/>
              <a:gd name="connsiteX120" fmla="*/ 811408 w 941119"/>
              <a:gd name="connsiteY120" fmla="*/ 455420 h 921549"/>
              <a:gd name="connsiteX121" fmla="*/ 812422 w 941119"/>
              <a:gd name="connsiteY121" fmla="*/ 455580 h 921549"/>
              <a:gd name="connsiteX122" fmla="*/ 830337 w 941119"/>
              <a:gd name="connsiteY122" fmla="*/ 456754 h 921549"/>
              <a:gd name="connsiteX123" fmla="*/ 839535 w 941119"/>
              <a:gd name="connsiteY123" fmla="*/ 457519 h 921549"/>
              <a:gd name="connsiteX124" fmla="*/ 841065 w 941119"/>
              <a:gd name="connsiteY124" fmla="*/ 457697 h 921549"/>
              <a:gd name="connsiteX125" fmla="*/ 870829 w 941119"/>
              <a:gd name="connsiteY125" fmla="*/ 458871 h 921549"/>
              <a:gd name="connsiteX126" fmla="*/ 879510 w 941119"/>
              <a:gd name="connsiteY126" fmla="*/ 459529 h 921549"/>
              <a:gd name="connsiteX127" fmla="*/ 883602 w 941119"/>
              <a:gd name="connsiteY127" fmla="*/ 459778 h 921549"/>
              <a:gd name="connsiteX128" fmla="*/ 900059 w 941119"/>
              <a:gd name="connsiteY128" fmla="*/ 459885 h 921549"/>
              <a:gd name="connsiteX129" fmla="*/ 913384 w 941119"/>
              <a:gd name="connsiteY129" fmla="*/ 460632 h 921549"/>
              <a:gd name="connsiteX130" fmla="*/ 923133 w 941119"/>
              <a:gd name="connsiteY130" fmla="*/ 460846 h 921549"/>
              <a:gd name="connsiteX131" fmla="*/ 940621 w 941119"/>
              <a:gd name="connsiteY131" fmla="*/ 461522 h 921549"/>
              <a:gd name="connsiteX132" fmla="*/ 937561 w 941119"/>
              <a:gd name="connsiteY132" fmla="*/ 461806 h 921549"/>
              <a:gd name="connsiteX133" fmla="*/ 906694 w 941119"/>
              <a:gd name="connsiteY133" fmla="*/ 461949 h 921549"/>
              <a:gd name="connsiteX134" fmla="*/ 900557 w 941119"/>
              <a:gd name="connsiteY134" fmla="*/ 462482 h 921549"/>
              <a:gd name="connsiteX135" fmla="*/ 895967 w 941119"/>
              <a:gd name="connsiteY135" fmla="*/ 462838 h 921549"/>
              <a:gd name="connsiteX136" fmla="*/ 881040 w 941119"/>
              <a:gd name="connsiteY136" fmla="*/ 462945 h 921549"/>
              <a:gd name="connsiteX137" fmla="*/ 870811 w 941119"/>
              <a:gd name="connsiteY137" fmla="*/ 463639 h 921549"/>
              <a:gd name="connsiteX138" fmla="*/ 860546 w 941119"/>
              <a:gd name="connsiteY138" fmla="*/ 463959 h 921549"/>
              <a:gd name="connsiteX139" fmla="*/ 850316 w 941119"/>
              <a:gd name="connsiteY139" fmla="*/ 464688 h 921549"/>
              <a:gd name="connsiteX140" fmla="*/ 844677 w 941119"/>
              <a:gd name="connsiteY140" fmla="*/ 464955 h 921549"/>
              <a:gd name="connsiteX141" fmla="*/ 832401 w 941119"/>
              <a:gd name="connsiteY141" fmla="*/ 465809 h 921549"/>
              <a:gd name="connsiteX142" fmla="*/ 827793 w 941119"/>
              <a:gd name="connsiteY142" fmla="*/ 466005 h 921549"/>
              <a:gd name="connsiteX143" fmla="*/ 818596 w 941119"/>
              <a:gd name="connsiteY143" fmla="*/ 466788 h 921549"/>
              <a:gd name="connsiteX144" fmla="*/ 817066 w 941119"/>
              <a:gd name="connsiteY144" fmla="*/ 466966 h 921549"/>
              <a:gd name="connsiteX145" fmla="*/ 800200 w 941119"/>
              <a:gd name="connsiteY145" fmla="*/ 468264 h 921549"/>
              <a:gd name="connsiteX146" fmla="*/ 785416 w 941119"/>
              <a:gd name="connsiteY146" fmla="*/ 469777 h 921549"/>
              <a:gd name="connsiteX147" fmla="*/ 773194 w 941119"/>
              <a:gd name="connsiteY147" fmla="*/ 471182 h 921549"/>
              <a:gd name="connsiteX148" fmla="*/ 762004 w 941119"/>
              <a:gd name="connsiteY148" fmla="*/ 472481 h 921549"/>
              <a:gd name="connsiteX149" fmla="*/ 751881 w 941119"/>
              <a:gd name="connsiteY149" fmla="*/ 474117 h 921549"/>
              <a:gd name="connsiteX150" fmla="*/ 724075 w 941119"/>
              <a:gd name="connsiteY150" fmla="*/ 478654 h 921549"/>
              <a:gd name="connsiteX151" fmla="*/ 689063 w 941119"/>
              <a:gd name="connsiteY151" fmla="*/ 486606 h 921549"/>
              <a:gd name="connsiteX152" fmla="*/ 637061 w 941119"/>
              <a:gd name="connsiteY152" fmla="*/ 504272 h 921549"/>
              <a:gd name="connsiteX153" fmla="*/ 592069 w 941119"/>
              <a:gd name="connsiteY153" fmla="*/ 528948 h 921549"/>
              <a:gd name="connsiteX154" fmla="*/ 567073 w 941119"/>
              <a:gd name="connsiteY154" fmla="*/ 549531 h 921549"/>
              <a:gd name="connsiteX155" fmla="*/ 560153 w 941119"/>
              <a:gd name="connsiteY155" fmla="*/ 556434 h 921549"/>
              <a:gd name="connsiteX156" fmla="*/ 541312 w 941119"/>
              <a:gd name="connsiteY156" fmla="*/ 578797 h 921549"/>
              <a:gd name="connsiteX157" fmla="*/ 520355 w 941119"/>
              <a:gd name="connsiteY157" fmla="*/ 613524 h 921549"/>
              <a:gd name="connsiteX158" fmla="*/ 507350 w 941119"/>
              <a:gd name="connsiteY158" fmla="*/ 644266 h 921549"/>
              <a:gd name="connsiteX159" fmla="*/ 493314 w 941119"/>
              <a:gd name="connsiteY159" fmla="*/ 692034 h 921549"/>
              <a:gd name="connsiteX160" fmla="*/ 487514 w 941119"/>
              <a:gd name="connsiteY160" fmla="*/ 720143 h 921549"/>
              <a:gd name="connsiteX161" fmla="*/ 483137 w 941119"/>
              <a:gd name="connsiteY161" fmla="*/ 747985 h 921549"/>
              <a:gd name="connsiteX162" fmla="*/ 479971 w 941119"/>
              <a:gd name="connsiteY162" fmla="*/ 771860 h 921549"/>
              <a:gd name="connsiteX163" fmla="*/ 478281 w 941119"/>
              <a:gd name="connsiteY163" fmla="*/ 786092 h 921549"/>
              <a:gd name="connsiteX164" fmla="*/ 476929 w 941119"/>
              <a:gd name="connsiteY164" fmla="*/ 802442 h 921549"/>
              <a:gd name="connsiteX165" fmla="*/ 475310 w 941119"/>
              <a:gd name="connsiteY165" fmla="*/ 822367 h 921549"/>
              <a:gd name="connsiteX166" fmla="*/ 475185 w 941119"/>
              <a:gd name="connsiteY166" fmla="*/ 823381 h 921549"/>
              <a:gd name="connsiteX167" fmla="*/ 474064 w 941119"/>
              <a:gd name="connsiteY167" fmla="*/ 844392 h 921549"/>
              <a:gd name="connsiteX168" fmla="*/ 473246 w 941119"/>
              <a:gd name="connsiteY168" fmla="*/ 859264 h 921549"/>
              <a:gd name="connsiteX169" fmla="*/ 473015 w 941119"/>
              <a:gd name="connsiteY169" fmla="*/ 869014 h 921549"/>
              <a:gd name="connsiteX170" fmla="*/ 472178 w 941119"/>
              <a:gd name="connsiteY170" fmla="*/ 884883 h 921549"/>
              <a:gd name="connsiteX171" fmla="*/ 472036 w 941119"/>
              <a:gd name="connsiteY171" fmla="*/ 888992 h 921549"/>
              <a:gd name="connsiteX172" fmla="*/ 471912 w 941119"/>
              <a:gd name="connsiteY172" fmla="*/ 916265 h 921549"/>
              <a:gd name="connsiteX173" fmla="*/ 471965 w 941119"/>
              <a:gd name="connsiteY173" fmla="*/ 921371 h 92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1119" h="921549">
                <a:moveTo>
                  <a:pt x="471965" y="921371"/>
                </a:moveTo>
                <a:cubicBezTo>
                  <a:pt x="470378" y="916840"/>
                  <a:pt x="469718" y="912036"/>
                  <a:pt x="470026" y="907245"/>
                </a:cubicBezTo>
                <a:cubicBezTo>
                  <a:pt x="470026" y="900396"/>
                  <a:pt x="470026" y="893529"/>
                  <a:pt x="470026" y="886680"/>
                </a:cubicBezTo>
                <a:cubicBezTo>
                  <a:pt x="470102" y="882398"/>
                  <a:pt x="469859" y="878115"/>
                  <a:pt x="469296" y="873871"/>
                </a:cubicBezTo>
                <a:cubicBezTo>
                  <a:pt x="468951" y="870115"/>
                  <a:pt x="468857" y="866342"/>
                  <a:pt x="469012" y="862574"/>
                </a:cubicBezTo>
                <a:cubicBezTo>
                  <a:pt x="469012" y="858126"/>
                  <a:pt x="469279" y="853678"/>
                  <a:pt x="468211" y="849266"/>
                </a:cubicBezTo>
                <a:cubicBezTo>
                  <a:pt x="468003" y="847907"/>
                  <a:pt x="467937" y="846530"/>
                  <a:pt x="468016" y="845157"/>
                </a:cubicBezTo>
                <a:cubicBezTo>
                  <a:pt x="467891" y="840211"/>
                  <a:pt x="468229" y="835229"/>
                  <a:pt x="467144" y="830301"/>
                </a:cubicBezTo>
                <a:cubicBezTo>
                  <a:pt x="466896" y="828432"/>
                  <a:pt x="466838" y="826542"/>
                  <a:pt x="466966" y="824662"/>
                </a:cubicBezTo>
                <a:cubicBezTo>
                  <a:pt x="467130" y="821746"/>
                  <a:pt x="466872" y="818823"/>
                  <a:pt x="466201" y="815980"/>
                </a:cubicBezTo>
                <a:cubicBezTo>
                  <a:pt x="466059" y="815489"/>
                  <a:pt x="466005" y="814977"/>
                  <a:pt x="466041" y="814468"/>
                </a:cubicBezTo>
                <a:cubicBezTo>
                  <a:pt x="466414" y="808277"/>
                  <a:pt x="465027" y="802192"/>
                  <a:pt x="464813" y="796037"/>
                </a:cubicBezTo>
                <a:cubicBezTo>
                  <a:pt x="464635" y="791091"/>
                  <a:pt x="463746" y="786199"/>
                  <a:pt x="463176" y="781271"/>
                </a:cubicBezTo>
                <a:cubicBezTo>
                  <a:pt x="463038" y="780428"/>
                  <a:pt x="462943" y="779579"/>
                  <a:pt x="462892" y="778727"/>
                </a:cubicBezTo>
                <a:cubicBezTo>
                  <a:pt x="462629" y="773263"/>
                  <a:pt x="462034" y="767821"/>
                  <a:pt x="461113" y="762431"/>
                </a:cubicBezTo>
                <a:cubicBezTo>
                  <a:pt x="460686" y="759388"/>
                  <a:pt x="460401" y="756329"/>
                  <a:pt x="459992" y="753286"/>
                </a:cubicBezTo>
                <a:cubicBezTo>
                  <a:pt x="458498" y="742452"/>
                  <a:pt x="456754" y="731671"/>
                  <a:pt x="454904" y="720890"/>
                </a:cubicBezTo>
                <a:cubicBezTo>
                  <a:pt x="452420" y="705871"/>
                  <a:pt x="449159" y="690989"/>
                  <a:pt x="445137" y="676307"/>
                </a:cubicBezTo>
                <a:cubicBezTo>
                  <a:pt x="440458" y="659107"/>
                  <a:pt x="434573" y="642259"/>
                  <a:pt x="427524" y="625888"/>
                </a:cubicBezTo>
                <a:cubicBezTo>
                  <a:pt x="420559" y="609848"/>
                  <a:pt x="411982" y="594559"/>
                  <a:pt x="401924" y="580256"/>
                </a:cubicBezTo>
                <a:cubicBezTo>
                  <a:pt x="396960" y="573068"/>
                  <a:pt x="391427" y="566292"/>
                  <a:pt x="385378" y="559992"/>
                </a:cubicBezTo>
                <a:cubicBezTo>
                  <a:pt x="384293" y="558889"/>
                  <a:pt x="383333" y="557680"/>
                  <a:pt x="382372" y="556434"/>
                </a:cubicBezTo>
                <a:cubicBezTo>
                  <a:pt x="380666" y="554280"/>
                  <a:pt x="378714" y="552333"/>
                  <a:pt x="376554" y="550635"/>
                </a:cubicBezTo>
                <a:cubicBezTo>
                  <a:pt x="375722" y="550037"/>
                  <a:pt x="374925" y="549389"/>
                  <a:pt x="374170" y="548695"/>
                </a:cubicBezTo>
                <a:cubicBezTo>
                  <a:pt x="369525" y="544134"/>
                  <a:pt x="364594" y="539873"/>
                  <a:pt x="359404" y="535940"/>
                </a:cubicBezTo>
                <a:cubicBezTo>
                  <a:pt x="352144" y="530209"/>
                  <a:pt x="344501" y="524984"/>
                  <a:pt x="336526" y="520302"/>
                </a:cubicBezTo>
                <a:cubicBezTo>
                  <a:pt x="319182" y="510227"/>
                  <a:pt x="300888" y="501885"/>
                  <a:pt x="281909" y="495395"/>
                </a:cubicBezTo>
                <a:cubicBezTo>
                  <a:pt x="267490" y="490476"/>
                  <a:pt x="252821" y="486320"/>
                  <a:pt x="237966" y="482942"/>
                </a:cubicBezTo>
                <a:cubicBezTo>
                  <a:pt x="226473" y="480291"/>
                  <a:pt x="214927" y="477853"/>
                  <a:pt x="203239" y="476199"/>
                </a:cubicBezTo>
                <a:cubicBezTo>
                  <a:pt x="192760" y="474722"/>
                  <a:pt x="182335" y="472641"/>
                  <a:pt x="171839" y="471449"/>
                </a:cubicBezTo>
                <a:cubicBezTo>
                  <a:pt x="167444" y="470933"/>
                  <a:pt x="162943" y="470239"/>
                  <a:pt x="158585" y="470043"/>
                </a:cubicBezTo>
                <a:cubicBezTo>
                  <a:pt x="154226" y="469848"/>
                  <a:pt x="149690" y="469047"/>
                  <a:pt x="145349" y="468496"/>
                </a:cubicBezTo>
                <a:cubicBezTo>
                  <a:pt x="144341" y="468325"/>
                  <a:pt x="143326" y="468206"/>
                  <a:pt x="142306" y="468140"/>
                </a:cubicBezTo>
                <a:cubicBezTo>
                  <a:pt x="139033" y="468140"/>
                  <a:pt x="135795" y="467410"/>
                  <a:pt x="132611" y="467339"/>
                </a:cubicBezTo>
                <a:cubicBezTo>
                  <a:pt x="126420" y="467197"/>
                  <a:pt x="120353" y="465863"/>
                  <a:pt x="114180" y="466023"/>
                </a:cubicBezTo>
                <a:cubicBezTo>
                  <a:pt x="111788" y="466194"/>
                  <a:pt x="109383" y="465971"/>
                  <a:pt x="107063" y="465364"/>
                </a:cubicBezTo>
                <a:cubicBezTo>
                  <a:pt x="106570" y="465201"/>
                  <a:pt x="106053" y="465123"/>
                  <a:pt x="105533" y="465133"/>
                </a:cubicBezTo>
                <a:cubicBezTo>
                  <a:pt x="97972" y="465489"/>
                  <a:pt x="90518" y="464101"/>
                  <a:pt x="82975" y="463977"/>
                </a:cubicBezTo>
                <a:cubicBezTo>
                  <a:pt x="77838" y="464155"/>
                  <a:pt x="72695" y="463886"/>
                  <a:pt x="67604" y="463176"/>
                </a:cubicBezTo>
                <a:cubicBezTo>
                  <a:pt x="64708" y="462883"/>
                  <a:pt x="61794" y="462812"/>
                  <a:pt x="58887" y="462963"/>
                </a:cubicBezTo>
                <a:cubicBezTo>
                  <a:pt x="52037" y="462767"/>
                  <a:pt x="45170" y="463425"/>
                  <a:pt x="38374" y="462073"/>
                </a:cubicBezTo>
                <a:cubicBezTo>
                  <a:pt x="37010" y="461918"/>
                  <a:pt x="35634" y="461888"/>
                  <a:pt x="34265" y="461984"/>
                </a:cubicBezTo>
                <a:lnTo>
                  <a:pt x="4892" y="461931"/>
                </a:lnTo>
                <a:cubicBezTo>
                  <a:pt x="3677" y="462016"/>
                  <a:pt x="2458" y="461815"/>
                  <a:pt x="1334" y="461344"/>
                </a:cubicBezTo>
                <a:cubicBezTo>
                  <a:pt x="2348" y="461255"/>
                  <a:pt x="3380" y="461095"/>
                  <a:pt x="4394" y="461077"/>
                </a:cubicBezTo>
                <a:lnTo>
                  <a:pt x="22416" y="460952"/>
                </a:lnTo>
                <a:cubicBezTo>
                  <a:pt x="25991" y="461127"/>
                  <a:pt x="29574" y="460876"/>
                  <a:pt x="33090" y="460205"/>
                </a:cubicBezTo>
                <a:cubicBezTo>
                  <a:pt x="34449" y="459994"/>
                  <a:pt x="35828" y="459935"/>
                  <a:pt x="37200" y="460027"/>
                </a:cubicBezTo>
                <a:cubicBezTo>
                  <a:pt x="43035" y="460027"/>
                  <a:pt x="48853" y="460027"/>
                  <a:pt x="54688" y="460027"/>
                </a:cubicBezTo>
                <a:cubicBezTo>
                  <a:pt x="58111" y="460079"/>
                  <a:pt x="61533" y="459848"/>
                  <a:pt x="64918" y="459334"/>
                </a:cubicBezTo>
                <a:cubicBezTo>
                  <a:pt x="67984" y="459010"/>
                  <a:pt x="71070" y="458908"/>
                  <a:pt x="74151" y="459031"/>
                </a:cubicBezTo>
                <a:cubicBezTo>
                  <a:pt x="78781" y="459232"/>
                  <a:pt x="83420" y="458953"/>
                  <a:pt x="87992" y="458195"/>
                </a:cubicBezTo>
                <a:cubicBezTo>
                  <a:pt x="89689" y="457960"/>
                  <a:pt x="91405" y="457894"/>
                  <a:pt x="93116" y="457999"/>
                </a:cubicBezTo>
                <a:cubicBezTo>
                  <a:pt x="97226" y="458202"/>
                  <a:pt x="101346" y="457921"/>
                  <a:pt x="105391" y="457163"/>
                </a:cubicBezTo>
                <a:cubicBezTo>
                  <a:pt x="106750" y="456951"/>
                  <a:pt x="108129" y="456891"/>
                  <a:pt x="109501" y="456985"/>
                </a:cubicBezTo>
                <a:cubicBezTo>
                  <a:pt x="113269" y="457163"/>
                  <a:pt x="117046" y="456877"/>
                  <a:pt x="120744" y="456131"/>
                </a:cubicBezTo>
                <a:cubicBezTo>
                  <a:pt x="121919" y="455930"/>
                  <a:pt x="123113" y="455870"/>
                  <a:pt x="124302" y="455953"/>
                </a:cubicBezTo>
                <a:cubicBezTo>
                  <a:pt x="127048" y="456103"/>
                  <a:pt x="129801" y="455839"/>
                  <a:pt x="132468" y="455171"/>
                </a:cubicBezTo>
                <a:cubicBezTo>
                  <a:pt x="132964" y="455021"/>
                  <a:pt x="133482" y="454962"/>
                  <a:pt x="133998" y="454993"/>
                </a:cubicBezTo>
                <a:cubicBezTo>
                  <a:pt x="139335" y="455384"/>
                  <a:pt x="144530" y="453907"/>
                  <a:pt x="149850" y="453747"/>
                </a:cubicBezTo>
                <a:cubicBezTo>
                  <a:pt x="154262" y="453623"/>
                  <a:pt x="158745" y="452680"/>
                  <a:pt x="163050" y="452128"/>
                </a:cubicBezTo>
                <a:cubicBezTo>
                  <a:pt x="166964" y="451648"/>
                  <a:pt x="170878" y="451310"/>
                  <a:pt x="174774" y="450794"/>
                </a:cubicBezTo>
                <a:cubicBezTo>
                  <a:pt x="181036" y="449940"/>
                  <a:pt x="187228" y="448926"/>
                  <a:pt x="193543" y="448125"/>
                </a:cubicBezTo>
                <a:cubicBezTo>
                  <a:pt x="200499" y="447254"/>
                  <a:pt x="207384" y="445973"/>
                  <a:pt x="214251" y="444656"/>
                </a:cubicBezTo>
                <a:cubicBezTo>
                  <a:pt x="218290" y="443874"/>
                  <a:pt x="222364" y="443322"/>
                  <a:pt x="226367" y="442450"/>
                </a:cubicBezTo>
                <a:cubicBezTo>
                  <a:pt x="244963" y="438563"/>
                  <a:pt x="263323" y="433621"/>
                  <a:pt x="281357" y="427649"/>
                </a:cubicBezTo>
                <a:cubicBezTo>
                  <a:pt x="296960" y="422374"/>
                  <a:pt x="312103" y="415829"/>
                  <a:pt x="326634" y="408079"/>
                </a:cubicBezTo>
                <a:cubicBezTo>
                  <a:pt x="339643" y="401148"/>
                  <a:pt x="351963" y="392993"/>
                  <a:pt x="363425" y="383724"/>
                </a:cubicBezTo>
                <a:cubicBezTo>
                  <a:pt x="372173" y="376544"/>
                  <a:pt x="380335" y="368680"/>
                  <a:pt x="387834" y="360205"/>
                </a:cubicBezTo>
                <a:cubicBezTo>
                  <a:pt x="396875" y="350126"/>
                  <a:pt x="404875" y="339159"/>
                  <a:pt x="411708" y="327470"/>
                </a:cubicBezTo>
                <a:cubicBezTo>
                  <a:pt x="415925" y="320212"/>
                  <a:pt x="420195" y="312971"/>
                  <a:pt x="423681" y="305321"/>
                </a:cubicBezTo>
                <a:cubicBezTo>
                  <a:pt x="430088" y="291460"/>
                  <a:pt x="435585" y="277198"/>
                  <a:pt x="440138" y="262624"/>
                </a:cubicBezTo>
                <a:cubicBezTo>
                  <a:pt x="444158" y="249530"/>
                  <a:pt x="447699" y="236329"/>
                  <a:pt x="450527" y="222915"/>
                </a:cubicBezTo>
                <a:cubicBezTo>
                  <a:pt x="452129" y="215390"/>
                  <a:pt x="453801" y="207882"/>
                  <a:pt x="455082" y="200286"/>
                </a:cubicBezTo>
                <a:cubicBezTo>
                  <a:pt x="456363" y="192689"/>
                  <a:pt x="457448" y="185110"/>
                  <a:pt x="458640" y="177514"/>
                </a:cubicBezTo>
                <a:cubicBezTo>
                  <a:pt x="459191" y="173956"/>
                  <a:pt x="459743" y="170398"/>
                  <a:pt x="460419" y="166840"/>
                </a:cubicBezTo>
                <a:cubicBezTo>
                  <a:pt x="460917" y="163975"/>
                  <a:pt x="460881" y="161058"/>
                  <a:pt x="461415" y="158176"/>
                </a:cubicBezTo>
                <a:cubicBezTo>
                  <a:pt x="462234" y="153817"/>
                  <a:pt x="462340" y="149280"/>
                  <a:pt x="462803" y="144922"/>
                </a:cubicBezTo>
                <a:cubicBezTo>
                  <a:pt x="463319" y="139994"/>
                  <a:pt x="463870" y="135083"/>
                  <a:pt x="464422" y="130155"/>
                </a:cubicBezTo>
                <a:cubicBezTo>
                  <a:pt x="464562" y="129662"/>
                  <a:pt x="464651" y="129155"/>
                  <a:pt x="464689" y="128643"/>
                </a:cubicBezTo>
                <a:cubicBezTo>
                  <a:pt x="464368" y="122630"/>
                  <a:pt x="466005" y="116741"/>
                  <a:pt x="465881" y="110728"/>
                </a:cubicBezTo>
                <a:cubicBezTo>
                  <a:pt x="465758" y="108500"/>
                  <a:pt x="465987" y="106267"/>
                  <a:pt x="466557" y="104110"/>
                </a:cubicBezTo>
                <a:cubicBezTo>
                  <a:pt x="466720" y="103617"/>
                  <a:pt x="466799" y="103100"/>
                  <a:pt x="466788" y="102580"/>
                </a:cubicBezTo>
                <a:cubicBezTo>
                  <a:pt x="466397" y="95197"/>
                  <a:pt x="467998" y="87921"/>
                  <a:pt x="467944" y="80538"/>
                </a:cubicBezTo>
                <a:cubicBezTo>
                  <a:pt x="467823" y="76775"/>
                  <a:pt x="468069" y="73010"/>
                  <a:pt x="468674" y="69294"/>
                </a:cubicBezTo>
                <a:cubicBezTo>
                  <a:pt x="468983" y="66566"/>
                  <a:pt x="469078" y="63818"/>
                  <a:pt x="468958" y="61075"/>
                </a:cubicBezTo>
                <a:cubicBezTo>
                  <a:pt x="469101" y="55738"/>
                  <a:pt x="468585" y="50401"/>
                  <a:pt x="469795" y="45188"/>
                </a:cubicBezTo>
                <a:cubicBezTo>
                  <a:pt x="469988" y="43833"/>
                  <a:pt x="470029" y="42460"/>
                  <a:pt x="469919" y="41096"/>
                </a:cubicBezTo>
                <a:cubicBezTo>
                  <a:pt x="469919" y="30795"/>
                  <a:pt x="470079" y="20512"/>
                  <a:pt x="470026" y="10230"/>
                </a:cubicBezTo>
                <a:cubicBezTo>
                  <a:pt x="470088" y="7168"/>
                  <a:pt x="470741" y="4148"/>
                  <a:pt x="471947" y="1334"/>
                </a:cubicBezTo>
                <a:lnTo>
                  <a:pt x="471947" y="5462"/>
                </a:lnTo>
                <a:cubicBezTo>
                  <a:pt x="471947" y="13183"/>
                  <a:pt x="471947" y="20886"/>
                  <a:pt x="472054" y="28589"/>
                </a:cubicBezTo>
                <a:cubicBezTo>
                  <a:pt x="471995" y="32700"/>
                  <a:pt x="472239" y="36808"/>
                  <a:pt x="472783" y="40883"/>
                </a:cubicBezTo>
                <a:cubicBezTo>
                  <a:pt x="473128" y="44465"/>
                  <a:pt x="473223" y="48068"/>
                  <a:pt x="473068" y="51664"/>
                </a:cubicBezTo>
                <a:cubicBezTo>
                  <a:pt x="473193" y="57143"/>
                  <a:pt x="472819" y="62605"/>
                  <a:pt x="473904" y="68067"/>
                </a:cubicBezTo>
                <a:cubicBezTo>
                  <a:pt x="474171" y="70429"/>
                  <a:pt x="474237" y="72809"/>
                  <a:pt x="474100" y="75183"/>
                </a:cubicBezTo>
                <a:cubicBezTo>
                  <a:pt x="473904" y="79121"/>
                  <a:pt x="474173" y="83068"/>
                  <a:pt x="474900" y="86942"/>
                </a:cubicBezTo>
                <a:cubicBezTo>
                  <a:pt x="475098" y="88117"/>
                  <a:pt x="475164" y="89311"/>
                  <a:pt x="475096" y="90500"/>
                </a:cubicBezTo>
                <a:cubicBezTo>
                  <a:pt x="474922" y="94955"/>
                  <a:pt x="475219" y="99416"/>
                  <a:pt x="475986" y="103808"/>
                </a:cubicBezTo>
                <a:cubicBezTo>
                  <a:pt x="476210" y="105333"/>
                  <a:pt x="476263" y="106878"/>
                  <a:pt x="476146" y="108415"/>
                </a:cubicBezTo>
                <a:cubicBezTo>
                  <a:pt x="476012" y="110988"/>
                  <a:pt x="476263" y="113567"/>
                  <a:pt x="476893" y="116065"/>
                </a:cubicBezTo>
                <a:cubicBezTo>
                  <a:pt x="477041" y="116561"/>
                  <a:pt x="477101" y="117079"/>
                  <a:pt x="477071" y="117595"/>
                </a:cubicBezTo>
                <a:cubicBezTo>
                  <a:pt x="476715" y="123271"/>
                  <a:pt x="478085" y="128821"/>
                  <a:pt x="478316" y="134479"/>
                </a:cubicBezTo>
                <a:cubicBezTo>
                  <a:pt x="478530" y="139407"/>
                  <a:pt x="479455" y="144299"/>
                  <a:pt x="480095" y="149227"/>
                </a:cubicBezTo>
                <a:cubicBezTo>
                  <a:pt x="480487" y="152607"/>
                  <a:pt x="480771" y="156023"/>
                  <a:pt x="481163" y="159421"/>
                </a:cubicBezTo>
                <a:cubicBezTo>
                  <a:pt x="483600" y="180129"/>
                  <a:pt x="487123" y="200659"/>
                  <a:pt x="491339" y="221083"/>
                </a:cubicBezTo>
                <a:cubicBezTo>
                  <a:pt x="495486" y="241209"/>
                  <a:pt x="501124" y="260999"/>
                  <a:pt x="508204" y="280290"/>
                </a:cubicBezTo>
                <a:cubicBezTo>
                  <a:pt x="515675" y="301299"/>
                  <a:pt x="525842" y="321247"/>
                  <a:pt x="538448" y="339639"/>
                </a:cubicBezTo>
                <a:cubicBezTo>
                  <a:pt x="542878" y="345955"/>
                  <a:pt x="547521" y="352092"/>
                  <a:pt x="552556" y="357928"/>
                </a:cubicBezTo>
                <a:cubicBezTo>
                  <a:pt x="557146" y="363265"/>
                  <a:pt x="562092" y="368246"/>
                  <a:pt x="567073" y="373210"/>
                </a:cubicBezTo>
                <a:cubicBezTo>
                  <a:pt x="573448" y="379424"/>
                  <a:pt x="580293" y="385133"/>
                  <a:pt x="587550" y="390289"/>
                </a:cubicBezTo>
                <a:cubicBezTo>
                  <a:pt x="594471" y="395341"/>
                  <a:pt x="601694" y="399949"/>
                  <a:pt x="609077" y="404325"/>
                </a:cubicBezTo>
                <a:cubicBezTo>
                  <a:pt x="620349" y="410876"/>
                  <a:pt x="632106" y="416549"/>
                  <a:pt x="644249" y="421297"/>
                </a:cubicBezTo>
                <a:cubicBezTo>
                  <a:pt x="660441" y="427810"/>
                  <a:pt x="677090" y="433128"/>
                  <a:pt x="694062" y="437202"/>
                </a:cubicBezTo>
                <a:cubicBezTo>
                  <a:pt x="704363" y="439657"/>
                  <a:pt x="714681" y="442148"/>
                  <a:pt x="725106" y="444087"/>
                </a:cubicBezTo>
                <a:cubicBezTo>
                  <a:pt x="732312" y="445439"/>
                  <a:pt x="739517" y="446898"/>
                  <a:pt x="746846" y="447645"/>
                </a:cubicBezTo>
                <a:cubicBezTo>
                  <a:pt x="755155" y="448570"/>
                  <a:pt x="763392" y="450171"/>
                  <a:pt x="771664" y="451328"/>
                </a:cubicBezTo>
                <a:cubicBezTo>
                  <a:pt x="776076" y="451933"/>
                  <a:pt x="780560" y="452164"/>
                  <a:pt x="784936" y="452644"/>
                </a:cubicBezTo>
                <a:cubicBezTo>
                  <a:pt x="790024" y="453178"/>
                  <a:pt x="795112" y="453836"/>
                  <a:pt x="800200" y="454423"/>
                </a:cubicBezTo>
                <a:cubicBezTo>
                  <a:pt x="801552" y="454566"/>
                  <a:pt x="802922" y="454655"/>
                  <a:pt x="804292" y="454672"/>
                </a:cubicBezTo>
                <a:cubicBezTo>
                  <a:pt x="806689" y="454575"/>
                  <a:pt x="809085" y="454827"/>
                  <a:pt x="811408" y="455420"/>
                </a:cubicBezTo>
                <a:cubicBezTo>
                  <a:pt x="811734" y="455535"/>
                  <a:pt x="812077" y="455589"/>
                  <a:pt x="812422" y="455580"/>
                </a:cubicBezTo>
                <a:cubicBezTo>
                  <a:pt x="818453" y="455242"/>
                  <a:pt x="824342" y="456683"/>
                  <a:pt x="830337" y="456754"/>
                </a:cubicBezTo>
                <a:cubicBezTo>
                  <a:pt x="833424" y="456581"/>
                  <a:pt x="836520" y="456838"/>
                  <a:pt x="839535" y="457519"/>
                </a:cubicBezTo>
                <a:cubicBezTo>
                  <a:pt x="840031" y="457667"/>
                  <a:pt x="840549" y="457727"/>
                  <a:pt x="841065" y="457697"/>
                </a:cubicBezTo>
                <a:cubicBezTo>
                  <a:pt x="851010" y="457305"/>
                  <a:pt x="860866" y="459280"/>
                  <a:pt x="870829" y="458871"/>
                </a:cubicBezTo>
                <a:cubicBezTo>
                  <a:pt x="873739" y="458656"/>
                  <a:pt x="876666" y="458876"/>
                  <a:pt x="879510" y="459529"/>
                </a:cubicBezTo>
                <a:cubicBezTo>
                  <a:pt x="880859" y="459773"/>
                  <a:pt x="882232" y="459857"/>
                  <a:pt x="883602" y="459778"/>
                </a:cubicBezTo>
                <a:cubicBezTo>
                  <a:pt x="889082" y="459778"/>
                  <a:pt x="894579" y="459778"/>
                  <a:pt x="900059" y="459885"/>
                </a:cubicBezTo>
                <a:cubicBezTo>
                  <a:pt x="904513" y="459778"/>
                  <a:pt x="908970" y="460029"/>
                  <a:pt x="913384" y="460632"/>
                </a:cubicBezTo>
                <a:cubicBezTo>
                  <a:pt x="916621" y="460979"/>
                  <a:pt x="919883" y="461052"/>
                  <a:pt x="923133" y="460846"/>
                </a:cubicBezTo>
                <a:cubicBezTo>
                  <a:pt x="928970" y="460760"/>
                  <a:pt x="934807" y="460986"/>
                  <a:pt x="940621" y="461522"/>
                </a:cubicBezTo>
                <a:cubicBezTo>
                  <a:pt x="939589" y="461629"/>
                  <a:pt x="938575" y="461789"/>
                  <a:pt x="937561" y="461806"/>
                </a:cubicBezTo>
                <a:lnTo>
                  <a:pt x="906694" y="461949"/>
                </a:lnTo>
                <a:cubicBezTo>
                  <a:pt x="904636" y="461913"/>
                  <a:pt x="902578" y="462093"/>
                  <a:pt x="900557" y="462482"/>
                </a:cubicBezTo>
                <a:cubicBezTo>
                  <a:pt x="899043" y="462762"/>
                  <a:pt x="897506" y="462881"/>
                  <a:pt x="895967" y="462838"/>
                </a:cubicBezTo>
                <a:cubicBezTo>
                  <a:pt x="890985" y="462838"/>
                  <a:pt x="886022" y="462838"/>
                  <a:pt x="881040" y="462945"/>
                </a:cubicBezTo>
                <a:cubicBezTo>
                  <a:pt x="877618" y="462927"/>
                  <a:pt x="874200" y="463160"/>
                  <a:pt x="870811" y="463639"/>
                </a:cubicBezTo>
                <a:cubicBezTo>
                  <a:pt x="867400" y="463968"/>
                  <a:pt x="863970" y="464076"/>
                  <a:pt x="860546" y="463959"/>
                </a:cubicBezTo>
                <a:cubicBezTo>
                  <a:pt x="857119" y="463838"/>
                  <a:pt x="853691" y="464082"/>
                  <a:pt x="850316" y="464688"/>
                </a:cubicBezTo>
                <a:cubicBezTo>
                  <a:pt x="848450" y="464966"/>
                  <a:pt x="846561" y="465055"/>
                  <a:pt x="844677" y="464955"/>
                </a:cubicBezTo>
                <a:cubicBezTo>
                  <a:pt x="840565" y="464795"/>
                  <a:pt x="836450" y="465082"/>
                  <a:pt x="832401" y="465809"/>
                </a:cubicBezTo>
                <a:cubicBezTo>
                  <a:pt x="830876" y="466035"/>
                  <a:pt x="829332" y="466101"/>
                  <a:pt x="827793" y="466005"/>
                </a:cubicBezTo>
                <a:cubicBezTo>
                  <a:pt x="824707" y="465829"/>
                  <a:pt x="821609" y="466092"/>
                  <a:pt x="818596" y="466788"/>
                </a:cubicBezTo>
                <a:cubicBezTo>
                  <a:pt x="818101" y="466944"/>
                  <a:pt x="817582" y="467005"/>
                  <a:pt x="817066" y="466966"/>
                </a:cubicBezTo>
                <a:cubicBezTo>
                  <a:pt x="811391" y="466539"/>
                  <a:pt x="805787" y="467695"/>
                  <a:pt x="800200" y="468264"/>
                </a:cubicBezTo>
                <a:cubicBezTo>
                  <a:pt x="795290" y="468762"/>
                  <a:pt x="790327" y="469065"/>
                  <a:pt x="785416" y="469777"/>
                </a:cubicBezTo>
                <a:cubicBezTo>
                  <a:pt x="781378" y="470364"/>
                  <a:pt x="777286" y="470862"/>
                  <a:pt x="773194" y="471182"/>
                </a:cubicBezTo>
                <a:cubicBezTo>
                  <a:pt x="769458" y="471484"/>
                  <a:pt x="765722" y="471965"/>
                  <a:pt x="762004" y="472481"/>
                </a:cubicBezTo>
                <a:cubicBezTo>
                  <a:pt x="758624" y="472943"/>
                  <a:pt x="755279" y="473762"/>
                  <a:pt x="751881" y="474117"/>
                </a:cubicBezTo>
                <a:cubicBezTo>
                  <a:pt x="742541" y="475149"/>
                  <a:pt x="733308" y="476928"/>
                  <a:pt x="724075" y="478654"/>
                </a:cubicBezTo>
                <a:cubicBezTo>
                  <a:pt x="712315" y="480860"/>
                  <a:pt x="700609" y="483493"/>
                  <a:pt x="689063" y="486606"/>
                </a:cubicBezTo>
                <a:cubicBezTo>
                  <a:pt x="671320" y="491214"/>
                  <a:pt x="653939" y="497119"/>
                  <a:pt x="637061" y="504272"/>
                </a:cubicBezTo>
                <a:cubicBezTo>
                  <a:pt x="621276" y="510972"/>
                  <a:pt x="606203" y="519240"/>
                  <a:pt x="592069" y="528948"/>
                </a:cubicBezTo>
                <a:cubicBezTo>
                  <a:pt x="583147" y="535061"/>
                  <a:pt x="574784" y="541947"/>
                  <a:pt x="567073" y="549531"/>
                </a:cubicBezTo>
                <a:cubicBezTo>
                  <a:pt x="564778" y="551844"/>
                  <a:pt x="562483" y="554157"/>
                  <a:pt x="560153" y="556434"/>
                </a:cubicBezTo>
                <a:cubicBezTo>
                  <a:pt x="553214" y="563307"/>
                  <a:pt x="546908" y="570791"/>
                  <a:pt x="541312" y="578797"/>
                </a:cubicBezTo>
                <a:cubicBezTo>
                  <a:pt x="533346" y="589752"/>
                  <a:pt x="526335" y="601369"/>
                  <a:pt x="520355" y="613524"/>
                </a:cubicBezTo>
                <a:cubicBezTo>
                  <a:pt x="515516" y="623558"/>
                  <a:pt x="511181" y="633805"/>
                  <a:pt x="507350" y="644266"/>
                </a:cubicBezTo>
                <a:cubicBezTo>
                  <a:pt x="501720" y="659893"/>
                  <a:pt x="497032" y="675844"/>
                  <a:pt x="493314" y="692034"/>
                </a:cubicBezTo>
                <a:cubicBezTo>
                  <a:pt x="491143" y="701356"/>
                  <a:pt x="489275" y="710749"/>
                  <a:pt x="487514" y="720143"/>
                </a:cubicBezTo>
                <a:cubicBezTo>
                  <a:pt x="485753" y="729536"/>
                  <a:pt x="484383" y="738663"/>
                  <a:pt x="483137" y="747985"/>
                </a:cubicBezTo>
                <a:cubicBezTo>
                  <a:pt x="482088" y="755937"/>
                  <a:pt x="481163" y="763996"/>
                  <a:pt x="479971" y="771860"/>
                </a:cubicBezTo>
                <a:cubicBezTo>
                  <a:pt x="479259" y="776592"/>
                  <a:pt x="479811" y="781467"/>
                  <a:pt x="478281" y="786092"/>
                </a:cubicBezTo>
                <a:cubicBezTo>
                  <a:pt x="478241" y="791568"/>
                  <a:pt x="477788" y="797033"/>
                  <a:pt x="476929" y="802442"/>
                </a:cubicBezTo>
                <a:cubicBezTo>
                  <a:pt x="476253" y="809077"/>
                  <a:pt x="476733" y="815802"/>
                  <a:pt x="475310" y="822367"/>
                </a:cubicBezTo>
                <a:cubicBezTo>
                  <a:pt x="475233" y="822700"/>
                  <a:pt x="475192" y="823039"/>
                  <a:pt x="475185" y="823381"/>
                </a:cubicBezTo>
                <a:cubicBezTo>
                  <a:pt x="475452" y="830497"/>
                  <a:pt x="474349" y="837400"/>
                  <a:pt x="474064" y="844392"/>
                </a:cubicBezTo>
                <a:cubicBezTo>
                  <a:pt x="474128" y="849362"/>
                  <a:pt x="473856" y="854331"/>
                  <a:pt x="473246" y="859264"/>
                </a:cubicBezTo>
                <a:cubicBezTo>
                  <a:pt x="472927" y="862504"/>
                  <a:pt x="472851" y="865763"/>
                  <a:pt x="473015" y="869014"/>
                </a:cubicBezTo>
                <a:cubicBezTo>
                  <a:pt x="472872" y="874351"/>
                  <a:pt x="473370" y="879688"/>
                  <a:pt x="472178" y="884883"/>
                </a:cubicBezTo>
                <a:cubicBezTo>
                  <a:pt x="471988" y="886244"/>
                  <a:pt x="471940" y="887621"/>
                  <a:pt x="472036" y="888992"/>
                </a:cubicBezTo>
                <a:cubicBezTo>
                  <a:pt x="472036" y="898089"/>
                  <a:pt x="471995" y="907180"/>
                  <a:pt x="471912" y="916265"/>
                </a:cubicBezTo>
                <a:cubicBezTo>
                  <a:pt x="471947" y="917955"/>
                  <a:pt x="471965" y="919663"/>
                  <a:pt x="471965" y="921371"/>
                </a:cubicBezTo>
                <a:close/>
              </a:path>
            </a:pathLst>
          </a:custGeom>
          <a:solidFill>
            <a:srgbClr val="FFFFFF"/>
          </a:solidFill>
          <a:ln w="9525" cap="flat">
            <a:noFill/>
            <a:prstDash val="solid"/>
            <a:miter/>
          </a:ln>
        </p:spPr>
        <p:txBody>
          <a:bodyPr rtlCol="0" anchor="ctr"/>
          <a:lstStyle/>
          <a:p>
            <a:endParaRPr lang="zh-CN" altLang="en-US"/>
          </a:p>
        </p:txBody>
      </p:sp>
      <p:sp>
        <p:nvSpPr>
          <p:cNvPr id="23" name="图形 136"/>
          <p:cNvSpPr/>
          <p:nvPr/>
        </p:nvSpPr>
        <p:spPr>
          <a:xfrm>
            <a:off x="4234401" y="2131891"/>
            <a:ext cx="345372" cy="338190"/>
          </a:xfrm>
          <a:custGeom>
            <a:avLst/>
            <a:gdLst>
              <a:gd name="connsiteX0" fmla="*/ 471965 w 941119"/>
              <a:gd name="connsiteY0" fmla="*/ 921371 h 921549"/>
              <a:gd name="connsiteX1" fmla="*/ 470026 w 941119"/>
              <a:gd name="connsiteY1" fmla="*/ 907245 h 921549"/>
              <a:gd name="connsiteX2" fmla="*/ 470026 w 941119"/>
              <a:gd name="connsiteY2" fmla="*/ 886680 h 921549"/>
              <a:gd name="connsiteX3" fmla="*/ 469296 w 941119"/>
              <a:gd name="connsiteY3" fmla="*/ 873871 h 921549"/>
              <a:gd name="connsiteX4" fmla="*/ 469012 w 941119"/>
              <a:gd name="connsiteY4" fmla="*/ 862574 h 921549"/>
              <a:gd name="connsiteX5" fmla="*/ 468211 w 941119"/>
              <a:gd name="connsiteY5" fmla="*/ 849266 h 921549"/>
              <a:gd name="connsiteX6" fmla="*/ 468016 w 941119"/>
              <a:gd name="connsiteY6" fmla="*/ 845157 h 921549"/>
              <a:gd name="connsiteX7" fmla="*/ 467144 w 941119"/>
              <a:gd name="connsiteY7" fmla="*/ 830301 h 921549"/>
              <a:gd name="connsiteX8" fmla="*/ 466966 w 941119"/>
              <a:gd name="connsiteY8" fmla="*/ 824662 h 921549"/>
              <a:gd name="connsiteX9" fmla="*/ 466201 w 941119"/>
              <a:gd name="connsiteY9" fmla="*/ 815980 h 921549"/>
              <a:gd name="connsiteX10" fmla="*/ 466041 w 941119"/>
              <a:gd name="connsiteY10" fmla="*/ 814468 h 921549"/>
              <a:gd name="connsiteX11" fmla="*/ 464813 w 941119"/>
              <a:gd name="connsiteY11" fmla="*/ 796037 h 921549"/>
              <a:gd name="connsiteX12" fmla="*/ 463176 w 941119"/>
              <a:gd name="connsiteY12" fmla="*/ 781271 h 921549"/>
              <a:gd name="connsiteX13" fmla="*/ 462892 w 941119"/>
              <a:gd name="connsiteY13" fmla="*/ 778727 h 921549"/>
              <a:gd name="connsiteX14" fmla="*/ 461113 w 941119"/>
              <a:gd name="connsiteY14" fmla="*/ 762431 h 921549"/>
              <a:gd name="connsiteX15" fmla="*/ 459992 w 941119"/>
              <a:gd name="connsiteY15" fmla="*/ 753286 h 921549"/>
              <a:gd name="connsiteX16" fmla="*/ 454904 w 941119"/>
              <a:gd name="connsiteY16" fmla="*/ 720890 h 921549"/>
              <a:gd name="connsiteX17" fmla="*/ 445137 w 941119"/>
              <a:gd name="connsiteY17" fmla="*/ 676307 h 921549"/>
              <a:gd name="connsiteX18" fmla="*/ 427524 w 941119"/>
              <a:gd name="connsiteY18" fmla="*/ 625888 h 921549"/>
              <a:gd name="connsiteX19" fmla="*/ 401924 w 941119"/>
              <a:gd name="connsiteY19" fmla="*/ 580256 h 921549"/>
              <a:gd name="connsiteX20" fmla="*/ 385378 w 941119"/>
              <a:gd name="connsiteY20" fmla="*/ 559992 h 921549"/>
              <a:gd name="connsiteX21" fmla="*/ 382372 w 941119"/>
              <a:gd name="connsiteY21" fmla="*/ 556434 h 921549"/>
              <a:gd name="connsiteX22" fmla="*/ 376554 w 941119"/>
              <a:gd name="connsiteY22" fmla="*/ 550635 h 921549"/>
              <a:gd name="connsiteX23" fmla="*/ 374170 w 941119"/>
              <a:gd name="connsiteY23" fmla="*/ 548695 h 921549"/>
              <a:gd name="connsiteX24" fmla="*/ 359404 w 941119"/>
              <a:gd name="connsiteY24" fmla="*/ 535940 h 921549"/>
              <a:gd name="connsiteX25" fmla="*/ 336526 w 941119"/>
              <a:gd name="connsiteY25" fmla="*/ 520302 h 921549"/>
              <a:gd name="connsiteX26" fmla="*/ 281909 w 941119"/>
              <a:gd name="connsiteY26" fmla="*/ 495395 h 921549"/>
              <a:gd name="connsiteX27" fmla="*/ 237966 w 941119"/>
              <a:gd name="connsiteY27" fmla="*/ 482942 h 921549"/>
              <a:gd name="connsiteX28" fmla="*/ 203239 w 941119"/>
              <a:gd name="connsiteY28" fmla="*/ 476199 h 921549"/>
              <a:gd name="connsiteX29" fmla="*/ 171839 w 941119"/>
              <a:gd name="connsiteY29" fmla="*/ 471449 h 921549"/>
              <a:gd name="connsiteX30" fmla="*/ 158585 w 941119"/>
              <a:gd name="connsiteY30" fmla="*/ 470043 h 921549"/>
              <a:gd name="connsiteX31" fmla="*/ 145349 w 941119"/>
              <a:gd name="connsiteY31" fmla="*/ 468496 h 921549"/>
              <a:gd name="connsiteX32" fmla="*/ 142306 w 941119"/>
              <a:gd name="connsiteY32" fmla="*/ 468140 h 921549"/>
              <a:gd name="connsiteX33" fmla="*/ 132611 w 941119"/>
              <a:gd name="connsiteY33" fmla="*/ 467339 h 921549"/>
              <a:gd name="connsiteX34" fmla="*/ 114180 w 941119"/>
              <a:gd name="connsiteY34" fmla="*/ 466023 h 921549"/>
              <a:gd name="connsiteX35" fmla="*/ 107063 w 941119"/>
              <a:gd name="connsiteY35" fmla="*/ 465364 h 921549"/>
              <a:gd name="connsiteX36" fmla="*/ 105533 w 941119"/>
              <a:gd name="connsiteY36" fmla="*/ 465133 h 921549"/>
              <a:gd name="connsiteX37" fmla="*/ 82975 w 941119"/>
              <a:gd name="connsiteY37" fmla="*/ 463977 h 921549"/>
              <a:gd name="connsiteX38" fmla="*/ 67604 w 941119"/>
              <a:gd name="connsiteY38" fmla="*/ 463176 h 921549"/>
              <a:gd name="connsiteX39" fmla="*/ 58887 w 941119"/>
              <a:gd name="connsiteY39" fmla="*/ 462963 h 921549"/>
              <a:gd name="connsiteX40" fmla="*/ 38374 w 941119"/>
              <a:gd name="connsiteY40" fmla="*/ 462073 h 921549"/>
              <a:gd name="connsiteX41" fmla="*/ 34265 w 941119"/>
              <a:gd name="connsiteY41" fmla="*/ 461984 h 921549"/>
              <a:gd name="connsiteX42" fmla="*/ 4892 w 941119"/>
              <a:gd name="connsiteY42" fmla="*/ 461931 h 921549"/>
              <a:gd name="connsiteX43" fmla="*/ 1334 w 941119"/>
              <a:gd name="connsiteY43" fmla="*/ 461344 h 921549"/>
              <a:gd name="connsiteX44" fmla="*/ 4394 w 941119"/>
              <a:gd name="connsiteY44" fmla="*/ 461077 h 921549"/>
              <a:gd name="connsiteX45" fmla="*/ 22416 w 941119"/>
              <a:gd name="connsiteY45" fmla="*/ 460952 h 921549"/>
              <a:gd name="connsiteX46" fmla="*/ 33090 w 941119"/>
              <a:gd name="connsiteY46" fmla="*/ 460205 h 921549"/>
              <a:gd name="connsiteX47" fmla="*/ 37200 w 941119"/>
              <a:gd name="connsiteY47" fmla="*/ 460027 h 921549"/>
              <a:gd name="connsiteX48" fmla="*/ 54688 w 941119"/>
              <a:gd name="connsiteY48" fmla="*/ 460027 h 921549"/>
              <a:gd name="connsiteX49" fmla="*/ 64918 w 941119"/>
              <a:gd name="connsiteY49" fmla="*/ 459334 h 921549"/>
              <a:gd name="connsiteX50" fmla="*/ 74151 w 941119"/>
              <a:gd name="connsiteY50" fmla="*/ 459031 h 921549"/>
              <a:gd name="connsiteX51" fmla="*/ 87992 w 941119"/>
              <a:gd name="connsiteY51" fmla="*/ 458195 h 921549"/>
              <a:gd name="connsiteX52" fmla="*/ 93116 w 941119"/>
              <a:gd name="connsiteY52" fmla="*/ 457999 h 921549"/>
              <a:gd name="connsiteX53" fmla="*/ 105391 w 941119"/>
              <a:gd name="connsiteY53" fmla="*/ 457163 h 921549"/>
              <a:gd name="connsiteX54" fmla="*/ 109501 w 941119"/>
              <a:gd name="connsiteY54" fmla="*/ 456985 h 921549"/>
              <a:gd name="connsiteX55" fmla="*/ 120744 w 941119"/>
              <a:gd name="connsiteY55" fmla="*/ 456131 h 921549"/>
              <a:gd name="connsiteX56" fmla="*/ 124302 w 941119"/>
              <a:gd name="connsiteY56" fmla="*/ 455953 h 921549"/>
              <a:gd name="connsiteX57" fmla="*/ 132468 w 941119"/>
              <a:gd name="connsiteY57" fmla="*/ 455171 h 921549"/>
              <a:gd name="connsiteX58" fmla="*/ 133998 w 941119"/>
              <a:gd name="connsiteY58" fmla="*/ 454993 h 921549"/>
              <a:gd name="connsiteX59" fmla="*/ 149850 w 941119"/>
              <a:gd name="connsiteY59" fmla="*/ 453747 h 921549"/>
              <a:gd name="connsiteX60" fmla="*/ 163050 w 941119"/>
              <a:gd name="connsiteY60" fmla="*/ 452128 h 921549"/>
              <a:gd name="connsiteX61" fmla="*/ 174774 w 941119"/>
              <a:gd name="connsiteY61" fmla="*/ 450794 h 921549"/>
              <a:gd name="connsiteX62" fmla="*/ 193543 w 941119"/>
              <a:gd name="connsiteY62" fmla="*/ 448125 h 921549"/>
              <a:gd name="connsiteX63" fmla="*/ 214251 w 941119"/>
              <a:gd name="connsiteY63" fmla="*/ 444656 h 921549"/>
              <a:gd name="connsiteX64" fmla="*/ 226367 w 941119"/>
              <a:gd name="connsiteY64" fmla="*/ 442450 h 921549"/>
              <a:gd name="connsiteX65" fmla="*/ 281357 w 941119"/>
              <a:gd name="connsiteY65" fmla="*/ 427649 h 921549"/>
              <a:gd name="connsiteX66" fmla="*/ 326634 w 941119"/>
              <a:gd name="connsiteY66" fmla="*/ 408079 h 921549"/>
              <a:gd name="connsiteX67" fmla="*/ 363425 w 941119"/>
              <a:gd name="connsiteY67" fmla="*/ 383724 h 921549"/>
              <a:gd name="connsiteX68" fmla="*/ 387834 w 941119"/>
              <a:gd name="connsiteY68" fmla="*/ 360205 h 921549"/>
              <a:gd name="connsiteX69" fmla="*/ 411708 w 941119"/>
              <a:gd name="connsiteY69" fmla="*/ 327470 h 921549"/>
              <a:gd name="connsiteX70" fmla="*/ 423681 w 941119"/>
              <a:gd name="connsiteY70" fmla="*/ 305321 h 921549"/>
              <a:gd name="connsiteX71" fmla="*/ 440138 w 941119"/>
              <a:gd name="connsiteY71" fmla="*/ 262624 h 921549"/>
              <a:gd name="connsiteX72" fmla="*/ 450527 w 941119"/>
              <a:gd name="connsiteY72" fmla="*/ 222915 h 921549"/>
              <a:gd name="connsiteX73" fmla="*/ 455082 w 941119"/>
              <a:gd name="connsiteY73" fmla="*/ 200286 h 921549"/>
              <a:gd name="connsiteX74" fmla="*/ 458640 w 941119"/>
              <a:gd name="connsiteY74" fmla="*/ 177514 h 921549"/>
              <a:gd name="connsiteX75" fmla="*/ 460419 w 941119"/>
              <a:gd name="connsiteY75" fmla="*/ 166840 h 921549"/>
              <a:gd name="connsiteX76" fmla="*/ 461415 w 941119"/>
              <a:gd name="connsiteY76" fmla="*/ 158176 h 921549"/>
              <a:gd name="connsiteX77" fmla="*/ 462803 w 941119"/>
              <a:gd name="connsiteY77" fmla="*/ 144922 h 921549"/>
              <a:gd name="connsiteX78" fmla="*/ 464422 w 941119"/>
              <a:gd name="connsiteY78" fmla="*/ 130155 h 921549"/>
              <a:gd name="connsiteX79" fmla="*/ 464689 w 941119"/>
              <a:gd name="connsiteY79" fmla="*/ 128643 h 921549"/>
              <a:gd name="connsiteX80" fmla="*/ 465881 w 941119"/>
              <a:gd name="connsiteY80" fmla="*/ 110728 h 921549"/>
              <a:gd name="connsiteX81" fmla="*/ 466557 w 941119"/>
              <a:gd name="connsiteY81" fmla="*/ 104110 h 921549"/>
              <a:gd name="connsiteX82" fmla="*/ 466788 w 941119"/>
              <a:gd name="connsiteY82" fmla="*/ 102580 h 921549"/>
              <a:gd name="connsiteX83" fmla="*/ 467944 w 941119"/>
              <a:gd name="connsiteY83" fmla="*/ 80538 h 921549"/>
              <a:gd name="connsiteX84" fmla="*/ 468674 w 941119"/>
              <a:gd name="connsiteY84" fmla="*/ 69294 h 921549"/>
              <a:gd name="connsiteX85" fmla="*/ 468958 w 941119"/>
              <a:gd name="connsiteY85" fmla="*/ 61075 h 921549"/>
              <a:gd name="connsiteX86" fmla="*/ 469795 w 941119"/>
              <a:gd name="connsiteY86" fmla="*/ 45188 h 921549"/>
              <a:gd name="connsiteX87" fmla="*/ 469919 w 941119"/>
              <a:gd name="connsiteY87" fmla="*/ 41096 h 921549"/>
              <a:gd name="connsiteX88" fmla="*/ 470026 w 941119"/>
              <a:gd name="connsiteY88" fmla="*/ 10230 h 921549"/>
              <a:gd name="connsiteX89" fmla="*/ 471947 w 941119"/>
              <a:gd name="connsiteY89" fmla="*/ 1334 h 921549"/>
              <a:gd name="connsiteX90" fmla="*/ 471947 w 941119"/>
              <a:gd name="connsiteY90" fmla="*/ 5462 h 921549"/>
              <a:gd name="connsiteX91" fmla="*/ 472054 w 941119"/>
              <a:gd name="connsiteY91" fmla="*/ 28589 h 921549"/>
              <a:gd name="connsiteX92" fmla="*/ 472783 w 941119"/>
              <a:gd name="connsiteY92" fmla="*/ 40883 h 921549"/>
              <a:gd name="connsiteX93" fmla="*/ 473068 w 941119"/>
              <a:gd name="connsiteY93" fmla="*/ 51664 h 921549"/>
              <a:gd name="connsiteX94" fmla="*/ 473904 w 941119"/>
              <a:gd name="connsiteY94" fmla="*/ 68067 h 921549"/>
              <a:gd name="connsiteX95" fmla="*/ 474100 w 941119"/>
              <a:gd name="connsiteY95" fmla="*/ 75183 h 921549"/>
              <a:gd name="connsiteX96" fmla="*/ 474900 w 941119"/>
              <a:gd name="connsiteY96" fmla="*/ 86942 h 921549"/>
              <a:gd name="connsiteX97" fmla="*/ 475096 w 941119"/>
              <a:gd name="connsiteY97" fmla="*/ 90500 h 921549"/>
              <a:gd name="connsiteX98" fmla="*/ 475986 w 941119"/>
              <a:gd name="connsiteY98" fmla="*/ 103808 h 921549"/>
              <a:gd name="connsiteX99" fmla="*/ 476146 w 941119"/>
              <a:gd name="connsiteY99" fmla="*/ 108415 h 921549"/>
              <a:gd name="connsiteX100" fmla="*/ 476893 w 941119"/>
              <a:gd name="connsiteY100" fmla="*/ 116065 h 921549"/>
              <a:gd name="connsiteX101" fmla="*/ 477071 w 941119"/>
              <a:gd name="connsiteY101" fmla="*/ 117595 h 921549"/>
              <a:gd name="connsiteX102" fmla="*/ 478316 w 941119"/>
              <a:gd name="connsiteY102" fmla="*/ 134479 h 921549"/>
              <a:gd name="connsiteX103" fmla="*/ 480095 w 941119"/>
              <a:gd name="connsiteY103" fmla="*/ 149227 h 921549"/>
              <a:gd name="connsiteX104" fmla="*/ 481163 w 941119"/>
              <a:gd name="connsiteY104" fmla="*/ 159421 h 921549"/>
              <a:gd name="connsiteX105" fmla="*/ 491339 w 941119"/>
              <a:gd name="connsiteY105" fmla="*/ 221083 h 921549"/>
              <a:gd name="connsiteX106" fmla="*/ 508204 w 941119"/>
              <a:gd name="connsiteY106" fmla="*/ 280290 h 921549"/>
              <a:gd name="connsiteX107" fmla="*/ 538448 w 941119"/>
              <a:gd name="connsiteY107" fmla="*/ 339639 h 921549"/>
              <a:gd name="connsiteX108" fmla="*/ 552556 w 941119"/>
              <a:gd name="connsiteY108" fmla="*/ 357928 h 921549"/>
              <a:gd name="connsiteX109" fmla="*/ 567073 w 941119"/>
              <a:gd name="connsiteY109" fmla="*/ 373210 h 921549"/>
              <a:gd name="connsiteX110" fmla="*/ 587550 w 941119"/>
              <a:gd name="connsiteY110" fmla="*/ 390289 h 921549"/>
              <a:gd name="connsiteX111" fmla="*/ 609077 w 941119"/>
              <a:gd name="connsiteY111" fmla="*/ 404325 h 921549"/>
              <a:gd name="connsiteX112" fmla="*/ 644249 w 941119"/>
              <a:gd name="connsiteY112" fmla="*/ 421297 h 921549"/>
              <a:gd name="connsiteX113" fmla="*/ 694062 w 941119"/>
              <a:gd name="connsiteY113" fmla="*/ 437202 h 921549"/>
              <a:gd name="connsiteX114" fmla="*/ 725106 w 941119"/>
              <a:gd name="connsiteY114" fmla="*/ 444087 h 921549"/>
              <a:gd name="connsiteX115" fmla="*/ 746846 w 941119"/>
              <a:gd name="connsiteY115" fmla="*/ 447645 h 921549"/>
              <a:gd name="connsiteX116" fmla="*/ 771664 w 941119"/>
              <a:gd name="connsiteY116" fmla="*/ 451328 h 921549"/>
              <a:gd name="connsiteX117" fmla="*/ 784936 w 941119"/>
              <a:gd name="connsiteY117" fmla="*/ 452644 h 921549"/>
              <a:gd name="connsiteX118" fmla="*/ 800200 w 941119"/>
              <a:gd name="connsiteY118" fmla="*/ 454423 h 921549"/>
              <a:gd name="connsiteX119" fmla="*/ 804292 w 941119"/>
              <a:gd name="connsiteY119" fmla="*/ 454672 h 921549"/>
              <a:gd name="connsiteX120" fmla="*/ 811408 w 941119"/>
              <a:gd name="connsiteY120" fmla="*/ 455420 h 921549"/>
              <a:gd name="connsiteX121" fmla="*/ 812422 w 941119"/>
              <a:gd name="connsiteY121" fmla="*/ 455580 h 921549"/>
              <a:gd name="connsiteX122" fmla="*/ 830337 w 941119"/>
              <a:gd name="connsiteY122" fmla="*/ 456754 h 921549"/>
              <a:gd name="connsiteX123" fmla="*/ 839535 w 941119"/>
              <a:gd name="connsiteY123" fmla="*/ 457519 h 921549"/>
              <a:gd name="connsiteX124" fmla="*/ 841065 w 941119"/>
              <a:gd name="connsiteY124" fmla="*/ 457697 h 921549"/>
              <a:gd name="connsiteX125" fmla="*/ 870829 w 941119"/>
              <a:gd name="connsiteY125" fmla="*/ 458871 h 921549"/>
              <a:gd name="connsiteX126" fmla="*/ 879510 w 941119"/>
              <a:gd name="connsiteY126" fmla="*/ 459529 h 921549"/>
              <a:gd name="connsiteX127" fmla="*/ 883602 w 941119"/>
              <a:gd name="connsiteY127" fmla="*/ 459778 h 921549"/>
              <a:gd name="connsiteX128" fmla="*/ 900059 w 941119"/>
              <a:gd name="connsiteY128" fmla="*/ 459885 h 921549"/>
              <a:gd name="connsiteX129" fmla="*/ 913384 w 941119"/>
              <a:gd name="connsiteY129" fmla="*/ 460632 h 921549"/>
              <a:gd name="connsiteX130" fmla="*/ 923133 w 941119"/>
              <a:gd name="connsiteY130" fmla="*/ 460846 h 921549"/>
              <a:gd name="connsiteX131" fmla="*/ 940621 w 941119"/>
              <a:gd name="connsiteY131" fmla="*/ 461522 h 921549"/>
              <a:gd name="connsiteX132" fmla="*/ 937561 w 941119"/>
              <a:gd name="connsiteY132" fmla="*/ 461806 h 921549"/>
              <a:gd name="connsiteX133" fmla="*/ 906694 w 941119"/>
              <a:gd name="connsiteY133" fmla="*/ 461949 h 921549"/>
              <a:gd name="connsiteX134" fmla="*/ 900557 w 941119"/>
              <a:gd name="connsiteY134" fmla="*/ 462482 h 921549"/>
              <a:gd name="connsiteX135" fmla="*/ 895967 w 941119"/>
              <a:gd name="connsiteY135" fmla="*/ 462838 h 921549"/>
              <a:gd name="connsiteX136" fmla="*/ 881040 w 941119"/>
              <a:gd name="connsiteY136" fmla="*/ 462945 h 921549"/>
              <a:gd name="connsiteX137" fmla="*/ 870811 w 941119"/>
              <a:gd name="connsiteY137" fmla="*/ 463639 h 921549"/>
              <a:gd name="connsiteX138" fmla="*/ 860546 w 941119"/>
              <a:gd name="connsiteY138" fmla="*/ 463959 h 921549"/>
              <a:gd name="connsiteX139" fmla="*/ 850316 w 941119"/>
              <a:gd name="connsiteY139" fmla="*/ 464688 h 921549"/>
              <a:gd name="connsiteX140" fmla="*/ 844677 w 941119"/>
              <a:gd name="connsiteY140" fmla="*/ 464955 h 921549"/>
              <a:gd name="connsiteX141" fmla="*/ 832401 w 941119"/>
              <a:gd name="connsiteY141" fmla="*/ 465809 h 921549"/>
              <a:gd name="connsiteX142" fmla="*/ 827793 w 941119"/>
              <a:gd name="connsiteY142" fmla="*/ 466005 h 921549"/>
              <a:gd name="connsiteX143" fmla="*/ 818596 w 941119"/>
              <a:gd name="connsiteY143" fmla="*/ 466788 h 921549"/>
              <a:gd name="connsiteX144" fmla="*/ 817066 w 941119"/>
              <a:gd name="connsiteY144" fmla="*/ 466966 h 921549"/>
              <a:gd name="connsiteX145" fmla="*/ 800200 w 941119"/>
              <a:gd name="connsiteY145" fmla="*/ 468264 h 921549"/>
              <a:gd name="connsiteX146" fmla="*/ 785416 w 941119"/>
              <a:gd name="connsiteY146" fmla="*/ 469777 h 921549"/>
              <a:gd name="connsiteX147" fmla="*/ 773194 w 941119"/>
              <a:gd name="connsiteY147" fmla="*/ 471182 h 921549"/>
              <a:gd name="connsiteX148" fmla="*/ 762004 w 941119"/>
              <a:gd name="connsiteY148" fmla="*/ 472481 h 921549"/>
              <a:gd name="connsiteX149" fmla="*/ 751881 w 941119"/>
              <a:gd name="connsiteY149" fmla="*/ 474117 h 921549"/>
              <a:gd name="connsiteX150" fmla="*/ 724075 w 941119"/>
              <a:gd name="connsiteY150" fmla="*/ 478654 h 921549"/>
              <a:gd name="connsiteX151" fmla="*/ 689063 w 941119"/>
              <a:gd name="connsiteY151" fmla="*/ 486606 h 921549"/>
              <a:gd name="connsiteX152" fmla="*/ 637061 w 941119"/>
              <a:gd name="connsiteY152" fmla="*/ 504272 h 921549"/>
              <a:gd name="connsiteX153" fmla="*/ 592069 w 941119"/>
              <a:gd name="connsiteY153" fmla="*/ 528948 h 921549"/>
              <a:gd name="connsiteX154" fmla="*/ 567073 w 941119"/>
              <a:gd name="connsiteY154" fmla="*/ 549531 h 921549"/>
              <a:gd name="connsiteX155" fmla="*/ 560153 w 941119"/>
              <a:gd name="connsiteY155" fmla="*/ 556434 h 921549"/>
              <a:gd name="connsiteX156" fmla="*/ 541312 w 941119"/>
              <a:gd name="connsiteY156" fmla="*/ 578797 h 921549"/>
              <a:gd name="connsiteX157" fmla="*/ 520355 w 941119"/>
              <a:gd name="connsiteY157" fmla="*/ 613524 h 921549"/>
              <a:gd name="connsiteX158" fmla="*/ 507350 w 941119"/>
              <a:gd name="connsiteY158" fmla="*/ 644266 h 921549"/>
              <a:gd name="connsiteX159" fmla="*/ 493314 w 941119"/>
              <a:gd name="connsiteY159" fmla="*/ 692034 h 921549"/>
              <a:gd name="connsiteX160" fmla="*/ 487514 w 941119"/>
              <a:gd name="connsiteY160" fmla="*/ 720143 h 921549"/>
              <a:gd name="connsiteX161" fmla="*/ 483137 w 941119"/>
              <a:gd name="connsiteY161" fmla="*/ 747985 h 921549"/>
              <a:gd name="connsiteX162" fmla="*/ 479971 w 941119"/>
              <a:gd name="connsiteY162" fmla="*/ 771860 h 921549"/>
              <a:gd name="connsiteX163" fmla="*/ 478281 w 941119"/>
              <a:gd name="connsiteY163" fmla="*/ 786092 h 921549"/>
              <a:gd name="connsiteX164" fmla="*/ 476929 w 941119"/>
              <a:gd name="connsiteY164" fmla="*/ 802442 h 921549"/>
              <a:gd name="connsiteX165" fmla="*/ 475310 w 941119"/>
              <a:gd name="connsiteY165" fmla="*/ 822367 h 921549"/>
              <a:gd name="connsiteX166" fmla="*/ 475185 w 941119"/>
              <a:gd name="connsiteY166" fmla="*/ 823381 h 921549"/>
              <a:gd name="connsiteX167" fmla="*/ 474064 w 941119"/>
              <a:gd name="connsiteY167" fmla="*/ 844392 h 921549"/>
              <a:gd name="connsiteX168" fmla="*/ 473246 w 941119"/>
              <a:gd name="connsiteY168" fmla="*/ 859264 h 921549"/>
              <a:gd name="connsiteX169" fmla="*/ 473015 w 941119"/>
              <a:gd name="connsiteY169" fmla="*/ 869014 h 921549"/>
              <a:gd name="connsiteX170" fmla="*/ 472178 w 941119"/>
              <a:gd name="connsiteY170" fmla="*/ 884883 h 921549"/>
              <a:gd name="connsiteX171" fmla="*/ 472036 w 941119"/>
              <a:gd name="connsiteY171" fmla="*/ 888992 h 921549"/>
              <a:gd name="connsiteX172" fmla="*/ 471912 w 941119"/>
              <a:gd name="connsiteY172" fmla="*/ 916265 h 921549"/>
              <a:gd name="connsiteX173" fmla="*/ 471965 w 941119"/>
              <a:gd name="connsiteY173" fmla="*/ 921371 h 92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1119" h="921549">
                <a:moveTo>
                  <a:pt x="471965" y="921371"/>
                </a:moveTo>
                <a:cubicBezTo>
                  <a:pt x="470378" y="916840"/>
                  <a:pt x="469718" y="912036"/>
                  <a:pt x="470026" y="907245"/>
                </a:cubicBezTo>
                <a:cubicBezTo>
                  <a:pt x="470026" y="900396"/>
                  <a:pt x="470026" y="893529"/>
                  <a:pt x="470026" y="886680"/>
                </a:cubicBezTo>
                <a:cubicBezTo>
                  <a:pt x="470102" y="882398"/>
                  <a:pt x="469859" y="878115"/>
                  <a:pt x="469296" y="873871"/>
                </a:cubicBezTo>
                <a:cubicBezTo>
                  <a:pt x="468951" y="870115"/>
                  <a:pt x="468857" y="866342"/>
                  <a:pt x="469012" y="862574"/>
                </a:cubicBezTo>
                <a:cubicBezTo>
                  <a:pt x="469012" y="858126"/>
                  <a:pt x="469279" y="853678"/>
                  <a:pt x="468211" y="849266"/>
                </a:cubicBezTo>
                <a:cubicBezTo>
                  <a:pt x="468003" y="847907"/>
                  <a:pt x="467937" y="846530"/>
                  <a:pt x="468016" y="845157"/>
                </a:cubicBezTo>
                <a:cubicBezTo>
                  <a:pt x="467891" y="840211"/>
                  <a:pt x="468229" y="835229"/>
                  <a:pt x="467144" y="830301"/>
                </a:cubicBezTo>
                <a:cubicBezTo>
                  <a:pt x="466896" y="828432"/>
                  <a:pt x="466838" y="826542"/>
                  <a:pt x="466966" y="824662"/>
                </a:cubicBezTo>
                <a:cubicBezTo>
                  <a:pt x="467130" y="821746"/>
                  <a:pt x="466872" y="818823"/>
                  <a:pt x="466201" y="815980"/>
                </a:cubicBezTo>
                <a:cubicBezTo>
                  <a:pt x="466059" y="815489"/>
                  <a:pt x="466005" y="814977"/>
                  <a:pt x="466041" y="814468"/>
                </a:cubicBezTo>
                <a:cubicBezTo>
                  <a:pt x="466414" y="808277"/>
                  <a:pt x="465027" y="802192"/>
                  <a:pt x="464813" y="796037"/>
                </a:cubicBezTo>
                <a:cubicBezTo>
                  <a:pt x="464635" y="791091"/>
                  <a:pt x="463746" y="786199"/>
                  <a:pt x="463176" y="781271"/>
                </a:cubicBezTo>
                <a:cubicBezTo>
                  <a:pt x="463038" y="780428"/>
                  <a:pt x="462943" y="779579"/>
                  <a:pt x="462892" y="778727"/>
                </a:cubicBezTo>
                <a:cubicBezTo>
                  <a:pt x="462629" y="773263"/>
                  <a:pt x="462034" y="767821"/>
                  <a:pt x="461113" y="762431"/>
                </a:cubicBezTo>
                <a:cubicBezTo>
                  <a:pt x="460686" y="759388"/>
                  <a:pt x="460401" y="756329"/>
                  <a:pt x="459992" y="753286"/>
                </a:cubicBezTo>
                <a:cubicBezTo>
                  <a:pt x="458498" y="742452"/>
                  <a:pt x="456754" y="731671"/>
                  <a:pt x="454904" y="720890"/>
                </a:cubicBezTo>
                <a:cubicBezTo>
                  <a:pt x="452420" y="705871"/>
                  <a:pt x="449159" y="690989"/>
                  <a:pt x="445137" y="676307"/>
                </a:cubicBezTo>
                <a:cubicBezTo>
                  <a:pt x="440458" y="659107"/>
                  <a:pt x="434573" y="642259"/>
                  <a:pt x="427524" y="625888"/>
                </a:cubicBezTo>
                <a:cubicBezTo>
                  <a:pt x="420559" y="609848"/>
                  <a:pt x="411982" y="594559"/>
                  <a:pt x="401924" y="580256"/>
                </a:cubicBezTo>
                <a:cubicBezTo>
                  <a:pt x="396960" y="573068"/>
                  <a:pt x="391427" y="566292"/>
                  <a:pt x="385378" y="559992"/>
                </a:cubicBezTo>
                <a:cubicBezTo>
                  <a:pt x="384293" y="558889"/>
                  <a:pt x="383333" y="557680"/>
                  <a:pt x="382372" y="556434"/>
                </a:cubicBezTo>
                <a:cubicBezTo>
                  <a:pt x="380666" y="554280"/>
                  <a:pt x="378714" y="552333"/>
                  <a:pt x="376554" y="550635"/>
                </a:cubicBezTo>
                <a:cubicBezTo>
                  <a:pt x="375722" y="550037"/>
                  <a:pt x="374925" y="549389"/>
                  <a:pt x="374170" y="548695"/>
                </a:cubicBezTo>
                <a:cubicBezTo>
                  <a:pt x="369525" y="544134"/>
                  <a:pt x="364594" y="539873"/>
                  <a:pt x="359404" y="535940"/>
                </a:cubicBezTo>
                <a:cubicBezTo>
                  <a:pt x="352144" y="530209"/>
                  <a:pt x="344501" y="524984"/>
                  <a:pt x="336526" y="520302"/>
                </a:cubicBezTo>
                <a:cubicBezTo>
                  <a:pt x="319182" y="510227"/>
                  <a:pt x="300888" y="501885"/>
                  <a:pt x="281909" y="495395"/>
                </a:cubicBezTo>
                <a:cubicBezTo>
                  <a:pt x="267490" y="490476"/>
                  <a:pt x="252821" y="486320"/>
                  <a:pt x="237966" y="482942"/>
                </a:cubicBezTo>
                <a:cubicBezTo>
                  <a:pt x="226473" y="480291"/>
                  <a:pt x="214927" y="477853"/>
                  <a:pt x="203239" y="476199"/>
                </a:cubicBezTo>
                <a:cubicBezTo>
                  <a:pt x="192760" y="474722"/>
                  <a:pt x="182335" y="472641"/>
                  <a:pt x="171839" y="471449"/>
                </a:cubicBezTo>
                <a:cubicBezTo>
                  <a:pt x="167444" y="470933"/>
                  <a:pt x="162943" y="470239"/>
                  <a:pt x="158585" y="470043"/>
                </a:cubicBezTo>
                <a:cubicBezTo>
                  <a:pt x="154226" y="469848"/>
                  <a:pt x="149690" y="469047"/>
                  <a:pt x="145349" y="468496"/>
                </a:cubicBezTo>
                <a:cubicBezTo>
                  <a:pt x="144341" y="468325"/>
                  <a:pt x="143326" y="468206"/>
                  <a:pt x="142306" y="468140"/>
                </a:cubicBezTo>
                <a:cubicBezTo>
                  <a:pt x="139033" y="468140"/>
                  <a:pt x="135795" y="467410"/>
                  <a:pt x="132611" y="467339"/>
                </a:cubicBezTo>
                <a:cubicBezTo>
                  <a:pt x="126420" y="467197"/>
                  <a:pt x="120353" y="465863"/>
                  <a:pt x="114180" y="466023"/>
                </a:cubicBezTo>
                <a:cubicBezTo>
                  <a:pt x="111788" y="466194"/>
                  <a:pt x="109383" y="465971"/>
                  <a:pt x="107063" y="465364"/>
                </a:cubicBezTo>
                <a:cubicBezTo>
                  <a:pt x="106570" y="465201"/>
                  <a:pt x="106053" y="465123"/>
                  <a:pt x="105533" y="465133"/>
                </a:cubicBezTo>
                <a:cubicBezTo>
                  <a:pt x="97972" y="465489"/>
                  <a:pt x="90518" y="464101"/>
                  <a:pt x="82975" y="463977"/>
                </a:cubicBezTo>
                <a:cubicBezTo>
                  <a:pt x="77838" y="464155"/>
                  <a:pt x="72695" y="463886"/>
                  <a:pt x="67604" y="463176"/>
                </a:cubicBezTo>
                <a:cubicBezTo>
                  <a:pt x="64708" y="462883"/>
                  <a:pt x="61794" y="462812"/>
                  <a:pt x="58887" y="462963"/>
                </a:cubicBezTo>
                <a:cubicBezTo>
                  <a:pt x="52037" y="462767"/>
                  <a:pt x="45170" y="463425"/>
                  <a:pt x="38374" y="462073"/>
                </a:cubicBezTo>
                <a:cubicBezTo>
                  <a:pt x="37010" y="461918"/>
                  <a:pt x="35634" y="461888"/>
                  <a:pt x="34265" y="461984"/>
                </a:cubicBezTo>
                <a:lnTo>
                  <a:pt x="4892" y="461931"/>
                </a:lnTo>
                <a:cubicBezTo>
                  <a:pt x="3677" y="462016"/>
                  <a:pt x="2458" y="461815"/>
                  <a:pt x="1334" y="461344"/>
                </a:cubicBezTo>
                <a:cubicBezTo>
                  <a:pt x="2348" y="461255"/>
                  <a:pt x="3380" y="461095"/>
                  <a:pt x="4394" y="461077"/>
                </a:cubicBezTo>
                <a:lnTo>
                  <a:pt x="22416" y="460952"/>
                </a:lnTo>
                <a:cubicBezTo>
                  <a:pt x="25991" y="461127"/>
                  <a:pt x="29574" y="460876"/>
                  <a:pt x="33090" y="460205"/>
                </a:cubicBezTo>
                <a:cubicBezTo>
                  <a:pt x="34449" y="459994"/>
                  <a:pt x="35828" y="459935"/>
                  <a:pt x="37200" y="460027"/>
                </a:cubicBezTo>
                <a:cubicBezTo>
                  <a:pt x="43035" y="460027"/>
                  <a:pt x="48853" y="460027"/>
                  <a:pt x="54688" y="460027"/>
                </a:cubicBezTo>
                <a:cubicBezTo>
                  <a:pt x="58111" y="460079"/>
                  <a:pt x="61533" y="459848"/>
                  <a:pt x="64918" y="459334"/>
                </a:cubicBezTo>
                <a:cubicBezTo>
                  <a:pt x="67984" y="459010"/>
                  <a:pt x="71070" y="458908"/>
                  <a:pt x="74151" y="459031"/>
                </a:cubicBezTo>
                <a:cubicBezTo>
                  <a:pt x="78781" y="459232"/>
                  <a:pt x="83420" y="458953"/>
                  <a:pt x="87992" y="458195"/>
                </a:cubicBezTo>
                <a:cubicBezTo>
                  <a:pt x="89689" y="457960"/>
                  <a:pt x="91405" y="457894"/>
                  <a:pt x="93116" y="457999"/>
                </a:cubicBezTo>
                <a:cubicBezTo>
                  <a:pt x="97226" y="458202"/>
                  <a:pt x="101346" y="457921"/>
                  <a:pt x="105391" y="457163"/>
                </a:cubicBezTo>
                <a:cubicBezTo>
                  <a:pt x="106750" y="456951"/>
                  <a:pt x="108129" y="456891"/>
                  <a:pt x="109501" y="456985"/>
                </a:cubicBezTo>
                <a:cubicBezTo>
                  <a:pt x="113269" y="457163"/>
                  <a:pt x="117046" y="456877"/>
                  <a:pt x="120744" y="456131"/>
                </a:cubicBezTo>
                <a:cubicBezTo>
                  <a:pt x="121919" y="455930"/>
                  <a:pt x="123113" y="455870"/>
                  <a:pt x="124302" y="455953"/>
                </a:cubicBezTo>
                <a:cubicBezTo>
                  <a:pt x="127048" y="456103"/>
                  <a:pt x="129801" y="455839"/>
                  <a:pt x="132468" y="455171"/>
                </a:cubicBezTo>
                <a:cubicBezTo>
                  <a:pt x="132964" y="455021"/>
                  <a:pt x="133482" y="454962"/>
                  <a:pt x="133998" y="454993"/>
                </a:cubicBezTo>
                <a:cubicBezTo>
                  <a:pt x="139335" y="455384"/>
                  <a:pt x="144530" y="453907"/>
                  <a:pt x="149850" y="453747"/>
                </a:cubicBezTo>
                <a:cubicBezTo>
                  <a:pt x="154262" y="453623"/>
                  <a:pt x="158745" y="452680"/>
                  <a:pt x="163050" y="452128"/>
                </a:cubicBezTo>
                <a:cubicBezTo>
                  <a:pt x="166964" y="451648"/>
                  <a:pt x="170878" y="451310"/>
                  <a:pt x="174774" y="450794"/>
                </a:cubicBezTo>
                <a:cubicBezTo>
                  <a:pt x="181036" y="449940"/>
                  <a:pt x="187228" y="448926"/>
                  <a:pt x="193543" y="448125"/>
                </a:cubicBezTo>
                <a:cubicBezTo>
                  <a:pt x="200499" y="447254"/>
                  <a:pt x="207384" y="445973"/>
                  <a:pt x="214251" y="444656"/>
                </a:cubicBezTo>
                <a:cubicBezTo>
                  <a:pt x="218290" y="443874"/>
                  <a:pt x="222364" y="443322"/>
                  <a:pt x="226367" y="442450"/>
                </a:cubicBezTo>
                <a:cubicBezTo>
                  <a:pt x="244963" y="438563"/>
                  <a:pt x="263323" y="433621"/>
                  <a:pt x="281357" y="427649"/>
                </a:cubicBezTo>
                <a:cubicBezTo>
                  <a:pt x="296960" y="422374"/>
                  <a:pt x="312103" y="415829"/>
                  <a:pt x="326634" y="408079"/>
                </a:cubicBezTo>
                <a:cubicBezTo>
                  <a:pt x="339643" y="401148"/>
                  <a:pt x="351963" y="392993"/>
                  <a:pt x="363425" y="383724"/>
                </a:cubicBezTo>
                <a:cubicBezTo>
                  <a:pt x="372173" y="376544"/>
                  <a:pt x="380335" y="368680"/>
                  <a:pt x="387834" y="360205"/>
                </a:cubicBezTo>
                <a:cubicBezTo>
                  <a:pt x="396875" y="350126"/>
                  <a:pt x="404875" y="339159"/>
                  <a:pt x="411708" y="327470"/>
                </a:cubicBezTo>
                <a:cubicBezTo>
                  <a:pt x="415925" y="320212"/>
                  <a:pt x="420195" y="312971"/>
                  <a:pt x="423681" y="305321"/>
                </a:cubicBezTo>
                <a:cubicBezTo>
                  <a:pt x="430088" y="291460"/>
                  <a:pt x="435585" y="277198"/>
                  <a:pt x="440138" y="262624"/>
                </a:cubicBezTo>
                <a:cubicBezTo>
                  <a:pt x="444158" y="249530"/>
                  <a:pt x="447699" y="236329"/>
                  <a:pt x="450527" y="222915"/>
                </a:cubicBezTo>
                <a:cubicBezTo>
                  <a:pt x="452129" y="215390"/>
                  <a:pt x="453801" y="207882"/>
                  <a:pt x="455082" y="200286"/>
                </a:cubicBezTo>
                <a:cubicBezTo>
                  <a:pt x="456363" y="192689"/>
                  <a:pt x="457448" y="185110"/>
                  <a:pt x="458640" y="177514"/>
                </a:cubicBezTo>
                <a:cubicBezTo>
                  <a:pt x="459191" y="173956"/>
                  <a:pt x="459743" y="170398"/>
                  <a:pt x="460419" y="166840"/>
                </a:cubicBezTo>
                <a:cubicBezTo>
                  <a:pt x="460917" y="163975"/>
                  <a:pt x="460881" y="161058"/>
                  <a:pt x="461415" y="158176"/>
                </a:cubicBezTo>
                <a:cubicBezTo>
                  <a:pt x="462234" y="153817"/>
                  <a:pt x="462340" y="149280"/>
                  <a:pt x="462803" y="144922"/>
                </a:cubicBezTo>
                <a:cubicBezTo>
                  <a:pt x="463319" y="139994"/>
                  <a:pt x="463870" y="135083"/>
                  <a:pt x="464422" y="130155"/>
                </a:cubicBezTo>
                <a:cubicBezTo>
                  <a:pt x="464562" y="129662"/>
                  <a:pt x="464651" y="129155"/>
                  <a:pt x="464689" y="128643"/>
                </a:cubicBezTo>
                <a:cubicBezTo>
                  <a:pt x="464368" y="122630"/>
                  <a:pt x="466005" y="116741"/>
                  <a:pt x="465881" y="110728"/>
                </a:cubicBezTo>
                <a:cubicBezTo>
                  <a:pt x="465758" y="108500"/>
                  <a:pt x="465987" y="106267"/>
                  <a:pt x="466557" y="104110"/>
                </a:cubicBezTo>
                <a:cubicBezTo>
                  <a:pt x="466720" y="103617"/>
                  <a:pt x="466799" y="103100"/>
                  <a:pt x="466788" y="102580"/>
                </a:cubicBezTo>
                <a:cubicBezTo>
                  <a:pt x="466397" y="95197"/>
                  <a:pt x="467998" y="87921"/>
                  <a:pt x="467944" y="80538"/>
                </a:cubicBezTo>
                <a:cubicBezTo>
                  <a:pt x="467823" y="76775"/>
                  <a:pt x="468069" y="73010"/>
                  <a:pt x="468674" y="69294"/>
                </a:cubicBezTo>
                <a:cubicBezTo>
                  <a:pt x="468983" y="66566"/>
                  <a:pt x="469078" y="63818"/>
                  <a:pt x="468958" y="61075"/>
                </a:cubicBezTo>
                <a:cubicBezTo>
                  <a:pt x="469101" y="55738"/>
                  <a:pt x="468585" y="50401"/>
                  <a:pt x="469795" y="45188"/>
                </a:cubicBezTo>
                <a:cubicBezTo>
                  <a:pt x="469988" y="43833"/>
                  <a:pt x="470029" y="42460"/>
                  <a:pt x="469919" y="41096"/>
                </a:cubicBezTo>
                <a:cubicBezTo>
                  <a:pt x="469919" y="30795"/>
                  <a:pt x="470079" y="20512"/>
                  <a:pt x="470026" y="10230"/>
                </a:cubicBezTo>
                <a:cubicBezTo>
                  <a:pt x="470088" y="7168"/>
                  <a:pt x="470741" y="4148"/>
                  <a:pt x="471947" y="1334"/>
                </a:cubicBezTo>
                <a:lnTo>
                  <a:pt x="471947" y="5462"/>
                </a:lnTo>
                <a:cubicBezTo>
                  <a:pt x="471947" y="13183"/>
                  <a:pt x="471947" y="20886"/>
                  <a:pt x="472054" y="28589"/>
                </a:cubicBezTo>
                <a:cubicBezTo>
                  <a:pt x="471995" y="32700"/>
                  <a:pt x="472239" y="36808"/>
                  <a:pt x="472783" y="40883"/>
                </a:cubicBezTo>
                <a:cubicBezTo>
                  <a:pt x="473128" y="44465"/>
                  <a:pt x="473223" y="48068"/>
                  <a:pt x="473068" y="51664"/>
                </a:cubicBezTo>
                <a:cubicBezTo>
                  <a:pt x="473193" y="57143"/>
                  <a:pt x="472819" y="62605"/>
                  <a:pt x="473904" y="68067"/>
                </a:cubicBezTo>
                <a:cubicBezTo>
                  <a:pt x="474171" y="70429"/>
                  <a:pt x="474237" y="72809"/>
                  <a:pt x="474100" y="75183"/>
                </a:cubicBezTo>
                <a:cubicBezTo>
                  <a:pt x="473904" y="79121"/>
                  <a:pt x="474173" y="83068"/>
                  <a:pt x="474900" y="86942"/>
                </a:cubicBezTo>
                <a:cubicBezTo>
                  <a:pt x="475098" y="88117"/>
                  <a:pt x="475164" y="89311"/>
                  <a:pt x="475096" y="90500"/>
                </a:cubicBezTo>
                <a:cubicBezTo>
                  <a:pt x="474922" y="94955"/>
                  <a:pt x="475219" y="99416"/>
                  <a:pt x="475986" y="103808"/>
                </a:cubicBezTo>
                <a:cubicBezTo>
                  <a:pt x="476210" y="105333"/>
                  <a:pt x="476263" y="106878"/>
                  <a:pt x="476146" y="108415"/>
                </a:cubicBezTo>
                <a:cubicBezTo>
                  <a:pt x="476012" y="110988"/>
                  <a:pt x="476263" y="113567"/>
                  <a:pt x="476893" y="116065"/>
                </a:cubicBezTo>
                <a:cubicBezTo>
                  <a:pt x="477041" y="116561"/>
                  <a:pt x="477101" y="117079"/>
                  <a:pt x="477071" y="117595"/>
                </a:cubicBezTo>
                <a:cubicBezTo>
                  <a:pt x="476715" y="123271"/>
                  <a:pt x="478085" y="128821"/>
                  <a:pt x="478316" y="134479"/>
                </a:cubicBezTo>
                <a:cubicBezTo>
                  <a:pt x="478530" y="139407"/>
                  <a:pt x="479455" y="144299"/>
                  <a:pt x="480095" y="149227"/>
                </a:cubicBezTo>
                <a:cubicBezTo>
                  <a:pt x="480487" y="152607"/>
                  <a:pt x="480771" y="156023"/>
                  <a:pt x="481163" y="159421"/>
                </a:cubicBezTo>
                <a:cubicBezTo>
                  <a:pt x="483600" y="180129"/>
                  <a:pt x="487123" y="200659"/>
                  <a:pt x="491339" y="221083"/>
                </a:cubicBezTo>
                <a:cubicBezTo>
                  <a:pt x="495486" y="241209"/>
                  <a:pt x="501124" y="260999"/>
                  <a:pt x="508204" y="280290"/>
                </a:cubicBezTo>
                <a:cubicBezTo>
                  <a:pt x="515675" y="301299"/>
                  <a:pt x="525842" y="321247"/>
                  <a:pt x="538448" y="339639"/>
                </a:cubicBezTo>
                <a:cubicBezTo>
                  <a:pt x="542878" y="345955"/>
                  <a:pt x="547521" y="352092"/>
                  <a:pt x="552556" y="357928"/>
                </a:cubicBezTo>
                <a:cubicBezTo>
                  <a:pt x="557146" y="363265"/>
                  <a:pt x="562092" y="368246"/>
                  <a:pt x="567073" y="373210"/>
                </a:cubicBezTo>
                <a:cubicBezTo>
                  <a:pt x="573448" y="379424"/>
                  <a:pt x="580293" y="385133"/>
                  <a:pt x="587550" y="390289"/>
                </a:cubicBezTo>
                <a:cubicBezTo>
                  <a:pt x="594471" y="395341"/>
                  <a:pt x="601694" y="399949"/>
                  <a:pt x="609077" y="404325"/>
                </a:cubicBezTo>
                <a:cubicBezTo>
                  <a:pt x="620349" y="410876"/>
                  <a:pt x="632106" y="416549"/>
                  <a:pt x="644249" y="421297"/>
                </a:cubicBezTo>
                <a:cubicBezTo>
                  <a:pt x="660441" y="427810"/>
                  <a:pt x="677090" y="433128"/>
                  <a:pt x="694062" y="437202"/>
                </a:cubicBezTo>
                <a:cubicBezTo>
                  <a:pt x="704363" y="439657"/>
                  <a:pt x="714681" y="442148"/>
                  <a:pt x="725106" y="444087"/>
                </a:cubicBezTo>
                <a:cubicBezTo>
                  <a:pt x="732312" y="445439"/>
                  <a:pt x="739517" y="446898"/>
                  <a:pt x="746846" y="447645"/>
                </a:cubicBezTo>
                <a:cubicBezTo>
                  <a:pt x="755155" y="448570"/>
                  <a:pt x="763392" y="450171"/>
                  <a:pt x="771664" y="451328"/>
                </a:cubicBezTo>
                <a:cubicBezTo>
                  <a:pt x="776076" y="451933"/>
                  <a:pt x="780560" y="452164"/>
                  <a:pt x="784936" y="452644"/>
                </a:cubicBezTo>
                <a:cubicBezTo>
                  <a:pt x="790024" y="453178"/>
                  <a:pt x="795112" y="453836"/>
                  <a:pt x="800200" y="454423"/>
                </a:cubicBezTo>
                <a:cubicBezTo>
                  <a:pt x="801552" y="454566"/>
                  <a:pt x="802922" y="454655"/>
                  <a:pt x="804292" y="454672"/>
                </a:cubicBezTo>
                <a:cubicBezTo>
                  <a:pt x="806689" y="454575"/>
                  <a:pt x="809085" y="454827"/>
                  <a:pt x="811408" y="455420"/>
                </a:cubicBezTo>
                <a:cubicBezTo>
                  <a:pt x="811734" y="455535"/>
                  <a:pt x="812077" y="455589"/>
                  <a:pt x="812422" y="455580"/>
                </a:cubicBezTo>
                <a:cubicBezTo>
                  <a:pt x="818453" y="455242"/>
                  <a:pt x="824342" y="456683"/>
                  <a:pt x="830337" y="456754"/>
                </a:cubicBezTo>
                <a:cubicBezTo>
                  <a:pt x="833424" y="456581"/>
                  <a:pt x="836520" y="456838"/>
                  <a:pt x="839535" y="457519"/>
                </a:cubicBezTo>
                <a:cubicBezTo>
                  <a:pt x="840031" y="457667"/>
                  <a:pt x="840549" y="457727"/>
                  <a:pt x="841065" y="457697"/>
                </a:cubicBezTo>
                <a:cubicBezTo>
                  <a:pt x="851010" y="457305"/>
                  <a:pt x="860866" y="459280"/>
                  <a:pt x="870829" y="458871"/>
                </a:cubicBezTo>
                <a:cubicBezTo>
                  <a:pt x="873739" y="458656"/>
                  <a:pt x="876666" y="458876"/>
                  <a:pt x="879510" y="459529"/>
                </a:cubicBezTo>
                <a:cubicBezTo>
                  <a:pt x="880859" y="459773"/>
                  <a:pt x="882232" y="459857"/>
                  <a:pt x="883602" y="459778"/>
                </a:cubicBezTo>
                <a:cubicBezTo>
                  <a:pt x="889082" y="459778"/>
                  <a:pt x="894579" y="459778"/>
                  <a:pt x="900059" y="459885"/>
                </a:cubicBezTo>
                <a:cubicBezTo>
                  <a:pt x="904513" y="459778"/>
                  <a:pt x="908970" y="460029"/>
                  <a:pt x="913384" y="460632"/>
                </a:cubicBezTo>
                <a:cubicBezTo>
                  <a:pt x="916621" y="460979"/>
                  <a:pt x="919883" y="461052"/>
                  <a:pt x="923133" y="460846"/>
                </a:cubicBezTo>
                <a:cubicBezTo>
                  <a:pt x="928970" y="460760"/>
                  <a:pt x="934807" y="460986"/>
                  <a:pt x="940621" y="461522"/>
                </a:cubicBezTo>
                <a:cubicBezTo>
                  <a:pt x="939589" y="461629"/>
                  <a:pt x="938575" y="461789"/>
                  <a:pt x="937561" y="461806"/>
                </a:cubicBezTo>
                <a:lnTo>
                  <a:pt x="906694" y="461949"/>
                </a:lnTo>
                <a:cubicBezTo>
                  <a:pt x="904636" y="461913"/>
                  <a:pt x="902578" y="462093"/>
                  <a:pt x="900557" y="462482"/>
                </a:cubicBezTo>
                <a:cubicBezTo>
                  <a:pt x="899043" y="462762"/>
                  <a:pt x="897506" y="462881"/>
                  <a:pt x="895967" y="462838"/>
                </a:cubicBezTo>
                <a:cubicBezTo>
                  <a:pt x="890985" y="462838"/>
                  <a:pt x="886022" y="462838"/>
                  <a:pt x="881040" y="462945"/>
                </a:cubicBezTo>
                <a:cubicBezTo>
                  <a:pt x="877618" y="462927"/>
                  <a:pt x="874200" y="463160"/>
                  <a:pt x="870811" y="463639"/>
                </a:cubicBezTo>
                <a:cubicBezTo>
                  <a:pt x="867400" y="463968"/>
                  <a:pt x="863970" y="464076"/>
                  <a:pt x="860546" y="463959"/>
                </a:cubicBezTo>
                <a:cubicBezTo>
                  <a:pt x="857119" y="463838"/>
                  <a:pt x="853691" y="464082"/>
                  <a:pt x="850316" y="464688"/>
                </a:cubicBezTo>
                <a:cubicBezTo>
                  <a:pt x="848450" y="464966"/>
                  <a:pt x="846561" y="465055"/>
                  <a:pt x="844677" y="464955"/>
                </a:cubicBezTo>
                <a:cubicBezTo>
                  <a:pt x="840565" y="464795"/>
                  <a:pt x="836450" y="465082"/>
                  <a:pt x="832401" y="465809"/>
                </a:cubicBezTo>
                <a:cubicBezTo>
                  <a:pt x="830876" y="466035"/>
                  <a:pt x="829332" y="466101"/>
                  <a:pt x="827793" y="466005"/>
                </a:cubicBezTo>
                <a:cubicBezTo>
                  <a:pt x="824707" y="465829"/>
                  <a:pt x="821609" y="466092"/>
                  <a:pt x="818596" y="466788"/>
                </a:cubicBezTo>
                <a:cubicBezTo>
                  <a:pt x="818101" y="466944"/>
                  <a:pt x="817582" y="467005"/>
                  <a:pt x="817066" y="466966"/>
                </a:cubicBezTo>
                <a:cubicBezTo>
                  <a:pt x="811391" y="466539"/>
                  <a:pt x="805787" y="467695"/>
                  <a:pt x="800200" y="468264"/>
                </a:cubicBezTo>
                <a:cubicBezTo>
                  <a:pt x="795290" y="468762"/>
                  <a:pt x="790327" y="469065"/>
                  <a:pt x="785416" y="469777"/>
                </a:cubicBezTo>
                <a:cubicBezTo>
                  <a:pt x="781378" y="470364"/>
                  <a:pt x="777286" y="470862"/>
                  <a:pt x="773194" y="471182"/>
                </a:cubicBezTo>
                <a:cubicBezTo>
                  <a:pt x="769458" y="471484"/>
                  <a:pt x="765722" y="471965"/>
                  <a:pt x="762004" y="472481"/>
                </a:cubicBezTo>
                <a:cubicBezTo>
                  <a:pt x="758624" y="472943"/>
                  <a:pt x="755279" y="473762"/>
                  <a:pt x="751881" y="474117"/>
                </a:cubicBezTo>
                <a:cubicBezTo>
                  <a:pt x="742541" y="475149"/>
                  <a:pt x="733308" y="476928"/>
                  <a:pt x="724075" y="478654"/>
                </a:cubicBezTo>
                <a:cubicBezTo>
                  <a:pt x="712315" y="480860"/>
                  <a:pt x="700609" y="483493"/>
                  <a:pt x="689063" y="486606"/>
                </a:cubicBezTo>
                <a:cubicBezTo>
                  <a:pt x="671320" y="491214"/>
                  <a:pt x="653939" y="497119"/>
                  <a:pt x="637061" y="504272"/>
                </a:cubicBezTo>
                <a:cubicBezTo>
                  <a:pt x="621276" y="510972"/>
                  <a:pt x="606203" y="519240"/>
                  <a:pt x="592069" y="528948"/>
                </a:cubicBezTo>
                <a:cubicBezTo>
                  <a:pt x="583147" y="535061"/>
                  <a:pt x="574784" y="541947"/>
                  <a:pt x="567073" y="549531"/>
                </a:cubicBezTo>
                <a:cubicBezTo>
                  <a:pt x="564778" y="551844"/>
                  <a:pt x="562483" y="554157"/>
                  <a:pt x="560153" y="556434"/>
                </a:cubicBezTo>
                <a:cubicBezTo>
                  <a:pt x="553214" y="563307"/>
                  <a:pt x="546908" y="570791"/>
                  <a:pt x="541312" y="578797"/>
                </a:cubicBezTo>
                <a:cubicBezTo>
                  <a:pt x="533346" y="589752"/>
                  <a:pt x="526335" y="601369"/>
                  <a:pt x="520355" y="613524"/>
                </a:cubicBezTo>
                <a:cubicBezTo>
                  <a:pt x="515516" y="623558"/>
                  <a:pt x="511181" y="633805"/>
                  <a:pt x="507350" y="644266"/>
                </a:cubicBezTo>
                <a:cubicBezTo>
                  <a:pt x="501720" y="659893"/>
                  <a:pt x="497032" y="675844"/>
                  <a:pt x="493314" y="692034"/>
                </a:cubicBezTo>
                <a:cubicBezTo>
                  <a:pt x="491143" y="701356"/>
                  <a:pt x="489275" y="710749"/>
                  <a:pt x="487514" y="720143"/>
                </a:cubicBezTo>
                <a:cubicBezTo>
                  <a:pt x="485753" y="729536"/>
                  <a:pt x="484383" y="738663"/>
                  <a:pt x="483137" y="747985"/>
                </a:cubicBezTo>
                <a:cubicBezTo>
                  <a:pt x="482088" y="755937"/>
                  <a:pt x="481163" y="763996"/>
                  <a:pt x="479971" y="771860"/>
                </a:cubicBezTo>
                <a:cubicBezTo>
                  <a:pt x="479259" y="776592"/>
                  <a:pt x="479811" y="781467"/>
                  <a:pt x="478281" y="786092"/>
                </a:cubicBezTo>
                <a:cubicBezTo>
                  <a:pt x="478241" y="791568"/>
                  <a:pt x="477788" y="797033"/>
                  <a:pt x="476929" y="802442"/>
                </a:cubicBezTo>
                <a:cubicBezTo>
                  <a:pt x="476253" y="809077"/>
                  <a:pt x="476733" y="815802"/>
                  <a:pt x="475310" y="822367"/>
                </a:cubicBezTo>
                <a:cubicBezTo>
                  <a:pt x="475233" y="822700"/>
                  <a:pt x="475192" y="823039"/>
                  <a:pt x="475185" y="823381"/>
                </a:cubicBezTo>
                <a:cubicBezTo>
                  <a:pt x="475452" y="830497"/>
                  <a:pt x="474349" y="837400"/>
                  <a:pt x="474064" y="844392"/>
                </a:cubicBezTo>
                <a:cubicBezTo>
                  <a:pt x="474128" y="849362"/>
                  <a:pt x="473856" y="854331"/>
                  <a:pt x="473246" y="859264"/>
                </a:cubicBezTo>
                <a:cubicBezTo>
                  <a:pt x="472927" y="862504"/>
                  <a:pt x="472851" y="865763"/>
                  <a:pt x="473015" y="869014"/>
                </a:cubicBezTo>
                <a:cubicBezTo>
                  <a:pt x="472872" y="874351"/>
                  <a:pt x="473370" y="879688"/>
                  <a:pt x="472178" y="884883"/>
                </a:cubicBezTo>
                <a:cubicBezTo>
                  <a:pt x="471988" y="886244"/>
                  <a:pt x="471940" y="887621"/>
                  <a:pt x="472036" y="888992"/>
                </a:cubicBezTo>
                <a:cubicBezTo>
                  <a:pt x="472036" y="898089"/>
                  <a:pt x="471995" y="907180"/>
                  <a:pt x="471912" y="916265"/>
                </a:cubicBezTo>
                <a:cubicBezTo>
                  <a:pt x="471947" y="917955"/>
                  <a:pt x="471965" y="919663"/>
                  <a:pt x="471965" y="921371"/>
                </a:cubicBezTo>
                <a:close/>
              </a:path>
            </a:pathLst>
          </a:custGeom>
          <a:solidFill>
            <a:srgbClr val="FFFFFF"/>
          </a:solidFill>
          <a:ln w="9525" cap="flat">
            <a:noFill/>
            <a:prstDash val="solid"/>
            <a:miter/>
          </a:ln>
        </p:spPr>
        <p:txBody>
          <a:bodyPr rtlCol="0" anchor="ctr"/>
          <a:lstStyle/>
          <a:p>
            <a:endParaRPr lang="zh-CN" altLang="en-US"/>
          </a:p>
        </p:txBody>
      </p:sp>
      <p:sp>
        <p:nvSpPr>
          <p:cNvPr id="26" name="矩形 25"/>
          <p:cNvSpPr/>
          <p:nvPr/>
        </p:nvSpPr>
        <p:spPr>
          <a:xfrm>
            <a:off x="1282064" y="2730181"/>
            <a:ext cx="1551300"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要點標題</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27" name="矩形 26"/>
          <p:cNvSpPr/>
          <p:nvPr/>
        </p:nvSpPr>
        <p:spPr>
          <a:xfrm>
            <a:off x="1293517" y="3329185"/>
            <a:ext cx="3967170" cy="907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這裏是對整個圖表的結論的詳細分析闡述，分部門分要點的解讀下圖表所</a:t>
            </a:r>
            <a:endParaRPr kumimoji="1" lang="en-US" altLang="zh-CN"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8" name="直线连接符 27"/>
          <p:cNvCxnSpPr/>
          <p:nvPr/>
        </p:nvCxnSpPr>
        <p:spPr>
          <a:xfrm>
            <a:off x="1401044" y="4728447"/>
            <a:ext cx="3859643" cy="0"/>
          </a:xfrm>
          <a:prstGeom prst="line">
            <a:avLst/>
          </a:prstGeom>
          <a:ln>
            <a:solidFill>
              <a:srgbClr val="5B96D6"/>
            </a:solidFill>
            <a:prstDash val="sysDot"/>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1399964" y="5184924"/>
            <a:ext cx="4075618" cy="104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32" name="圆角矩形 31"/>
          <p:cNvSpPr/>
          <p:nvPr/>
        </p:nvSpPr>
        <p:spPr>
          <a:xfrm>
            <a:off x="1399964" y="5107896"/>
            <a:ext cx="877747" cy="814332"/>
          </a:xfrm>
          <a:prstGeom prst="round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4000" dirty="0">
                <a:latin typeface="OPPOSans H" panose="00020600040101010101" pitchFamily="18" charset="-122"/>
                <a:ea typeface="OPPOSans H" panose="00020600040101010101" pitchFamily="18" charset="-122"/>
                <a:cs typeface="OPPOSans H" panose="00020600040101010101" pitchFamily="18" charset="-122"/>
              </a:rPr>
              <a:t>2</a:t>
            </a:r>
            <a:r>
              <a:rPr kumimoji="1" lang="en-US" altLang="zh-CN" sz="1200" dirty="0">
                <a:latin typeface="OPPOSans H" panose="00020600040101010101" pitchFamily="18" charset="-122"/>
                <a:ea typeface="OPPOSans H" panose="00020600040101010101" pitchFamily="18" charset="-122"/>
                <a:cs typeface="OPPOSans H" panose="00020600040101010101" pitchFamily="18" charset="-122"/>
              </a:rPr>
              <a:t>W</a:t>
            </a:r>
            <a:endParaRPr kumimoji="1" lang="zh-CN" altLang="en-US" sz="2400" dirty="0">
              <a:latin typeface="OPPOSans H" panose="00020600040101010101" pitchFamily="18" charset="-122"/>
              <a:ea typeface="OPPOSans H" panose="00020600040101010101" pitchFamily="18" charset="-122"/>
              <a:cs typeface="OPPOSans H" panose="00020600040101010101" pitchFamily="18" charset="-122"/>
            </a:endParaRPr>
          </a:p>
        </p:txBody>
      </p:sp>
      <p:sp>
        <p:nvSpPr>
          <p:cNvPr id="33" name="圆角矩形 32"/>
          <p:cNvSpPr/>
          <p:nvPr/>
        </p:nvSpPr>
        <p:spPr>
          <a:xfrm>
            <a:off x="2846230" y="5107896"/>
            <a:ext cx="877747" cy="814332"/>
          </a:xfrm>
          <a:prstGeom prst="round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4000" dirty="0">
                <a:latin typeface="OPPOSans H" panose="00020600040101010101" pitchFamily="18" charset="-122"/>
                <a:ea typeface="OPPOSans H" panose="00020600040101010101" pitchFamily="18" charset="-122"/>
                <a:cs typeface="OPPOSans H" panose="00020600040101010101" pitchFamily="18" charset="-122"/>
              </a:rPr>
              <a:t>5</a:t>
            </a:r>
            <a:r>
              <a:rPr kumimoji="1" lang="en-US" altLang="zh-CN" sz="1200" dirty="0">
                <a:latin typeface="OPPOSans H" panose="00020600040101010101" pitchFamily="18" charset="-122"/>
                <a:ea typeface="OPPOSans H" panose="00020600040101010101" pitchFamily="18" charset="-122"/>
                <a:cs typeface="OPPOSans H" panose="00020600040101010101" pitchFamily="18" charset="-122"/>
              </a:rPr>
              <a:t>W</a:t>
            </a:r>
            <a:endParaRPr kumimoji="1" lang="zh-CN" altLang="en-US" sz="2400" dirty="0">
              <a:latin typeface="OPPOSans H" panose="00020600040101010101" pitchFamily="18" charset="-122"/>
              <a:ea typeface="OPPOSans H" panose="00020600040101010101" pitchFamily="18" charset="-122"/>
              <a:cs typeface="OPPOSans H" panose="00020600040101010101" pitchFamily="18" charset="-122"/>
            </a:endParaRPr>
          </a:p>
        </p:txBody>
      </p:sp>
      <p:sp>
        <p:nvSpPr>
          <p:cNvPr id="34" name="圆角矩形 33"/>
          <p:cNvSpPr/>
          <p:nvPr/>
        </p:nvSpPr>
        <p:spPr>
          <a:xfrm>
            <a:off x="4292496" y="5107896"/>
            <a:ext cx="877747" cy="814332"/>
          </a:xfrm>
          <a:prstGeom prst="round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2800" dirty="0">
                <a:latin typeface="OPPOSans H" panose="00020600040101010101" pitchFamily="18" charset="-122"/>
                <a:ea typeface="OPPOSans H" panose="00020600040101010101" pitchFamily="18" charset="-122"/>
                <a:cs typeface="OPPOSans H" panose="00020600040101010101" pitchFamily="18" charset="-122"/>
              </a:rPr>
              <a:t>90</a:t>
            </a:r>
            <a:r>
              <a:rPr kumimoji="1" lang="en-US" altLang="zh-CN" sz="1050" dirty="0">
                <a:latin typeface="OPPOSans H" panose="00020600040101010101" pitchFamily="18" charset="-122"/>
                <a:ea typeface="OPPOSans H" panose="00020600040101010101" pitchFamily="18" charset="-122"/>
                <a:cs typeface="OPPOSans H" panose="00020600040101010101" pitchFamily="18" charset="-122"/>
              </a:rPr>
              <a:t>%</a:t>
            </a:r>
            <a:endParaRPr kumimoji="1" lang="zh-CN" altLang="en-US" sz="1100" dirty="0">
              <a:latin typeface="OPPOSans H" panose="00020600040101010101" pitchFamily="18" charset="-122"/>
              <a:ea typeface="OPPOSans H" panose="00020600040101010101" pitchFamily="18" charset="-122"/>
              <a:cs typeface="OPPOSans H" panose="00020600040101010101" pitchFamily="18" charset="-122"/>
            </a:endParaRPr>
          </a:p>
        </p:txBody>
      </p:sp>
      <p:sp>
        <p:nvSpPr>
          <p:cNvPr id="35" name="矩形 34"/>
          <p:cNvSpPr/>
          <p:nvPr/>
        </p:nvSpPr>
        <p:spPr>
          <a:xfrm>
            <a:off x="1544373" y="5792106"/>
            <a:ext cx="826318" cy="6791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客單價</a:t>
            </a:r>
            <a:endParaRPr kumimoji="1" lang="en-US" altLang="zh-CN"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6" name="矩形 35"/>
          <p:cNvSpPr/>
          <p:nvPr/>
        </p:nvSpPr>
        <p:spPr>
          <a:xfrm>
            <a:off x="3024818" y="5792106"/>
            <a:ext cx="778447" cy="6791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人效</a:t>
            </a:r>
            <a:endParaRPr kumimoji="1" lang="en-US" altLang="zh-CN"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7" name="矩形 36"/>
          <p:cNvSpPr/>
          <p:nvPr/>
        </p:nvSpPr>
        <p:spPr>
          <a:xfrm>
            <a:off x="4441270" y="5792106"/>
            <a:ext cx="778447" cy="6791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開單率</a:t>
            </a:r>
            <a:endParaRPr kumimoji="1" lang="en-US" altLang="zh-CN" sz="11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8" name="矩形 37"/>
          <p:cNvSpPr/>
          <p:nvPr/>
        </p:nvSpPr>
        <p:spPr>
          <a:xfrm>
            <a:off x="747676" y="564552"/>
            <a:ext cx="1846668"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大要點標題</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39" name="矩形 38"/>
          <p:cNvSpPr/>
          <p:nvPr/>
        </p:nvSpPr>
        <p:spPr>
          <a:xfrm>
            <a:off x="769995" y="908941"/>
            <a:ext cx="7985706" cy="907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這裏是對整個圖表的結論的詳細分析闡述，分部門分要點的解讀下圖表所示</a:t>
            </a:r>
            <a:endParaRPr kumimoji="1" lang="en-US" altLang="zh-CN"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0"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3" name="直线连接符 2"/>
          <p:cNvCxnSpPr>
            <a:stCxn id="2" idx="3"/>
          </p:cNvCxnSpPr>
          <p:nvPr/>
        </p:nvCxnSpPr>
        <p:spPr>
          <a:xfrm flipV="1">
            <a:off x="1359834" y="322512"/>
            <a:ext cx="9937222" cy="13077"/>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21" name="任意形状 20"/>
          <p:cNvSpPr/>
          <p:nvPr/>
        </p:nvSpPr>
        <p:spPr>
          <a:xfrm>
            <a:off x="10834351" y="3004457"/>
            <a:ext cx="709795" cy="3222172"/>
          </a:xfrm>
          <a:custGeom>
            <a:avLst/>
            <a:gdLst>
              <a:gd name="connsiteX0" fmla="*/ 0 w 397174"/>
              <a:gd name="connsiteY0" fmla="*/ 0 h 3222172"/>
              <a:gd name="connsiteX1" fmla="*/ 397174 w 397174"/>
              <a:gd name="connsiteY1" fmla="*/ 0 h 3222172"/>
              <a:gd name="connsiteX2" fmla="*/ 397174 w 397174"/>
              <a:gd name="connsiteY2" fmla="*/ 3222172 h 3222172"/>
              <a:gd name="connsiteX3" fmla="*/ 0 w 397174"/>
              <a:gd name="connsiteY3" fmla="*/ 3222172 h 3222172"/>
              <a:gd name="connsiteX4" fmla="*/ 0 w 397174"/>
              <a:gd name="connsiteY4" fmla="*/ 0 h 3222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74" h="3222172">
                <a:moveTo>
                  <a:pt x="0" y="0"/>
                </a:moveTo>
                <a:lnTo>
                  <a:pt x="397174" y="0"/>
                </a:lnTo>
                <a:lnTo>
                  <a:pt x="397174" y="3222172"/>
                </a:lnTo>
                <a:lnTo>
                  <a:pt x="0" y="3222172"/>
                </a:lnTo>
                <a:lnTo>
                  <a:pt x="0" y="0"/>
                </a:lnTo>
                <a:close/>
              </a:path>
            </a:pathLst>
          </a:cu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11" name="矩形 10"/>
          <p:cNvSpPr/>
          <p:nvPr/>
        </p:nvSpPr>
        <p:spPr>
          <a:xfrm>
            <a:off x="658814" y="3003167"/>
            <a:ext cx="3071748" cy="3244553"/>
          </a:xfrm>
          <a:prstGeom prst="rect">
            <a:avLst/>
          </a:prstGeom>
          <a:solidFill>
            <a:srgbClr val="5B96D6">
              <a:alpha val="18977"/>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12" name="矩形 11"/>
          <p:cNvSpPr/>
          <p:nvPr/>
        </p:nvSpPr>
        <p:spPr>
          <a:xfrm>
            <a:off x="647854" y="739368"/>
            <a:ext cx="208489" cy="1624892"/>
          </a:xfrm>
          <a:prstGeom prst="rect">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矩形 12"/>
          <p:cNvSpPr/>
          <p:nvPr/>
        </p:nvSpPr>
        <p:spPr>
          <a:xfrm>
            <a:off x="1122317" y="631370"/>
            <a:ext cx="2099854" cy="1218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CN" altLang="en-US" sz="2400" dirty="0">
                <a:solidFill>
                  <a:schemeClr val="tx1">
                    <a:lumMod val="75000"/>
                    <a:lumOff val="25000"/>
                  </a:schemeClr>
                </a:solidFill>
                <a:latin typeface="OPPOSans H" panose="00020600040101010101" pitchFamily="18" charset="-122"/>
                <a:ea typeface="OPPOSans H" panose="00020600040101010101" pitchFamily="18" charset="-122"/>
                <a:cs typeface="OPPOSans H" panose="00020600040101010101" pitchFamily="18" charset="-122"/>
              </a:rPr>
              <a:t>優秀員工</a:t>
            </a:r>
            <a:endParaRPr kumimoji="1" lang="en-US" altLang="zh-CN" sz="2400" dirty="0">
              <a:solidFill>
                <a:schemeClr val="tx1">
                  <a:lumMod val="75000"/>
                  <a:lumOff val="25000"/>
                </a:schemeClr>
              </a:solidFill>
              <a:latin typeface="OPPOSans H" panose="00020600040101010101" pitchFamily="18" charset="-122"/>
              <a:ea typeface="OPPOSans H" panose="00020600040101010101" pitchFamily="18" charset="-122"/>
              <a:cs typeface="OPPOSans H" panose="00020600040101010101" pitchFamily="18" charset="-122"/>
            </a:endParaRPr>
          </a:p>
          <a:p>
            <a:pPr>
              <a:lnSpc>
                <a:spcPct val="150000"/>
              </a:lnSpc>
            </a:pPr>
            <a:r>
              <a:rPr kumimoji="1" lang="zh-CN" altLang="en-US" sz="2400" dirty="0">
                <a:solidFill>
                  <a:schemeClr val="tx1">
                    <a:lumMod val="75000"/>
                    <a:lumOff val="25000"/>
                  </a:schemeClr>
                </a:solidFill>
                <a:latin typeface="OPPOSans H" panose="00020600040101010101" pitchFamily="18" charset="-122"/>
                <a:ea typeface="OPPOSans H" panose="00020600040101010101" pitchFamily="18" charset="-122"/>
                <a:cs typeface="OPPOSans H" panose="00020600040101010101" pitchFamily="18" charset="-122"/>
              </a:rPr>
              <a:t>評選活動</a:t>
            </a:r>
            <a:endParaRPr kumimoji="1" lang="en-US" altLang="zh-CN" sz="2400" dirty="0">
              <a:solidFill>
                <a:schemeClr val="tx1">
                  <a:lumMod val="75000"/>
                  <a:lumOff val="25000"/>
                </a:schemeClr>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14" name="矩形 13"/>
          <p:cNvSpPr/>
          <p:nvPr/>
        </p:nvSpPr>
        <p:spPr>
          <a:xfrm>
            <a:off x="3526970" y="774833"/>
            <a:ext cx="8017176" cy="9312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kumimoji="1" lang="zh-CN" altLang="en-US" dirty="0">
                <a:solidFill>
                  <a:schemeClr val="tx1">
                    <a:lumMod val="85000"/>
                    <a:lumOff val="15000"/>
                  </a:schemeClr>
                </a:solidFill>
              </a:rPr>
              <a:t>活動內容：</a:t>
            </a:r>
            <a:r>
              <a:rPr kumimoji="1" lang="zh-CN" altLang="en-US" sz="1400" dirty="0">
                <a:solidFill>
                  <a:schemeClr val="bg1">
                    <a:lumMod val="65000"/>
                  </a:schemeClr>
                </a:solidFill>
                <a:latin typeface="OPPOSans R" panose="00020600040101010101" pitchFamily="18" charset="-122"/>
                <a:ea typeface="OPPOSans R" panose="00020600040101010101" pitchFamily="18" charset="-122"/>
                <a:cs typeface="OPPOSans R" panose="00020600040101010101" pitchFamily="18" charset="-122"/>
              </a:rPr>
              <a:t>這邊就多點文字去闡述下這次活動的詳細內容，如何海選的，評選標準，評選委員會成員，獲獎人員獎勵等等，盡可能多的講下活動流程，需要讓從未瞭解過這個活動的人也能從文中瞭解到活動的整體概況</a:t>
            </a:r>
            <a:endParaRPr kumimoji="1" lang="zh-CN" altLang="en-US" dirty="0">
              <a:solidFill>
                <a:schemeClr val="bg1">
                  <a:lumMod val="6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5" name="矩形 14"/>
          <p:cNvSpPr/>
          <p:nvPr/>
        </p:nvSpPr>
        <p:spPr>
          <a:xfrm>
            <a:off x="1122317" y="1891306"/>
            <a:ext cx="2099854" cy="607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en-US" altLang="zh-CN" sz="1200" dirty="0">
                <a:solidFill>
                  <a:schemeClr val="tx1">
                    <a:lumMod val="85000"/>
                    <a:lumOff val="15000"/>
                    <a:alpha val="48000"/>
                  </a:schemeClr>
                </a:solidFill>
                <a:latin typeface="OPPOSans H" panose="00020600040101010101" pitchFamily="18" charset="-122"/>
                <a:ea typeface="OPPOSans H" panose="00020600040101010101" pitchFamily="18" charset="-122"/>
                <a:cs typeface="OPPOSans H" panose="00020600040101010101" pitchFamily="18" charset="-122"/>
              </a:rPr>
              <a:t>2022</a:t>
            </a:r>
            <a:r>
              <a:rPr kumimoji="1" lang="zh-CN" altLang="en-US" sz="1200" dirty="0">
                <a:solidFill>
                  <a:schemeClr val="tx1">
                    <a:lumMod val="85000"/>
                    <a:lumOff val="15000"/>
                    <a:alpha val="48000"/>
                  </a:schemeClr>
                </a:solidFill>
                <a:latin typeface="OPPOSans H" panose="00020600040101010101" pitchFamily="18" charset="-122"/>
                <a:ea typeface="OPPOSans H" panose="00020600040101010101" pitchFamily="18" charset="-122"/>
                <a:cs typeface="OPPOSans H" panose="00020600040101010101" pitchFamily="18" charset="-122"/>
              </a:rPr>
              <a:t>年</a:t>
            </a:r>
            <a:r>
              <a:rPr kumimoji="1" lang="en-US" altLang="zh-CN" sz="1200" dirty="0">
                <a:solidFill>
                  <a:schemeClr val="tx1">
                    <a:lumMod val="85000"/>
                    <a:lumOff val="15000"/>
                    <a:alpha val="48000"/>
                  </a:schemeClr>
                </a:solidFill>
                <a:latin typeface="OPPOSans H" panose="00020600040101010101" pitchFamily="18" charset="-122"/>
                <a:ea typeface="OPPOSans H" panose="00020600040101010101" pitchFamily="18" charset="-122"/>
                <a:cs typeface="OPPOSans H" panose="00020600040101010101" pitchFamily="18" charset="-122"/>
              </a:rPr>
              <a:t>5</a:t>
            </a:r>
            <a:r>
              <a:rPr kumimoji="1" lang="zh-CN" altLang="en-US" sz="1200" dirty="0">
                <a:solidFill>
                  <a:schemeClr val="tx1">
                    <a:lumMod val="85000"/>
                    <a:lumOff val="15000"/>
                    <a:alpha val="48000"/>
                  </a:schemeClr>
                </a:solidFill>
                <a:latin typeface="OPPOSans H" panose="00020600040101010101" pitchFamily="18" charset="-122"/>
                <a:ea typeface="OPPOSans H" panose="00020600040101010101" pitchFamily="18" charset="-122"/>
                <a:cs typeface="OPPOSans H" panose="00020600040101010101" pitchFamily="18" charset="-122"/>
              </a:rPr>
              <a:t>月第一期</a:t>
            </a:r>
            <a:endParaRPr kumimoji="1" lang="en-US" altLang="zh-CN" sz="2000" dirty="0">
              <a:solidFill>
                <a:schemeClr val="tx1">
                  <a:lumMod val="85000"/>
                  <a:lumOff val="15000"/>
                  <a:alpha val="48000"/>
                </a:schemeClr>
              </a:solidFill>
              <a:latin typeface="OPPOSans H" panose="00020600040101010101" pitchFamily="18" charset="-122"/>
              <a:ea typeface="OPPOSans H" panose="00020600040101010101" pitchFamily="18" charset="-122"/>
              <a:cs typeface="OPPOSans H" panose="00020600040101010101" pitchFamily="18" charset="-122"/>
            </a:endParaRPr>
          </a:p>
        </p:txBody>
      </p:sp>
      <p:sp>
        <p:nvSpPr>
          <p:cNvPr id="18" name="矩形 17"/>
          <p:cNvSpPr/>
          <p:nvPr/>
        </p:nvSpPr>
        <p:spPr>
          <a:xfrm>
            <a:off x="3526971" y="3003167"/>
            <a:ext cx="979715" cy="3222172"/>
          </a:xfrm>
          <a:prstGeom prst="rect">
            <a:avLst/>
          </a:prstGeom>
          <a:solidFill>
            <a:srgbClr val="5B96D6"/>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32" name="矩形 31"/>
          <p:cNvSpPr/>
          <p:nvPr/>
        </p:nvSpPr>
        <p:spPr>
          <a:xfrm>
            <a:off x="1122317" y="3527314"/>
            <a:ext cx="1936833" cy="1979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kumimoji="1" lang="zh-CN" altLang="en-US" sz="14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這個地方可以寫獲獎人的一些獲獎感言或者個人信奉的名言警句都是可以的。</a:t>
            </a:r>
            <a:endParaRPr kumimoji="1" lang="en-US" altLang="zh-CN" sz="14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nSpc>
                <a:spcPct val="120000"/>
              </a:lnSpc>
            </a:pPr>
            <a:r>
              <a:rPr kumimoji="1" lang="zh-CN" altLang="en-US" sz="1400"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也可以寫一些別人對獲獎人員的評價</a:t>
            </a:r>
            <a:endParaRPr kumimoji="1" lang="zh-CN" altLang="en-US" dirty="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7" name="图形 70"/>
          <p:cNvSpPr/>
          <p:nvPr/>
        </p:nvSpPr>
        <p:spPr>
          <a:xfrm>
            <a:off x="2816798" y="925140"/>
            <a:ext cx="405373" cy="188307"/>
          </a:xfrm>
          <a:custGeom>
            <a:avLst/>
            <a:gdLst>
              <a:gd name="connsiteX0" fmla="*/ 706409 w 1099237"/>
              <a:gd name="connsiteY0" fmla="*/ 209914 h 510625"/>
              <a:gd name="connsiteX1" fmla="*/ 1393 w 1099237"/>
              <a:gd name="connsiteY1" fmla="*/ 209914 h 510625"/>
              <a:gd name="connsiteX2" fmla="*/ 1393 w 1099237"/>
              <a:gd name="connsiteY2" fmla="*/ 295736 h 510625"/>
              <a:gd name="connsiteX3" fmla="*/ 706409 w 1099237"/>
              <a:gd name="connsiteY3" fmla="*/ 295736 h 510625"/>
              <a:gd name="connsiteX4" fmla="*/ 620587 w 1099237"/>
              <a:gd name="connsiteY4" fmla="*/ 510236 h 510625"/>
              <a:gd name="connsiteX5" fmla="*/ 1098774 w 1099237"/>
              <a:gd name="connsiteY5" fmla="*/ 252751 h 510625"/>
              <a:gd name="connsiteX6" fmla="*/ 626714 w 1099237"/>
              <a:gd name="connsiteY6" fmla="*/ 1393 h 510625"/>
              <a:gd name="connsiteX7" fmla="*/ 706409 w 1099237"/>
              <a:gd name="connsiteY7" fmla="*/ 209914 h 51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9237" h="510625">
                <a:moveTo>
                  <a:pt x="706409" y="209914"/>
                </a:moveTo>
                <a:lnTo>
                  <a:pt x="1393" y="209914"/>
                </a:lnTo>
                <a:lnTo>
                  <a:pt x="1393" y="295736"/>
                </a:lnTo>
                <a:lnTo>
                  <a:pt x="706409" y="295736"/>
                </a:lnTo>
                <a:cubicBezTo>
                  <a:pt x="706409" y="295736"/>
                  <a:pt x="614459" y="387686"/>
                  <a:pt x="620587" y="510236"/>
                </a:cubicBezTo>
                <a:cubicBezTo>
                  <a:pt x="620587" y="510236"/>
                  <a:pt x="884255" y="277279"/>
                  <a:pt x="1098774" y="252751"/>
                </a:cubicBezTo>
                <a:cubicBezTo>
                  <a:pt x="1098774" y="252751"/>
                  <a:pt x="724810" y="142400"/>
                  <a:pt x="626714" y="1393"/>
                </a:cubicBezTo>
                <a:cubicBezTo>
                  <a:pt x="626714" y="1467"/>
                  <a:pt x="602186" y="117945"/>
                  <a:pt x="706409" y="209914"/>
                </a:cubicBezTo>
                <a:close/>
              </a:path>
            </a:pathLst>
          </a:custGeom>
          <a:solidFill>
            <a:srgbClr val="5B96D6"/>
          </a:solidFill>
          <a:ln w="9525" cap="flat">
            <a:noFill/>
            <a:prstDash val="solid"/>
            <a:miter/>
          </a:ln>
        </p:spPr>
        <p:txBody>
          <a:bodyPr rtlCol="0" anchor="ctr"/>
          <a:lstStyle/>
          <a:p>
            <a:endParaRPr lang="zh-CN" altLang="en-US"/>
          </a:p>
        </p:txBody>
      </p:sp>
      <p:grpSp>
        <p:nvGrpSpPr>
          <p:cNvPr id="53" name="组合 52"/>
          <p:cNvGrpSpPr/>
          <p:nvPr/>
        </p:nvGrpSpPr>
        <p:grpSpPr>
          <a:xfrm>
            <a:off x="4237607" y="2563381"/>
            <a:ext cx="6640286" cy="3934810"/>
            <a:chOff x="4506686" y="2600679"/>
            <a:chExt cx="6640286" cy="3934810"/>
          </a:xfrm>
        </p:grpSpPr>
        <p:sp>
          <p:nvSpPr>
            <p:cNvPr id="22" name="任意形状 21"/>
            <p:cNvSpPr/>
            <p:nvPr/>
          </p:nvSpPr>
          <p:spPr>
            <a:xfrm>
              <a:off x="7685314" y="3004457"/>
              <a:ext cx="283030" cy="3222172"/>
            </a:xfrm>
            <a:custGeom>
              <a:avLst/>
              <a:gdLst>
                <a:gd name="connsiteX0" fmla="*/ 0 w 283030"/>
                <a:gd name="connsiteY0" fmla="*/ 0 h 3222172"/>
                <a:gd name="connsiteX1" fmla="*/ 283030 w 283030"/>
                <a:gd name="connsiteY1" fmla="*/ 0 h 3222172"/>
                <a:gd name="connsiteX2" fmla="*/ 283030 w 283030"/>
                <a:gd name="connsiteY2" fmla="*/ 3222172 h 3222172"/>
                <a:gd name="connsiteX3" fmla="*/ 0 w 283030"/>
                <a:gd name="connsiteY3" fmla="*/ 3222172 h 3222172"/>
                <a:gd name="connsiteX4" fmla="*/ 0 w 283030"/>
                <a:gd name="connsiteY4" fmla="*/ 0 h 3222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030" h="3222172">
                  <a:moveTo>
                    <a:pt x="0" y="0"/>
                  </a:moveTo>
                  <a:lnTo>
                    <a:pt x="283030" y="0"/>
                  </a:lnTo>
                  <a:lnTo>
                    <a:pt x="283030" y="3222172"/>
                  </a:lnTo>
                  <a:lnTo>
                    <a:pt x="0" y="3222172"/>
                  </a:lnTo>
                  <a:lnTo>
                    <a:pt x="0" y="0"/>
                  </a:lnTo>
                  <a:close/>
                </a:path>
              </a:pathLst>
            </a:cu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grpSp>
          <p:nvGrpSpPr>
            <p:cNvPr id="28" name="组合 27"/>
            <p:cNvGrpSpPr/>
            <p:nvPr/>
          </p:nvGrpSpPr>
          <p:grpSpPr>
            <a:xfrm>
              <a:off x="4506686" y="2613755"/>
              <a:ext cx="3178628" cy="3921732"/>
              <a:chOff x="4506686" y="2613755"/>
              <a:chExt cx="3178628" cy="3921732"/>
            </a:xfrm>
            <a:blipFill>
              <a:blip r:embed="rId1"/>
              <a:stretch>
                <a:fillRect t="-4372" b="-4372"/>
              </a:stretch>
            </a:blipFill>
          </p:grpSpPr>
          <p:sp>
            <p:nvSpPr>
              <p:cNvPr id="27" name="任意形状 26"/>
              <p:cNvSpPr/>
              <p:nvPr/>
            </p:nvSpPr>
            <p:spPr>
              <a:xfrm>
                <a:off x="4506686" y="3004457"/>
                <a:ext cx="3178628" cy="3222172"/>
              </a:xfrm>
              <a:custGeom>
                <a:avLst/>
                <a:gdLst>
                  <a:gd name="connsiteX0" fmla="*/ 0 w 3178628"/>
                  <a:gd name="connsiteY0" fmla="*/ 0 h 3222172"/>
                  <a:gd name="connsiteX1" fmla="*/ 3178628 w 3178628"/>
                  <a:gd name="connsiteY1" fmla="*/ 0 h 3222172"/>
                  <a:gd name="connsiteX2" fmla="*/ 3178628 w 3178628"/>
                  <a:gd name="connsiteY2" fmla="*/ 3222172 h 3222172"/>
                  <a:gd name="connsiteX3" fmla="*/ 0 w 3178628"/>
                  <a:gd name="connsiteY3" fmla="*/ 3222172 h 3222172"/>
                  <a:gd name="connsiteX4" fmla="*/ 0 w 3178628"/>
                  <a:gd name="connsiteY4" fmla="*/ 0 h 3222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8628" h="3222172">
                    <a:moveTo>
                      <a:pt x="0" y="0"/>
                    </a:moveTo>
                    <a:lnTo>
                      <a:pt x="3178628" y="0"/>
                    </a:lnTo>
                    <a:lnTo>
                      <a:pt x="3178628" y="3222172"/>
                    </a:lnTo>
                    <a:lnTo>
                      <a:pt x="0" y="3222172"/>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24" name="任意形状 23"/>
              <p:cNvSpPr/>
              <p:nvPr/>
            </p:nvSpPr>
            <p:spPr>
              <a:xfrm>
                <a:off x="4506686" y="2613755"/>
                <a:ext cx="3178628" cy="390702"/>
              </a:xfrm>
              <a:custGeom>
                <a:avLst/>
                <a:gdLst>
                  <a:gd name="connsiteX0" fmla="*/ 0 w 3178628"/>
                  <a:gd name="connsiteY0" fmla="*/ 0 h 390702"/>
                  <a:gd name="connsiteX1" fmla="*/ 3178628 w 3178628"/>
                  <a:gd name="connsiteY1" fmla="*/ 0 h 390702"/>
                  <a:gd name="connsiteX2" fmla="*/ 3178628 w 3178628"/>
                  <a:gd name="connsiteY2" fmla="*/ 390702 h 390702"/>
                  <a:gd name="connsiteX3" fmla="*/ 0 w 3178628"/>
                  <a:gd name="connsiteY3" fmla="*/ 390702 h 390702"/>
                  <a:gd name="connsiteX4" fmla="*/ 0 w 3178628"/>
                  <a:gd name="connsiteY4" fmla="*/ 0 h 390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8628" h="390702">
                    <a:moveTo>
                      <a:pt x="0" y="0"/>
                    </a:moveTo>
                    <a:lnTo>
                      <a:pt x="3178628" y="0"/>
                    </a:lnTo>
                    <a:lnTo>
                      <a:pt x="3178628" y="390702"/>
                    </a:lnTo>
                    <a:lnTo>
                      <a:pt x="0" y="390702"/>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20" name="任意形状 19"/>
              <p:cNvSpPr/>
              <p:nvPr/>
            </p:nvSpPr>
            <p:spPr>
              <a:xfrm>
                <a:off x="4506686" y="6226629"/>
                <a:ext cx="3178628" cy="308858"/>
              </a:xfrm>
              <a:custGeom>
                <a:avLst/>
                <a:gdLst>
                  <a:gd name="connsiteX0" fmla="*/ 0 w 3178628"/>
                  <a:gd name="connsiteY0" fmla="*/ 0 h 308858"/>
                  <a:gd name="connsiteX1" fmla="*/ 3178628 w 3178628"/>
                  <a:gd name="connsiteY1" fmla="*/ 0 h 308858"/>
                  <a:gd name="connsiteX2" fmla="*/ 3178628 w 3178628"/>
                  <a:gd name="connsiteY2" fmla="*/ 308858 h 308858"/>
                  <a:gd name="connsiteX3" fmla="*/ 0 w 3178628"/>
                  <a:gd name="connsiteY3" fmla="*/ 308858 h 308858"/>
                  <a:gd name="connsiteX4" fmla="*/ 0 w 3178628"/>
                  <a:gd name="connsiteY4" fmla="*/ 0 h 308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8628" h="308858">
                    <a:moveTo>
                      <a:pt x="0" y="0"/>
                    </a:moveTo>
                    <a:lnTo>
                      <a:pt x="3178628" y="0"/>
                    </a:lnTo>
                    <a:lnTo>
                      <a:pt x="3178628" y="308858"/>
                    </a:lnTo>
                    <a:lnTo>
                      <a:pt x="0" y="30885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grpSp>
        <p:grpSp>
          <p:nvGrpSpPr>
            <p:cNvPr id="29" name="组合 28"/>
            <p:cNvGrpSpPr/>
            <p:nvPr/>
          </p:nvGrpSpPr>
          <p:grpSpPr>
            <a:xfrm>
              <a:off x="7968344" y="2600679"/>
              <a:ext cx="3178628" cy="3934810"/>
              <a:chOff x="7968344" y="2600679"/>
              <a:chExt cx="3178628" cy="3934810"/>
            </a:xfrm>
            <a:blipFill>
              <a:blip r:embed="rId2"/>
              <a:stretch>
                <a:fillRect t="-4372" b="-4372"/>
              </a:stretch>
            </a:blipFill>
          </p:grpSpPr>
          <p:sp>
            <p:nvSpPr>
              <p:cNvPr id="26" name="任意形状 25"/>
              <p:cNvSpPr/>
              <p:nvPr/>
            </p:nvSpPr>
            <p:spPr>
              <a:xfrm>
                <a:off x="7968344" y="3004457"/>
                <a:ext cx="3178628" cy="3222172"/>
              </a:xfrm>
              <a:custGeom>
                <a:avLst/>
                <a:gdLst>
                  <a:gd name="connsiteX0" fmla="*/ 0 w 3178628"/>
                  <a:gd name="connsiteY0" fmla="*/ 0 h 3222172"/>
                  <a:gd name="connsiteX1" fmla="*/ 3178628 w 3178628"/>
                  <a:gd name="connsiteY1" fmla="*/ 0 h 3222172"/>
                  <a:gd name="connsiteX2" fmla="*/ 3178628 w 3178628"/>
                  <a:gd name="connsiteY2" fmla="*/ 3222172 h 3222172"/>
                  <a:gd name="connsiteX3" fmla="*/ 0 w 3178628"/>
                  <a:gd name="connsiteY3" fmla="*/ 3222172 h 3222172"/>
                  <a:gd name="connsiteX4" fmla="*/ 0 w 3178628"/>
                  <a:gd name="connsiteY4" fmla="*/ 0 h 3222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8628" h="3222172">
                    <a:moveTo>
                      <a:pt x="0" y="0"/>
                    </a:moveTo>
                    <a:lnTo>
                      <a:pt x="3178628" y="0"/>
                    </a:lnTo>
                    <a:lnTo>
                      <a:pt x="3178628" y="3222172"/>
                    </a:lnTo>
                    <a:lnTo>
                      <a:pt x="0" y="3222172"/>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25" name="任意形状 24"/>
              <p:cNvSpPr/>
              <p:nvPr/>
            </p:nvSpPr>
            <p:spPr>
              <a:xfrm>
                <a:off x="7968344" y="2600679"/>
                <a:ext cx="3178628" cy="403778"/>
              </a:xfrm>
              <a:custGeom>
                <a:avLst/>
                <a:gdLst>
                  <a:gd name="connsiteX0" fmla="*/ 0 w 3178628"/>
                  <a:gd name="connsiteY0" fmla="*/ 0 h 403778"/>
                  <a:gd name="connsiteX1" fmla="*/ 3178628 w 3178628"/>
                  <a:gd name="connsiteY1" fmla="*/ 0 h 403778"/>
                  <a:gd name="connsiteX2" fmla="*/ 3178628 w 3178628"/>
                  <a:gd name="connsiteY2" fmla="*/ 403778 h 403778"/>
                  <a:gd name="connsiteX3" fmla="*/ 0 w 3178628"/>
                  <a:gd name="connsiteY3" fmla="*/ 403778 h 403778"/>
                  <a:gd name="connsiteX4" fmla="*/ 0 w 3178628"/>
                  <a:gd name="connsiteY4" fmla="*/ 0 h 403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8628" h="403778">
                    <a:moveTo>
                      <a:pt x="0" y="0"/>
                    </a:moveTo>
                    <a:lnTo>
                      <a:pt x="3178628" y="0"/>
                    </a:lnTo>
                    <a:lnTo>
                      <a:pt x="3178628" y="403778"/>
                    </a:lnTo>
                    <a:lnTo>
                      <a:pt x="0" y="40377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19" name="任意形状 18"/>
              <p:cNvSpPr/>
              <p:nvPr/>
            </p:nvSpPr>
            <p:spPr>
              <a:xfrm>
                <a:off x="7968344" y="6226630"/>
                <a:ext cx="3178628" cy="308859"/>
              </a:xfrm>
              <a:custGeom>
                <a:avLst/>
                <a:gdLst>
                  <a:gd name="connsiteX0" fmla="*/ 0 w 3178628"/>
                  <a:gd name="connsiteY0" fmla="*/ 0 h 308859"/>
                  <a:gd name="connsiteX1" fmla="*/ 3178628 w 3178628"/>
                  <a:gd name="connsiteY1" fmla="*/ 0 h 308859"/>
                  <a:gd name="connsiteX2" fmla="*/ 3178628 w 3178628"/>
                  <a:gd name="connsiteY2" fmla="*/ 308859 h 308859"/>
                  <a:gd name="connsiteX3" fmla="*/ 0 w 3178628"/>
                  <a:gd name="connsiteY3" fmla="*/ 308859 h 308859"/>
                  <a:gd name="connsiteX4" fmla="*/ 0 w 3178628"/>
                  <a:gd name="connsiteY4" fmla="*/ 0 h 308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8628" h="308859">
                    <a:moveTo>
                      <a:pt x="0" y="0"/>
                    </a:moveTo>
                    <a:lnTo>
                      <a:pt x="3178628" y="0"/>
                    </a:lnTo>
                    <a:lnTo>
                      <a:pt x="3178628" y="308859"/>
                    </a:lnTo>
                    <a:lnTo>
                      <a:pt x="0" y="308859"/>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grpSp>
        <p:sp>
          <p:nvSpPr>
            <p:cNvPr id="38" name="矩形 37"/>
            <p:cNvSpPr/>
            <p:nvPr/>
          </p:nvSpPr>
          <p:spPr>
            <a:xfrm>
              <a:off x="4506686" y="2613755"/>
              <a:ext cx="3178628" cy="3921732"/>
            </a:xfrm>
            <a:prstGeom prst="rect">
              <a:avLst/>
            </a:prstGeom>
            <a:blipFill>
              <a:blip r:embed="rId3"/>
              <a:srcRect/>
              <a:stretch>
                <a:fillRect l="-32131" t="-10056" r="-75762" b="-210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9" name="矩形 38"/>
            <p:cNvSpPr/>
            <p:nvPr/>
          </p:nvSpPr>
          <p:spPr>
            <a:xfrm>
              <a:off x="7948498" y="2600679"/>
              <a:ext cx="3178628" cy="3921732"/>
            </a:xfrm>
            <a:prstGeom prst="rect">
              <a:avLst/>
            </a:prstGeom>
            <a:blipFill>
              <a:blip r:embed="rId4"/>
              <a:srcRect/>
              <a:stretch>
                <a:fillRect l="-91052" t="-6028" r="-39250" b="-1850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4" name="矩形 43"/>
            <p:cNvSpPr/>
            <p:nvPr/>
          </p:nvSpPr>
          <p:spPr>
            <a:xfrm>
              <a:off x="4506686" y="2613755"/>
              <a:ext cx="3178628" cy="3908656"/>
            </a:xfrm>
            <a:prstGeom prst="rect">
              <a:avLst/>
            </a:prstGeom>
            <a:solidFill>
              <a:srgbClr val="7DC2EB">
                <a:alpha val="1899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5" name="矩形 44"/>
            <p:cNvSpPr/>
            <p:nvPr/>
          </p:nvSpPr>
          <p:spPr>
            <a:xfrm>
              <a:off x="7968344" y="2607217"/>
              <a:ext cx="3158782" cy="3908656"/>
            </a:xfrm>
            <a:prstGeom prst="rect">
              <a:avLst/>
            </a:prstGeom>
            <a:solidFill>
              <a:srgbClr val="7DC2EB">
                <a:alpha val="1899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48" name="图形 47"/>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31046" y="2563381"/>
            <a:ext cx="1794900" cy="221722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12000"/>
          </a:schemeClr>
        </a:solidFill>
        <a:effectLst/>
      </p:bgPr>
    </p:bg>
    <p:spTree>
      <p:nvGrpSpPr>
        <p:cNvPr id="1" name=""/>
        <p:cNvGrpSpPr/>
        <p:nvPr/>
      </p:nvGrpSpPr>
      <p:grpSpPr>
        <a:xfrm>
          <a:off x="0" y="0"/>
          <a:ext cx="0" cy="0"/>
          <a:chOff x="0" y="0"/>
          <a:chExt cx="0" cy="0"/>
        </a:xfrm>
      </p:grpSpPr>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榜樣之星</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sp>
        <p:nvSpPr>
          <p:cNvPr id="40" name="图形 134"/>
          <p:cNvSpPr/>
          <p:nvPr/>
        </p:nvSpPr>
        <p:spPr>
          <a:xfrm>
            <a:off x="258283" y="6407817"/>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grpSp>
        <p:nvGrpSpPr>
          <p:cNvPr id="3" name="组合 2"/>
          <p:cNvGrpSpPr/>
          <p:nvPr/>
        </p:nvGrpSpPr>
        <p:grpSpPr>
          <a:xfrm>
            <a:off x="6794996" y="324771"/>
            <a:ext cx="4341712" cy="5720935"/>
            <a:chOff x="6769944" y="170533"/>
            <a:chExt cx="4341712" cy="5720935"/>
          </a:xfrm>
        </p:grpSpPr>
        <p:sp>
          <p:nvSpPr>
            <p:cNvPr id="49" name="椭圆 48"/>
            <p:cNvSpPr/>
            <p:nvPr/>
          </p:nvSpPr>
          <p:spPr>
            <a:xfrm>
              <a:off x="6769944" y="1549756"/>
              <a:ext cx="4341712" cy="4341712"/>
            </a:xfrm>
            <a:prstGeom prst="ellipse">
              <a:avLst/>
            </a:prstGeom>
            <a:gradFill>
              <a:gsLst>
                <a:gs pos="0">
                  <a:schemeClr val="bg1"/>
                </a:gs>
                <a:gs pos="46000">
                  <a:srgbClr val="B3DBF3"/>
                </a:gs>
                <a:gs pos="88000">
                  <a:srgbClr val="7DC2E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pic>
          <p:nvPicPr>
            <p:cNvPr id="14" name="图片 13"/>
            <p:cNvPicPr>
              <a:picLocks noChangeAspect="1"/>
            </p:cNvPicPr>
            <p:nvPr/>
          </p:nvPicPr>
          <p:blipFill>
            <a:blip r:embed="rId1"/>
            <a:srcRect t="20472" b="16220"/>
            <a:stretch>
              <a:fillRect/>
            </a:stretch>
          </p:blipFill>
          <p:spPr>
            <a:xfrm>
              <a:off x="6769944" y="1549756"/>
              <a:ext cx="4100015" cy="4341712"/>
            </a:xfrm>
            <a:custGeom>
              <a:avLst/>
              <a:gdLst>
                <a:gd name="connsiteX0" fmla="*/ 2170856 w 4100015"/>
                <a:gd name="connsiteY0" fmla="*/ 0 h 4341712"/>
                <a:gd name="connsiteX1" fmla="*/ 4079701 w 4100015"/>
                <a:gd name="connsiteY1" fmla="*/ 1136097 h 4341712"/>
                <a:gd name="connsiteX2" fmla="*/ 4100015 w 4100015"/>
                <a:gd name="connsiteY2" fmla="*/ 1178266 h 4341712"/>
                <a:gd name="connsiteX3" fmla="*/ 4100015 w 4100015"/>
                <a:gd name="connsiteY3" fmla="*/ 3163447 h 4341712"/>
                <a:gd name="connsiteX4" fmla="*/ 4079701 w 4100015"/>
                <a:gd name="connsiteY4" fmla="*/ 3205615 h 4341712"/>
                <a:gd name="connsiteX5" fmla="*/ 2170856 w 4100015"/>
                <a:gd name="connsiteY5" fmla="*/ 4341712 h 4341712"/>
                <a:gd name="connsiteX6" fmla="*/ 0 w 4100015"/>
                <a:gd name="connsiteY6" fmla="*/ 2170856 h 4341712"/>
                <a:gd name="connsiteX7" fmla="*/ 2170856 w 4100015"/>
                <a:gd name="connsiteY7" fmla="*/ 0 h 434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0015" h="4341712">
                  <a:moveTo>
                    <a:pt x="2170856" y="0"/>
                  </a:moveTo>
                  <a:cubicBezTo>
                    <a:pt x="2995121" y="0"/>
                    <a:pt x="3712091" y="459387"/>
                    <a:pt x="4079701" y="1136097"/>
                  </a:cubicBezTo>
                  <a:lnTo>
                    <a:pt x="4100015" y="1178266"/>
                  </a:lnTo>
                  <a:lnTo>
                    <a:pt x="4100015" y="3163447"/>
                  </a:lnTo>
                  <a:lnTo>
                    <a:pt x="4079701" y="3205615"/>
                  </a:lnTo>
                  <a:cubicBezTo>
                    <a:pt x="3712091" y="3882326"/>
                    <a:pt x="2995121" y="4341712"/>
                    <a:pt x="2170856" y="4341712"/>
                  </a:cubicBezTo>
                  <a:cubicBezTo>
                    <a:pt x="971925" y="4341712"/>
                    <a:pt x="0" y="3369787"/>
                    <a:pt x="0" y="2170856"/>
                  </a:cubicBezTo>
                  <a:cubicBezTo>
                    <a:pt x="0" y="971925"/>
                    <a:pt x="971925" y="0"/>
                    <a:pt x="2170856" y="0"/>
                  </a:cubicBezTo>
                  <a:close/>
                </a:path>
              </a:pathLst>
            </a:custGeom>
          </p:spPr>
        </p:pic>
        <p:pic>
          <p:nvPicPr>
            <p:cNvPr id="72" name="图片 71"/>
            <p:cNvPicPr>
              <a:picLocks noChangeAspect="1"/>
            </p:cNvPicPr>
            <p:nvPr/>
          </p:nvPicPr>
          <p:blipFill rotWithShape="1">
            <a:blip r:embed="rId1"/>
            <a:srcRect b="54085"/>
            <a:stretch>
              <a:fillRect/>
            </a:stretch>
          </p:blipFill>
          <p:spPr>
            <a:xfrm>
              <a:off x="6785770" y="170533"/>
              <a:ext cx="4100015" cy="3148864"/>
            </a:xfrm>
            <a:prstGeom prst="rect">
              <a:avLst/>
            </a:prstGeom>
          </p:spPr>
        </p:pic>
      </p:grpSp>
      <p:pic>
        <p:nvPicPr>
          <p:cNvPr id="16" name="图形 15"/>
          <p:cNvPicPr>
            <a:picLocks noChangeAspect="1"/>
          </p:cNvPicPr>
          <p:nvPr/>
        </p:nvPicPr>
        <p:blipFill>
          <a:blip r:embed="rId2" cstate="screen">
            <a:extLst>
              <a:ext uri="{96DAC541-7B7A-43D3-8B79-37D633B846F1}">
                <asvg:svgBlip xmlns:asvg="http://schemas.microsoft.com/office/drawing/2016/SVG/main" r:embed="rId3"/>
              </a:ext>
            </a:extLst>
          </a:blip>
          <a:stretch>
            <a:fillRect/>
          </a:stretch>
        </p:blipFill>
        <p:spPr>
          <a:xfrm>
            <a:off x="6325045" y="1703994"/>
            <a:ext cx="1136606" cy="1112927"/>
          </a:xfrm>
          <a:prstGeom prst="rect">
            <a:avLst/>
          </a:prstGeom>
        </p:spPr>
      </p:pic>
      <p:pic>
        <p:nvPicPr>
          <p:cNvPr id="17" name="图形 16"/>
          <p:cNvPicPr>
            <a:picLocks noChangeAspect="1"/>
          </p:cNvPicPr>
          <p:nvPr/>
        </p:nvPicPr>
        <p:blipFill>
          <a:blip r:embed="rId4" cstate="screen">
            <a:extLst>
              <a:ext uri="{96DAC541-7B7A-43D3-8B79-37D633B846F1}">
                <asvg:svgBlip xmlns:asvg="http://schemas.microsoft.com/office/drawing/2016/SVG/main" r:embed="rId5"/>
              </a:ext>
            </a:extLst>
          </a:blip>
          <a:stretch>
            <a:fillRect/>
          </a:stretch>
        </p:blipFill>
        <p:spPr>
          <a:xfrm>
            <a:off x="10241448" y="5080658"/>
            <a:ext cx="905586" cy="886718"/>
          </a:xfrm>
          <a:prstGeom prst="rect">
            <a:avLst/>
          </a:prstGeom>
        </p:spPr>
      </p:pic>
      <p:pic>
        <p:nvPicPr>
          <p:cNvPr id="18" name="图形 17"/>
          <p:cNvPicPr>
            <a:picLocks noChangeAspect="1"/>
          </p:cNvPicPr>
          <p:nvPr/>
        </p:nvPicPr>
        <p:blipFill>
          <a:blip r:embed="rId4" cstate="screen">
            <a:extLst>
              <a:ext uri="{96DAC541-7B7A-43D3-8B79-37D633B846F1}">
                <asvg:svgBlip xmlns:asvg="http://schemas.microsoft.com/office/drawing/2016/SVG/main" r:embed="rId5"/>
              </a:ext>
            </a:extLst>
          </a:blip>
          <a:stretch>
            <a:fillRect/>
          </a:stretch>
        </p:blipFill>
        <p:spPr>
          <a:xfrm>
            <a:off x="10151294" y="1066466"/>
            <a:ext cx="743717" cy="728221"/>
          </a:xfrm>
          <a:prstGeom prst="rect">
            <a:avLst/>
          </a:prstGeom>
        </p:spPr>
      </p:pic>
      <p:cxnSp>
        <p:nvCxnSpPr>
          <p:cNvPr id="19" name="直线连接符 18"/>
          <p:cNvCxnSpPr/>
          <p:nvPr/>
        </p:nvCxnSpPr>
        <p:spPr>
          <a:xfrm>
            <a:off x="1290270" y="311151"/>
            <a:ext cx="10058740" cy="1362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1302970" y="1259121"/>
            <a:ext cx="3373568" cy="1142046"/>
            <a:chOff x="1302970" y="1430576"/>
            <a:chExt cx="3373568" cy="1142046"/>
          </a:xfrm>
        </p:grpSpPr>
        <p:sp>
          <p:nvSpPr>
            <p:cNvPr id="28" name="矩形 27"/>
            <p:cNvSpPr/>
            <p:nvPr/>
          </p:nvSpPr>
          <p:spPr>
            <a:xfrm>
              <a:off x="1302970" y="1430576"/>
              <a:ext cx="2345132"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36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姓名</a:t>
              </a:r>
              <a:endParaRPr kumimoji="1" lang="zh-CN" altLang="en-US" sz="36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31" name="矩形 30"/>
            <p:cNvSpPr/>
            <p:nvPr/>
          </p:nvSpPr>
          <p:spPr>
            <a:xfrm>
              <a:off x="1334434" y="1873803"/>
              <a:ext cx="3342104"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dirty="0">
                  <a:solidFill>
                    <a:schemeClr val="tx1">
                      <a:lumMod val="85000"/>
                      <a:lumOff val="15000"/>
                      <a:alpha val="21217"/>
                    </a:schemeClr>
                  </a:solidFill>
                  <a:latin typeface="OPPOSans R" panose="00020600040101010101" pitchFamily="18" charset="-122"/>
                  <a:ea typeface="OPPOSans R" panose="00020600040101010101" pitchFamily="18" charset="-122"/>
                  <a:cs typeface="OPPOSans R" panose="00020600040101010101" pitchFamily="18" charset="-122"/>
                </a:rPr>
                <a:t>XIE</a:t>
              </a:r>
              <a:r>
                <a:rPr kumimoji="1" lang="zh-CN" altLang="en-US" dirty="0">
                  <a:solidFill>
                    <a:schemeClr val="tx1">
                      <a:lumMod val="85000"/>
                      <a:lumOff val="15000"/>
                      <a:alpha val="21217"/>
                    </a:schemeClr>
                  </a:solidFill>
                  <a:latin typeface="OPPOSans R" panose="00020600040101010101" pitchFamily="18" charset="-122"/>
                  <a:ea typeface="OPPOSans R" panose="00020600040101010101" pitchFamily="18" charset="-122"/>
                  <a:cs typeface="OPPOSans R" panose="00020600040101010101" pitchFamily="18" charset="-122"/>
                </a:rPr>
                <a:t> </a:t>
              </a:r>
              <a:r>
                <a:rPr kumimoji="1" lang="en-US" altLang="zh-CN" dirty="0">
                  <a:solidFill>
                    <a:schemeClr val="tx1">
                      <a:lumMod val="85000"/>
                      <a:lumOff val="15000"/>
                      <a:alpha val="21217"/>
                    </a:schemeClr>
                  </a:solidFill>
                  <a:latin typeface="OPPOSans R" panose="00020600040101010101" pitchFamily="18" charset="-122"/>
                  <a:ea typeface="OPPOSans R" panose="00020600040101010101" pitchFamily="18" charset="-122"/>
                  <a:cs typeface="OPPOSans R" panose="00020600040101010101" pitchFamily="18" charset="-122"/>
                </a:rPr>
                <a:t>XING</a:t>
              </a:r>
              <a:r>
                <a:rPr kumimoji="1" lang="zh-CN" altLang="en-US" dirty="0">
                  <a:solidFill>
                    <a:schemeClr val="tx1">
                      <a:lumMod val="85000"/>
                      <a:lumOff val="15000"/>
                      <a:alpha val="21217"/>
                    </a:schemeClr>
                  </a:solidFill>
                  <a:latin typeface="OPPOSans R" panose="00020600040101010101" pitchFamily="18" charset="-122"/>
                  <a:ea typeface="OPPOSans R" panose="00020600040101010101" pitchFamily="18" charset="-122"/>
                  <a:cs typeface="OPPOSans R" panose="00020600040101010101" pitchFamily="18" charset="-122"/>
                </a:rPr>
                <a:t> </a:t>
              </a:r>
              <a:r>
                <a:rPr kumimoji="1" lang="en-US" altLang="zh-CN" dirty="0">
                  <a:solidFill>
                    <a:schemeClr val="tx1">
                      <a:lumMod val="85000"/>
                      <a:lumOff val="15000"/>
                      <a:alpha val="21217"/>
                    </a:schemeClr>
                  </a:solidFill>
                  <a:latin typeface="OPPOSans R" panose="00020600040101010101" pitchFamily="18" charset="-122"/>
                  <a:ea typeface="OPPOSans R" panose="00020600040101010101" pitchFamily="18" charset="-122"/>
                  <a:cs typeface="OPPOSans R" panose="00020600040101010101" pitchFamily="18" charset="-122"/>
                </a:rPr>
                <a:t>MING</a:t>
              </a:r>
              <a:endParaRPr kumimoji="1" lang="zh-CN" altLang="en-US" dirty="0">
                <a:solidFill>
                  <a:schemeClr val="tx1">
                    <a:lumMod val="85000"/>
                    <a:lumOff val="15000"/>
                    <a:alpha val="21217"/>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sp>
        <p:nvSpPr>
          <p:cNvPr id="11" name="文本框 10"/>
          <p:cNvSpPr txBox="1"/>
          <p:nvPr/>
        </p:nvSpPr>
        <p:spPr>
          <a:xfrm>
            <a:off x="1440802" y="2419422"/>
            <a:ext cx="4426372" cy="2585085"/>
          </a:xfrm>
          <a:prstGeom prst="rect">
            <a:avLst/>
          </a:prstGeom>
          <a:noFill/>
        </p:spPr>
        <p:txBody>
          <a:bodyPr wrap="square" lIns="0" tIns="0" rIns="0" bIns="0" rtlCol="0">
            <a:spAutoFit/>
          </a:bodyPr>
          <a:lstStyle/>
          <a:p>
            <a:pPr marL="285750" indent="-285750" algn="l">
              <a:lnSpc>
                <a:spcPct val="150000"/>
              </a:lnSpc>
              <a:buFont typeface="Wingdings" panose="05000000000000000000" pitchFamily="2" charset="2"/>
              <a:buChar char="ü"/>
            </a:pPr>
            <a:r>
              <a:rPr kumimoji="1" lang="zh-CN" altLang="en-US" sz="1600" dirty="0">
                <a:latin typeface="OPPOSans R" panose="00020600040101010101" pitchFamily="18" charset="-122"/>
                <a:ea typeface="OPPOSans R" panose="00020600040101010101" pitchFamily="18" charset="-122"/>
                <a:cs typeface="OPPOSans R" panose="00020600040101010101" pitchFamily="18" charset="-122"/>
              </a:rPr>
              <a:t>這裏寫個人的一些基本資訊，出生地啥的</a:t>
            </a:r>
            <a:endParaRPr kumimoji="1" lang="en-US" altLang="zh-CN" sz="1600" dirty="0">
              <a:latin typeface="OPPOSans R" panose="00020600040101010101" pitchFamily="18" charset="-122"/>
              <a:ea typeface="OPPOSans R" panose="00020600040101010101" pitchFamily="18" charset="-122"/>
              <a:cs typeface="OPPOSans R" panose="00020600040101010101" pitchFamily="18" charset="-122"/>
            </a:endParaRPr>
          </a:p>
          <a:p>
            <a:pPr marL="285750" indent="-285750" algn="l">
              <a:lnSpc>
                <a:spcPct val="150000"/>
              </a:lnSpc>
              <a:buFont typeface="Wingdings" panose="05000000000000000000" pitchFamily="2" charset="2"/>
              <a:buChar char="ü"/>
            </a:pPr>
            <a:r>
              <a:rPr kumimoji="1" lang="zh-CN" altLang="en-US" sz="1600" dirty="0">
                <a:latin typeface="OPPOSans R" panose="00020600040101010101" pitchFamily="18" charset="-122"/>
                <a:ea typeface="OPPOSans R" panose="00020600040101010101" pitchFamily="18" charset="-122"/>
                <a:cs typeface="OPPOSans R" panose="00020600040101010101" pitchFamily="18" charset="-122"/>
              </a:rPr>
              <a:t>還可以寫日常工作中獲得的一些獎項</a:t>
            </a:r>
            <a:endParaRPr kumimoji="1" lang="en-US" altLang="zh-CN" sz="1600" dirty="0">
              <a:latin typeface="OPPOSans R" panose="00020600040101010101" pitchFamily="18" charset="-122"/>
              <a:ea typeface="OPPOSans R" panose="00020600040101010101" pitchFamily="18" charset="-122"/>
              <a:cs typeface="OPPOSans R" panose="00020600040101010101" pitchFamily="18" charset="-122"/>
            </a:endParaRPr>
          </a:p>
          <a:p>
            <a:pPr marL="285750" indent="-285750" algn="l">
              <a:lnSpc>
                <a:spcPct val="150000"/>
              </a:lnSpc>
              <a:buFont typeface="Wingdings" panose="05000000000000000000" pitchFamily="2" charset="2"/>
              <a:buChar char="ü"/>
            </a:pPr>
            <a:r>
              <a:rPr kumimoji="1" lang="zh-CN" altLang="en-US" sz="1600" dirty="0">
                <a:latin typeface="OPPOSans R" panose="00020600040101010101" pitchFamily="18" charset="-122"/>
                <a:ea typeface="OPPOSans R" panose="00020600040101010101" pitchFamily="18" charset="-122"/>
                <a:cs typeface="OPPOSans R" panose="00020600040101010101" pitchFamily="18" charset="-122"/>
              </a:rPr>
              <a:t>寫個人優勢，劣勢，興趣愛好</a:t>
            </a:r>
            <a:endParaRPr kumimoji="1" lang="en-US" altLang="zh-CN" sz="1600" dirty="0">
              <a:latin typeface="OPPOSans R" panose="00020600040101010101" pitchFamily="18" charset="-122"/>
              <a:ea typeface="OPPOSans R" panose="00020600040101010101" pitchFamily="18" charset="-122"/>
              <a:cs typeface="OPPOSans R" panose="00020600040101010101" pitchFamily="18" charset="-122"/>
            </a:endParaRPr>
          </a:p>
          <a:p>
            <a:pPr marL="285750" indent="-285750" algn="l">
              <a:lnSpc>
                <a:spcPct val="150000"/>
              </a:lnSpc>
              <a:buFont typeface="Wingdings" panose="05000000000000000000" pitchFamily="2" charset="2"/>
              <a:buChar char="ü"/>
            </a:pPr>
            <a:r>
              <a:rPr kumimoji="1" lang="zh-CN" altLang="en-US" sz="1600" dirty="0">
                <a:latin typeface="OPPOSans R" panose="00020600040101010101" pitchFamily="18" charset="-122"/>
                <a:ea typeface="OPPOSans R" panose="00020600040101010101" pitchFamily="18" charset="-122"/>
                <a:cs typeface="OPPOSans R" panose="00020600040101010101" pitchFamily="18" charset="-122"/>
              </a:rPr>
              <a:t>寫個人擅長的地方，突出自己的能力</a:t>
            </a:r>
            <a:endParaRPr kumimoji="1" lang="en-US" altLang="zh-CN" sz="1600" dirty="0">
              <a:latin typeface="OPPOSans R" panose="00020600040101010101" pitchFamily="18" charset="-122"/>
              <a:ea typeface="OPPOSans R" panose="00020600040101010101" pitchFamily="18" charset="-122"/>
              <a:cs typeface="OPPOSans R" panose="00020600040101010101" pitchFamily="18" charset="-122"/>
            </a:endParaRPr>
          </a:p>
          <a:p>
            <a:pPr marL="285750" indent="-285750" algn="l">
              <a:lnSpc>
                <a:spcPct val="150000"/>
              </a:lnSpc>
              <a:buFont typeface="Wingdings" panose="05000000000000000000" pitchFamily="2" charset="2"/>
              <a:buChar char="ü"/>
            </a:pPr>
            <a:r>
              <a:rPr kumimoji="1" lang="zh-CN" altLang="en-US" sz="1600" dirty="0">
                <a:latin typeface="OPPOSans R" panose="00020600040101010101" pitchFamily="18" charset="-122"/>
                <a:ea typeface="OPPOSans R" panose="00020600040101010101" pitchFamily="18" charset="-122"/>
                <a:cs typeface="OPPOSans R" panose="00020600040101010101" pitchFamily="18" charset="-122"/>
              </a:rPr>
              <a:t>反正就是把個人的所有好的地方都寫上吧</a:t>
            </a:r>
            <a:endParaRPr kumimoji="1" lang="en-US" altLang="zh-CN" sz="1600" dirty="0">
              <a:latin typeface="OPPOSans R" panose="00020600040101010101" pitchFamily="18" charset="-122"/>
              <a:ea typeface="OPPOSans R" panose="00020600040101010101" pitchFamily="18" charset="-122"/>
              <a:cs typeface="OPPOSans R" panose="00020600040101010101" pitchFamily="18" charset="-122"/>
            </a:endParaRPr>
          </a:p>
          <a:p>
            <a:pPr marL="285750" indent="-285750" algn="l">
              <a:lnSpc>
                <a:spcPct val="150000"/>
              </a:lnSpc>
              <a:buFont typeface="Wingdings" panose="05000000000000000000" pitchFamily="2" charset="2"/>
              <a:buChar char="ü"/>
            </a:pPr>
            <a:r>
              <a:rPr kumimoji="1" lang="zh-CN" altLang="en-US" sz="1600" dirty="0">
                <a:latin typeface="OPPOSans R" panose="00020600040101010101" pitchFamily="18" charset="-122"/>
                <a:ea typeface="OPPOSans R" panose="00020600040101010101" pitchFamily="18" charset="-122"/>
                <a:cs typeface="OPPOSans R" panose="00020600040101010101" pitchFamily="18" charset="-122"/>
              </a:rPr>
              <a:t>段落間距選擇了</a:t>
            </a:r>
            <a:r>
              <a:rPr kumimoji="1" lang="en-US" altLang="zh-CN" sz="1600" dirty="0">
                <a:latin typeface="OPPOSans R" panose="00020600040101010101" pitchFamily="18" charset="-122"/>
                <a:ea typeface="OPPOSans R" panose="00020600040101010101" pitchFamily="18" charset="-122"/>
                <a:cs typeface="OPPOSans R" panose="00020600040101010101" pitchFamily="18" charset="-122"/>
              </a:rPr>
              <a:t>1.5</a:t>
            </a:r>
            <a:r>
              <a:rPr kumimoji="1" lang="zh-CN" altLang="en-US" sz="1600" dirty="0">
                <a:latin typeface="OPPOSans R" panose="00020600040101010101" pitchFamily="18" charset="-122"/>
                <a:ea typeface="OPPOSans R" panose="00020600040101010101" pitchFamily="18" charset="-122"/>
                <a:cs typeface="OPPOSans R" panose="00020600040101010101" pitchFamily="18" charset="-122"/>
              </a:rPr>
              <a:t>倍行距</a:t>
            </a:r>
            <a:endParaRPr kumimoji="1" lang="en-US" altLang="zh-CN" sz="1600" dirty="0">
              <a:latin typeface="OPPOSans R" panose="00020600040101010101" pitchFamily="18" charset="-122"/>
              <a:ea typeface="OPPOSans R" panose="00020600040101010101" pitchFamily="18" charset="-122"/>
              <a:cs typeface="OPPOSans R" panose="00020600040101010101" pitchFamily="18" charset="-122"/>
            </a:endParaRPr>
          </a:p>
          <a:p>
            <a:pPr marL="285750" indent="-285750" algn="l">
              <a:lnSpc>
                <a:spcPct val="150000"/>
              </a:lnSpc>
              <a:buFont typeface="Wingdings" panose="05000000000000000000" pitchFamily="2" charset="2"/>
              <a:buChar char="ü"/>
            </a:pPr>
            <a:r>
              <a:rPr kumimoji="1" lang="zh-CN" altLang="en-US" sz="1600" dirty="0">
                <a:latin typeface="OPPOSans R" panose="00020600040101010101" pitchFamily="18" charset="-122"/>
                <a:ea typeface="OPPOSans R" panose="00020600040101010101" pitchFamily="18" charset="-122"/>
                <a:cs typeface="OPPOSans R" panose="00020600040101010101" pitchFamily="18" charset="-122"/>
              </a:rPr>
              <a:t>字體是用的</a:t>
            </a:r>
            <a:r>
              <a:rPr kumimoji="1" lang="en-US" altLang="zh-CN" sz="1600" dirty="0" err="1">
                <a:latin typeface="OPPOSans R" panose="00020600040101010101" pitchFamily="18" charset="-122"/>
                <a:ea typeface="OPPOSans R" panose="00020600040101010101" pitchFamily="18" charset="-122"/>
                <a:cs typeface="OPPOSans R" panose="00020600040101010101" pitchFamily="18" charset="-122"/>
              </a:rPr>
              <a:t>OPPOSans</a:t>
            </a:r>
            <a:r>
              <a:rPr kumimoji="1" lang="zh-CN" altLang="en-US" sz="1600" dirty="0">
                <a:latin typeface="OPPOSans R" panose="00020600040101010101" pitchFamily="18" charset="-122"/>
                <a:ea typeface="OPPOSans R" panose="00020600040101010101" pitchFamily="18" charset="-122"/>
                <a:cs typeface="OPPOSans R" panose="00020600040101010101" pitchFamily="18" charset="-122"/>
              </a:rPr>
              <a:t>的常規字體哈</a:t>
            </a:r>
            <a:endParaRPr kumimoji="1" lang="zh-CN" altLang="en-US" sz="1600" dirty="0">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29" name="组合 28"/>
          <p:cNvGrpSpPr/>
          <p:nvPr/>
        </p:nvGrpSpPr>
        <p:grpSpPr>
          <a:xfrm>
            <a:off x="1440802" y="5344870"/>
            <a:ext cx="3722320" cy="368259"/>
            <a:chOff x="1440802" y="5487749"/>
            <a:chExt cx="3722320" cy="368259"/>
          </a:xfrm>
        </p:grpSpPr>
        <p:sp>
          <p:nvSpPr>
            <p:cNvPr id="15" name="圆角矩形 14"/>
            <p:cNvSpPr/>
            <p:nvPr/>
          </p:nvSpPr>
          <p:spPr>
            <a:xfrm>
              <a:off x="1440802" y="5492731"/>
              <a:ext cx="1045223" cy="358295"/>
            </a:xfrm>
            <a:prstGeom prst="roundRect">
              <a:avLst>
                <a:gd name="adj" fmla="val 50000"/>
              </a:avLst>
            </a:prstGeom>
            <a:gradFill>
              <a:gsLst>
                <a:gs pos="0">
                  <a:schemeClr val="bg1"/>
                </a:gs>
                <a:gs pos="80000">
                  <a:srgbClr val="7DC2EB"/>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400" dirty="0">
                  <a:latin typeface="OPPOSans R" panose="00020600040101010101" pitchFamily="18" charset="-122"/>
                  <a:ea typeface="OPPOSans R" panose="00020600040101010101" pitchFamily="18" charset="-122"/>
                  <a:cs typeface="OPPOSans R" panose="00020600040101010101" pitchFamily="18" charset="-122"/>
                </a:rPr>
                <a:t>個人標籤</a:t>
              </a:r>
              <a:endParaRPr kumimoji="1" lang="zh-CN" altLang="en-US" sz="1400" dirty="0">
                <a:latin typeface="OPPOSans R" panose="00020600040101010101" pitchFamily="18" charset="-122"/>
                <a:ea typeface="OPPOSans R" panose="00020600040101010101" pitchFamily="18" charset="-122"/>
                <a:cs typeface="OPPOSans R" panose="00020600040101010101" pitchFamily="18" charset="-122"/>
              </a:endParaRPr>
            </a:p>
          </p:txBody>
        </p:sp>
        <p:sp>
          <p:nvSpPr>
            <p:cNvPr id="36" name="圆角矩形 35"/>
            <p:cNvSpPr/>
            <p:nvPr/>
          </p:nvSpPr>
          <p:spPr>
            <a:xfrm>
              <a:off x="2779351" y="5487749"/>
              <a:ext cx="1045223" cy="358295"/>
            </a:xfrm>
            <a:prstGeom prst="roundRect">
              <a:avLst>
                <a:gd name="adj" fmla="val 50000"/>
              </a:avLst>
            </a:prstGeom>
            <a:gradFill>
              <a:gsLst>
                <a:gs pos="0">
                  <a:schemeClr val="bg1"/>
                </a:gs>
                <a:gs pos="80000">
                  <a:srgbClr val="7DC2EB"/>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400" dirty="0">
                  <a:latin typeface="OPPOSans R" panose="00020600040101010101" pitchFamily="18" charset="-122"/>
                  <a:ea typeface="OPPOSans R" panose="00020600040101010101" pitchFamily="18" charset="-122"/>
                  <a:cs typeface="OPPOSans R" panose="00020600040101010101" pitchFamily="18" charset="-122"/>
                </a:rPr>
                <a:t>個人標籤</a:t>
              </a:r>
              <a:endParaRPr kumimoji="1" lang="zh-CN" altLang="en-US" sz="1400" dirty="0">
                <a:latin typeface="OPPOSans R" panose="00020600040101010101" pitchFamily="18" charset="-122"/>
                <a:ea typeface="OPPOSans R" panose="00020600040101010101" pitchFamily="18" charset="-122"/>
                <a:cs typeface="OPPOSans R" panose="00020600040101010101" pitchFamily="18" charset="-122"/>
              </a:endParaRPr>
            </a:p>
          </p:txBody>
        </p:sp>
        <p:sp>
          <p:nvSpPr>
            <p:cNvPr id="37" name="圆角矩形 36"/>
            <p:cNvSpPr/>
            <p:nvPr/>
          </p:nvSpPr>
          <p:spPr>
            <a:xfrm>
              <a:off x="4117899" y="5497713"/>
              <a:ext cx="1045223" cy="358295"/>
            </a:xfrm>
            <a:prstGeom prst="roundRect">
              <a:avLst>
                <a:gd name="adj" fmla="val 50000"/>
              </a:avLst>
            </a:prstGeom>
            <a:gradFill>
              <a:gsLst>
                <a:gs pos="0">
                  <a:schemeClr val="bg1"/>
                </a:gs>
                <a:gs pos="80000">
                  <a:srgbClr val="7DC2EB"/>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400" dirty="0">
                  <a:latin typeface="OPPOSans R" panose="00020600040101010101" pitchFamily="18" charset="-122"/>
                  <a:ea typeface="OPPOSans R" panose="00020600040101010101" pitchFamily="18" charset="-122"/>
                  <a:cs typeface="OPPOSans R" panose="00020600040101010101" pitchFamily="18" charset="-122"/>
                </a:rPr>
                <a:t>個人標籤</a:t>
              </a:r>
              <a:endParaRPr kumimoji="1" lang="zh-CN" altLang="en-US" sz="1400" dirty="0">
                <a:latin typeface="OPPOSans R" panose="00020600040101010101" pitchFamily="18" charset="-122"/>
                <a:ea typeface="OPPOSans R" panose="00020600040101010101" pitchFamily="18" charset="-122"/>
                <a:cs typeface="OPPOSans R" panose="00020600040101010101" pitchFamily="18" charset="-122"/>
              </a:endParaRPr>
            </a:p>
          </p:txBody>
        </p:sp>
      </p:grpSp>
      <p:sp>
        <p:nvSpPr>
          <p:cNvPr id="8" name="文本框 7"/>
          <p:cNvSpPr txBox="1"/>
          <p:nvPr/>
        </p:nvSpPr>
        <p:spPr>
          <a:xfrm rot="5400000">
            <a:off x="-2600606" y="2805801"/>
            <a:ext cx="5927505" cy="2123440"/>
          </a:xfrm>
          <a:prstGeom prst="rect">
            <a:avLst/>
          </a:prstGeom>
          <a:noFill/>
        </p:spPr>
        <p:txBody>
          <a:bodyPr wrap="square" lIns="0" tIns="0" rIns="0" bIns="0" rtlCol="0">
            <a:spAutoFit/>
          </a:bodyPr>
          <a:lstStyle/>
          <a:p>
            <a:pPr algn="l"/>
            <a:r>
              <a:rPr kumimoji="1" lang="en-US" altLang="zh-CN" sz="13800" dirty="0">
                <a:ln>
                  <a:solidFill>
                    <a:schemeClr val="tx1">
                      <a:alpha val="3000"/>
                    </a:schemeClr>
                  </a:solidFill>
                </a:ln>
                <a:noFill/>
                <a:latin typeface="SWIS721 BLK BT BLACK" panose="020B0904030502020204" pitchFamily="34" charset="0"/>
              </a:rPr>
              <a:t>STAR</a:t>
            </a:r>
            <a:endParaRPr kumimoji="1" lang="zh-CN" altLang="en-US" sz="13800" dirty="0">
              <a:ln>
                <a:solidFill>
                  <a:schemeClr val="tx1">
                    <a:alpha val="3000"/>
                  </a:schemeClr>
                </a:solidFill>
              </a:ln>
              <a:noFill/>
              <a:latin typeface="SWIS721 BLK BT BLACK" panose="020B0904030502020204" pitchFamily="34" charset="0"/>
            </a:endParaRPr>
          </a:p>
        </p:txBody>
      </p:sp>
      <p:sp>
        <p:nvSpPr>
          <p:cNvPr id="129" name="文本框 128"/>
          <p:cNvSpPr txBox="1"/>
          <p:nvPr/>
        </p:nvSpPr>
        <p:spPr>
          <a:xfrm rot="16200000" flipH="1">
            <a:off x="8899476" y="1798134"/>
            <a:ext cx="5927505" cy="2123440"/>
          </a:xfrm>
          <a:prstGeom prst="rect">
            <a:avLst/>
          </a:prstGeom>
          <a:noFill/>
        </p:spPr>
        <p:txBody>
          <a:bodyPr wrap="square" lIns="0" tIns="0" rIns="0" bIns="0" rtlCol="0">
            <a:spAutoFit/>
          </a:bodyPr>
          <a:lstStyle/>
          <a:p>
            <a:pPr algn="l"/>
            <a:r>
              <a:rPr kumimoji="1" lang="en-US" altLang="zh-CN" sz="13800" dirty="0">
                <a:ln>
                  <a:solidFill>
                    <a:schemeClr val="tx1">
                      <a:alpha val="3000"/>
                    </a:schemeClr>
                  </a:solidFill>
                </a:ln>
                <a:noFill/>
                <a:latin typeface="SWIS721 BLK BT BLACK" panose="020B0904030502020204" pitchFamily="34" charset="0"/>
              </a:rPr>
              <a:t>STAR</a:t>
            </a:r>
            <a:endParaRPr kumimoji="1" lang="zh-CN" altLang="en-US" sz="13800" dirty="0">
              <a:ln>
                <a:solidFill>
                  <a:schemeClr val="tx1">
                    <a:alpha val="3000"/>
                  </a:schemeClr>
                </a:solidFill>
              </a:ln>
              <a:noFill/>
              <a:latin typeface="SWIS721 BLK BT BLACK" panose="020B0904030502020204" pitchFamily="34" charset="0"/>
            </a:endParaRPr>
          </a:p>
        </p:txBody>
      </p:sp>
      <p:sp>
        <p:nvSpPr>
          <p:cNvPr id="131" name="图形 80"/>
          <p:cNvSpPr/>
          <p:nvPr/>
        </p:nvSpPr>
        <p:spPr>
          <a:xfrm>
            <a:off x="4309857" y="1431511"/>
            <a:ext cx="1061147" cy="324379"/>
          </a:xfrm>
          <a:custGeom>
            <a:avLst/>
            <a:gdLst>
              <a:gd name="connsiteX0" fmla="*/ 1057061 w 1061147"/>
              <a:gd name="connsiteY0" fmla="*/ 324140 h 324379"/>
              <a:gd name="connsiteX1" fmla="*/ 943 w 1061147"/>
              <a:gd name="connsiteY1" fmla="*/ 324140 h 324379"/>
              <a:gd name="connsiteX2" fmla="*/ 943 w 1061147"/>
              <a:gd name="connsiteY2" fmla="*/ 281053 h 324379"/>
              <a:gd name="connsiteX3" fmla="*/ 930252 w 1061147"/>
              <a:gd name="connsiteY3" fmla="*/ 281053 h 324379"/>
              <a:gd name="connsiteX4" fmla="*/ 895236 w 1061147"/>
              <a:gd name="connsiteY4" fmla="*/ 262194 h 324379"/>
              <a:gd name="connsiteX5" fmla="*/ 733864 w 1061147"/>
              <a:gd name="connsiteY5" fmla="*/ 943 h 324379"/>
              <a:gd name="connsiteX6" fmla="*/ 776951 w 1061147"/>
              <a:gd name="connsiteY6" fmla="*/ 943 h 324379"/>
              <a:gd name="connsiteX7" fmla="*/ 916233 w 1061147"/>
              <a:gd name="connsiteY7" fmla="*/ 224513 h 324379"/>
              <a:gd name="connsiteX8" fmla="*/ 1061059 w 1061147"/>
              <a:gd name="connsiteY8" fmla="*/ 281418 h 32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1147" h="324379">
                <a:moveTo>
                  <a:pt x="1057061" y="324140"/>
                </a:moveTo>
                <a:lnTo>
                  <a:pt x="943" y="324140"/>
                </a:lnTo>
                <a:lnTo>
                  <a:pt x="943" y="281053"/>
                </a:lnTo>
                <a:lnTo>
                  <a:pt x="930252" y="281053"/>
                </a:lnTo>
                <a:cubicBezTo>
                  <a:pt x="918773" y="275433"/>
                  <a:pt x="907017" y="269159"/>
                  <a:pt x="895236" y="262194"/>
                </a:cubicBezTo>
                <a:cubicBezTo>
                  <a:pt x="789662" y="199456"/>
                  <a:pt x="733864" y="109132"/>
                  <a:pt x="733864" y="943"/>
                </a:cubicBezTo>
                <a:lnTo>
                  <a:pt x="776951" y="943"/>
                </a:lnTo>
                <a:cubicBezTo>
                  <a:pt x="776951" y="94045"/>
                  <a:pt x="823822" y="169268"/>
                  <a:pt x="916233" y="224513"/>
                </a:cubicBezTo>
                <a:cubicBezTo>
                  <a:pt x="987546" y="267135"/>
                  <a:pt x="1060330" y="281280"/>
                  <a:pt x="1061059" y="281418"/>
                </a:cubicBezTo>
                <a:close/>
              </a:path>
            </a:pathLst>
          </a:custGeom>
          <a:solidFill>
            <a:srgbClr val="F79F48">
              <a:alpha val="80000"/>
            </a:srgbClr>
          </a:solidFill>
          <a:ln w="9525" cap="flat">
            <a:noFill/>
            <a:prstDash val="solid"/>
            <a:miter/>
          </a:ln>
        </p:spPr>
        <p:txBody>
          <a:bodyPr rtlCol="0" anchor="ctr"/>
          <a:lstStyle/>
          <a:p>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图片 43"/>
          <p:cNvPicPr>
            <a:picLocks noChangeAspect="1"/>
          </p:cNvPicPr>
          <p:nvPr/>
        </p:nvPicPr>
        <p:blipFill rotWithShape="1">
          <a:blip r:embed="rId2">
            <a:alphaModFix amt="20000"/>
          </a:blip>
          <a:srcRect t="53713"/>
          <a:stretch>
            <a:fillRect/>
          </a:stretch>
        </p:blipFill>
        <p:spPr>
          <a:xfrm>
            <a:off x="-719970" y="5285879"/>
            <a:ext cx="2707289" cy="1887300"/>
          </a:xfrm>
          <a:prstGeom prst="rect">
            <a:avLst/>
          </a:prstGeom>
          <a:effectLst>
            <a:outerShdw blurRad="50800" dist="50800" dir="5400000" algn="ctr" rotWithShape="0">
              <a:srgbClr val="000000">
                <a:alpha val="0"/>
              </a:srgbClr>
            </a:outerShdw>
          </a:effectLst>
        </p:spPr>
      </p:pic>
      <p:pic>
        <p:nvPicPr>
          <p:cNvPr id="42" name="图片 41"/>
          <p:cNvPicPr>
            <a:picLocks noChangeAspect="1"/>
          </p:cNvPicPr>
          <p:nvPr/>
        </p:nvPicPr>
        <p:blipFill>
          <a:blip r:embed="rId3">
            <a:alphaModFix amt="46000"/>
          </a:blip>
          <a:stretch>
            <a:fillRect/>
          </a:stretch>
        </p:blipFill>
        <p:spPr>
          <a:xfrm>
            <a:off x="7564130" y="40841"/>
            <a:ext cx="4591048" cy="3521741"/>
          </a:xfrm>
          <a:prstGeom prst="rect">
            <a:avLst/>
          </a:prstGeom>
        </p:spPr>
      </p:pic>
      <p:sp>
        <p:nvSpPr>
          <p:cNvPr id="2" name="圆角矩形 1"/>
          <p:cNvSpPr/>
          <p:nvPr/>
        </p:nvSpPr>
        <p:spPr>
          <a:xfrm>
            <a:off x="258283" y="192714"/>
            <a:ext cx="1101551" cy="285750"/>
          </a:xfrm>
          <a:prstGeom prst="roundRect">
            <a:avLst>
              <a:gd name="adj" fmla="val 47375"/>
            </a:avLst>
          </a:prstGeom>
          <a:solidFill>
            <a:srgbClr val="5B9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rPr>
              <a:t>工作彙報</a:t>
            </a:r>
            <a:endParaRPr kumimoji="1" lang="zh-CN" altLang="en-US" sz="1050" spc="200" dirty="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nvGrpSpPr>
          <p:cNvPr id="4" name="图形 94"/>
          <p:cNvGrpSpPr/>
          <p:nvPr/>
        </p:nvGrpSpPr>
        <p:grpSpPr>
          <a:xfrm>
            <a:off x="11381446" y="171200"/>
            <a:ext cx="457407" cy="307905"/>
            <a:chOff x="10921444" y="4452457"/>
            <a:chExt cx="1124690" cy="757088"/>
          </a:xfrm>
          <a:solidFill>
            <a:srgbClr val="5B96D6"/>
          </a:solidFill>
        </p:grpSpPr>
        <p:sp>
          <p:nvSpPr>
            <p:cNvPr id="5" name="任意多边形: 形状 144"/>
            <p:cNvSpPr/>
            <p:nvPr/>
          </p:nvSpPr>
          <p:spPr>
            <a:xfrm>
              <a:off x="11321497" y="4459568"/>
              <a:ext cx="323841" cy="741771"/>
            </a:xfrm>
            <a:custGeom>
              <a:avLst/>
              <a:gdLst>
                <a:gd name="connsiteX0" fmla="*/ 295636 w 323840"/>
                <a:gd name="connsiteY0" fmla="*/ 367757 h 741771"/>
                <a:gd name="connsiteX1" fmla="*/ 240933 w 323840"/>
                <a:gd name="connsiteY1" fmla="*/ 343687 h 741771"/>
                <a:gd name="connsiteX2" fmla="*/ 222969 w 323840"/>
                <a:gd name="connsiteY2" fmla="*/ 325898 h 741771"/>
                <a:gd name="connsiteX3" fmla="*/ 205004 w 323840"/>
                <a:gd name="connsiteY3" fmla="*/ 297037 h 741771"/>
                <a:gd name="connsiteX4" fmla="*/ 187915 w 323840"/>
                <a:gd name="connsiteY4" fmla="*/ 250692 h 741771"/>
                <a:gd name="connsiteX5" fmla="*/ 173736 w 323840"/>
                <a:gd name="connsiteY5" fmla="*/ 176296 h 741771"/>
                <a:gd name="connsiteX6" fmla="*/ 172423 w 323840"/>
                <a:gd name="connsiteY6" fmla="*/ 165487 h 741771"/>
                <a:gd name="connsiteX7" fmla="*/ 170629 w 323840"/>
                <a:gd name="connsiteY7" fmla="*/ 150696 h 741771"/>
                <a:gd name="connsiteX8" fmla="*/ 169207 w 323840"/>
                <a:gd name="connsiteY8" fmla="*/ 131790 h 741771"/>
                <a:gd name="connsiteX9" fmla="*/ 168988 w 323840"/>
                <a:gd name="connsiteY9" fmla="*/ 130083 h 741771"/>
                <a:gd name="connsiteX10" fmla="*/ 168178 w 323840"/>
                <a:gd name="connsiteY10" fmla="*/ 121506 h 741771"/>
                <a:gd name="connsiteX11" fmla="*/ 167981 w 323840"/>
                <a:gd name="connsiteY11" fmla="*/ 116342 h 741771"/>
                <a:gd name="connsiteX12" fmla="*/ 166975 w 323840"/>
                <a:gd name="connsiteY12" fmla="*/ 101441 h 741771"/>
                <a:gd name="connsiteX13" fmla="*/ 166778 w 323840"/>
                <a:gd name="connsiteY13" fmla="*/ 97437 h 741771"/>
                <a:gd name="connsiteX14" fmla="*/ 165859 w 323840"/>
                <a:gd name="connsiteY14" fmla="*/ 84833 h 741771"/>
                <a:gd name="connsiteX15" fmla="*/ 165640 w 323840"/>
                <a:gd name="connsiteY15" fmla="*/ 76212 h 741771"/>
                <a:gd name="connsiteX16" fmla="*/ 164721 w 323840"/>
                <a:gd name="connsiteY16" fmla="*/ 57854 h 741771"/>
                <a:gd name="connsiteX17" fmla="*/ 164415 w 323840"/>
                <a:gd name="connsiteY17" fmla="*/ 46913 h 741771"/>
                <a:gd name="connsiteX18" fmla="*/ 163605 w 323840"/>
                <a:gd name="connsiteY18" fmla="*/ 33150 h 741771"/>
                <a:gd name="connsiteX19" fmla="*/ 163474 w 323840"/>
                <a:gd name="connsiteY19" fmla="*/ 6083 h 741771"/>
                <a:gd name="connsiteX20" fmla="*/ 163474 w 323840"/>
                <a:gd name="connsiteY20" fmla="*/ 1641 h 741771"/>
                <a:gd name="connsiteX21" fmla="*/ 161286 w 323840"/>
                <a:gd name="connsiteY21" fmla="*/ 11619 h 741771"/>
                <a:gd name="connsiteX22" fmla="*/ 161155 w 323840"/>
                <a:gd name="connsiteY22" fmla="*/ 46169 h 741771"/>
                <a:gd name="connsiteX23" fmla="*/ 161001 w 323840"/>
                <a:gd name="connsiteY23" fmla="*/ 50764 h 741771"/>
                <a:gd name="connsiteX24" fmla="*/ 160060 w 323840"/>
                <a:gd name="connsiteY24" fmla="*/ 69123 h 741771"/>
                <a:gd name="connsiteX25" fmla="*/ 159732 w 323840"/>
                <a:gd name="connsiteY25" fmla="*/ 78903 h 741771"/>
                <a:gd name="connsiteX26" fmla="*/ 158945 w 323840"/>
                <a:gd name="connsiteY26" fmla="*/ 90938 h 741771"/>
                <a:gd name="connsiteX27" fmla="*/ 157654 w 323840"/>
                <a:gd name="connsiteY27" fmla="*/ 115007 h 741771"/>
                <a:gd name="connsiteX28" fmla="*/ 156559 w 323840"/>
                <a:gd name="connsiteY28" fmla="*/ 128727 h 741771"/>
                <a:gd name="connsiteX29" fmla="*/ 156122 w 323840"/>
                <a:gd name="connsiteY29" fmla="*/ 132140 h 741771"/>
                <a:gd name="connsiteX30" fmla="*/ 155487 w 323840"/>
                <a:gd name="connsiteY30" fmla="*/ 137851 h 741771"/>
                <a:gd name="connsiteX31" fmla="*/ 153977 w 323840"/>
                <a:gd name="connsiteY31" fmla="*/ 155006 h 741771"/>
                <a:gd name="connsiteX32" fmla="*/ 152183 w 323840"/>
                <a:gd name="connsiteY32" fmla="*/ 169820 h 741771"/>
                <a:gd name="connsiteX33" fmla="*/ 148267 w 323840"/>
                <a:gd name="connsiteY33" fmla="*/ 198790 h 741771"/>
                <a:gd name="connsiteX34" fmla="*/ 139142 w 323840"/>
                <a:gd name="connsiteY34" fmla="*/ 243231 h 741771"/>
                <a:gd name="connsiteX35" fmla="*/ 119033 w 323840"/>
                <a:gd name="connsiteY35" fmla="*/ 298831 h 741771"/>
                <a:gd name="connsiteX36" fmla="*/ 86956 w 323840"/>
                <a:gd name="connsiteY36" fmla="*/ 341127 h 741771"/>
                <a:gd name="connsiteX37" fmla="*/ 54528 w 323840"/>
                <a:gd name="connsiteY37" fmla="*/ 360536 h 741771"/>
                <a:gd name="connsiteX38" fmla="*/ 13216 w 323840"/>
                <a:gd name="connsiteY38" fmla="*/ 369901 h 741771"/>
                <a:gd name="connsiteX39" fmla="*/ 1641 w 323840"/>
                <a:gd name="connsiteY39" fmla="*/ 371455 h 741771"/>
                <a:gd name="connsiteX40" fmla="*/ 24397 w 323840"/>
                <a:gd name="connsiteY40" fmla="*/ 374277 h 741771"/>
                <a:gd name="connsiteX41" fmla="*/ 52843 w 323840"/>
                <a:gd name="connsiteY41" fmla="*/ 381476 h 741771"/>
                <a:gd name="connsiteX42" fmla="*/ 90041 w 323840"/>
                <a:gd name="connsiteY42" fmla="*/ 404036 h 741771"/>
                <a:gd name="connsiteX43" fmla="*/ 101375 w 323840"/>
                <a:gd name="connsiteY43" fmla="*/ 416267 h 741771"/>
                <a:gd name="connsiteX44" fmla="*/ 121287 w 323840"/>
                <a:gd name="connsiteY44" fmla="*/ 447820 h 741771"/>
                <a:gd name="connsiteX45" fmla="*/ 140542 w 323840"/>
                <a:gd name="connsiteY45" fmla="*/ 504908 h 741771"/>
                <a:gd name="connsiteX46" fmla="*/ 149667 w 323840"/>
                <a:gd name="connsiteY46" fmla="*/ 552827 h 741771"/>
                <a:gd name="connsiteX47" fmla="*/ 150849 w 323840"/>
                <a:gd name="connsiteY47" fmla="*/ 560770 h 741771"/>
                <a:gd name="connsiteX48" fmla="*/ 153409 w 323840"/>
                <a:gd name="connsiteY48" fmla="*/ 583570 h 741771"/>
                <a:gd name="connsiteX49" fmla="*/ 155597 w 323840"/>
                <a:gd name="connsiteY49" fmla="*/ 605845 h 741771"/>
                <a:gd name="connsiteX50" fmla="*/ 155772 w 323840"/>
                <a:gd name="connsiteY50" fmla="*/ 608712 h 741771"/>
                <a:gd name="connsiteX51" fmla="*/ 157960 w 323840"/>
                <a:gd name="connsiteY51" fmla="*/ 635604 h 741771"/>
                <a:gd name="connsiteX52" fmla="*/ 159098 w 323840"/>
                <a:gd name="connsiteY52" fmla="*/ 659673 h 741771"/>
                <a:gd name="connsiteX53" fmla="*/ 159295 w 323840"/>
                <a:gd name="connsiteY53" fmla="*/ 661380 h 741771"/>
                <a:gd name="connsiteX54" fmla="*/ 160082 w 323840"/>
                <a:gd name="connsiteY54" fmla="*/ 669957 h 741771"/>
                <a:gd name="connsiteX55" fmla="*/ 160192 w 323840"/>
                <a:gd name="connsiteY55" fmla="*/ 683786 h 741771"/>
                <a:gd name="connsiteX56" fmla="*/ 160608 w 323840"/>
                <a:gd name="connsiteY56" fmla="*/ 689497 h 741771"/>
                <a:gd name="connsiteX57" fmla="*/ 161198 w 323840"/>
                <a:gd name="connsiteY57" fmla="*/ 696368 h 741771"/>
                <a:gd name="connsiteX58" fmla="*/ 161330 w 323840"/>
                <a:gd name="connsiteY58" fmla="*/ 731509 h 741771"/>
                <a:gd name="connsiteX59" fmla="*/ 163518 w 323840"/>
                <a:gd name="connsiteY59" fmla="*/ 741421 h 741771"/>
                <a:gd name="connsiteX60" fmla="*/ 163518 w 323840"/>
                <a:gd name="connsiteY60" fmla="*/ 735710 h 741771"/>
                <a:gd name="connsiteX61" fmla="*/ 163693 w 323840"/>
                <a:gd name="connsiteY61" fmla="*/ 704617 h 741771"/>
                <a:gd name="connsiteX62" fmla="*/ 164065 w 323840"/>
                <a:gd name="connsiteY62" fmla="*/ 698884 h 741771"/>
                <a:gd name="connsiteX63" fmla="*/ 164699 w 323840"/>
                <a:gd name="connsiteY63" fmla="*/ 691445 h 741771"/>
                <a:gd name="connsiteX64" fmla="*/ 165990 w 323840"/>
                <a:gd name="connsiteY64" fmla="*/ 650067 h 741771"/>
                <a:gd name="connsiteX65" fmla="*/ 167150 w 323840"/>
                <a:gd name="connsiteY65" fmla="*/ 632300 h 741771"/>
                <a:gd name="connsiteX66" fmla="*/ 167413 w 323840"/>
                <a:gd name="connsiteY66" fmla="*/ 630112 h 741771"/>
                <a:gd name="connsiteX67" fmla="*/ 168222 w 323840"/>
                <a:gd name="connsiteY67" fmla="*/ 620965 h 741771"/>
                <a:gd name="connsiteX68" fmla="*/ 168463 w 323840"/>
                <a:gd name="connsiteY68" fmla="*/ 615801 h 741771"/>
                <a:gd name="connsiteX69" fmla="*/ 170388 w 323840"/>
                <a:gd name="connsiteY69" fmla="*/ 596371 h 741771"/>
                <a:gd name="connsiteX70" fmla="*/ 171854 w 323840"/>
                <a:gd name="connsiteY70" fmla="*/ 580376 h 741771"/>
                <a:gd name="connsiteX71" fmla="*/ 175049 w 323840"/>
                <a:gd name="connsiteY71" fmla="*/ 557663 h 741771"/>
                <a:gd name="connsiteX72" fmla="*/ 178944 w 323840"/>
                <a:gd name="connsiteY72" fmla="*/ 532128 h 741771"/>
                <a:gd name="connsiteX73" fmla="*/ 188944 w 323840"/>
                <a:gd name="connsiteY73" fmla="*/ 488475 h 741771"/>
                <a:gd name="connsiteX74" fmla="*/ 202269 w 323840"/>
                <a:gd name="connsiteY74" fmla="*/ 451736 h 741771"/>
                <a:gd name="connsiteX75" fmla="*/ 227214 w 323840"/>
                <a:gd name="connsiteY75" fmla="*/ 412613 h 741771"/>
                <a:gd name="connsiteX76" fmla="*/ 242530 w 323840"/>
                <a:gd name="connsiteY76" fmla="*/ 398040 h 741771"/>
                <a:gd name="connsiteX77" fmla="*/ 264674 w 323840"/>
                <a:gd name="connsiteY77" fmla="*/ 384780 h 741771"/>
                <a:gd name="connsiteX78" fmla="*/ 320383 w 323840"/>
                <a:gd name="connsiteY78" fmla="*/ 372111 h 741771"/>
                <a:gd name="connsiteX79" fmla="*/ 323184 w 323840"/>
                <a:gd name="connsiteY79" fmla="*/ 371958 h 741771"/>
                <a:gd name="connsiteX80" fmla="*/ 312091 w 323840"/>
                <a:gd name="connsiteY80" fmla="*/ 369988 h 741771"/>
                <a:gd name="connsiteX81" fmla="*/ 295636 w 323840"/>
                <a:gd name="connsiteY81" fmla="*/ 367757 h 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23840" h="741771">
                  <a:moveTo>
                    <a:pt x="295636" y="367757"/>
                  </a:moveTo>
                  <a:cubicBezTo>
                    <a:pt x="275527" y="363949"/>
                    <a:pt x="257016" y="356619"/>
                    <a:pt x="240933" y="343687"/>
                  </a:cubicBezTo>
                  <a:cubicBezTo>
                    <a:pt x="234371" y="338366"/>
                    <a:pt x="228354" y="332408"/>
                    <a:pt x="222969" y="325898"/>
                  </a:cubicBezTo>
                  <a:cubicBezTo>
                    <a:pt x="215877" y="317010"/>
                    <a:pt x="209849" y="307323"/>
                    <a:pt x="205004" y="297037"/>
                  </a:cubicBezTo>
                  <a:cubicBezTo>
                    <a:pt x="197797" y="282188"/>
                    <a:pt x="192073" y="266666"/>
                    <a:pt x="187915" y="250692"/>
                  </a:cubicBezTo>
                  <a:cubicBezTo>
                    <a:pt x="181377" y="226273"/>
                    <a:pt x="176638" y="201408"/>
                    <a:pt x="173736" y="176296"/>
                  </a:cubicBezTo>
                  <a:cubicBezTo>
                    <a:pt x="173320" y="172708"/>
                    <a:pt x="172927" y="169076"/>
                    <a:pt x="172423" y="165487"/>
                  </a:cubicBezTo>
                  <a:cubicBezTo>
                    <a:pt x="171533" y="160597"/>
                    <a:pt x="170933" y="155657"/>
                    <a:pt x="170629" y="150696"/>
                  </a:cubicBezTo>
                  <a:cubicBezTo>
                    <a:pt x="170520" y="144350"/>
                    <a:pt x="168813" y="138158"/>
                    <a:pt x="169207" y="131790"/>
                  </a:cubicBezTo>
                  <a:cubicBezTo>
                    <a:pt x="169248" y="131212"/>
                    <a:pt x="169174" y="130632"/>
                    <a:pt x="168988" y="130083"/>
                  </a:cubicBezTo>
                  <a:cubicBezTo>
                    <a:pt x="168281" y="127282"/>
                    <a:pt x="168008" y="124390"/>
                    <a:pt x="168178" y="121506"/>
                  </a:cubicBezTo>
                  <a:cubicBezTo>
                    <a:pt x="168301" y="119783"/>
                    <a:pt x="168233" y="118051"/>
                    <a:pt x="167981" y="116342"/>
                  </a:cubicBezTo>
                  <a:cubicBezTo>
                    <a:pt x="167121" y="111424"/>
                    <a:pt x="166785" y="106430"/>
                    <a:pt x="166975" y="101441"/>
                  </a:cubicBezTo>
                  <a:cubicBezTo>
                    <a:pt x="167065" y="100103"/>
                    <a:pt x="166999" y="98760"/>
                    <a:pt x="166778" y="97437"/>
                  </a:cubicBezTo>
                  <a:cubicBezTo>
                    <a:pt x="165960" y="93289"/>
                    <a:pt x="165651" y="89056"/>
                    <a:pt x="165859" y="84833"/>
                  </a:cubicBezTo>
                  <a:cubicBezTo>
                    <a:pt x="166038" y="81959"/>
                    <a:pt x="165966" y="79074"/>
                    <a:pt x="165640" y="76212"/>
                  </a:cubicBezTo>
                  <a:cubicBezTo>
                    <a:pt x="164811" y="70130"/>
                    <a:pt x="164502" y="63988"/>
                    <a:pt x="164721" y="57854"/>
                  </a:cubicBezTo>
                  <a:cubicBezTo>
                    <a:pt x="164883" y="54204"/>
                    <a:pt x="164782" y="50548"/>
                    <a:pt x="164415" y="46913"/>
                  </a:cubicBezTo>
                  <a:cubicBezTo>
                    <a:pt x="163763" y="42356"/>
                    <a:pt x="163494" y="37752"/>
                    <a:pt x="163605" y="33150"/>
                  </a:cubicBezTo>
                  <a:cubicBezTo>
                    <a:pt x="163605" y="24135"/>
                    <a:pt x="163496" y="15098"/>
                    <a:pt x="163474" y="6083"/>
                  </a:cubicBezTo>
                  <a:lnTo>
                    <a:pt x="163474" y="1641"/>
                  </a:lnTo>
                  <a:cubicBezTo>
                    <a:pt x="161999" y="4758"/>
                    <a:pt x="161251" y="8170"/>
                    <a:pt x="161286" y="11619"/>
                  </a:cubicBezTo>
                  <a:cubicBezTo>
                    <a:pt x="161286" y="23128"/>
                    <a:pt x="161286" y="34660"/>
                    <a:pt x="161155" y="46169"/>
                  </a:cubicBezTo>
                  <a:cubicBezTo>
                    <a:pt x="161279" y="47702"/>
                    <a:pt x="161229" y="49244"/>
                    <a:pt x="161001" y="50764"/>
                  </a:cubicBezTo>
                  <a:cubicBezTo>
                    <a:pt x="159623" y="56847"/>
                    <a:pt x="160257" y="62996"/>
                    <a:pt x="160060" y="69123"/>
                  </a:cubicBezTo>
                  <a:cubicBezTo>
                    <a:pt x="160194" y="72387"/>
                    <a:pt x="160082" y="75656"/>
                    <a:pt x="159732" y="78903"/>
                  </a:cubicBezTo>
                  <a:cubicBezTo>
                    <a:pt x="159078" y="82880"/>
                    <a:pt x="158813" y="86910"/>
                    <a:pt x="158945" y="90938"/>
                  </a:cubicBezTo>
                  <a:cubicBezTo>
                    <a:pt x="159120" y="98990"/>
                    <a:pt x="157194" y="106955"/>
                    <a:pt x="157654" y="115007"/>
                  </a:cubicBezTo>
                  <a:cubicBezTo>
                    <a:pt x="156341" y="119515"/>
                    <a:pt x="156735" y="124132"/>
                    <a:pt x="156559" y="128727"/>
                  </a:cubicBezTo>
                  <a:cubicBezTo>
                    <a:pt x="156559" y="129865"/>
                    <a:pt x="156253" y="130915"/>
                    <a:pt x="156122" y="132140"/>
                  </a:cubicBezTo>
                  <a:cubicBezTo>
                    <a:pt x="155903" y="134044"/>
                    <a:pt x="155640" y="135948"/>
                    <a:pt x="155487" y="137851"/>
                  </a:cubicBezTo>
                  <a:cubicBezTo>
                    <a:pt x="155006" y="143562"/>
                    <a:pt x="154984" y="149361"/>
                    <a:pt x="153977" y="155006"/>
                  </a:cubicBezTo>
                  <a:cubicBezTo>
                    <a:pt x="153102" y="159908"/>
                    <a:pt x="153037" y="164896"/>
                    <a:pt x="152183" y="169820"/>
                  </a:cubicBezTo>
                  <a:cubicBezTo>
                    <a:pt x="150542" y="179425"/>
                    <a:pt x="149995" y="189206"/>
                    <a:pt x="148267" y="198790"/>
                  </a:cubicBezTo>
                  <a:cubicBezTo>
                    <a:pt x="145663" y="213691"/>
                    <a:pt x="142906" y="228571"/>
                    <a:pt x="139142" y="243231"/>
                  </a:cubicBezTo>
                  <a:cubicBezTo>
                    <a:pt x="134512" y="262449"/>
                    <a:pt x="127768" y="281096"/>
                    <a:pt x="119033" y="298831"/>
                  </a:cubicBezTo>
                  <a:cubicBezTo>
                    <a:pt x="110828" y="314848"/>
                    <a:pt x="100806" y="329355"/>
                    <a:pt x="86956" y="341127"/>
                  </a:cubicBezTo>
                  <a:cubicBezTo>
                    <a:pt x="77328" y="349394"/>
                    <a:pt x="66361" y="355956"/>
                    <a:pt x="54528" y="360536"/>
                  </a:cubicBezTo>
                  <a:cubicBezTo>
                    <a:pt x="41312" y="365735"/>
                    <a:pt x="27382" y="368892"/>
                    <a:pt x="13216" y="369901"/>
                  </a:cubicBezTo>
                  <a:cubicBezTo>
                    <a:pt x="9343" y="370164"/>
                    <a:pt x="5492" y="370929"/>
                    <a:pt x="1641" y="371455"/>
                  </a:cubicBezTo>
                  <a:cubicBezTo>
                    <a:pt x="9321" y="371914"/>
                    <a:pt x="16958" y="373183"/>
                    <a:pt x="24397" y="374277"/>
                  </a:cubicBezTo>
                  <a:cubicBezTo>
                    <a:pt x="34100" y="375699"/>
                    <a:pt x="43631" y="378111"/>
                    <a:pt x="52843" y="381476"/>
                  </a:cubicBezTo>
                  <a:cubicBezTo>
                    <a:pt x="66591" y="386509"/>
                    <a:pt x="79225" y="394172"/>
                    <a:pt x="90041" y="404036"/>
                  </a:cubicBezTo>
                  <a:cubicBezTo>
                    <a:pt x="94141" y="407801"/>
                    <a:pt x="97931" y="411891"/>
                    <a:pt x="101375" y="416267"/>
                  </a:cubicBezTo>
                  <a:cubicBezTo>
                    <a:pt x="109252" y="425950"/>
                    <a:pt x="115937" y="436542"/>
                    <a:pt x="121287" y="447820"/>
                  </a:cubicBezTo>
                  <a:cubicBezTo>
                    <a:pt x="129641" y="466141"/>
                    <a:pt x="136094" y="485269"/>
                    <a:pt x="140542" y="504908"/>
                  </a:cubicBezTo>
                  <a:cubicBezTo>
                    <a:pt x="144328" y="520728"/>
                    <a:pt x="147107" y="536745"/>
                    <a:pt x="149667" y="552827"/>
                  </a:cubicBezTo>
                  <a:cubicBezTo>
                    <a:pt x="150083" y="555475"/>
                    <a:pt x="150542" y="558123"/>
                    <a:pt x="150849" y="560770"/>
                  </a:cubicBezTo>
                  <a:cubicBezTo>
                    <a:pt x="151724" y="568363"/>
                    <a:pt x="152424" y="576087"/>
                    <a:pt x="153409" y="583570"/>
                  </a:cubicBezTo>
                  <a:cubicBezTo>
                    <a:pt x="154520" y="590953"/>
                    <a:pt x="155249" y="598388"/>
                    <a:pt x="155597" y="605845"/>
                  </a:cubicBezTo>
                  <a:cubicBezTo>
                    <a:pt x="155597" y="606808"/>
                    <a:pt x="155597" y="607771"/>
                    <a:pt x="155772" y="608712"/>
                  </a:cubicBezTo>
                  <a:cubicBezTo>
                    <a:pt x="156888" y="617639"/>
                    <a:pt x="157391" y="626633"/>
                    <a:pt x="157960" y="635604"/>
                  </a:cubicBezTo>
                  <a:cubicBezTo>
                    <a:pt x="158529" y="643634"/>
                    <a:pt x="158988" y="651643"/>
                    <a:pt x="159098" y="659673"/>
                  </a:cubicBezTo>
                  <a:cubicBezTo>
                    <a:pt x="159085" y="660249"/>
                    <a:pt x="159150" y="660822"/>
                    <a:pt x="159295" y="661380"/>
                  </a:cubicBezTo>
                  <a:cubicBezTo>
                    <a:pt x="159971" y="664185"/>
                    <a:pt x="160236" y="667076"/>
                    <a:pt x="160082" y="669957"/>
                  </a:cubicBezTo>
                  <a:cubicBezTo>
                    <a:pt x="160082" y="674574"/>
                    <a:pt x="160082" y="679169"/>
                    <a:pt x="160192" y="683786"/>
                  </a:cubicBezTo>
                  <a:cubicBezTo>
                    <a:pt x="160155" y="685699"/>
                    <a:pt x="160292" y="687611"/>
                    <a:pt x="160608" y="689497"/>
                  </a:cubicBezTo>
                  <a:cubicBezTo>
                    <a:pt x="161043" y="691760"/>
                    <a:pt x="161240" y="694064"/>
                    <a:pt x="161198" y="696368"/>
                  </a:cubicBezTo>
                  <a:cubicBezTo>
                    <a:pt x="161198" y="708074"/>
                    <a:pt x="161351" y="719803"/>
                    <a:pt x="161330" y="731509"/>
                  </a:cubicBezTo>
                  <a:cubicBezTo>
                    <a:pt x="161281" y="734938"/>
                    <a:pt x="162030" y="738332"/>
                    <a:pt x="163518" y="741421"/>
                  </a:cubicBezTo>
                  <a:lnTo>
                    <a:pt x="163518" y="735710"/>
                  </a:lnTo>
                  <a:cubicBezTo>
                    <a:pt x="163518" y="725338"/>
                    <a:pt x="163577" y="714973"/>
                    <a:pt x="163693" y="704617"/>
                  </a:cubicBezTo>
                  <a:cubicBezTo>
                    <a:pt x="163618" y="702698"/>
                    <a:pt x="163743" y="700777"/>
                    <a:pt x="164065" y="698884"/>
                  </a:cubicBezTo>
                  <a:cubicBezTo>
                    <a:pt x="164581" y="696440"/>
                    <a:pt x="164793" y="693941"/>
                    <a:pt x="164699" y="691445"/>
                  </a:cubicBezTo>
                  <a:cubicBezTo>
                    <a:pt x="164108" y="677616"/>
                    <a:pt x="166253" y="663874"/>
                    <a:pt x="165990" y="650067"/>
                  </a:cubicBezTo>
                  <a:cubicBezTo>
                    <a:pt x="167369" y="644203"/>
                    <a:pt x="166931" y="638230"/>
                    <a:pt x="167150" y="632300"/>
                  </a:cubicBezTo>
                  <a:cubicBezTo>
                    <a:pt x="167135" y="631562"/>
                    <a:pt x="167222" y="630825"/>
                    <a:pt x="167413" y="630112"/>
                  </a:cubicBezTo>
                  <a:cubicBezTo>
                    <a:pt x="168097" y="627114"/>
                    <a:pt x="168369" y="624037"/>
                    <a:pt x="168222" y="620965"/>
                  </a:cubicBezTo>
                  <a:cubicBezTo>
                    <a:pt x="168137" y="619241"/>
                    <a:pt x="168218" y="617510"/>
                    <a:pt x="168463" y="615801"/>
                  </a:cubicBezTo>
                  <a:cubicBezTo>
                    <a:pt x="169929" y="609412"/>
                    <a:pt x="169229" y="602826"/>
                    <a:pt x="170388" y="596371"/>
                  </a:cubicBezTo>
                  <a:cubicBezTo>
                    <a:pt x="171329" y="591119"/>
                    <a:pt x="171220" y="585693"/>
                    <a:pt x="171854" y="580376"/>
                  </a:cubicBezTo>
                  <a:cubicBezTo>
                    <a:pt x="172773" y="572783"/>
                    <a:pt x="173933" y="565234"/>
                    <a:pt x="175049" y="557663"/>
                  </a:cubicBezTo>
                  <a:cubicBezTo>
                    <a:pt x="176296" y="549151"/>
                    <a:pt x="177237" y="540574"/>
                    <a:pt x="178944" y="532128"/>
                  </a:cubicBezTo>
                  <a:cubicBezTo>
                    <a:pt x="181810" y="517489"/>
                    <a:pt x="184655" y="502807"/>
                    <a:pt x="188944" y="488475"/>
                  </a:cubicBezTo>
                  <a:cubicBezTo>
                    <a:pt x="192477" y="475917"/>
                    <a:pt x="196932" y="463640"/>
                    <a:pt x="202269" y="451736"/>
                  </a:cubicBezTo>
                  <a:cubicBezTo>
                    <a:pt x="208833" y="437645"/>
                    <a:pt x="216273" y="423991"/>
                    <a:pt x="227214" y="412613"/>
                  </a:cubicBezTo>
                  <a:cubicBezTo>
                    <a:pt x="231174" y="406530"/>
                    <a:pt x="237082" y="402373"/>
                    <a:pt x="242530" y="398040"/>
                  </a:cubicBezTo>
                  <a:cubicBezTo>
                    <a:pt x="249359" y="392758"/>
                    <a:pt x="256793" y="388305"/>
                    <a:pt x="264674" y="384780"/>
                  </a:cubicBezTo>
                  <a:cubicBezTo>
                    <a:pt x="282420" y="376706"/>
                    <a:pt x="301128" y="373336"/>
                    <a:pt x="320383" y="372111"/>
                  </a:cubicBezTo>
                  <a:lnTo>
                    <a:pt x="323184" y="371958"/>
                  </a:lnTo>
                  <a:cubicBezTo>
                    <a:pt x="319565" y="370918"/>
                    <a:pt x="315848" y="370260"/>
                    <a:pt x="312091" y="369988"/>
                  </a:cubicBezTo>
                  <a:cubicBezTo>
                    <a:pt x="306563" y="369595"/>
                    <a:pt x="301067" y="368851"/>
                    <a:pt x="295636" y="367757"/>
                  </a:cubicBezTo>
                  <a:close/>
                </a:path>
              </a:pathLst>
            </a:custGeom>
            <a:grpFill/>
            <a:ln w="9525" cap="flat">
              <a:noFill/>
              <a:prstDash val="solid"/>
              <a:miter/>
            </a:ln>
          </p:spPr>
          <p:txBody>
            <a:bodyPr rtlCol="0" anchor="ctr"/>
            <a:lstStyle/>
            <a:p>
              <a:endParaRPr lang="zh-CN" altLang="en-US"/>
            </a:p>
          </p:txBody>
        </p:sp>
        <p:sp>
          <p:nvSpPr>
            <p:cNvPr id="6" name="任意多边形: 形状 145"/>
            <p:cNvSpPr/>
            <p:nvPr/>
          </p:nvSpPr>
          <p:spPr>
            <a:xfrm>
              <a:off x="11723475" y="4450816"/>
              <a:ext cx="321653" cy="759276"/>
            </a:xfrm>
            <a:custGeom>
              <a:avLst/>
              <a:gdLst>
                <a:gd name="connsiteX0" fmla="*/ 310515 w 321652"/>
                <a:gd name="connsiteY0" fmla="*/ 378719 h 759276"/>
                <a:gd name="connsiteX1" fmla="*/ 297386 w 321652"/>
                <a:gd name="connsiteY1" fmla="*/ 377100 h 759276"/>
                <a:gd name="connsiteX2" fmla="*/ 267606 w 321652"/>
                <a:gd name="connsiteY2" fmla="*/ 368610 h 759276"/>
                <a:gd name="connsiteX3" fmla="*/ 223516 w 321652"/>
                <a:gd name="connsiteY3" fmla="*/ 336248 h 759276"/>
                <a:gd name="connsiteX4" fmla="*/ 198199 w 321652"/>
                <a:gd name="connsiteY4" fmla="*/ 292639 h 759276"/>
                <a:gd name="connsiteX5" fmla="*/ 183276 w 321652"/>
                <a:gd name="connsiteY5" fmla="*/ 244938 h 759276"/>
                <a:gd name="connsiteX6" fmla="*/ 176515 w 321652"/>
                <a:gd name="connsiteY6" fmla="*/ 211153 h 759276"/>
                <a:gd name="connsiteX7" fmla="*/ 174064 w 321652"/>
                <a:gd name="connsiteY7" fmla="*/ 194699 h 759276"/>
                <a:gd name="connsiteX8" fmla="*/ 171395 w 321652"/>
                <a:gd name="connsiteY8" fmla="*/ 173080 h 759276"/>
                <a:gd name="connsiteX9" fmla="*/ 169316 w 321652"/>
                <a:gd name="connsiteY9" fmla="*/ 151965 h 759276"/>
                <a:gd name="connsiteX10" fmla="*/ 168988 w 321652"/>
                <a:gd name="connsiteY10" fmla="*/ 149098 h 759276"/>
                <a:gd name="connsiteX11" fmla="*/ 168200 w 321652"/>
                <a:gd name="connsiteY11" fmla="*/ 141112 h 759276"/>
                <a:gd name="connsiteX12" fmla="*/ 167631 w 321652"/>
                <a:gd name="connsiteY12" fmla="*/ 135401 h 759276"/>
                <a:gd name="connsiteX13" fmla="*/ 167128 w 321652"/>
                <a:gd name="connsiteY13" fmla="*/ 129690 h 759276"/>
                <a:gd name="connsiteX14" fmla="*/ 165815 w 321652"/>
                <a:gd name="connsiteY14" fmla="*/ 103870 h 759276"/>
                <a:gd name="connsiteX15" fmla="*/ 165618 w 321652"/>
                <a:gd name="connsiteY15" fmla="*/ 102163 h 759276"/>
                <a:gd name="connsiteX16" fmla="*/ 164787 w 321652"/>
                <a:gd name="connsiteY16" fmla="*/ 91879 h 759276"/>
                <a:gd name="connsiteX17" fmla="*/ 164459 w 321652"/>
                <a:gd name="connsiteY17" fmla="*/ 79801 h 759276"/>
                <a:gd name="connsiteX18" fmla="*/ 163649 w 321652"/>
                <a:gd name="connsiteY18" fmla="*/ 67197 h 759276"/>
                <a:gd name="connsiteX19" fmla="*/ 163649 w 321652"/>
                <a:gd name="connsiteY19" fmla="*/ 52799 h 759276"/>
                <a:gd name="connsiteX20" fmla="*/ 163299 w 321652"/>
                <a:gd name="connsiteY20" fmla="*/ 47635 h 759276"/>
                <a:gd name="connsiteX21" fmla="*/ 162642 w 321652"/>
                <a:gd name="connsiteY21" fmla="*/ 39627 h 759276"/>
                <a:gd name="connsiteX22" fmla="*/ 162489 w 321652"/>
                <a:gd name="connsiteY22" fmla="*/ 7396 h 759276"/>
                <a:gd name="connsiteX23" fmla="*/ 161548 w 321652"/>
                <a:gd name="connsiteY23" fmla="*/ 1641 h 759276"/>
                <a:gd name="connsiteX24" fmla="*/ 161395 w 321652"/>
                <a:gd name="connsiteY24" fmla="*/ 9781 h 759276"/>
                <a:gd name="connsiteX25" fmla="*/ 161023 w 321652"/>
                <a:gd name="connsiteY25" fmla="*/ 26476 h 759276"/>
                <a:gd name="connsiteX26" fmla="*/ 160257 w 321652"/>
                <a:gd name="connsiteY26" fmla="*/ 39605 h 759276"/>
                <a:gd name="connsiteX27" fmla="*/ 160126 w 321652"/>
                <a:gd name="connsiteY27" fmla="*/ 61486 h 759276"/>
                <a:gd name="connsiteX28" fmla="*/ 159885 w 321652"/>
                <a:gd name="connsiteY28" fmla="*/ 66081 h 759276"/>
                <a:gd name="connsiteX29" fmla="*/ 159098 w 321652"/>
                <a:gd name="connsiteY29" fmla="*/ 76365 h 759276"/>
                <a:gd name="connsiteX30" fmla="*/ 157829 w 321652"/>
                <a:gd name="connsiteY30" fmla="*/ 109187 h 759276"/>
                <a:gd name="connsiteX31" fmla="*/ 156669 w 321652"/>
                <a:gd name="connsiteY31" fmla="*/ 126364 h 759276"/>
                <a:gd name="connsiteX32" fmla="*/ 156428 w 321652"/>
                <a:gd name="connsiteY32" fmla="*/ 128552 h 759276"/>
                <a:gd name="connsiteX33" fmla="*/ 155575 w 321652"/>
                <a:gd name="connsiteY33" fmla="*/ 137698 h 759276"/>
                <a:gd name="connsiteX34" fmla="*/ 155268 w 321652"/>
                <a:gd name="connsiteY34" fmla="*/ 142271 h 759276"/>
                <a:gd name="connsiteX35" fmla="*/ 154415 w 321652"/>
                <a:gd name="connsiteY35" fmla="*/ 151418 h 759276"/>
                <a:gd name="connsiteX36" fmla="*/ 154153 w 321652"/>
                <a:gd name="connsiteY36" fmla="*/ 154853 h 759276"/>
                <a:gd name="connsiteX37" fmla="*/ 152358 w 321652"/>
                <a:gd name="connsiteY37" fmla="*/ 170804 h 759276"/>
                <a:gd name="connsiteX38" fmla="*/ 149536 w 321652"/>
                <a:gd name="connsiteY38" fmla="*/ 193583 h 759276"/>
                <a:gd name="connsiteX39" fmla="*/ 144219 w 321652"/>
                <a:gd name="connsiteY39" fmla="*/ 225267 h 759276"/>
                <a:gd name="connsiteX40" fmla="*/ 129449 w 321652"/>
                <a:gd name="connsiteY40" fmla="*/ 281326 h 759276"/>
                <a:gd name="connsiteX41" fmla="*/ 113257 w 321652"/>
                <a:gd name="connsiteY41" fmla="*/ 316861 h 759276"/>
                <a:gd name="connsiteX42" fmla="*/ 84308 w 321652"/>
                <a:gd name="connsiteY42" fmla="*/ 351543 h 759276"/>
                <a:gd name="connsiteX43" fmla="*/ 54112 w 321652"/>
                <a:gd name="connsiteY43" fmla="*/ 369048 h 759276"/>
                <a:gd name="connsiteX44" fmla="*/ 12275 w 321652"/>
                <a:gd name="connsiteY44" fmla="*/ 378588 h 759276"/>
                <a:gd name="connsiteX45" fmla="*/ 1641 w 321652"/>
                <a:gd name="connsiteY45" fmla="*/ 380119 h 759276"/>
                <a:gd name="connsiteX46" fmla="*/ 4442 w 321652"/>
                <a:gd name="connsiteY46" fmla="*/ 380732 h 759276"/>
                <a:gd name="connsiteX47" fmla="*/ 20415 w 321652"/>
                <a:gd name="connsiteY47" fmla="*/ 382308 h 759276"/>
                <a:gd name="connsiteX48" fmla="*/ 51618 w 321652"/>
                <a:gd name="connsiteY48" fmla="*/ 390053 h 759276"/>
                <a:gd name="connsiteX49" fmla="*/ 87918 w 321652"/>
                <a:gd name="connsiteY49" fmla="*/ 411760 h 759276"/>
                <a:gd name="connsiteX50" fmla="*/ 107808 w 321652"/>
                <a:gd name="connsiteY50" fmla="*/ 434888 h 759276"/>
                <a:gd name="connsiteX51" fmla="*/ 123366 w 321652"/>
                <a:gd name="connsiteY51" fmla="*/ 463684 h 759276"/>
                <a:gd name="connsiteX52" fmla="*/ 136188 w 321652"/>
                <a:gd name="connsiteY52" fmla="*/ 500531 h 759276"/>
                <a:gd name="connsiteX53" fmla="*/ 146625 w 321652"/>
                <a:gd name="connsiteY53" fmla="*/ 548779 h 759276"/>
                <a:gd name="connsiteX54" fmla="*/ 151199 w 321652"/>
                <a:gd name="connsiteY54" fmla="*/ 579982 h 759276"/>
                <a:gd name="connsiteX55" fmla="*/ 152468 w 321652"/>
                <a:gd name="connsiteY55" fmla="*/ 591973 h 759276"/>
                <a:gd name="connsiteX56" fmla="*/ 154328 w 321652"/>
                <a:gd name="connsiteY56" fmla="*/ 608471 h 759276"/>
                <a:gd name="connsiteX57" fmla="*/ 155706 w 321652"/>
                <a:gd name="connsiteY57" fmla="*/ 627967 h 759276"/>
                <a:gd name="connsiteX58" fmla="*/ 155903 w 321652"/>
                <a:gd name="connsiteY58" fmla="*/ 629674 h 759276"/>
                <a:gd name="connsiteX59" fmla="*/ 156756 w 321652"/>
                <a:gd name="connsiteY59" fmla="*/ 639389 h 759276"/>
                <a:gd name="connsiteX60" fmla="*/ 156931 w 321652"/>
                <a:gd name="connsiteY60" fmla="*/ 644553 h 759276"/>
                <a:gd name="connsiteX61" fmla="*/ 157938 w 321652"/>
                <a:gd name="connsiteY61" fmla="*/ 661161 h 759276"/>
                <a:gd name="connsiteX62" fmla="*/ 158222 w 321652"/>
                <a:gd name="connsiteY62" fmla="*/ 666325 h 759276"/>
                <a:gd name="connsiteX63" fmla="*/ 159032 w 321652"/>
                <a:gd name="connsiteY63" fmla="*/ 677791 h 759276"/>
                <a:gd name="connsiteX64" fmla="*/ 159360 w 321652"/>
                <a:gd name="connsiteY64" fmla="*/ 690919 h 759276"/>
                <a:gd name="connsiteX65" fmla="*/ 160170 w 321652"/>
                <a:gd name="connsiteY65" fmla="*/ 705252 h 759276"/>
                <a:gd name="connsiteX66" fmla="*/ 160170 w 321652"/>
                <a:gd name="connsiteY66" fmla="*/ 722538 h 759276"/>
                <a:gd name="connsiteX67" fmla="*/ 160345 w 321652"/>
                <a:gd name="connsiteY67" fmla="*/ 728839 h 759276"/>
                <a:gd name="connsiteX68" fmla="*/ 161242 w 321652"/>
                <a:gd name="connsiteY68" fmla="*/ 744331 h 759276"/>
                <a:gd name="connsiteX69" fmla="*/ 161395 w 321652"/>
                <a:gd name="connsiteY69" fmla="*/ 758291 h 759276"/>
                <a:gd name="connsiteX70" fmla="*/ 162314 w 321652"/>
                <a:gd name="connsiteY70" fmla="*/ 756103 h 759276"/>
                <a:gd name="connsiteX71" fmla="*/ 163430 w 321652"/>
                <a:gd name="connsiteY71" fmla="*/ 707812 h 759276"/>
                <a:gd name="connsiteX72" fmla="*/ 163583 w 321652"/>
                <a:gd name="connsiteY72" fmla="*/ 694005 h 759276"/>
                <a:gd name="connsiteX73" fmla="*/ 163824 w 321652"/>
                <a:gd name="connsiteY73" fmla="*/ 683655 h 759276"/>
                <a:gd name="connsiteX74" fmla="*/ 164721 w 321652"/>
                <a:gd name="connsiteY74" fmla="*/ 667594 h 759276"/>
                <a:gd name="connsiteX75" fmla="*/ 166012 w 321652"/>
                <a:gd name="connsiteY75" fmla="*/ 642343 h 759276"/>
                <a:gd name="connsiteX76" fmla="*/ 166165 w 321652"/>
                <a:gd name="connsiteY76" fmla="*/ 641205 h 759276"/>
                <a:gd name="connsiteX77" fmla="*/ 167960 w 321652"/>
                <a:gd name="connsiteY77" fmla="*/ 620068 h 759276"/>
                <a:gd name="connsiteX78" fmla="*/ 169469 w 321652"/>
                <a:gd name="connsiteY78" fmla="*/ 601754 h 759276"/>
                <a:gd name="connsiteX79" fmla="*/ 169776 w 321652"/>
                <a:gd name="connsiteY79" fmla="*/ 600069 h 759276"/>
                <a:gd name="connsiteX80" fmla="*/ 171614 w 321652"/>
                <a:gd name="connsiteY80" fmla="*/ 584752 h 759276"/>
                <a:gd name="connsiteX81" fmla="*/ 173080 w 321652"/>
                <a:gd name="connsiteY81" fmla="*/ 571054 h 759276"/>
                <a:gd name="connsiteX82" fmla="*/ 176121 w 321652"/>
                <a:gd name="connsiteY82" fmla="*/ 552390 h 759276"/>
                <a:gd name="connsiteX83" fmla="*/ 182686 w 321652"/>
                <a:gd name="connsiteY83" fmla="*/ 517993 h 759276"/>
                <a:gd name="connsiteX84" fmla="*/ 195530 w 321652"/>
                <a:gd name="connsiteY84" fmla="*/ 474471 h 759276"/>
                <a:gd name="connsiteX85" fmla="*/ 211284 w 321652"/>
                <a:gd name="connsiteY85" fmla="*/ 441255 h 759276"/>
                <a:gd name="connsiteX86" fmla="*/ 233690 w 321652"/>
                <a:gd name="connsiteY86" fmla="*/ 413641 h 759276"/>
                <a:gd name="connsiteX87" fmla="*/ 246097 w 321652"/>
                <a:gd name="connsiteY87" fmla="*/ 403423 h 759276"/>
                <a:gd name="connsiteX88" fmla="*/ 280844 w 321652"/>
                <a:gd name="connsiteY88" fmla="*/ 387121 h 759276"/>
                <a:gd name="connsiteX89" fmla="*/ 320471 w 321652"/>
                <a:gd name="connsiteY89" fmla="*/ 380842 h 759276"/>
                <a:gd name="connsiteX90" fmla="*/ 321915 w 321652"/>
                <a:gd name="connsiteY90" fmla="*/ 379857 h 759276"/>
                <a:gd name="connsiteX91" fmla="*/ 310515 w 321652"/>
                <a:gd name="connsiteY91" fmla="*/ 378719 h 7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1652" h="759276">
                  <a:moveTo>
                    <a:pt x="310515" y="378719"/>
                  </a:moveTo>
                  <a:cubicBezTo>
                    <a:pt x="306099" y="378579"/>
                    <a:pt x="301704" y="378036"/>
                    <a:pt x="297386" y="377100"/>
                  </a:cubicBezTo>
                  <a:cubicBezTo>
                    <a:pt x="287185" y="375341"/>
                    <a:pt x="277201" y="372496"/>
                    <a:pt x="267606" y="368610"/>
                  </a:cubicBezTo>
                  <a:cubicBezTo>
                    <a:pt x="250491" y="361580"/>
                    <a:pt x="235353" y="350468"/>
                    <a:pt x="223516" y="336248"/>
                  </a:cubicBezTo>
                  <a:cubicBezTo>
                    <a:pt x="212466" y="323294"/>
                    <a:pt x="204632" y="308305"/>
                    <a:pt x="198199" y="292639"/>
                  </a:cubicBezTo>
                  <a:cubicBezTo>
                    <a:pt x="191913" y="277180"/>
                    <a:pt x="186922" y="261224"/>
                    <a:pt x="183276" y="244938"/>
                  </a:cubicBezTo>
                  <a:cubicBezTo>
                    <a:pt x="180738" y="233735"/>
                    <a:pt x="178638" y="222444"/>
                    <a:pt x="176515" y="211153"/>
                  </a:cubicBezTo>
                  <a:cubicBezTo>
                    <a:pt x="175487" y="205727"/>
                    <a:pt x="174633" y="200213"/>
                    <a:pt x="174064" y="194699"/>
                  </a:cubicBezTo>
                  <a:cubicBezTo>
                    <a:pt x="173320" y="187478"/>
                    <a:pt x="171876" y="180344"/>
                    <a:pt x="171395" y="173080"/>
                  </a:cubicBezTo>
                  <a:cubicBezTo>
                    <a:pt x="170913" y="165815"/>
                    <a:pt x="169491" y="159054"/>
                    <a:pt x="169316" y="151965"/>
                  </a:cubicBezTo>
                  <a:cubicBezTo>
                    <a:pt x="169340" y="150999"/>
                    <a:pt x="169229" y="150034"/>
                    <a:pt x="168988" y="149098"/>
                  </a:cubicBezTo>
                  <a:cubicBezTo>
                    <a:pt x="168388" y="146480"/>
                    <a:pt x="168124" y="143796"/>
                    <a:pt x="168200" y="141112"/>
                  </a:cubicBezTo>
                  <a:cubicBezTo>
                    <a:pt x="168200" y="139208"/>
                    <a:pt x="167806" y="137304"/>
                    <a:pt x="167631" y="135401"/>
                  </a:cubicBezTo>
                  <a:cubicBezTo>
                    <a:pt x="167367" y="133507"/>
                    <a:pt x="167198" y="131601"/>
                    <a:pt x="167128" y="129690"/>
                  </a:cubicBezTo>
                  <a:cubicBezTo>
                    <a:pt x="167128" y="121068"/>
                    <a:pt x="165334" y="112535"/>
                    <a:pt x="165815" y="103870"/>
                  </a:cubicBezTo>
                  <a:cubicBezTo>
                    <a:pt x="165837" y="103294"/>
                    <a:pt x="165771" y="102718"/>
                    <a:pt x="165618" y="102163"/>
                  </a:cubicBezTo>
                  <a:cubicBezTo>
                    <a:pt x="164861" y="98791"/>
                    <a:pt x="164581" y="95329"/>
                    <a:pt x="164787" y="91879"/>
                  </a:cubicBezTo>
                  <a:cubicBezTo>
                    <a:pt x="164942" y="87850"/>
                    <a:pt x="164833" y="83815"/>
                    <a:pt x="164459" y="79801"/>
                  </a:cubicBezTo>
                  <a:cubicBezTo>
                    <a:pt x="163885" y="75625"/>
                    <a:pt x="163614" y="71412"/>
                    <a:pt x="163649" y="67197"/>
                  </a:cubicBezTo>
                  <a:cubicBezTo>
                    <a:pt x="163649" y="62383"/>
                    <a:pt x="163649" y="57591"/>
                    <a:pt x="163649" y="52799"/>
                  </a:cubicBezTo>
                  <a:cubicBezTo>
                    <a:pt x="163719" y="51070"/>
                    <a:pt x="163603" y="49339"/>
                    <a:pt x="163299" y="47635"/>
                  </a:cubicBezTo>
                  <a:cubicBezTo>
                    <a:pt x="162774" y="45000"/>
                    <a:pt x="162555" y="42313"/>
                    <a:pt x="162642" y="39627"/>
                  </a:cubicBezTo>
                  <a:cubicBezTo>
                    <a:pt x="162642" y="28883"/>
                    <a:pt x="162642" y="18139"/>
                    <a:pt x="162489" y="7396"/>
                  </a:cubicBezTo>
                  <a:cubicBezTo>
                    <a:pt x="162750" y="5427"/>
                    <a:pt x="162424" y="3424"/>
                    <a:pt x="161548" y="1641"/>
                  </a:cubicBezTo>
                  <a:cubicBezTo>
                    <a:pt x="161548" y="4858"/>
                    <a:pt x="161439" y="7330"/>
                    <a:pt x="161395" y="9781"/>
                  </a:cubicBezTo>
                  <a:cubicBezTo>
                    <a:pt x="161557" y="15349"/>
                    <a:pt x="161432" y="20921"/>
                    <a:pt x="161023" y="26476"/>
                  </a:cubicBezTo>
                  <a:cubicBezTo>
                    <a:pt x="160529" y="30835"/>
                    <a:pt x="160275" y="35218"/>
                    <a:pt x="160257" y="39605"/>
                  </a:cubicBezTo>
                  <a:cubicBezTo>
                    <a:pt x="160257" y="46891"/>
                    <a:pt x="160257" y="54200"/>
                    <a:pt x="160126" y="61486"/>
                  </a:cubicBezTo>
                  <a:cubicBezTo>
                    <a:pt x="160233" y="63022"/>
                    <a:pt x="160152" y="64565"/>
                    <a:pt x="159885" y="66081"/>
                  </a:cubicBezTo>
                  <a:cubicBezTo>
                    <a:pt x="159122" y="69452"/>
                    <a:pt x="158857" y="72917"/>
                    <a:pt x="159098" y="76365"/>
                  </a:cubicBezTo>
                  <a:cubicBezTo>
                    <a:pt x="159601" y="87306"/>
                    <a:pt x="157347" y="98246"/>
                    <a:pt x="157829" y="109187"/>
                  </a:cubicBezTo>
                  <a:cubicBezTo>
                    <a:pt x="156864" y="114859"/>
                    <a:pt x="156474" y="120614"/>
                    <a:pt x="156669" y="126364"/>
                  </a:cubicBezTo>
                  <a:cubicBezTo>
                    <a:pt x="156682" y="127100"/>
                    <a:pt x="156601" y="127835"/>
                    <a:pt x="156428" y="128552"/>
                  </a:cubicBezTo>
                  <a:cubicBezTo>
                    <a:pt x="155719" y="131546"/>
                    <a:pt x="155433" y="134624"/>
                    <a:pt x="155575" y="137698"/>
                  </a:cubicBezTo>
                  <a:cubicBezTo>
                    <a:pt x="155651" y="139229"/>
                    <a:pt x="155549" y="140764"/>
                    <a:pt x="155268" y="142271"/>
                  </a:cubicBezTo>
                  <a:cubicBezTo>
                    <a:pt x="154614" y="145274"/>
                    <a:pt x="154328" y="148345"/>
                    <a:pt x="154415" y="151418"/>
                  </a:cubicBezTo>
                  <a:cubicBezTo>
                    <a:pt x="154461" y="152569"/>
                    <a:pt x="154374" y="153722"/>
                    <a:pt x="154153" y="154853"/>
                  </a:cubicBezTo>
                  <a:cubicBezTo>
                    <a:pt x="152752" y="160083"/>
                    <a:pt x="152971" y="165509"/>
                    <a:pt x="152358" y="170804"/>
                  </a:cubicBezTo>
                  <a:cubicBezTo>
                    <a:pt x="151461" y="178397"/>
                    <a:pt x="150717" y="186121"/>
                    <a:pt x="149536" y="193583"/>
                  </a:cubicBezTo>
                  <a:cubicBezTo>
                    <a:pt x="147851" y="204151"/>
                    <a:pt x="146319" y="214742"/>
                    <a:pt x="144219" y="225267"/>
                  </a:cubicBezTo>
                  <a:cubicBezTo>
                    <a:pt x="140658" y="244286"/>
                    <a:pt x="135722" y="263022"/>
                    <a:pt x="129449" y="281326"/>
                  </a:cubicBezTo>
                  <a:cubicBezTo>
                    <a:pt x="125296" y="293700"/>
                    <a:pt x="119869" y="305608"/>
                    <a:pt x="113257" y="316861"/>
                  </a:cubicBezTo>
                  <a:cubicBezTo>
                    <a:pt x="105292" y="329837"/>
                    <a:pt x="96343" y="341915"/>
                    <a:pt x="84308" y="351543"/>
                  </a:cubicBezTo>
                  <a:cubicBezTo>
                    <a:pt x="75192" y="358882"/>
                    <a:pt x="65009" y="364783"/>
                    <a:pt x="54112" y="369048"/>
                  </a:cubicBezTo>
                  <a:cubicBezTo>
                    <a:pt x="40743" y="374371"/>
                    <a:pt x="26629" y="377590"/>
                    <a:pt x="12275" y="378588"/>
                  </a:cubicBezTo>
                  <a:cubicBezTo>
                    <a:pt x="8709" y="378828"/>
                    <a:pt x="5186" y="379594"/>
                    <a:pt x="1641" y="380119"/>
                  </a:cubicBezTo>
                  <a:cubicBezTo>
                    <a:pt x="2503" y="380568"/>
                    <a:pt x="3470" y="380780"/>
                    <a:pt x="4442" y="380732"/>
                  </a:cubicBezTo>
                  <a:cubicBezTo>
                    <a:pt x="9809" y="380662"/>
                    <a:pt x="15166" y="381192"/>
                    <a:pt x="20415" y="382308"/>
                  </a:cubicBezTo>
                  <a:cubicBezTo>
                    <a:pt x="31043" y="383874"/>
                    <a:pt x="41491" y="386467"/>
                    <a:pt x="51618" y="390053"/>
                  </a:cubicBezTo>
                  <a:cubicBezTo>
                    <a:pt x="64983" y="394929"/>
                    <a:pt x="77299" y="402294"/>
                    <a:pt x="87918" y="411760"/>
                  </a:cubicBezTo>
                  <a:cubicBezTo>
                    <a:pt x="95548" y="418549"/>
                    <a:pt x="102237" y="426328"/>
                    <a:pt x="107808" y="434888"/>
                  </a:cubicBezTo>
                  <a:cubicBezTo>
                    <a:pt x="113858" y="443995"/>
                    <a:pt x="119064" y="453634"/>
                    <a:pt x="123366" y="463684"/>
                  </a:cubicBezTo>
                  <a:cubicBezTo>
                    <a:pt x="128490" y="475653"/>
                    <a:pt x="132775" y="487965"/>
                    <a:pt x="136188" y="500531"/>
                  </a:cubicBezTo>
                  <a:cubicBezTo>
                    <a:pt x="140497" y="516424"/>
                    <a:pt x="143982" y="532528"/>
                    <a:pt x="146625" y="548779"/>
                  </a:cubicBezTo>
                  <a:cubicBezTo>
                    <a:pt x="148347" y="559151"/>
                    <a:pt x="149870" y="569551"/>
                    <a:pt x="151199" y="579982"/>
                  </a:cubicBezTo>
                  <a:cubicBezTo>
                    <a:pt x="151702" y="583964"/>
                    <a:pt x="151964" y="587969"/>
                    <a:pt x="152468" y="591973"/>
                  </a:cubicBezTo>
                  <a:cubicBezTo>
                    <a:pt x="153146" y="597465"/>
                    <a:pt x="154153" y="602913"/>
                    <a:pt x="154328" y="608471"/>
                  </a:cubicBezTo>
                  <a:cubicBezTo>
                    <a:pt x="154525" y="615036"/>
                    <a:pt x="156144" y="621403"/>
                    <a:pt x="155706" y="627967"/>
                  </a:cubicBezTo>
                  <a:cubicBezTo>
                    <a:pt x="155662" y="628543"/>
                    <a:pt x="155730" y="629123"/>
                    <a:pt x="155903" y="629674"/>
                  </a:cubicBezTo>
                  <a:cubicBezTo>
                    <a:pt x="156647" y="632856"/>
                    <a:pt x="156934" y="636127"/>
                    <a:pt x="156756" y="639389"/>
                  </a:cubicBezTo>
                  <a:cubicBezTo>
                    <a:pt x="156627" y="641111"/>
                    <a:pt x="156686" y="642844"/>
                    <a:pt x="156931" y="644553"/>
                  </a:cubicBezTo>
                  <a:cubicBezTo>
                    <a:pt x="158201" y="650045"/>
                    <a:pt x="157763" y="655625"/>
                    <a:pt x="157938" y="661161"/>
                  </a:cubicBezTo>
                  <a:cubicBezTo>
                    <a:pt x="157844" y="662887"/>
                    <a:pt x="157940" y="664618"/>
                    <a:pt x="158222" y="666325"/>
                  </a:cubicBezTo>
                  <a:cubicBezTo>
                    <a:pt x="158927" y="670104"/>
                    <a:pt x="159198" y="673951"/>
                    <a:pt x="159032" y="677791"/>
                  </a:cubicBezTo>
                  <a:cubicBezTo>
                    <a:pt x="158848" y="682169"/>
                    <a:pt x="158960" y="686556"/>
                    <a:pt x="159360" y="690919"/>
                  </a:cubicBezTo>
                  <a:cubicBezTo>
                    <a:pt x="159969" y="695672"/>
                    <a:pt x="160238" y="700462"/>
                    <a:pt x="160170" y="705252"/>
                  </a:cubicBezTo>
                  <a:cubicBezTo>
                    <a:pt x="160170" y="711006"/>
                    <a:pt x="160170" y="716761"/>
                    <a:pt x="160170" y="722538"/>
                  </a:cubicBezTo>
                  <a:cubicBezTo>
                    <a:pt x="160019" y="724638"/>
                    <a:pt x="160078" y="726750"/>
                    <a:pt x="160345" y="728839"/>
                  </a:cubicBezTo>
                  <a:cubicBezTo>
                    <a:pt x="161168" y="733960"/>
                    <a:pt x="161467" y="739150"/>
                    <a:pt x="161242" y="744331"/>
                  </a:cubicBezTo>
                  <a:cubicBezTo>
                    <a:pt x="161242" y="748904"/>
                    <a:pt x="161351" y="753478"/>
                    <a:pt x="161395" y="758291"/>
                  </a:cubicBezTo>
                  <a:cubicBezTo>
                    <a:pt x="162489" y="757569"/>
                    <a:pt x="162292" y="756804"/>
                    <a:pt x="162314" y="756103"/>
                  </a:cubicBezTo>
                  <a:cubicBezTo>
                    <a:pt x="162708" y="740021"/>
                    <a:pt x="161723" y="723894"/>
                    <a:pt x="163430" y="707812"/>
                  </a:cubicBezTo>
                  <a:cubicBezTo>
                    <a:pt x="163912" y="703260"/>
                    <a:pt x="163540" y="698600"/>
                    <a:pt x="163583" y="694005"/>
                  </a:cubicBezTo>
                  <a:cubicBezTo>
                    <a:pt x="163378" y="690554"/>
                    <a:pt x="163459" y="687092"/>
                    <a:pt x="163824" y="683655"/>
                  </a:cubicBezTo>
                  <a:cubicBezTo>
                    <a:pt x="164581" y="678338"/>
                    <a:pt x="164881" y="672964"/>
                    <a:pt x="164721" y="667594"/>
                  </a:cubicBezTo>
                  <a:cubicBezTo>
                    <a:pt x="164721" y="659170"/>
                    <a:pt x="166428" y="650811"/>
                    <a:pt x="166012" y="642343"/>
                  </a:cubicBezTo>
                  <a:cubicBezTo>
                    <a:pt x="166010" y="641958"/>
                    <a:pt x="166060" y="641575"/>
                    <a:pt x="166165" y="641205"/>
                  </a:cubicBezTo>
                  <a:cubicBezTo>
                    <a:pt x="167631" y="634247"/>
                    <a:pt x="167281" y="627114"/>
                    <a:pt x="167960" y="620068"/>
                  </a:cubicBezTo>
                  <a:cubicBezTo>
                    <a:pt x="168868" y="614003"/>
                    <a:pt x="169373" y="607885"/>
                    <a:pt x="169469" y="601754"/>
                  </a:cubicBezTo>
                  <a:cubicBezTo>
                    <a:pt x="169531" y="601185"/>
                    <a:pt x="169633" y="600622"/>
                    <a:pt x="169776" y="600069"/>
                  </a:cubicBezTo>
                  <a:cubicBezTo>
                    <a:pt x="170388" y="594949"/>
                    <a:pt x="171023" y="589828"/>
                    <a:pt x="171614" y="584752"/>
                  </a:cubicBezTo>
                  <a:cubicBezTo>
                    <a:pt x="172117" y="580201"/>
                    <a:pt x="172423" y="575606"/>
                    <a:pt x="173080" y="571054"/>
                  </a:cubicBezTo>
                  <a:cubicBezTo>
                    <a:pt x="173977" y="564818"/>
                    <a:pt x="175268" y="558626"/>
                    <a:pt x="176121" y="552390"/>
                  </a:cubicBezTo>
                  <a:cubicBezTo>
                    <a:pt x="177740" y="540815"/>
                    <a:pt x="180104" y="529371"/>
                    <a:pt x="182686" y="517993"/>
                  </a:cubicBezTo>
                  <a:cubicBezTo>
                    <a:pt x="185891" y="503190"/>
                    <a:pt x="190184" y="488643"/>
                    <a:pt x="195530" y="474471"/>
                  </a:cubicBezTo>
                  <a:cubicBezTo>
                    <a:pt x="199772" y="462948"/>
                    <a:pt x="205044" y="451831"/>
                    <a:pt x="211284" y="441255"/>
                  </a:cubicBezTo>
                  <a:cubicBezTo>
                    <a:pt x="217448" y="431065"/>
                    <a:pt x="224988" y="421772"/>
                    <a:pt x="233690" y="413641"/>
                  </a:cubicBezTo>
                  <a:cubicBezTo>
                    <a:pt x="237546" y="409911"/>
                    <a:pt x="241697" y="406493"/>
                    <a:pt x="246097" y="403423"/>
                  </a:cubicBezTo>
                  <a:cubicBezTo>
                    <a:pt x="256747" y="396189"/>
                    <a:pt x="268475" y="390688"/>
                    <a:pt x="280844" y="387121"/>
                  </a:cubicBezTo>
                  <a:cubicBezTo>
                    <a:pt x="293759" y="383467"/>
                    <a:pt x="307060" y="381358"/>
                    <a:pt x="320471" y="380842"/>
                  </a:cubicBezTo>
                  <a:cubicBezTo>
                    <a:pt x="320931" y="380842"/>
                    <a:pt x="321893" y="381279"/>
                    <a:pt x="321915" y="379857"/>
                  </a:cubicBezTo>
                  <a:cubicBezTo>
                    <a:pt x="317998" y="380185"/>
                    <a:pt x="314322" y="378697"/>
                    <a:pt x="310515" y="378719"/>
                  </a:cubicBezTo>
                  <a:close/>
                </a:path>
              </a:pathLst>
            </a:custGeom>
            <a:grpFill/>
            <a:ln w="9525" cap="flat">
              <a:noFill/>
              <a:prstDash val="solid"/>
              <a:miter/>
            </a:ln>
          </p:spPr>
          <p:txBody>
            <a:bodyPr rtlCol="0" anchor="ctr"/>
            <a:lstStyle/>
            <a:p>
              <a:endParaRPr lang="zh-CN" altLang="en-US"/>
            </a:p>
          </p:txBody>
        </p:sp>
        <p:sp>
          <p:nvSpPr>
            <p:cNvPr id="7" name="任意多边形: 形状 146"/>
            <p:cNvSpPr/>
            <p:nvPr/>
          </p:nvSpPr>
          <p:spPr>
            <a:xfrm>
              <a:off x="10919825" y="4462460"/>
              <a:ext cx="323841" cy="735207"/>
            </a:xfrm>
            <a:custGeom>
              <a:avLst/>
              <a:gdLst>
                <a:gd name="connsiteX0" fmla="*/ 289312 w 323840"/>
                <a:gd name="connsiteY0" fmla="*/ 363399 h 735206"/>
                <a:gd name="connsiteX1" fmla="*/ 247869 w 323840"/>
                <a:gd name="connsiteY1" fmla="*/ 345434 h 735206"/>
                <a:gd name="connsiteX2" fmla="*/ 228176 w 323840"/>
                <a:gd name="connsiteY2" fmla="*/ 327929 h 735206"/>
                <a:gd name="connsiteX3" fmla="*/ 214544 w 323840"/>
                <a:gd name="connsiteY3" fmla="*/ 310162 h 735206"/>
                <a:gd name="connsiteX4" fmla="*/ 193451 w 323840"/>
                <a:gd name="connsiteY4" fmla="*/ 264212 h 735206"/>
                <a:gd name="connsiteX5" fmla="*/ 182182 w 323840"/>
                <a:gd name="connsiteY5" fmla="*/ 221456 h 735206"/>
                <a:gd name="connsiteX6" fmla="*/ 175968 w 323840"/>
                <a:gd name="connsiteY6" fmla="*/ 187102 h 735206"/>
                <a:gd name="connsiteX7" fmla="*/ 172642 w 323840"/>
                <a:gd name="connsiteY7" fmla="*/ 162661 h 735206"/>
                <a:gd name="connsiteX8" fmla="*/ 171351 w 323840"/>
                <a:gd name="connsiteY8" fmla="*/ 150101 h 735206"/>
                <a:gd name="connsiteX9" fmla="*/ 169973 w 323840"/>
                <a:gd name="connsiteY9" fmla="*/ 131196 h 735206"/>
                <a:gd name="connsiteX10" fmla="*/ 169732 w 323840"/>
                <a:gd name="connsiteY10" fmla="*/ 129489 h 735206"/>
                <a:gd name="connsiteX11" fmla="*/ 168922 w 323840"/>
                <a:gd name="connsiteY11" fmla="*/ 120934 h 735206"/>
                <a:gd name="connsiteX12" fmla="*/ 168682 w 323840"/>
                <a:gd name="connsiteY12" fmla="*/ 116339 h 735206"/>
                <a:gd name="connsiteX13" fmla="*/ 167785 w 323840"/>
                <a:gd name="connsiteY13" fmla="*/ 104326 h 735206"/>
                <a:gd name="connsiteX14" fmla="*/ 167566 w 323840"/>
                <a:gd name="connsiteY14" fmla="*/ 98593 h 735206"/>
                <a:gd name="connsiteX15" fmla="*/ 166603 w 323840"/>
                <a:gd name="connsiteY15" fmla="*/ 82532 h 735206"/>
                <a:gd name="connsiteX16" fmla="*/ 166450 w 323840"/>
                <a:gd name="connsiteY16" fmla="*/ 77937 h 735206"/>
                <a:gd name="connsiteX17" fmla="*/ 165465 w 323840"/>
                <a:gd name="connsiteY17" fmla="*/ 59010 h 735206"/>
                <a:gd name="connsiteX18" fmla="*/ 165093 w 323840"/>
                <a:gd name="connsiteY18" fmla="*/ 49251 h 735206"/>
                <a:gd name="connsiteX19" fmla="*/ 164393 w 323840"/>
                <a:gd name="connsiteY19" fmla="*/ 39514 h 735206"/>
                <a:gd name="connsiteX20" fmla="*/ 164240 w 323840"/>
                <a:gd name="connsiteY20" fmla="*/ 8421 h 735206"/>
                <a:gd name="connsiteX21" fmla="*/ 164240 w 323840"/>
                <a:gd name="connsiteY21" fmla="*/ 3804 h 735206"/>
                <a:gd name="connsiteX22" fmla="*/ 162949 w 323840"/>
                <a:gd name="connsiteY22" fmla="*/ 1747 h 735206"/>
                <a:gd name="connsiteX23" fmla="*/ 162205 w 323840"/>
                <a:gd name="connsiteY23" fmla="*/ 3782 h 735206"/>
                <a:gd name="connsiteX24" fmla="*/ 162205 w 323840"/>
                <a:gd name="connsiteY24" fmla="*/ 8377 h 735206"/>
                <a:gd name="connsiteX25" fmla="*/ 162074 w 323840"/>
                <a:gd name="connsiteY25" fmla="*/ 37763 h 735206"/>
                <a:gd name="connsiteX26" fmla="*/ 162074 w 323840"/>
                <a:gd name="connsiteY26" fmla="*/ 41768 h 735206"/>
                <a:gd name="connsiteX27" fmla="*/ 161089 w 323840"/>
                <a:gd name="connsiteY27" fmla="*/ 62424 h 735206"/>
                <a:gd name="connsiteX28" fmla="*/ 160607 w 323840"/>
                <a:gd name="connsiteY28" fmla="*/ 70957 h 735206"/>
                <a:gd name="connsiteX29" fmla="*/ 159732 w 323840"/>
                <a:gd name="connsiteY29" fmla="*/ 86449 h 735206"/>
                <a:gd name="connsiteX30" fmla="*/ 158419 w 323840"/>
                <a:gd name="connsiteY30" fmla="*/ 109971 h 735206"/>
                <a:gd name="connsiteX31" fmla="*/ 158266 w 323840"/>
                <a:gd name="connsiteY31" fmla="*/ 111109 h 735206"/>
                <a:gd name="connsiteX32" fmla="*/ 157413 w 323840"/>
                <a:gd name="connsiteY32" fmla="*/ 120802 h 735206"/>
                <a:gd name="connsiteX33" fmla="*/ 157194 w 323840"/>
                <a:gd name="connsiteY33" fmla="*/ 125397 h 735206"/>
                <a:gd name="connsiteX34" fmla="*/ 155334 w 323840"/>
                <a:gd name="connsiteY34" fmla="*/ 144828 h 735206"/>
                <a:gd name="connsiteX35" fmla="*/ 153693 w 323840"/>
                <a:gd name="connsiteY35" fmla="*/ 160801 h 735206"/>
                <a:gd name="connsiteX36" fmla="*/ 150695 w 323840"/>
                <a:gd name="connsiteY36" fmla="*/ 182376 h 735206"/>
                <a:gd name="connsiteX37" fmla="*/ 146713 w 323840"/>
                <a:gd name="connsiteY37" fmla="*/ 207889 h 735206"/>
                <a:gd name="connsiteX38" fmla="*/ 136473 w 323840"/>
                <a:gd name="connsiteY38" fmla="*/ 252658 h 735206"/>
                <a:gd name="connsiteX39" fmla="*/ 122469 w 323840"/>
                <a:gd name="connsiteY39" fmla="*/ 290381 h 735206"/>
                <a:gd name="connsiteX40" fmla="*/ 89144 w 323840"/>
                <a:gd name="connsiteY40" fmla="*/ 336923 h 735206"/>
                <a:gd name="connsiteX41" fmla="*/ 76015 w 323840"/>
                <a:gd name="connsiteY41" fmla="*/ 347119 h 735206"/>
                <a:gd name="connsiteX42" fmla="*/ 38598 w 323840"/>
                <a:gd name="connsiteY42" fmla="*/ 363049 h 735206"/>
                <a:gd name="connsiteX43" fmla="*/ 17155 w 323840"/>
                <a:gd name="connsiteY43" fmla="*/ 366900 h 735206"/>
                <a:gd name="connsiteX44" fmla="*/ 1641 w 323840"/>
                <a:gd name="connsiteY44" fmla="*/ 368278 h 735206"/>
                <a:gd name="connsiteX45" fmla="*/ 3304 w 323840"/>
                <a:gd name="connsiteY45" fmla="*/ 369154 h 735206"/>
                <a:gd name="connsiteX46" fmla="*/ 25535 w 323840"/>
                <a:gd name="connsiteY46" fmla="*/ 371539 h 735206"/>
                <a:gd name="connsiteX47" fmla="*/ 69976 w 323840"/>
                <a:gd name="connsiteY47" fmla="*/ 386440 h 735206"/>
                <a:gd name="connsiteX48" fmla="*/ 103717 w 323840"/>
                <a:gd name="connsiteY48" fmla="*/ 415520 h 735206"/>
                <a:gd name="connsiteX49" fmla="*/ 124504 w 323840"/>
                <a:gd name="connsiteY49" fmla="*/ 451230 h 735206"/>
                <a:gd name="connsiteX50" fmla="*/ 144766 w 323840"/>
                <a:gd name="connsiteY50" fmla="*/ 518843 h 735206"/>
                <a:gd name="connsiteX51" fmla="*/ 150323 w 323840"/>
                <a:gd name="connsiteY51" fmla="*/ 550483 h 735206"/>
                <a:gd name="connsiteX52" fmla="*/ 151636 w 323840"/>
                <a:gd name="connsiteY52" fmla="*/ 559563 h 735206"/>
                <a:gd name="connsiteX53" fmla="*/ 153671 w 323840"/>
                <a:gd name="connsiteY53" fmla="*/ 575493 h 735206"/>
                <a:gd name="connsiteX54" fmla="*/ 155028 w 323840"/>
                <a:gd name="connsiteY54" fmla="*/ 589190 h 735206"/>
                <a:gd name="connsiteX55" fmla="*/ 156428 w 323840"/>
                <a:gd name="connsiteY55" fmla="*/ 607505 h 735206"/>
                <a:gd name="connsiteX56" fmla="*/ 156669 w 323840"/>
                <a:gd name="connsiteY56" fmla="*/ 609212 h 735206"/>
                <a:gd name="connsiteX57" fmla="*/ 157435 w 323840"/>
                <a:gd name="connsiteY57" fmla="*/ 617198 h 735206"/>
                <a:gd name="connsiteX58" fmla="*/ 157654 w 323840"/>
                <a:gd name="connsiteY58" fmla="*/ 622953 h 735206"/>
                <a:gd name="connsiteX59" fmla="*/ 158616 w 323840"/>
                <a:gd name="connsiteY59" fmla="*/ 636694 h 735206"/>
                <a:gd name="connsiteX60" fmla="*/ 158857 w 323840"/>
                <a:gd name="connsiteY60" fmla="*/ 640699 h 735206"/>
                <a:gd name="connsiteX61" fmla="*/ 159754 w 323840"/>
                <a:gd name="connsiteY61" fmla="*/ 653302 h 735206"/>
                <a:gd name="connsiteX62" fmla="*/ 160148 w 323840"/>
                <a:gd name="connsiteY62" fmla="*/ 663061 h 735206"/>
                <a:gd name="connsiteX63" fmla="*/ 160870 w 323840"/>
                <a:gd name="connsiteY63" fmla="*/ 672208 h 735206"/>
                <a:gd name="connsiteX64" fmla="*/ 160870 w 323840"/>
                <a:gd name="connsiteY64" fmla="*/ 687196 h 735206"/>
                <a:gd name="connsiteX65" fmla="*/ 161133 w 323840"/>
                <a:gd name="connsiteY65" fmla="*/ 691769 h 735206"/>
                <a:gd name="connsiteX66" fmla="*/ 161877 w 323840"/>
                <a:gd name="connsiteY66" fmla="*/ 700916 h 735206"/>
                <a:gd name="connsiteX67" fmla="*/ 162030 w 323840"/>
                <a:gd name="connsiteY67" fmla="*/ 730302 h 735206"/>
                <a:gd name="connsiteX68" fmla="*/ 162249 w 323840"/>
                <a:gd name="connsiteY68" fmla="*/ 734897 h 735206"/>
                <a:gd name="connsiteX69" fmla="*/ 162927 w 323840"/>
                <a:gd name="connsiteY69" fmla="*/ 735641 h 735206"/>
                <a:gd name="connsiteX70" fmla="*/ 163977 w 323840"/>
                <a:gd name="connsiteY70" fmla="*/ 734678 h 735206"/>
                <a:gd name="connsiteX71" fmla="*/ 164152 w 323840"/>
                <a:gd name="connsiteY71" fmla="*/ 729492 h 735206"/>
                <a:gd name="connsiteX72" fmla="*/ 164305 w 323840"/>
                <a:gd name="connsiteY72" fmla="*/ 696671 h 735206"/>
                <a:gd name="connsiteX73" fmla="*/ 164962 w 323840"/>
                <a:gd name="connsiteY73" fmla="*/ 688662 h 735206"/>
                <a:gd name="connsiteX74" fmla="*/ 165312 w 323840"/>
                <a:gd name="connsiteY74" fmla="*/ 683520 h 735206"/>
                <a:gd name="connsiteX75" fmla="*/ 166625 w 323840"/>
                <a:gd name="connsiteY75" fmla="*/ 643871 h 735206"/>
                <a:gd name="connsiteX76" fmla="*/ 167785 w 323840"/>
                <a:gd name="connsiteY76" fmla="*/ 626104 h 735206"/>
                <a:gd name="connsiteX77" fmla="*/ 168288 w 323840"/>
                <a:gd name="connsiteY77" fmla="*/ 622691 h 735206"/>
                <a:gd name="connsiteX78" fmla="*/ 168791 w 323840"/>
                <a:gd name="connsiteY78" fmla="*/ 617548 h 735206"/>
                <a:gd name="connsiteX79" fmla="*/ 170323 w 323840"/>
                <a:gd name="connsiteY79" fmla="*/ 597505 h 735206"/>
                <a:gd name="connsiteX80" fmla="*/ 171504 w 323840"/>
                <a:gd name="connsiteY80" fmla="*/ 584967 h 735206"/>
                <a:gd name="connsiteX81" fmla="*/ 173320 w 323840"/>
                <a:gd name="connsiteY81" fmla="*/ 570154 h 735206"/>
                <a:gd name="connsiteX82" fmla="*/ 176056 w 323840"/>
                <a:gd name="connsiteY82" fmla="*/ 549104 h 735206"/>
                <a:gd name="connsiteX83" fmla="*/ 181526 w 323840"/>
                <a:gd name="connsiteY83" fmla="*/ 518624 h 735206"/>
                <a:gd name="connsiteX84" fmla="*/ 192160 w 323840"/>
                <a:gd name="connsiteY84" fmla="*/ 476284 h 735206"/>
                <a:gd name="connsiteX85" fmla="*/ 210803 w 323840"/>
                <a:gd name="connsiteY85" fmla="*/ 433025 h 735206"/>
                <a:gd name="connsiteX86" fmla="*/ 230146 w 323840"/>
                <a:gd name="connsiteY86" fmla="*/ 406658 h 735206"/>
                <a:gd name="connsiteX87" fmla="*/ 267344 w 323840"/>
                <a:gd name="connsiteY87" fmla="*/ 380991 h 735206"/>
                <a:gd name="connsiteX88" fmla="*/ 320931 w 323840"/>
                <a:gd name="connsiteY88" fmla="*/ 369219 h 735206"/>
                <a:gd name="connsiteX89" fmla="*/ 324235 w 323840"/>
                <a:gd name="connsiteY89" fmla="*/ 368235 h 735206"/>
                <a:gd name="connsiteX90" fmla="*/ 312528 w 323840"/>
                <a:gd name="connsiteY90" fmla="*/ 367184 h 735206"/>
                <a:gd name="connsiteX91" fmla="*/ 289312 w 323840"/>
                <a:gd name="connsiteY91" fmla="*/ 363399 h 7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23840" h="735206">
                  <a:moveTo>
                    <a:pt x="289312" y="363399"/>
                  </a:moveTo>
                  <a:cubicBezTo>
                    <a:pt x="274462" y="360160"/>
                    <a:pt x="260385" y="354058"/>
                    <a:pt x="247869" y="345434"/>
                  </a:cubicBezTo>
                  <a:cubicBezTo>
                    <a:pt x="240618" y="340421"/>
                    <a:pt x="234006" y="334544"/>
                    <a:pt x="228176" y="327929"/>
                  </a:cubicBezTo>
                  <a:cubicBezTo>
                    <a:pt x="223214" y="322339"/>
                    <a:pt x="218659" y="316402"/>
                    <a:pt x="214544" y="310162"/>
                  </a:cubicBezTo>
                  <a:cubicBezTo>
                    <a:pt x="205660" y="295766"/>
                    <a:pt x="198576" y="280334"/>
                    <a:pt x="193451" y="264212"/>
                  </a:cubicBezTo>
                  <a:cubicBezTo>
                    <a:pt x="188757" y="250223"/>
                    <a:pt x="184993" y="235941"/>
                    <a:pt x="182182" y="221456"/>
                  </a:cubicBezTo>
                  <a:cubicBezTo>
                    <a:pt x="179965" y="210106"/>
                    <a:pt x="177894" y="198656"/>
                    <a:pt x="175968" y="187102"/>
                  </a:cubicBezTo>
                  <a:cubicBezTo>
                    <a:pt x="174655" y="178984"/>
                    <a:pt x="173780" y="170801"/>
                    <a:pt x="172642" y="162661"/>
                  </a:cubicBezTo>
                  <a:cubicBezTo>
                    <a:pt x="172117" y="158482"/>
                    <a:pt x="171461" y="154302"/>
                    <a:pt x="171351" y="150101"/>
                  </a:cubicBezTo>
                  <a:cubicBezTo>
                    <a:pt x="171198" y="143778"/>
                    <a:pt x="169579" y="137563"/>
                    <a:pt x="169973" y="131196"/>
                  </a:cubicBezTo>
                  <a:cubicBezTo>
                    <a:pt x="169989" y="130617"/>
                    <a:pt x="169908" y="130040"/>
                    <a:pt x="169732" y="129489"/>
                  </a:cubicBezTo>
                  <a:cubicBezTo>
                    <a:pt x="169037" y="126694"/>
                    <a:pt x="168764" y="123810"/>
                    <a:pt x="168922" y="120934"/>
                  </a:cubicBezTo>
                  <a:cubicBezTo>
                    <a:pt x="169019" y="119398"/>
                    <a:pt x="168938" y="117856"/>
                    <a:pt x="168682" y="116339"/>
                  </a:cubicBezTo>
                  <a:cubicBezTo>
                    <a:pt x="167903" y="112385"/>
                    <a:pt x="167602" y="108352"/>
                    <a:pt x="167785" y="104326"/>
                  </a:cubicBezTo>
                  <a:cubicBezTo>
                    <a:pt x="167910" y="102413"/>
                    <a:pt x="167837" y="100491"/>
                    <a:pt x="167566" y="98593"/>
                  </a:cubicBezTo>
                  <a:cubicBezTo>
                    <a:pt x="166710" y="93285"/>
                    <a:pt x="166388" y="87905"/>
                    <a:pt x="166603" y="82532"/>
                  </a:cubicBezTo>
                  <a:cubicBezTo>
                    <a:pt x="166695" y="80999"/>
                    <a:pt x="166644" y="79461"/>
                    <a:pt x="166450" y="77937"/>
                  </a:cubicBezTo>
                  <a:cubicBezTo>
                    <a:pt x="165049" y="71679"/>
                    <a:pt x="165640" y="65334"/>
                    <a:pt x="165465" y="59010"/>
                  </a:cubicBezTo>
                  <a:cubicBezTo>
                    <a:pt x="165572" y="55752"/>
                    <a:pt x="165448" y="52491"/>
                    <a:pt x="165093" y="49251"/>
                  </a:cubicBezTo>
                  <a:cubicBezTo>
                    <a:pt x="164599" y="46030"/>
                    <a:pt x="164365" y="42773"/>
                    <a:pt x="164393" y="39514"/>
                  </a:cubicBezTo>
                  <a:cubicBezTo>
                    <a:pt x="164393" y="29142"/>
                    <a:pt x="164342" y="18778"/>
                    <a:pt x="164240" y="8421"/>
                  </a:cubicBezTo>
                  <a:cubicBezTo>
                    <a:pt x="164240" y="6889"/>
                    <a:pt x="164240" y="5336"/>
                    <a:pt x="164240" y="3804"/>
                  </a:cubicBezTo>
                  <a:cubicBezTo>
                    <a:pt x="164240" y="2272"/>
                    <a:pt x="163518" y="1309"/>
                    <a:pt x="162949" y="1747"/>
                  </a:cubicBezTo>
                  <a:cubicBezTo>
                    <a:pt x="162392" y="2269"/>
                    <a:pt x="162116" y="3024"/>
                    <a:pt x="162205" y="3782"/>
                  </a:cubicBezTo>
                  <a:cubicBezTo>
                    <a:pt x="162205" y="5314"/>
                    <a:pt x="162205" y="6845"/>
                    <a:pt x="162205" y="8377"/>
                  </a:cubicBezTo>
                  <a:lnTo>
                    <a:pt x="162074" y="37763"/>
                  </a:lnTo>
                  <a:cubicBezTo>
                    <a:pt x="162194" y="39096"/>
                    <a:pt x="162194" y="40436"/>
                    <a:pt x="162074" y="41768"/>
                  </a:cubicBezTo>
                  <a:cubicBezTo>
                    <a:pt x="160629" y="48617"/>
                    <a:pt x="161264" y="55553"/>
                    <a:pt x="161089" y="62424"/>
                  </a:cubicBezTo>
                  <a:cubicBezTo>
                    <a:pt x="161177" y="65277"/>
                    <a:pt x="161016" y="68132"/>
                    <a:pt x="160607" y="70957"/>
                  </a:cubicBezTo>
                  <a:cubicBezTo>
                    <a:pt x="159815" y="76081"/>
                    <a:pt x="159522" y="81269"/>
                    <a:pt x="159732" y="86449"/>
                  </a:cubicBezTo>
                  <a:cubicBezTo>
                    <a:pt x="159732" y="94304"/>
                    <a:pt x="157982" y="102072"/>
                    <a:pt x="158419" y="109971"/>
                  </a:cubicBezTo>
                  <a:cubicBezTo>
                    <a:pt x="158433" y="110357"/>
                    <a:pt x="158382" y="110741"/>
                    <a:pt x="158266" y="111109"/>
                  </a:cubicBezTo>
                  <a:cubicBezTo>
                    <a:pt x="157524" y="114284"/>
                    <a:pt x="157237" y="117547"/>
                    <a:pt x="157413" y="120802"/>
                  </a:cubicBezTo>
                  <a:cubicBezTo>
                    <a:pt x="157495" y="122338"/>
                    <a:pt x="157422" y="123877"/>
                    <a:pt x="157194" y="125397"/>
                  </a:cubicBezTo>
                  <a:cubicBezTo>
                    <a:pt x="155662" y="131787"/>
                    <a:pt x="156122" y="138351"/>
                    <a:pt x="155334" y="144828"/>
                  </a:cubicBezTo>
                  <a:cubicBezTo>
                    <a:pt x="154700" y="150101"/>
                    <a:pt x="154109" y="155462"/>
                    <a:pt x="153693" y="160801"/>
                  </a:cubicBezTo>
                  <a:cubicBezTo>
                    <a:pt x="153146" y="168022"/>
                    <a:pt x="151505" y="175155"/>
                    <a:pt x="150695" y="182376"/>
                  </a:cubicBezTo>
                  <a:cubicBezTo>
                    <a:pt x="149798" y="190953"/>
                    <a:pt x="148223" y="199443"/>
                    <a:pt x="146713" y="207889"/>
                  </a:cubicBezTo>
                  <a:cubicBezTo>
                    <a:pt x="144166" y="222998"/>
                    <a:pt x="140747" y="237945"/>
                    <a:pt x="136473" y="252658"/>
                  </a:cubicBezTo>
                  <a:cubicBezTo>
                    <a:pt x="132729" y="265557"/>
                    <a:pt x="128049" y="278165"/>
                    <a:pt x="122469" y="290381"/>
                  </a:cubicBezTo>
                  <a:cubicBezTo>
                    <a:pt x="114601" y="307976"/>
                    <a:pt x="103267" y="323807"/>
                    <a:pt x="89144" y="336923"/>
                  </a:cubicBezTo>
                  <a:cubicBezTo>
                    <a:pt x="85058" y="340680"/>
                    <a:pt x="80666" y="344091"/>
                    <a:pt x="76015" y="347119"/>
                  </a:cubicBezTo>
                  <a:cubicBezTo>
                    <a:pt x="64510" y="354463"/>
                    <a:pt x="51866" y="359845"/>
                    <a:pt x="38598" y="363049"/>
                  </a:cubicBezTo>
                  <a:cubicBezTo>
                    <a:pt x="31566" y="364906"/>
                    <a:pt x="24395" y="366195"/>
                    <a:pt x="17155" y="366900"/>
                  </a:cubicBezTo>
                  <a:cubicBezTo>
                    <a:pt x="12210" y="367294"/>
                    <a:pt x="7396" y="368585"/>
                    <a:pt x="1641" y="368278"/>
                  </a:cubicBezTo>
                  <a:cubicBezTo>
                    <a:pt x="2713" y="368847"/>
                    <a:pt x="3020" y="369154"/>
                    <a:pt x="3304" y="369154"/>
                  </a:cubicBezTo>
                  <a:cubicBezTo>
                    <a:pt x="10764" y="369390"/>
                    <a:pt x="18195" y="370186"/>
                    <a:pt x="25535" y="371539"/>
                  </a:cubicBezTo>
                  <a:cubicBezTo>
                    <a:pt x="41122" y="373801"/>
                    <a:pt x="56175" y="378849"/>
                    <a:pt x="69976" y="386440"/>
                  </a:cubicBezTo>
                  <a:cubicBezTo>
                    <a:pt x="83026" y="393820"/>
                    <a:pt x="94492" y="403702"/>
                    <a:pt x="103717" y="415520"/>
                  </a:cubicBezTo>
                  <a:cubicBezTo>
                    <a:pt x="112199" y="426447"/>
                    <a:pt x="119190" y="438458"/>
                    <a:pt x="124504" y="451230"/>
                  </a:cubicBezTo>
                  <a:cubicBezTo>
                    <a:pt x="133691" y="472964"/>
                    <a:pt x="140485" y="495638"/>
                    <a:pt x="144766" y="518843"/>
                  </a:cubicBezTo>
                  <a:cubicBezTo>
                    <a:pt x="146800" y="529346"/>
                    <a:pt x="148507" y="539914"/>
                    <a:pt x="150323" y="550483"/>
                  </a:cubicBezTo>
                  <a:cubicBezTo>
                    <a:pt x="150849" y="553480"/>
                    <a:pt x="151242" y="556522"/>
                    <a:pt x="151636" y="559563"/>
                  </a:cubicBezTo>
                  <a:cubicBezTo>
                    <a:pt x="152336" y="564859"/>
                    <a:pt x="153037" y="570176"/>
                    <a:pt x="153671" y="575493"/>
                  </a:cubicBezTo>
                  <a:cubicBezTo>
                    <a:pt x="154363" y="580031"/>
                    <a:pt x="154815" y="584604"/>
                    <a:pt x="155028" y="589190"/>
                  </a:cubicBezTo>
                  <a:cubicBezTo>
                    <a:pt x="155137" y="595339"/>
                    <a:pt x="156778" y="601335"/>
                    <a:pt x="156428" y="607505"/>
                  </a:cubicBezTo>
                  <a:cubicBezTo>
                    <a:pt x="156399" y="608085"/>
                    <a:pt x="156481" y="608663"/>
                    <a:pt x="156669" y="609212"/>
                  </a:cubicBezTo>
                  <a:cubicBezTo>
                    <a:pt x="157328" y="611820"/>
                    <a:pt x="157586" y="614514"/>
                    <a:pt x="157435" y="617198"/>
                  </a:cubicBezTo>
                  <a:cubicBezTo>
                    <a:pt x="157309" y="619120"/>
                    <a:pt x="157382" y="621047"/>
                    <a:pt x="157654" y="622953"/>
                  </a:cubicBezTo>
                  <a:cubicBezTo>
                    <a:pt x="158476" y="627485"/>
                    <a:pt x="158799" y="632093"/>
                    <a:pt x="158616" y="636694"/>
                  </a:cubicBezTo>
                  <a:cubicBezTo>
                    <a:pt x="158553" y="638034"/>
                    <a:pt x="158633" y="639377"/>
                    <a:pt x="158857" y="640699"/>
                  </a:cubicBezTo>
                  <a:cubicBezTo>
                    <a:pt x="159647" y="644850"/>
                    <a:pt x="159948" y="649081"/>
                    <a:pt x="159754" y="653302"/>
                  </a:cubicBezTo>
                  <a:cubicBezTo>
                    <a:pt x="159655" y="656560"/>
                    <a:pt x="159786" y="659821"/>
                    <a:pt x="160148" y="663061"/>
                  </a:cubicBezTo>
                  <a:cubicBezTo>
                    <a:pt x="160617" y="666087"/>
                    <a:pt x="160858" y="669144"/>
                    <a:pt x="160870" y="672208"/>
                  </a:cubicBezTo>
                  <a:cubicBezTo>
                    <a:pt x="160870" y="677197"/>
                    <a:pt x="160870" y="682207"/>
                    <a:pt x="160870" y="687196"/>
                  </a:cubicBezTo>
                  <a:cubicBezTo>
                    <a:pt x="160770" y="688726"/>
                    <a:pt x="160858" y="690262"/>
                    <a:pt x="161133" y="691769"/>
                  </a:cubicBezTo>
                  <a:cubicBezTo>
                    <a:pt x="161761" y="694776"/>
                    <a:pt x="162011" y="697848"/>
                    <a:pt x="161877" y="700916"/>
                  </a:cubicBezTo>
                  <a:cubicBezTo>
                    <a:pt x="161877" y="710718"/>
                    <a:pt x="161877" y="720609"/>
                    <a:pt x="162030" y="730302"/>
                  </a:cubicBezTo>
                  <a:cubicBezTo>
                    <a:pt x="162030" y="731834"/>
                    <a:pt x="162030" y="733365"/>
                    <a:pt x="162249" y="734897"/>
                  </a:cubicBezTo>
                  <a:cubicBezTo>
                    <a:pt x="162347" y="735236"/>
                    <a:pt x="162597" y="735512"/>
                    <a:pt x="162927" y="735641"/>
                  </a:cubicBezTo>
                  <a:cubicBezTo>
                    <a:pt x="163715" y="735904"/>
                    <a:pt x="163933" y="735182"/>
                    <a:pt x="163977" y="734678"/>
                  </a:cubicBezTo>
                  <a:cubicBezTo>
                    <a:pt x="164087" y="732950"/>
                    <a:pt x="164130" y="731221"/>
                    <a:pt x="164152" y="729492"/>
                  </a:cubicBezTo>
                  <a:cubicBezTo>
                    <a:pt x="164152" y="718552"/>
                    <a:pt x="164152" y="707611"/>
                    <a:pt x="164305" y="696671"/>
                  </a:cubicBezTo>
                  <a:cubicBezTo>
                    <a:pt x="164218" y="693986"/>
                    <a:pt x="164438" y="691299"/>
                    <a:pt x="164962" y="688662"/>
                  </a:cubicBezTo>
                  <a:cubicBezTo>
                    <a:pt x="165308" y="686971"/>
                    <a:pt x="165426" y="685242"/>
                    <a:pt x="165312" y="683520"/>
                  </a:cubicBezTo>
                  <a:cubicBezTo>
                    <a:pt x="164765" y="670260"/>
                    <a:pt x="166953" y="657110"/>
                    <a:pt x="166625" y="643871"/>
                  </a:cubicBezTo>
                  <a:cubicBezTo>
                    <a:pt x="168003" y="638007"/>
                    <a:pt x="167544" y="632034"/>
                    <a:pt x="167785" y="626104"/>
                  </a:cubicBezTo>
                  <a:cubicBezTo>
                    <a:pt x="167785" y="624966"/>
                    <a:pt x="168156" y="623916"/>
                    <a:pt x="168288" y="622691"/>
                  </a:cubicBezTo>
                  <a:cubicBezTo>
                    <a:pt x="168596" y="620993"/>
                    <a:pt x="168764" y="619273"/>
                    <a:pt x="168791" y="617548"/>
                  </a:cubicBezTo>
                  <a:cubicBezTo>
                    <a:pt x="168463" y="610809"/>
                    <a:pt x="169929" y="604201"/>
                    <a:pt x="170323" y="597505"/>
                  </a:cubicBezTo>
                  <a:cubicBezTo>
                    <a:pt x="170398" y="593302"/>
                    <a:pt x="170793" y="589112"/>
                    <a:pt x="171504" y="584967"/>
                  </a:cubicBezTo>
                  <a:cubicBezTo>
                    <a:pt x="172555" y="580066"/>
                    <a:pt x="172401" y="575077"/>
                    <a:pt x="173320" y="570154"/>
                  </a:cubicBezTo>
                  <a:cubicBezTo>
                    <a:pt x="174590" y="563218"/>
                    <a:pt x="174940" y="556084"/>
                    <a:pt x="176056" y="549104"/>
                  </a:cubicBezTo>
                  <a:cubicBezTo>
                    <a:pt x="177697" y="538908"/>
                    <a:pt x="179600" y="528755"/>
                    <a:pt x="181526" y="518624"/>
                  </a:cubicBezTo>
                  <a:cubicBezTo>
                    <a:pt x="184257" y="504318"/>
                    <a:pt x="187807" y="490183"/>
                    <a:pt x="192160" y="476284"/>
                  </a:cubicBezTo>
                  <a:cubicBezTo>
                    <a:pt x="196845" y="461251"/>
                    <a:pt x="203094" y="446753"/>
                    <a:pt x="210803" y="433025"/>
                  </a:cubicBezTo>
                  <a:cubicBezTo>
                    <a:pt x="216095" y="423443"/>
                    <a:pt x="222595" y="414581"/>
                    <a:pt x="230146" y="406658"/>
                  </a:cubicBezTo>
                  <a:cubicBezTo>
                    <a:pt x="240662" y="395652"/>
                    <a:pt x="253322" y="386917"/>
                    <a:pt x="267344" y="380991"/>
                  </a:cubicBezTo>
                  <a:cubicBezTo>
                    <a:pt x="284389" y="373996"/>
                    <a:pt x="302522" y="370011"/>
                    <a:pt x="320931" y="369219"/>
                  </a:cubicBezTo>
                  <a:cubicBezTo>
                    <a:pt x="321893" y="369219"/>
                    <a:pt x="323119" y="369679"/>
                    <a:pt x="324235" y="368235"/>
                  </a:cubicBezTo>
                  <a:cubicBezTo>
                    <a:pt x="320055" y="368235"/>
                    <a:pt x="316292" y="367447"/>
                    <a:pt x="312528" y="367184"/>
                  </a:cubicBezTo>
                  <a:cubicBezTo>
                    <a:pt x="304699" y="366563"/>
                    <a:pt x="296933" y="365296"/>
                    <a:pt x="289312" y="363399"/>
                  </a:cubicBezTo>
                  <a:close/>
                </a:path>
              </a:pathLst>
            </a:custGeom>
            <a:grpFill/>
            <a:ln w="9525" cap="flat">
              <a:noFill/>
              <a:prstDash val="solid"/>
              <a:miter/>
            </a:ln>
          </p:spPr>
          <p:txBody>
            <a:bodyPr rtlCol="0" anchor="ctr"/>
            <a:lstStyle/>
            <a:p>
              <a:endParaRPr lang="zh-CN" altLang="en-US"/>
            </a:p>
          </p:txBody>
        </p:sp>
      </p:grpSp>
      <p:cxnSp>
        <p:nvCxnSpPr>
          <p:cNvPr id="19" name="直线连接符 18"/>
          <p:cNvCxnSpPr/>
          <p:nvPr/>
        </p:nvCxnSpPr>
        <p:spPr>
          <a:xfrm>
            <a:off x="1290270" y="311151"/>
            <a:ext cx="10058740" cy="13620"/>
          </a:xfrm>
          <a:prstGeom prst="line">
            <a:avLst/>
          </a:prstGeom>
          <a:ln>
            <a:solidFill>
              <a:srgbClr val="5B96D6"/>
            </a:solidFill>
          </a:ln>
        </p:spPr>
        <p:style>
          <a:lnRef idx="1">
            <a:schemeClr val="accent1"/>
          </a:lnRef>
          <a:fillRef idx="0">
            <a:schemeClr val="accent1"/>
          </a:fillRef>
          <a:effectRef idx="0">
            <a:schemeClr val="accent1"/>
          </a:effectRef>
          <a:fontRef idx="minor">
            <a:schemeClr val="tx1"/>
          </a:fontRef>
        </p:style>
      </p:cxnSp>
      <p:sp>
        <p:nvSpPr>
          <p:cNvPr id="153" name="矩形 152"/>
          <p:cNvSpPr/>
          <p:nvPr/>
        </p:nvSpPr>
        <p:spPr>
          <a:xfrm>
            <a:off x="573666" y="605441"/>
            <a:ext cx="5055453" cy="698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這裏可以寫本頁</a:t>
            </a:r>
            <a:r>
              <a:rPr kumimoji="1" lang="en-US" altLang="zh-CN"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PPT</a:t>
            </a:r>
            <a:r>
              <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rPr>
              <a:t>的中心內容</a:t>
            </a:r>
            <a:endParaRPr kumimoji="1" lang="zh-CN" altLang="en-US" sz="2400" dirty="0">
              <a:solidFill>
                <a:schemeClr val="tx1">
                  <a:lumMod val="85000"/>
                  <a:lumOff val="1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40" name="文本框 139"/>
          <p:cNvSpPr txBox="1"/>
          <p:nvPr/>
        </p:nvSpPr>
        <p:spPr>
          <a:xfrm>
            <a:off x="1493509" y="4264529"/>
            <a:ext cx="1445388" cy="398780"/>
          </a:xfrm>
          <a:prstGeom prst="rect">
            <a:avLst/>
          </a:prstGeom>
          <a:noFill/>
        </p:spPr>
        <p:txBody>
          <a:bodyPr wrap="square" rtlCol="0">
            <a:spAutoFit/>
          </a:bodyPr>
          <a:lstStyle>
            <a:defPPr>
              <a:defRPr lang="zh-CN"/>
            </a:defPPr>
            <a:lvl1pPr>
              <a:defRPr sz="8000" i="1" spc="300">
                <a:ln>
                  <a:solidFill>
                    <a:srgbClr val="F9C307"/>
                  </a:solidFill>
                </a:ln>
                <a:noFill/>
                <a:latin typeface="字魂143号-正酷超级黑" panose="00000500000000000000" pitchFamily="2" charset="-122"/>
                <a:ea typeface="字魂143号-正酷超级黑" panose="00000500000000000000" pitchFamily="2" charset="-122"/>
              </a:defRPr>
            </a:lvl1pPr>
          </a:lstStyle>
          <a:p>
            <a:pPr algn="ctr"/>
            <a:r>
              <a:rPr lang="zh-CN" altLang="en-US" sz="2000" dirty="0">
                <a:ln>
                  <a:noFill/>
                </a:ln>
                <a:solidFill>
                  <a:schemeClr val="bg1"/>
                </a:solidFill>
              </a:rPr>
              <a:t>制度性</a:t>
            </a:r>
            <a:endParaRPr lang="zh-CN" altLang="en-US" sz="2000" dirty="0">
              <a:ln>
                <a:noFill/>
              </a:ln>
              <a:solidFill>
                <a:schemeClr val="bg1"/>
              </a:solidFill>
            </a:endParaRPr>
          </a:p>
        </p:txBody>
      </p:sp>
      <p:grpSp>
        <p:nvGrpSpPr>
          <p:cNvPr id="3" name="组合 2"/>
          <p:cNvGrpSpPr/>
          <p:nvPr/>
        </p:nvGrpSpPr>
        <p:grpSpPr>
          <a:xfrm>
            <a:off x="4218237" y="1558900"/>
            <a:ext cx="7260503" cy="4796510"/>
            <a:chOff x="883377" y="1558900"/>
            <a:chExt cx="7260503" cy="4796510"/>
          </a:xfrm>
        </p:grpSpPr>
        <p:grpSp>
          <p:nvGrpSpPr>
            <p:cNvPr id="8" name="组合 7"/>
            <p:cNvGrpSpPr/>
            <p:nvPr/>
          </p:nvGrpSpPr>
          <p:grpSpPr>
            <a:xfrm>
              <a:off x="888686" y="1558900"/>
              <a:ext cx="3425664" cy="2311857"/>
              <a:chOff x="978331" y="1747158"/>
              <a:chExt cx="3425664" cy="2311857"/>
            </a:xfrm>
          </p:grpSpPr>
          <p:sp>
            <p:nvSpPr>
              <p:cNvPr id="154" name="任意形状 153"/>
              <p:cNvSpPr/>
              <p:nvPr/>
            </p:nvSpPr>
            <p:spPr>
              <a:xfrm>
                <a:off x="978331" y="2009311"/>
                <a:ext cx="3425664" cy="1960347"/>
              </a:xfrm>
              <a:custGeom>
                <a:avLst/>
                <a:gdLst>
                  <a:gd name="connsiteX0" fmla="*/ 0 w 5186889"/>
                  <a:gd name="connsiteY0" fmla="*/ 0 h 5225143"/>
                  <a:gd name="connsiteX1" fmla="*/ 4671615 w 5186889"/>
                  <a:gd name="connsiteY1" fmla="*/ 0 h 5225143"/>
                  <a:gd name="connsiteX2" fmla="*/ 5186889 w 5186889"/>
                  <a:gd name="connsiteY2" fmla="*/ 603411 h 5225143"/>
                  <a:gd name="connsiteX3" fmla="*/ 5186889 w 5186889"/>
                  <a:gd name="connsiteY3" fmla="*/ 5225143 h 5225143"/>
                  <a:gd name="connsiteX4" fmla="*/ 0 w 5186889"/>
                  <a:gd name="connsiteY4" fmla="*/ 5225143 h 5225143"/>
                  <a:gd name="connsiteX5" fmla="*/ 0 w 5186889"/>
                  <a:gd name="connsiteY5" fmla="*/ 0 h 522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6889" h="5225143">
                    <a:moveTo>
                      <a:pt x="0" y="0"/>
                    </a:moveTo>
                    <a:lnTo>
                      <a:pt x="4671615" y="0"/>
                    </a:lnTo>
                    <a:lnTo>
                      <a:pt x="5186889" y="603411"/>
                    </a:lnTo>
                    <a:lnTo>
                      <a:pt x="5186889" y="5225143"/>
                    </a:lnTo>
                    <a:lnTo>
                      <a:pt x="0" y="5225143"/>
                    </a:lnTo>
                    <a:lnTo>
                      <a:pt x="0" y="0"/>
                    </a:lnTo>
                    <a:close/>
                  </a:path>
                </a:pathLst>
              </a:custGeom>
              <a:noFill/>
              <a:ln>
                <a:solidFill>
                  <a:srgbClr val="5B96D6">
                    <a:alpha val="48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72" name="矩形 71"/>
              <p:cNvSpPr/>
              <p:nvPr/>
            </p:nvSpPr>
            <p:spPr>
              <a:xfrm>
                <a:off x="1340757" y="1747158"/>
                <a:ext cx="1778000" cy="646331"/>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bg1"/>
                  </a:solidFill>
                </a:endParaRPr>
              </a:p>
            </p:txBody>
          </p:sp>
          <p:sp>
            <p:nvSpPr>
              <p:cNvPr id="73" name="文本框 72"/>
              <p:cNvSpPr txBox="1"/>
              <p:nvPr/>
            </p:nvSpPr>
            <p:spPr>
              <a:xfrm>
                <a:off x="1493511" y="1877933"/>
                <a:ext cx="1445388" cy="398780"/>
              </a:xfrm>
              <a:prstGeom prst="rect">
                <a:avLst/>
              </a:prstGeom>
              <a:noFill/>
            </p:spPr>
            <p:txBody>
              <a:bodyPr wrap="square" rtlCol="0">
                <a:spAutoFit/>
              </a:bodyPr>
              <a:lstStyle>
                <a:defPPr>
                  <a:defRPr lang="zh-CN"/>
                </a:defPPr>
                <a:lvl1pPr>
                  <a:defRPr sz="8000" i="1" spc="300">
                    <a:ln>
                      <a:solidFill>
                        <a:srgbClr val="F9C307"/>
                      </a:solidFill>
                    </a:ln>
                    <a:noFill/>
                    <a:latin typeface="字魂143号-正酷超级黑" panose="00000500000000000000" pitchFamily="2" charset="-122"/>
                    <a:ea typeface="字魂143号-正酷超级黑" panose="00000500000000000000" pitchFamily="2" charset="-122"/>
                  </a:defRPr>
                </a:lvl1pPr>
              </a:lstStyle>
              <a:p>
                <a:pPr algn="ctr"/>
                <a:r>
                  <a:rPr lang="zh-CN" altLang="en-US" sz="2000" i="0" dirty="0">
                    <a:ln>
                      <a:noFill/>
                    </a:ln>
                    <a:solidFill>
                      <a:schemeClr val="bg1"/>
                    </a:solidFill>
                    <a:latin typeface="OPPOSans R" panose="00020600040101010101" pitchFamily="18" charset="-122"/>
                    <a:ea typeface="OPPOSans R" panose="00020600040101010101" pitchFamily="18" charset="-122"/>
                    <a:cs typeface="OPPOSans R" panose="00020600040101010101" pitchFamily="18" charset="-122"/>
                  </a:rPr>
                  <a:t>要點標題</a:t>
                </a:r>
                <a:endParaRPr lang="zh-CN" altLang="en-US" sz="2000" i="0" dirty="0">
                  <a:ln>
                    <a:noFill/>
                  </a:ln>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55" name="矩形 154"/>
              <p:cNvSpPr/>
              <p:nvPr/>
            </p:nvSpPr>
            <p:spPr>
              <a:xfrm>
                <a:off x="1106108" y="2464447"/>
                <a:ext cx="3170109" cy="1594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156" name="组合 155"/>
            <p:cNvGrpSpPr/>
            <p:nvPr/>
          </p:nvGrpSpPr>
          <p:grpSpPr>
            <a:xfrm>
              <a:off x="4718216" y="1558900"/>
              <a:ext cx="3425664" cy="2311857"/>
              <a:chOff x="978331" y="1747158"/>
              <a:chExt cx="3425664" cy="2311857"/>
            </a:xfrm>
          </p:grpSpPr>
          <p:sp>
            <p:nvSpPr>
              <p:cNvPr id="157" name="任意形状 156"/>
              <p:cNvSpPr/>
              <p:nvPr/>
            </p:nvSpPr>
            <p:spPr>
              <a:xfrm>
                <a:off x="978331" y="2009311"/>
                <a:ext cx="3425664" cy="1960347"/>
              </a:xfrm>
              <a:custGeom>
                <a:avLst/>
                <a:gdLst>
                  <a:gd name="connsiteX0" fmla="*/ 0 w 5186889"/>
                  <a:gd name="connsiteY0" fmla="*/ 0 h 5225143"/>
                  <a:gd name="connsiteX1" fmla="*/ 4671615 w 5186889"/>
                  <a:gd name="connsiteY1" fmla="*/ 0 h 5225143"/>
                  <a:gd name="connsiteX2" fmla="*/ 5186889 w 5186889"/>
                  <a:gd name="connsiteY2" fmla="*/ 603411 h 5225143"/>
                  <a:gd name="connsiteX3" fmla="*/ 5186889 w 5186889"/>
                  <a:gd name="connsiteY3" fmla="*/ 5225143 h 5225143"/>
                  <a:gd name="connsiteX4" fmla="*/ 0 w 5186889"/>
                  <a:gd name="connsiteY4" fmla="*/ 5225143 h 5225143"/>
                  <a:gd name="connsiteX5" fmla="*/ 0 w 5186889"/>
                  <a:gd name="connsiteY5" fmla="*/ 0 h 522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6889" h="5225143">
                    <a:moveTo>
                      <a:pt x="0" y="0"/>
                    </a:moveTo>
                    <a:lnTo>
                      <a:pt x="4671615" y="0"/>
                    </a:lnTo>
                    <a:lnTo>
                      <a:pt x="5186889" y="603411"/>
                    </a:lnTo>
                    <a:lnTo>
                      <a:pt x="5186889" y="5225143"/>
                    </a:lnTo>
                    <a:lnTo>
                      <a:pt x="0" y="5225143"/>
                    </a:lnTo>
                    <a:lnTo>
                      <a:pt x="0" y="0"/>
                    </a:lnTo>
                    <a:close/>
                  </a:path>
                </a:pathLst>
              </a:custGeom>
              <a:noFill/>
              <a:ln>
                <a:solidFill>
                  <a:srgbClr val="5B96D6">
                    <a:alpha val="48306"/>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158" name="矩形 157"/>
              <p:cNvSpPr/>
              <p:nvPr/>
            </p:nvSpPr>
            <p:spPr>
              <a:xfrm>
                <a:off x="1340757" y="1747158"/>
                <a:ext cx="1778000" cy="646331"/>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bg1"/>
                  </a:solidFill>
                </a:endParaRPr>
              </a:p>
            </p:txBody>
          </p:sp>
          <p:sp>
            <p:nvSpPr>
              <p:cNvPr id="159" name="文本框 158"/>
              <p:cNvSpPr txBox="1"/>
              <p:nvPr/>
            </p:nvSpPr>
            <p:spPr>
              <a:xfrm>
                <a:off x="1493511" y="1877933"/>
                <a:ext cx="1445388" cy="398780"/>
              </a:xfrm>
              <a:prstGeom prst="rect">
                <a:avLst/>
              </a:prstGeom>
              <a:noFill/>
            </p:spPr>
            <p:txBody>
              <a:bodyPr wrap="square" rtlCol="0">
                <a:spAutoFit/>
              </a:bodyPr>
              <a:lstStyle>
                <a:defPPr>
                  <a:defRPr lang="zh-CN"/>
                </a:defPPr>
                <a:lvl1pPr>
                  <a:defRPr sz="8000" i="1" spc="300">
                    <a:ln>
                      <a:solidFill>
                        <a:srgbClr val="F9C307"/>
                      </a:solidFill>
                    </a:ln>
                    <a:noFill/>
                    <a:latin typeface="字魂143号-正酷超级黑" panose="00000500000000000000" pitchFamily="2" charset="-122"/>
                    <a:ea typeface="字魂143号-正酷超级黑" panose="00000500000000000000" pitchFamily="2" charset="-122"/>
                  </a:defRPr>
                </a:lvl1pPr>
              </a:lstStyle>
              <a:p>
                <a:pPr algn="ctr"/>
                <a:r>
                  <a:rPr lang="zh-CN" altLang="en-US" sz="2000" i="0" dirty="0">
                    <a:ln>
                      <a:noFill/>
                    </a:ln>
                    <a:solidFill>
                      <a:schemeClr val="bg1"/>
                    </a:solidFill>
                    <a:latin typeface="OPPOSans R" panose="00020600040101010101" pitchFamily="18" charset="-122"/>
                    <a:ea typeface="OPPOSans R" panose="00020600040101010101" pitchFamily="18" charset="-122"/>
                    <a:cs typeface="OPPOSans R" panose="00020600040101010101" pitchFamily="18" charset="-122"/>
                  </a:rPr>
                  <a:t>要點標題</a:t>
                </a:r>
                <a:endParaRPr lang="zh-CN" altLang="en-US" sz="2000" i="0" dirty="0">
                  <a:ln>
                    <a:noFill/>
                  </a:ln>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60" name="矩形 159"/>
              <p:cNvSpPr/>
              <p:nvPr/>
            </p:nvSpPr>
            <p:spPr>
              <a:xfrm>
                <a:off x="1106108" y="2464447"/>
                <a:ext cx="3170109" cy="1594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162" name="组合 161"/>
            <p:cNvGrpSpPr/>
            <p:nvPr/>
          </p:nvGrpSpPr>
          <p:grpSpPr>
            <a:xfrm>
              <a:off x="883377" y="4043553"/>
              <a:ext cx="3425664" cy="2311857"/>
              <a:chOff x="978331" y="1747158"/>
              <a:chExt cx="3425664" cy="2311857"/>
            </a:xfrm>
          </p:grpSpPr>
          <p:sp>
            <p:nvSpPr>
              <p:cNvPr id="168" name="任意形状 167"/>
              <p:cNvSpPr/>
              <p:nvPr/>
            </p:nvSpPr>
            <p:spPr>
              <a:xfrm>
                <a:off x="978331" y="2009311"/>
                <a:ext cx="3425664" cy="1960347"/>
              </a:xfrm>
              <a:custGeom>
                <a:avLst/>
                <a:gdLst>
                  <a:gd name="connsiteX0" fmla="*/ 0 w 5186889"/>
                  <a:gd name="connsiteY0" fmla="*/ 0 h 5225143"/>
                  <a:gd name="connsiteX1" fmla="*/ 4671615 w 5186889"/>
                  <a:gd name="connsiteY1" fmla="*/ 0 h 5225143"/>
                  <a:gd name="connsiteX2" fmla="*/ 5186889 w 5186889"/>
                  <a:gd name="connsiteY2" fmla="*/ 603411 h 5225143"/>
                  <a:gd name="connsiteX3" fmla="*/ 5186889 w 5186889"/>
                  <a:gd name="connsiteY3" fmla="*/ 5225143 h 5225143"/>
                  <a:gd name="connsiteX4" fmla="*/ 0 w 5186889"/>
                  <a:gd name="connsiteY4" fmla="*/ 5225143 h 5225143"/>
                  <a:gd name="connsiteX5" fmla="*/ 0 w 5186889"/>
                  <a:gd name="connsiteY5" fmla="*/ 0 h 522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6889" h="5225143">
                    <a:moveTo>
                      <a:pt x="0" y="0"/>
                    </a:moveTo>
                    <a:lnTo>
                      <a:pt x="4671615" y="0"/>
                    </a:lnTo>
                    <a:lnTo>
                      <a:pt x="5186889" y="603411"/>
                    </a:lnTo>
                    <a:lnTo>
                      <a:pt x="5186889" y="5225143"/>
                    </a:lnTo>
                    <a:lnTo>
                      <a:pt x="0" y="5225143"/>
                    </a:lnTo>
                    <a:lnTo>
                      <a:pt x="0" y="0"/>
                    </a:lnTo>
                    <a:close/>
                  </a:path>
                </a:pathLst>
              </a:custGeom>
              <a:noFill/>
              <a:ln>
                <a:solidFill>
                  <a:srgbClr val="5B96D6">
                    <a:alpha val="5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169" name="矩形 168"/>
              <p:cNvSpPr/>
              <p:nvPr/>
            </p:nvSpPr>
            <p:spPr>
              <a:xfrm>
                <a:off x="1340757" y="1747158"/>
                <a:ext cx="1778000" cy="646331"/>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bg1"/>
                  </a:solidFill>
                </a:endParaRPr>
              </a:p>
            </p:txBody>
          </p:sp>
          <p:sp>
            <p:nvSpPr>
              <p:cNvPr id="170" name="文本框 169"/>
              <p:cNvSpPr txBox="1"/>
              <p:nvPr/>
            </p:nvSpPr>
            <p:spPr>
              <a:xfrm>
                <a:off x="1493511" y="1877933"/>
                <a:ext cx="1445388" cy="398780"/>
              </a:xfrm>
              <a:prstGeom prst="rect">
                <a:avLst/>
              </a:prstGeom>
              <a:noFill/>
            </p:spPr>
            <p:txBody>
              <a:bodyPr wrap="square" rtlCol="0">
                <a:spAutoFit/>
              </a:bodyPr>
              <a:lstStyle>
                <a:defPPr>
                  <a:defRPr lang="zh-CN"/>
                </a:defPPr>
                <a:lvl1pPr>
                  <a:defRPr sz="8000" i="1" spc="300">
                    <a:ln>
                      <a:solidFill>
                        <a:srgbClr val="F9C307"/>
                      </a:solidFill>
                    </a:ln>
                    <a:noFill/>
                    <a:latin typeface="字魂143号-正酷超级黑" panose="00000500000000000000" pitchFamily="2" charset="-122"/>
                    <a:ea typeface="字魂143号-正酷超级黑" panose="00000500000000000000" pitchFamily="2" charset="-122"/>
                  </a:defRPr>
                </a:lvl1pPr>
              </a:lstStyle>
              <a:p>
                <a:pPr algn="ctr"/>
                <a:r>
                  <a:rPr lang="zh-CN" altLang="en-US" sz="2000" i="0" dirty="0">
                    <a:ln>
                      <a:noFill/>
                    </a:ln>
                    <a:solidFill>
                      <a:schemeClr val="bg1"/>
                    </a:solidFill>
                    <a:latin typeface="OPPOSans R" panose="00020600040101010101" pitchFamily="18" charset="-122"/>
                    <a:ea typeface="OPPOSans R" panose="00020600040101010101" pitchFamily="18" charset="-122"/>
                    <a:cs typeface="OPPOSans R" panose="00020600040101010101" pitchFamily="18" charset="-122"/>
                  </a:rPr>
                  <a:t>要點標題</a:t>
                </a:r>
                <a:endParaRPr lang="zh-CN" altLang="en-US" sz="2000" i="0" dirty="0">
                  <a:ln>
                    <a:noFill/>
                  </a:ln>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71" name="矩形 170"/>
              <p:cNvSpPr/>
              <p:nvPr/>
            </p:nvSpPr>
            <p:spPr>
              <a:xfrm>
                <a:off x="1106108" y="2464447"/>
                <a:ext cx="3170109" cy="1594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163" name="组合 162"/>
            <p:cNvGrpSpPr/>
            <p:nvPr/>
          </p:nvGrpSpPr>
          <p:grpSpPr>
            <a:xfrm>
              <a:off x="4712907" y="4043553"/>
              <a:ext cx="3425664" cy="2311857"/>
              <a:chOff x="978331" y="1747158"/>
              <a:chExt cx="3425664" cy="2311857"/>
            </a:xfrm>
          </p:grpSpPr>
          <p:sp>
            <p:nvSpPr>
              <p:cNvPr id="164" name="任意形状 163"/>
              <p:cNvSpPr/>
              <p:nvPr/>
            </p:nvSpPr>
            <p:spPr>
              <a:xfrm>
                <a:off x="978331" y="2009311"/>
                <a:ext cx="3425664" cy="1960347"/>
              </a:xfrm>
              <a:custGeom>
                <a:avLst/>
                <a:gdLst>
                  <a:gd name="connsiteX0" fmla="*/ 0 w 5186889"/>
                  <a:gd name="connsiteY0" fmla="*/ 0 h 5225143"/>
                  <a:gd name="connsiteX1" fmla="*/ 4671615 w 5186889"/>
                  <a:gd name="connsiteY1" fmla="*/ 0 h 5225143"/>
                  <a:gd name="connsiteX2" fmla="*/ 5186889 w 5186889"/>
                  <a:gd name="connsiteY2" fmla="*/ 603411 h 5225143"/>
                  <a:gd name="connsiteX3" fmla="*/ 5186889 w 5186889"/>
                  <a:gd name="connsiteY3" fmla="*/ 5225143 h 5225143"/>
                  <a:gd name="connsiteX4" fmla="*/ 0 w 5186889"/>
                  <a:gd name="connsiteY4" fmla="*/ 5225143 h 5225143"/>
                  <a:gd name="connsiteX5" fmla="*/ 0 w 5186889"/>
                  <a:gd name="connsiteY5" fmla="*/ 0 h 522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6889" h="5225143">
                    <a:moveTo>
                      <a:pt x="0" y="0"/>
                    </a:moveTo>
                    <a:lnTo>
                      <a:pt x="4671615" y="0"/>
                    </a:lnTo>
                    <a:lnTo>
                      <a:pt x="5186889" y="603411"/>
                    </a:lnTo>
                    <a:lnTo>
                      <a:pt x="5186889" y="5225143"/>
                    </a:lnTo>
                    <a:lnTo>
                      <a:pt x="0" y="5225143"/>
                    </a:lnTo>
                    <a:lnTo>
                      <a:pt x="0" y="0"/>
                    </a:lnTo>
                    <a:close/>
                  </a:path>
                </a:pathLst>
              </a:custGeom>
              <a:noFill/>
              <a:ln>
                <a:solidFill>
                  <a:srgbClr val="5B96D6">
                    <a:alpha val="5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165" name="矩形 164"/>
              <p:cNvSpPr/>
              <p:nvPr/>
            </p:nvSpPr>
            <p:spPr>
              <a:xfrm>
                <a:off x="1340757" y="1747158"/>
                <a:ext cx="1778000" cy="646331"/>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bg1"/>
                  </a:solidFill>
                </a:endParaRPr>
              </a:p>
            </p:txBody>
          </p:sp>
          <p:sp>
            <p:nvSpPr>
              <p:cNvPr id="166" name="文本框 165"/>
              <p:cNvSpPr txBox="1"/>
              <p:nvPr/>
            </p:nvSpPr>
            <p:spPr>
              <a:xfrm>
                <a:off x="1493511" y="1877933"/>
                <a:ext cx="1445388" cy="398780"/>
              </a:xfrm>
              <a:prstGeom prst="rect">
                <a:avLst/>
              </a:prstGeom>
              <a:noFill/>
            </p:spPr>
            <p:txBody>
              <a:bodyPr wrap="square" rtlCol="0">
                <a:spAutoFit/>
              </a:bodyPr>
              <a:lstStyle>
                <a:defPPr>
                  <a:defRPr lang="zh-CN"/>
                </a:defPPr>
                <a:lvl1pPr>
                  <a:defRPr sz="8000" i="1" spc="300">
                    <a:ln>
                      <a:solidFill>
                        <a:srgbClr val="F9C307"/>
                      </a:solidFill>
                    </a:ln>
                    <a:noFill/>
                    <a:latin typeface="字魂143号-正酷超级黑" panose="00000500000000000000" pitchFamily="2" charset="-122"/>
                    <a:ea typeface="字魂143号-正酷超级黑" panose="00000500000000000000" pitchFamily="2" charset="-122"/>
                  </a:defRPr>
                </a:lvl1pPr>
              </a:lstStyle>
              <a:p>
                <a:pPr algn="ctr"/>
                <a:r>
                  <a:rPr lang="zh-CN" altLang="en-US" sz="2000" i="0" dirty="0">
                    <a:ln>
                      <a:noFill/>
                    </a:ln>
                    <a:solidFill>
                      <a:schemeClr val="bg1"/>
                    </a:solidFill>
                    <a:latin typeface="OPPOSans R" panose="00020600040101010101" pitchFamily="18" charset="-122"/>
                    <a:ea typeface="OPPOSans R" panose="00020600040101010101" pitchFamily="18" charset="-122"/>
                    <a:cs typeface="OPPOSans R" panose="00020600040101010101" pitchFamily="18" charset="-122"/>
                  </a:rPr>
                  <a:t>要點標題</a:t>
                </a:r>
                <a:endParaRPr lang="zh-CN" altLang="en-US" sz="2000" i="0" dirty="0">
                  <a:ln>
                    <a:noFill/>
                  </a:ln>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67" name="矩形 166"/>
              <p:cNvSpPr/>
              <p:nvPr/>
            </p:nvSpPr>
            <p:spPr>
              <a:xfrm>
                <a:off x="1106108" y="2464447"/>
                <a:ext cx="3170109" cy="1594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r>
                  <a:rPr kumimoji="1" lang="zh-CN" altLang="en-US"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rPr>
                  <a:t>這裏進行分要點闡述，寫點啥都行</a:t>
                </a:r>
                <a:endParaRPr kumimoji="1" lang="en-US" altLang="zh-CN" sz="12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a:p>
                <a:pPr marL="285750" indent="-285750">
                  <a:lnSpc>
                    <a:spcPct val="150000"/>
                  </a:lnSpc>
                  <a:buFont typeface="Arial" panose="020B0604020202020204" pitchFamily="34" charset="0"/>
                  <a:buChar char="•"/>
                </a:pPr>
                <a:endParaRPr kumimoji="1" lang="en-US" altLang="zh-CN" sz="1400" dirty="0">
                  <a:solidFill>
                    <a:schemeClr val="tx1">
                      <a:lumMod val="85000"/>
                      <a:lumOff val="1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grpSp>
      </p:grpSp>
      <p:grpSp>
        <p:nvGrpSpPr>
          <p:cNvPr id="16" name="组合 15"/>
          <p:cNvGrpSpPr/>
          <p:nvPr/>
        </p:nvGrpSpPr>
        <p:grpSpPr>
          <a:xfrm>
            <a:off x="1072193" y="1564312"/>
            <a:ext cx="1778000" cy="685847"/>
            <a:chOff x="9458173" y="1558899"/>
            <a:chExt cx="1778000" cy="646331"/>
          </a:xfrm>
        </p:grpSpPr>
        <p:sp>
          <p:nvSpPr>
            <p:cNvPr id="196" name="矩形 195"/>
            <p:cNvSpPr/>
            <p:nvPr/>
          </p:nvSpPr>
          <p:spPr>
            <a:xfrm>
              <a:off x="9458173" y="1558899"/>
              <a:ext cx="1778000" cy="646331"/>
            </a:xfrm>
            <a:prstGeom prst="rect">
              <a:avLst/>
            </a:prstGeom>
            <a:gradFill>
              <a:gsLst>
                <a:gs pos="95000">
                  <a:srgbClr val="7DC2EB"/>
                </a:gs>
                <a:gs pos="23000">
                  <a:srgbClr val="5B96D6"/>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bg1"/>
                </a:solidFill>
              </a:endParaRPr>
            </a:p>
          </p:txBody>
        </p:sp>
        <p:sp>
          <p:nvSpPr>
            <p:cNvPr id="197" name="文本框 196"/>
            <p:cNvSpPr txBox="1"/>
            <p:nvPr/>
          </p:nvSpPr>
          <p:spPr>
            <a:xfrm>
              <a:off x="9624479" y="1710213"/>
              <a:ext cx="1445388" cy="375804"/>
            </a:xfrm>
            <a:prstGeom prst="rect">
              <a:avLst/>
            </a:prstGeom>
            <a:noFill/>
          </p:spPr>
          <p:txBody>
            <a:bodyPr wrap="square" rtlCol="0">
              <a:spAutoFit/>
            </a:bodyPr>
            <a:lstStyle>
              <a:defPPr>
                <a:defRPr lang="zh-CN"/>
              </a:defPPr>
              <a:lvl1pPr>
                <a:defRPr sz="8000" i="1" spc="300">
                  <a:ln>
                    <a:solidFill>
                      <a:srgbClr val="F9C307"/>
                    </a:solidFill>
                  </a:ln>
                  <a:noFill/>
                  <a:latin typeface="字魂143号-正酷超级黑" panose="00000500000000000000" pitchFamily="2" charset="-122"/>
                  <a:ea typeface="字魂143号-正酷超级黑" panose="00000500000000000000" pitchFamily="2" charset="-122"/>
                </a:defRPr>
              </a:lvl1pPr>
            </a:lstStyle>
            <a:p>
              <a:pPr algn="ctr"/>
              <a:r>
                <a:rPr lang="zh-CN" altLang="en-US" sz="2000" i="0" dirty="0">
                  <a:ln>
                    <a:noFill/>
                  </a:ln>
                  <a:solidFill>
                    <a:schemeClr val="bg1"/>
                  </a:solidFill>
                  <a:latin typeface="OPPOSans R" panose="00020600040101010101" pitchFamily="18" charset="-122"/>
                  <a:ea typeface="OPPOSans R" panose="00020600040101010101" pitchFamily="18" charset="-122"/>
                  <a:cs typeface="OPPOSans R" panose="00020600040101010101" pitchFamily="18" charset="-122"/>
                </a:rPr>
                <a:t>圖表標題</a:t>
              </a:r>
              <a:endParaRPr lang="zh-CN" altLang="en-US" sz="2000" i="0" dirty="0">
                <a:ln>
                  <a:noFill/>
                </a:ln>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grpSp>
      <p:graphicFrame>
        <p:nvGraphicFramePr>
          <p:cNvPr id="198" name="图表 197"/>
          <p:cNvGraphicFramePr/>
          <p:nvPr/>
        </p:nvGraphicFramePr>
        <p:xfrm>
          <a:off x="761453" y="2250158"/>
          <a:ext cx="2607767" cy="4105251"/>
        </p:xfrm>
        <a:graphic>
          <a:graphicData uri="http://schemas.openxmlformats.org/drawingml/2006/chart">
            <c:chart xmlns:c="http://schemas.openxmlformats.org/drawingml/2006/chart" xmlns:r="http://schemas.openxmlformats.org/officeDocument/2006/relationships" r:id="rId1"/>
          </a:graphicData>
        </a:graphic>
      </p:graphicFrame>
      <p:sp>
        <p:nvSpPr>
          <p:cNvPr id="39" name="图形 62"/>
          <p:cNvSpPr/>
          <p:nvPr/>
        </p:nvSpPr>
        <p:spPr>
          <a:xfrm flipH="1">
            <a:off x="3528382" y="3750856"/>
            <a:ext cx="461519" cy="432907"/>
          </a:xfrm>
          <a:custGeom>
            <a:avLst/>
            <a:gdLst>
              <a:gd name="connsiteX0" fmla="*/ 361980 w 816095"/>
              <a:gd name="connsiteY0" fmla="*/ 11461 h 765501"/>
              <a:gd name="connsiteX1" fmla="*/ 16052 w 816095"/>
              <a:gd name="connsiteY1" fmla="*/ 357410 h 765501"/>
              <a:gd name="connsiteX2" fmla="*/ 16047 w 816095"/>
              <a:gd name="connsiteY2" fmla="*/ 426939 h 765501"/>
              <a:gd name="connsiteX3" fmla="*/ 16052 w 816095"/>
              <a:gd name="connsiteY3" fmla="*/ 426943 h 765501"/>
              <a:gd name="connsiteX4" fmla="*/ 344228 w 816095"/>
              <a:gd name="connsiteY4" fmla="*/ 755141 h 765501"/>
              <a:gd name="connsiteX5" fmla="*/ 367941 w 816095"/>
              <a:gd name="connsiteY5" fmla="*/ 764952 h 765501"/>
              <a:gd name="connsiteX6" fmla="*/ 617895 w 816095"/>
              <a:gd name="connsiteY6" fmla="*/ 764952 h 765501"/>
              <a:gd name="connsiteX7" fmla="*/ 651417 w 816095"/>
              <a:gd name="connsiteY7" fmla="*/ 731382 h 765501"/>
              <a:gd name="connsiteX8" fmla="*/ 643236 w 816095"/>
              <a:gd name="connsiteY8" fmla="*/ 709453 h 765501"/>
              <a:gd name="connsiteX9" fmla="*/ 460659 w 816095"/>
              <a:gd name="connsiteY9" fmla="*/ 516494 h 765501"/>
              <a:gd name="connsiteX10" fmla="*/ 782060 w 816095"/>
              <a:gd name="connsiteY10" fmla="*/ 516494 h 765501"/>
              <a:gd name="connsiteX11" fmla="*/ 815540 w 816095"/>
              <a:gd name="connsiteY11" fmla="*/ 482970 h 765501"/>
              <a:gd name="connsiteX12" fmla="*/ 815540 w 816095"/>
              <a:gd name="connsiteY12" fmla="*/ 301515 h 765501"/>
              <a:gd name="connsiteX13" fmla="*/ 782016 w 816095"/>
              <a:gd name="connsiteY13" fmla="*/ 267992 h 765501"/>
              <a:gd name="connsiteX14" fmla="*/ 442820 w 816095"/>
              <a:gd name="connsiteY14" fmla="*/ 267992 h 765501"/>
              <a:gd name="connsiteX15" fmla="*/ 634085 w 816095"/>
              <a:gd name="connsiteY15" fmla="*/ 58842 h 765501"/>
              <a:gd name="connsiteX16" fmla="*/ 634013 w 816095"/>
              <a:gd name="connsiteY16" fmla="*/ 11433 h 765501"/>
              <a:gd name="connsiteX17" fmla="*/ 610372 w 816095"/>
              <a:gd name="connsiteY17" fmla="*/ 1650 h 765501"/>
              <a:gd name="connsiteX18" fmla="*/ 385693 w 816095"/>
              <a:gd name="connsiteY18" fmla="*/ 1650 h 765501"/>
              <a:gd name="connsiteX19" fmla="*/ 361980 w 816095"/>
              <a:gd name="connsiteY19" fmla="*/ 11461 h 76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6095" h="765501">
                <a:moveTo>
                  <a:pt x="361980" y="11461"/>
                </a:moveTo>
                <a:lnTo>
                  <a:pt x="16052" y="357410"/>
                </a:lnTo>
                <a:cubicBezTo>
                  <a:pt x="-3149" y="376609"/>
                  <a:pt x="-3151" y="407737"/>
                  <a:pt x="16047" y="426939"/>
                </a:cubicBezTo>
                <a:cubicBezTo>
                  <a:pt x="16049" y="426939"/>
                  <a:pt x="16050" y="426941"/>
                  <a:pt x="16052" y="426943"/>
                </a:cubicBezTo>
                <a:lnTo>
                  <a:pt x="344228" y="755141"/>
                </a:lnTo>
                <a:cubicBezTo>
                  <a:pt x="350526" y="761417"/>
                  <a:pt x="359050" y="764943"/>
                  <a:pt x="367941" y="764952"/>
                </a:cubicBezTo>
                <a:lnTo>
                  <a:pt x="617895" y="764952"/>
                </a:lnTo>
                <a:cubicBezTo>
                  <a:pt x="636421" y="764939"/>
                  <a:pt x="651430" y="749908"/>
                  <a:pt x="651417" y="731382"/>
                </a:cubicBezTo>
                <a:cubicBezTo>
                  <a:pt x="651410" y="723327"/>
                  <a:pt x="648507" y="715544"/>
                  <a:pt x="643236" y="709453"/>
                </a:cubicBezTo>
                <a:lnTo>
                  <a:pt x="460659" y="516494"/>
                </a:lnTo>
                <a:lnTo>
                  <a:pt x="782060" y="516494"/>
                </a:lnTo>
                <a:cubicBezTo>
                  <a:pt x="800558" y="516470"/>
                  <a:pt x="815540" y="501467"/>
                  <a:pt x="815540" y="482970"/>
                </a:cubicBezTo>
                <a:lnTo>
                  <a:pt x="815540" y="301515"/>
                </a:lnTo>
                <a:cubicBezTo>
                  <a:pt x="815540" y="283000"/>
                  <a:pt x="800531" y="267992"/>
                  <a:pt x="782016" y="267992"/>
                </a:cubicBezTo>
                <a:lnTo>
                  <a:pt x="442820" y="267992"/>
                </a:lnTo>
                <a:lnTo>
                  <a:pt x="634085" y="58842"/>
                </a:lnTo>
                <a:cubicBezTo>
                  <a:pt x="647158" y="45731"/>
                  <a:pt x="647125" y="24505"/>
                  <a:pt x="634013" y="11433"/>
                </a:cubicBezTo>
                <a:cubicBezTo>
                  <a:pt x="627737" y="5175"/>
                  <a:pt x="619237" y="1657"/>
                  <a:pt x="610372" y="1650"/>
                </a:cubicBezTo>
                <a:lnTo>
                  <a:pt x="385693" y="1650"/>
                </a:lnTo>
                <a:cubicBezTo>
                  <a:pt x="376802" y="1658"/>
                  <a:pt x="368278" y="5185"/>
                  <a:pt x="361980" y="11461"/>
                </a:cubicBezTo>
                <a:close/>
              </a:path>
            </a:pathLst>
          </a:custGeom>
          <a:solidFill>
            <a:srgbClr val="F79F48"/>
          </a:solidFill>
          <a:ln w="9525" cap="flat">
            <a:noFill/>
            <a:prstDash val="solid"/>
            <a:miter/>
          </a:ln>
        </p:spPr>
        <p:txBody>
          <a:bodyPr rtlCol="0" anchor="ctr"/>
          <a:lstStyle/>
          <a:p>
            <a:endParaRPr lang="zh-CN" altLang="en-US"/>
          </a:p>
        </p:txBody>
      </p:sp>
      <p:sp>
        <p:nvSpPr>
          <p:cNvPr id="43" name="图形 134"/>
          <p:cNvSpPr/>
          <p:nvPr/>
        </p:nvSpPr>
        <p:spPr>
          <a:xfrm>
            <a:off x="11512493" y="6434435"/>
            <a:ext cx="424486" cy="423565"/>
          </a:xfrm>
          <a:custGeom>
            <a:avLst/>
            <a:gdLst>
              <a:gd name="connsiteX0" fmla="*/ 905028 w 909685"/>
              <a:gd name="connsiteY0" fmla="*/ 666832 h 907711"/>
              <a:gd name="connsiteX1" fmla="*/ 897411 w 909685"/>
              <a:gd name="connsiteY1" fmla="*/ 666556 h 907711"/>
              <a:gd name="connsiteX2" fmla="*/ 885078 w 909685"/>
              <a:gd name="connsiteY2" fmla="*/ 665846 h 907711"/>
              <a:gd name="connsiteX3" fmla="*/ 866095 w 909685"/>
              <a:gd name="connsiteY3" fmla="*/ 664741 h 907711"/>
              <a:gd name="connsiteX4" fmla="*/ 855696 w 909685"/>
              <a:gd name="connsiteY4" fmla="*/ 663675 h 907711"/>
              <a:gd name="connsiteX5" fmla="*/ 843462 w 909685"/>
              <a:gd name="connsiteY5" fmla="*/ 662037 h 907711"/>
              <a:gd name="connsiteX6" fmla="*/ 827005 w 909685"/>
              <a:gd name="connsiteY6" fmla="*/ 659788 h 907711"/>
              <a:gd name="connsiteX7" fmla="*/ 799161 w 909685"/>
              <a:gd name="connsiteY7" fmla="*/ 653651 h 907711"/>
              <a:gd name="connsiteX8" fmla="*/ 756992 w 909685"/>
              <a:gd name="connsiteY8" fmla="*/ 637608 h 907711"/>
              <a:gd name="connsiteX9" fmla="*/ 738384 w 909685"/>
              <a:gd name="connsiteY9" fmla="*/ 626064 h 907711"/>
              <a:gd name="connsiteX10" fmla="*/ 728025 w 909685"/>
              <a:gd name="connsiteY10" fmla="*/ 617717 h 907711"/>
              <a:gd name="connsiteX11" fmla="*/ 713916 w 909685"/>
              <a:gd name="connsiteY11" fmla="*/ 602898 h 907711"/>
              <a:gd name="connsiteX12" fmla="*/ 699155 w 909685"/>
              <a:gd name="connsiteY12" fmla="*/ 580738 h 907711"/>
              <a:gd name="connsiteX13" fmla="*/ 681021 w 909685"/>
              <a:gd name="connsiteY13" fmla="*/ 532767 h 907711"/>
              <a:gd name="connsiteX14" fmla="*/ 676028 w 909685"/>
              <a:gd name="connsiteY14" fmla="*/ 508082 h 907711"/>
              <a:gd name="connsiteX15" fmla="*/ 672694 w 909685"/>
              <a:gd name="connsiteY15" fmla="*/ 485073 h 907711"/>
              <a:gd name="connsiteX16" fmla="*/ 671510 w 909685"/>
              <a:gd name="connsiteY16" fmla="*/ 471260 h 907711"/>
              <a:gd name="connsiteX17" fmla="*/ 671233 w 909685"/>
              <a:gd name="connsiteY17" fmla="*/ 468912 h 907711"/>
              <a:gd name="connsiteX18" fmla="*/ 670641 w 909685"/>
              <a:gd name="connsiteY18" fmla="*/ 463249 h 907711"/>
              <a:gd name="connsiteX19" fmla="*/ 671391 w 909685"/>
              <a:gd name="connsiteY19" fmla="*/ 436136 h 907711"/>
              <a:gd name="connsiteX20" fmla="*/ 673364 w 909685"/>
              <a:gd name="connsiteY20" fmla="*/ 416778 h 907711"/>
              <a:gd name="connsiteX21" fmla="*/ 677311 w 909685"/>
              <a:gd name="connsiteY21" fmla="*/ 390967 h 907711"/>
              <a:gd name="connsiteX22" fmla="*/ 685204 w 909685"/>
              <a:gd name="connsiteY22" fmla="*/ 359138 h 907711"/>
              <a:gd name="connsiteX23" fmla="*/ 700418 w 909685"/>
              <a:gd name="connsiteY23" fmla="*/ 323757 h 907711"/>
              <a:gd name="connsiteX24" fmla="*/ 716205 w 909685"/>
              <a:gd name="connsiteY24" fmla="*/ 301222 h 907711"/>
              <a:gd name="connsiteX25" fmla="*/ 738562 w 909685"/>
              <a:gd name="connsiteY25" fmla="*/ 280601 h 907711"/>
              <a:gd name="connsiteX26" fmla="*/ 768793 w 909685"/>
              <a:gd name="connsiteY26" fmla="*/ 263532 h 907711"/>
              <a:gd name="connsiteX27" fmla="*/ 808258 w 909685"/>
              <a:gd name="connsiteY27" fmla="*/ 251002 h 907711"/>
              <a:gd name="connsiteX28" fmla="*/ 828781 w 909685"/>
              <a:gd name="connsiteY28" fmla="*/ 247055 h 907711"/>
              <a:gd name="connsiteX29" fmla="*/ 842890 w 909685"/>
              <a:gd name="connsiteY29" fmla="*/ 244983 h 907711"/>
              <a:gd name="connsiteX30" fmla="*/ 858459 w 909685"/>
              <a:gd name="connsiteY30" fmla="*/ 243286 h 907711"/>
              <a:gd name="connsiteX31" fmla="*/ 860333 w 909685"/>
              <a:gd name="connsiteY31" fmla="*/ 243069 h 907711"/>
              <a:gd name="connsiteX32" fmla="*/ 867911 w 909685"/>
              <a:gd name="connsiteY32" fmla="*/ 242379 h 907711"/>
              <a:gd name="connsiteX33" fmla="*/ 872173 w 909685"/>
              <a:gd name="connsiteY33" fmla="*/ 242162 h 907711"/>
              <a:gd name="connsiteX34" fmla="*/ 882612 w 909685"/>
              <a:gd name="connsiteY34" fmla="*/ 241412 h 907711"/>
              <a:gd name="connsiteX35" fmla="*/ 887841 w 909685"/>
              <a:gd name="connsiteY35" fmla="*/ 241254 h 907711"/>
              <a:gd name="connsiteX36" fmla="*/ 903982 w 909685"/>
              <a:gd name="connsiteY36" fmla="*/ 240425 h 907711"/>
              <a:gd name="connsiteX37" fmla="*/ 909606 w 909685"/>
              <a:gd name="connsiteY37" fmla="*/ 239734 h 907711"/>
              <a:gd name="connsiteX38" fmla="*/ 902877 w 909685"/>
              <a:gd name="connsiteY38" fmla="*/ 239557 h 907711"/>
              <a:gd name="connsiteX39" fmla="*/ 891452 w 909685"/>
              <a:gd name="connsiteY39" fmla="*/ 239241 h 907711"/>
              <a:gd name="connsiteX40" fmla="*/ 880540 w 909685"/>
              <a:gd name="connsiteY40" fmla="*/ 238590 h 907711"/>
              <a:gd name="connsiteX41" fmla="*/ 863945 w 909685"/>
              <a:gd name="connsiteY41" fmla="*/ 237485 h 907711"/>
              <a:gd name="connsiteX42" fmla="*/ 862543 w 909685"/>
              <a:gd name="connsiteY42" fmla="*/ 237228 h 907711"/>
              <a:gd name="connsiteX43" fmla="*/ 856880 w 909685"/>
              <a:gd name="connsiteY43" fmla="*/ 236656 h 907711"/>
              <a:gd name="connsiteX44" fmla="*/ 852598 w 909685"/>
              <a:gd name="connsiteY44" fmla="*/ 236380 h 907711"/>
              <a:gd name="connsiteX45" fmla="*/ 841311 w 909685"/>
              <a:gd name="connsiteY45" fmla="*/ 234782 h 907711"/>
              <a:gd name="connsiteX46" fmla="*/ 820197 w 909685"/>
              <a:gd name="connsiteY46" fmla="*/ 231545 h 907711"/>
              <a:gd name="connsiteX47" fmla="*/ 792038 w 909685"/>
              <a:gd name="connsiteY47" fmla="*/ 224678 h 907711"/>
              <a:gd name="connsiteX48" fmla="*/ 749711 w 909685"/>
              <a:gd name="connsiteY48" fmla="*/ 206583 h 907711"/>
              <a:gd name="connsiteX49" fmla="*/ 730748 w 909685"/>
              <a:gd name="connsiteY49" fmla="*/ 193066 h 907711"/>
              <a:gd name="connsiteX50" fmla="*/ 713185 w 909685"/>
              <a:gd name="connsiteY50" fmla="*/ 174971 h 907711"/>
              <a:gd name="connsiteX51" fmla="*/ 696768 w 909685"/>
              <a:gd name="connsiteY51" fmla="*/ 149319 h 907711"/>
              <a:gd name="connsiteX52" fmla="*/ 686901 w 909685"/>
              <a:gd name="connsiteY52" fmla="*/ 126073 h 907711"/>
              <a:gd name="connsiteX53" fmla="*/ 677449 w 909685"/>
              <a:gd name="connsiteY53" fmla="*/ 90692 h 907711"/>
              <a:gd name="connsiteX54" fmla="*/ 675338 w 909685"/>
              <a:gd name="connsiteY54" fmla="*/ 78517 h 907711"/>
              <a:gd name="connsiteX55" fmla="*/ 673167 w 909685"/>
              <a:gd name="connsiteY55" fmla="*/ 62040 h 907711"/>
              <a:gd name="connsiteX56" fmla="*/ 671569 w 909685"/>
              <a:gd name="connsiteY56" fmla="*/ 48385 h 907711"/>
              <a:gd name="connsiteX57" fmla="*/ 670444 w 909685"/>
              <a:gd name="connsiteY57" fmla="*/ 30349 h 907711"/>
              <a:gd name="connsiteX58" fmla="*/ 670424 w 909685"/>
              <a:gd name="connsiteY58" fmla="*/ 28988 h 907711"/>
              <a:gd name="connsiteX59" fmla="*/ 669694 w 909685"/>
              <a:gd name="connsiteY59" fmla="*/ 19989 h 907711"/>
              <a:gd name="connsiteX60" fmla="*/ 669694 w 909685"/>
              <a:gd name="connsiteY60" fmla="*/ 9511 h 907711"/>
              <a:gd name="connsiteX61" fmla="*/ 669280 w 909685"/>
              <a:gd name="connsiteY61" fmla="*/ 7281 h 907711"/>
              <a:gd name="connsiteX62" fmla="*/ 668530 w 909685"/>
              <a:gd name="connsiteY62" fmla="*/ 6946 h 907711"/>
              <a:gd name="connsiteX63" fmla="*/ 668214 w 909685"/>
              <a:gd name="connsiteY63" fmla="*/ 7222 h 907711"/>
              <a:gd name="connsiteX64" fmla="*/ 667879 w 909685"/>
              <a:gd name="connsiteY64" fmla="*/ 8584 h 907711"/>
              <a:gd name="connsiteX65" fmla="*/ 666971 w 909685"/>
              <a:gd name="connsiteY65" fmla="*/ 31869 h 907711"/>
              <a:gd name="connsiteX66" fmla="*/ 664998 w 909685"/>
              <a:gd name="connsiteY66" fmla="*/ 54581 h 907711"/>
              <a:gd name="connsiteX67" fmla="*/ 663873 w 909685"/>
              <a:gd name="connsiteY67" fmla="*/ 63540 h 907711"/>
              <a:gd name="connsiteX68" fmla="*/ 661525 w 909685"/>
              <a:gd name="connsiteY68" fmla="*/ 80944 h 907711"/>
              <a:gd name="connsiteX69" fmla="*/ 658249 w 909685"/>
              <a:gd name="connsiteY69" fmla="*/ 97244 h 907711"/>
              <a:gd name="connsiteX70" fmla="*/ 637530 w 909685"/>
              <a:gd name="connsiteY70" fmla="*/ 155278 h 907711"/>
              <a:gd name="connsiteX71" fmla="*/ 603056 w 909685"/>
              <a:gd name="connsiteY71" fmla="*/ 196125 h 907711"/>
              <a:gd name="connsiteX72" fmla="*/ 580324 w 909685"/>
              <a:gd name="connsiteY72" fmla="*/ 210885 h 907711"/>
              <a:gd name="connsiteX73" fmla="*/ 538530 w 909685"/>
              <a:gd name="connsiteY73" fmla="*/ 226671 h 907711"/>
              <a:gd name="connsiteX74" fmla="*/ 513489 w 909685"/>
              <a:gd name="connsiteY74" fmla="*/ 232256 h 907711"/>
              <a:gd name="connsiteX75" fmla="*/ 500820 w 909685"/>
              <a:gd name="connsiteY75" fmla="*/ 234229 h 907711"/>
              <a:gd name="connsiteX76" fmla="*/ 481995 w 909685"/>
              <a:gd name="connsiteY76" fmla="*/ 236715 h 907711"/>
              <a:gd name="connsiteX77" fmla="*/ 466347 w 909685"/>
              <a:gd name="connsiteY77" fmla="*/ 237860 h 907711"/>
              <a:gd name="connsiteX78" fmla="*/ 463545 w 909685"/>
              <a:gd name="connsiteY78" fmla="*/ 238294 h 907711"/>
              <a:gd name="connsiteX79" fmla="*/ 446930 w 909685"/>
              <a:gd name="connsiteY79" fmla="*/ 238294 h 907711"/>
              <a:gd name="connsiteX80" fmla="*/ 441247 w 909685"/>
              <a:gd name="connsiteY80" fmla="*/ 237801 h 907711"/>
              <a:gd name="connsiteX81" fmla="*/ 436491 w 909685"/>
              <a:gd name="connsiteY81" fmla="*/ 237564 h 907711"/>
              <a:gd name="connsiteX82" fmla="*/ 423290 w 909685"/>
              <a:gd name="connsiteY82" fmla="*/ 236104 h 907711"/>
              <a:gd name="connsiteX83" fmla="*/ 399295 w 909685"/>
              <a:gd name="connsiteY83" fmla="*/ 232788 h 907711"/>
              <a:gd name="connsiteX84" fmla="*/ 351502 w 909685"/>
              <a:gd name="connsiteY84" fmla="*/ 220317 h 907711"/>
              <a:gd name="connsiteX85" fmla="*/ 312036 w 909685"/>
              <a:gd name="connsiteY85" fmla="*/ 199618 h 907711"/>
              <a:gd name="connsiteX86" fmla="*/ 281628 w 909685"/>
              <a:gd name="connsiteY86" fmla="*/ 169051 h 907711"/>
              <a:gd name="connsiteX87" fmla="*/ 261717 w 909685"/>
              <a:gd name="connsiteY87" fmla="*/ 130691 h 907711"/>
              <a:gd name="connsiteX88" fmla="*/ 247194 w 909685"/>
              <a:gd name="connsiteY88" fmla="*/ 69262 h 907711"/>
              <a:gd name="connsiteX89" fmla="*/ 246029 w 909685"/>
              <a:gd name="connsiteY89" fmla="*/ 59830 h 907711"/>
              <a:gd name="connsiteX90" fmla="*/ 244530 w 909685"/>
              <a:gd name="connsiteY90" fmla="*/ 45682 h 907711"/>
              <a:gd name="connsiteX91" fmla="*/ 243405 w 909685"/>
              <a:gd name="connsiteY91" fmla="*/ 25751 h 907711"/>
              <a:gd name="connsiteX92" fmla="*/ 243247 w 909685"/>
              <a:gd name="connsiteY92" fmla="*/ 24331 h 907711"/>
              <a:gd name="connsiteX93" fmla="*/ 242537 w 909685"/>
              <a:gd name="connsiteY93" fmla="*/ 15806 h 907711"/>
              <a:gd name="connsiteX94" fmla="*/ 242537 w 909685"/>
              <a:gd name="connsiteY94" fmla="*/ 4361 h 907711"/>
              <a:gd name="connsiteX95" fmla="*/ 241826 w 909685"/>
              <a:gd name="connsiteY95" fmla="*/ 1480 h 907711"/>
              <a:gd name="connsiteX96" fmla="*/ 241708 w 909685"/>
              <a:gd name="connsiteY96" fmla="*/ 5012 h 907711"/>
              <a:gd name="connsiteX97" fmla="*/ 241471 w 909685"/>
              <a:gd name="connsiteY97" fmla="*/ 11189 h 907711"/>
              <a:gd name="connsiteX98" fmla="*/ 240741 w 909685"/>
              <a:gd name="connsiteY98" fmla="*/ 22101 h 907711"/>
              <a:gd name="connsiteX99" fmla="*/ 240484 w 909685"/>
              <a:gd name="connsiteY99" fmla="*/ 30191 h 907711"/>
              <a:gd name="connsiteX100" fmla="*/ 238866 w 909685"/>
              <a:gd name="connsiteY100" fmla="*/ 47201 h 907711"/>
              <a:gd name="connsiteX101" fmla="*/ 237682 w 909685"/>
              <a:gd name="connsiteY101" fmla="*/ 60461 h 907711"/>
              <a:gd name="connsiteX102" fmla="*/ 234229 w 909685"/>
              <a:gd name="connsiteY102" fmla="*/ 83944 h 907711"/>
              <a:gd name="connsiteX103" fmla="*/ 224205 w 909685"/>
              <a:gd name="connsiteY103" fmla="*/ 124514 h 907711"/>
              <a:gd name="connsiteX104" fmla="*/ 208537 w 909685"/>
              <a:gd name="connsiteY104" fmla="*/ 159165 h 907711"/>
              <a:gd name="connsiteX105" fmla="*/ 188548 w 909685"/>
              <a:gd name="connsiteY105" fmla="*/ 185134 h 907711"/>
              <a:gd name="connsiteX106" fmla="*/ 181838 w 909685"/>
              <a:gd name="connsiteY106" fmla="*/ 191192 h 907711"/>
              <a:gd name="connsiteX107" fmla="*/ 168420 w 909685"/>
              <a:gd name="connsiteY107" fmla="*/ 201808 h 907711"/>
              <a:gd name="connsiteX108" fmla="*/ 128816 w 909685"/>
              <a:gd name="connsiteY108" fmla="*/ 221383 h 907711"/>
              <a:gd name="connsiteX109" fmla="*/ 75695 w 909685"/>
              <a:gd name="connsiteY109" fmla="*/ 234012 h 907711"/>
              <a:gd name="connsiteX110" fmla="*/ 66283 w 909685"/>
              <a:gd name="connsiteY110" fmla="*/ 235216 h 907711"/>
              <a:gd name="connsiteX111" fmla="*/ 55469 w 909685"/>
              <a:gd name="connsiteY111" fmla="*/ 236617 h 907711"/>
              <a:gd name="connsiteX112" fmla="*/ 39347 w 909685"/>
              <a:gd name="connsiteY112" fmla="*/ 237741 h 907711"/>
              <a:gd name="connsiteX113" fmla="*/ 37927 w 909685"/>
              <a:gd name="connsiteY113" fmla="*/ 237880 h 907711"/>
              <a:gd name="connsiteX114" fmla="*/ 28060 w 909685"/>
              <a:gd name="connsiteY114" fmla="*/ 238649 h 907711"/>
              <a:gd name="connsiteX115" fmla="*/ 21410 w 909685"/>
              <a:gd name="connsiteY115" fmla="*/ 238945 h 907711"/>
              <a:gd name="connsiteX116" fmla="*/ 13833 w 909685"/>
              <a:gd name="connsiteY116" fmla="*/ 239557 h 907711"/>
              <a:gd name="connsiteX117" fmla="*/ 4775 w 909685"/>
              <a:gd name="connsiteY117" fmla="*/ 239656 h 907711"/>
              <a:gd name="connsiteX118" fmla="*/ 1480 w 909685"/>
              <a:gd name="connsiteY118" fmla="*/ 240129 h 907711"/>
              <a:gd name="connsiteX119" fmla="*/ 3138 w 909685"/>
              <a:gd name="connsiteY119" fmla="*/ 240386 h 907711"/>
              <a:gd name="connsiteX120" fmla="*/ 34039 w 909685"/>
              <a:gd name="connsiteY120" fmla="*/ 241491 h 907711"/>
              <a:gd name="connsiteX121" fmla="*/ 36881 w 909685"/>
              <a:gd name="connsiteY121" fmla="*/ 241787 h 907711"/>
              <a:gd name="connsiteX122" fmla="*/ 43018 w 909685"/>
              <a:gd name="connsiteY122" fmla="*/ 242379 h 907711"/>
              <a:gd name="connsiteX123" fmla="*/ 47300 w 909685"/>
              <a:gd name="connsiteY123" fmla="*/ 242576 h 907711"/>
              <a:gd name="connsiteX124" fmla="*/ 60994 w 909685"/>
              <a:gd name="connsiteY124" fmla="*/ 244155 h 907711"/>
              <a:gd name="connsiteX125" fmla="*/ 78892 w 909685"/>
              <a:gd name="connsiteY125" fmla="*/ 246404 h 907711"/>
              <a:gd name="connsiteX126" fmla="*/ 103578 w 909685"/>
              <a:gd name="connsiteY126" fmla="*/ 251298 h 907711"/>
              <a:gd name="connsiteX127" fmla="*/ 153167 w 909685"/>
              <a:gd name="connsiteY127" fmla="*/ 269176 h 907711"/>
              <a:gd name="connsiteX128" fmla="*/ 192534 w 909685"/>
              <a:gd name="connsiteY128" fmla="*/ 299525 h 907711"/>
              <a:gd name="connsiteX129" fmla="*/ 207294 w 909685"/>
              <a:gd name="connsiteY129" fmla="*/ 319258 h 907711"/>
              <a:gd name="connsiteX130" fmla="*/ 224757 w 909685"/>
              <a:gd name="connsiteY130" fmla="*/ 357757 h 907711"/>
              <a:gd name="connsiteX131" fmla="*/ 232197 w 909685"/>
              <a:gd name="connsiteY131" fmla="*/ 386290 h 907711"/>
              <a:gd name="connsiteX132" fmla="*/ 235867 w 909685"/>
              <a:gd name="connsiteY132" fmla="*/ 407819 h 907711"/>
              <a:gd name="connsiteX133" fmla="*/ 237169 w 909685"/>
              <a:gd name="connsiteY133" fmla="*/ 416738 h 907711"/>
              <a:gd name="connsiteX134" fmla="*/ 238590 w 909685"/>
              <a:gd name="connsiteY134" fmla="*/ 428992 h 907711"/>
              <a:gd name="connsiteX135" fmla="*/ 239754 w 909685"/>
              <a:gd name="connsiteY135" fmla="*/ 446081 h 907711"/>
              <a:gd name="connsiteX136" fmla="*/ 240228 w 909685"/>
              <a:gd name="connsiteY136" fmla="*/ 448883 h 907711"/>
              <a:gd name="connsiteX137" fmla="*/ 240228 w 909685"/>
              <a:gd name="connsiteY137" fmla="*/ 456934 h 907711"/>
              <a:gd name="connsiteX138" fmla="*/ 239597 w 909685"/>
              <a:gd name="connsiteY138" fmla="*/ 464985 h 907711"/>
              <a:gd name="connsiteX139" fmla="*/ 239439 w 909685"/>
              <a:gd name="connsiteY139" fmla="*/ 469267 h 907711"/>
              <a:gd name="connsiteX140" fmla="*/ 237880 w 909685"/>
              <a:gd name="connsiteY140" fmla="*/ 483909 h 907711"/>
              <a:gd name="connsiteX141" fmla="*/ 234959 w 909685"/>
              <a:gd name="connsiteY141" fmla="*/ 505062 h 907711"/>
              <a:gd name="connsiteX142" fmla="*/ 227461 w 909685"/>
              <a:gd name="connsiteY142" fmla="*/ 540069 h 907711"/>
              <a:gd name="connsiteX143" fmla="*/ 207373 w 909685"/>
              <a:gd name="connsiteY143" fmla="*/ 587723 h 907711"/>
              <a:gd name="connsiteX144" fmla="*/ 174498 w 909685"/>
              <a:gd name="connsiteY144" fmla="*/ 624407 h 907711"/>
              <a:gd name="connsiteX145" fmla="*/ 130099 w 909685"/>
              <a:gd name="connsiteY145" fmla="*/ 647928 h 907711"/>
              <a:gd name="connsiteX146" fmla="*/ 96691 w 909685"/>
              <a:gd name="connsiteY146" fmla="*/ 657321 h 907711"/>
              <a:gd name="connsiteX147" fmla="*/ 74235 w 909685"/>
              <a:gd name="connsiteY147" fmla="*/ 661268 h 907711"/>
              <a:gd name="connsiteX148" fmla="*/ 65296 w 909685"/>
              <a:gd name="connsiteY148" fmla="*/ 662570 h 907711"/>
              <a:gd name="connsiteX149" fmla="*/ 53042 w 909685"/>
              <a:gd name="connsiteY149" fmla="*/ 663991 h 907711"/>
              <a:gd name="connsiteX150" fmla="*/ 35973 w 909685"/>
              <a:gd name="connsiteY150" fmla="*/ 665135 h 907711"/>
              <a:gd name="connsiteX151" fmla="*/ 35026 w 909685"/>
              <a:gd name="connsiteY151" fmla="*/ 665135 h 907711"/>
              <a:gd name="connsiteX152" fmla="*/ 25159 w 909685"/>
              <a:gd name="connsiteY152" fmla="*/ 665885 h 907711"/>
              <a:gd name="connsiteX153" fmla="*/ 16122 w 909685"/>
              <a:gd name="connsiteY153" fmla="*/ 666161 h 907711"/>
              <a:gd name="connsiteX154" fmla="*/ 6650 w 909685"/>
              <a:gd name="connsiteY154" fmla="*/ 666892 h 907711"/>
              <a:gd name="connsiteX155" fmla="*/ 2960 w 909685"/>
              <a:gd name="connsiteY155" fmla="*/ 667740 h 907711"/>
              <a:gd name="connsiteX156" fmla="*/ 7538 w 909685"/>
              <a:gd name="connsiteY156" fmla="*/ 667740 h 907711"/>
              <a:gd name="connsiteX157" fmla="*/ 37492 w 909685"/>
              <a:gd name="connsiteY157" fmla="*/ 668825 h 907711"/>
              <a:gd name="connsiteX158" fmla="*/ 39466 w 909685"/>
              <a:gd name="connsiteY158" fmla="*/ 669023 h 907711"/>
              <a:gd name="connsiteX159" fmla="*/ 54108 w 909685"/>
              <a:gd name="connsiteY159" fmla="*/ 670463 h 907711"/>
              <a:gd name="connsiteX160" fmla="*/ 66381 w 909685"/>
              <a:gd name="connsiteY160" fmla="*/ 671825 h 907711"/>
              <a:gd name="connsiteX161" fmla="*/ 89844 w 909685"/>
              <a:gd name="connsiteY161" fmla="*/ 675515 h 907711"/>
              <a:gd name="connsiteX162" fmla="*/ 121239 w 909685"/>
              <a:gd name="connsiteY162" fmla="*/ 683151 h 907711"/>
              <a:gd name="connsiteX163" fmla="*/ 159639 w 909685"/>
              <a:gd name="connsiteY163" fmla="*/ 699707 h 907711"/>
              <a:gd name="connsiteX164" fmla="*/ 184029 w 909685"/>
              <a:gd name="connsiteY164" fmla="*/ 717664 h 907711"/>
              <a:gd name="connsiteX165" fmla="*/ 197585 w 909685"/>
              <a:gd name="connsiteY165" fmla="*/ 732345 h 907711"/>
              <a:gd name="connsiteX166" fmla="*/ 211201 w 909685"/>
              <a:gd name="connsiteY166" fmla="*/ 752986 h 907711"/>
              <a:gd name="connsiteX167" fmla="*/ 228625 w 909685"/>
              <a:gd name="connsiteY167" fmla="*/ 798194 h 907711"/>
              <a:gd name="connsiteX168" fmla="*/ 235906 w 909685"/>
              <a:gd name="connsiteY168" fmla="*/ 835489 h 907711"/>
              <a:gd name="connsiteX169" fmla="*/ 237150 w 909685"/>
              <a:gd name="connsiteY169" fmla="*/ 843935 h 907711"/>
              <a:gd name="connsiteX170" fmla="*/ 238590 w 909685"/>
              <a:gd name="connsiteY170" fmla="*/ 856189 h 907711"/>
              <a:gd name="connsiteX171" fmla="*/ 239735 w 909685"/>
              <a:gd name="connsiteY171" fmla="*/ 873277 h 907711"/>
              <a:gd name="connsiteX172" fmla="*/ 239991 w 909685"/>
              <a:gd name="connsiteY172" fmla="*/ 875152 h 907711"/>
              <a:gd name="connsiteX173" fmla="*/ 240544 w 909685"/>
              <a:gd name="connsiteY173" fmla="*/ 880815 h 907711"/>
              <a:gd name="connsiteX174" fmla="*/ 241668 w 909685"/>
              <a:gd name="connsiteY174" fmla="*/ 905047 h 907711"/>
              <a:gd name="connsiteX175" fmla="*/ 242418 w 909685"/>
              <a:gd name="connsiteY175" fmla="*/ 906369 h 907711"/>
              <a:gd name="connsiteX176" fmla="*/ 242418 w 909685"/>
              <a:gd name="connsiteY176" fmla="*/ 902956 h 907711"/>
              <a:gd name="connsiteX177" fmla="*/ 243504 w 909685"/>
              <a:gd name="connsiteY177" fmla="*/ 872054 h 907711"/>
              <a:gd name="connsiteX178" fmla="*/ 243760 w 909685"/>
              <a:gd name="connsiteY178" fmla="*/ 869686 h 907711"/>
              <a:gd name="connsiteX179" fmla="*/ 244411 w 909685"/>
              <a:gd name="connsiteY179" fmla="*/ 863549 h 907711"/>
              <a:gd name="connsiteX180" fmla="*/ 245576 w 909685"/>
              <a:gd name="connsiteY180" fmla="*/ 849342 h 907711"/>
              <a:gd name="connsiteX181" fmla="*/ 248240 w 909685"/>
              <a:gd name="connsiteY181" fmla="*/ 830556 h 907711"/>
              <a:gd name="connsiteX182" fmla="*/ 251081 w 909685"/>
              <a:gd name="connsiteY182" fmla="*/ 814651 h 907711"/>
              <a:gd name="connsiteX183" fmla="*/ 263572 w 909685"/>
              <a:gd name="connsiteY183" fmla="*/ 771772 h 907711"/>
              <a:gd name="connsiteX184" fmla="*/ 284035 w 909685"/>
              <a:gd name="connsiteY184" fmla="*/ 734773 h 907711"/>
              <a:gd name="connsiteX185" fmla="*/ 289501 w 909685"/>
              <a:gd name="connsiteY185" fmla="*/ 728162 h 907711"/>
              <a:gd name="connsiteX186" fmla="*/ 307399 w 909685"/>
              <a:gd name="connsiteY186" fmla="*/ 711073 h 907711"/>
              <a:gd name="connsiteX187" fmla="*/ 325967 w 909685"/>
              <a:gd name="connsiteY187" fmla="*/ 698622 h 907711"/>
              <a:gd name="connsiteX188" fmla="*/ 362769 w 909685"/>
              <a:gd name="connsiteY188" fmla="*/ 683132 h 907711"/>
              <a:gd name="connsiteX189" fmla="*/ 412910 w 909685"/>
              <a:gd name="connsiteY189" fmla="*/ 672279 h 907711"/>
              <a:gd name="connsiteX190" fmla="*/ 422777 w 909685"/>
              <a:gd name="connsiteY190" fmla="*/ 671174 h 907711"/>
              <a:gd name="connsiteX191" fmla="*/ 438820 w 909685"/>
              <a:gd name="connsiteY191" fmla="*/ 669536 h 907711"/>
              <a:gd name="connsiteX192" fmla="*/ 441207 w 909685"/>
              <a:gd name="connsiteY192" fmla="*/ 669536 h 907711"/>
              <a:gd name="connsiteX193" fmla="*/ 461631 w 909685"/>
              <a:gd name="connsiteY193" fmla="*/ 668707 h 907711"/>
              <a:gd name="connsiteX194" fmla="*/ 465419 w 909685"/>
              <a:gd name="connsiteY194" fmla="*/ 668944 h 907711"/>
              <a:gd name="connsiteX195" fmla="*/ 481502 w 909685"/>
              <a:gd name="connsiteY195" fmla="*/ 670424 h 907711"/>
              <a:gd name="connsiteX196" fmla="*/ 493776 w 909685"/>
              <a:gd name="connsiteY196" fmla="*/ 671825 h 907711"/>
              <a:gd name="connsiteX197" fmla="*/ 514850 w 909685"/>
              <a:gd name="connsiteY197" fmla="*/ 675239 h 907711"/>
              <a:gd name="connsiteX198" fmla="*/ 552224 w 909685"/>
              <a:gd name="connsiteY198" fmla="*/ 684474 h 907711"/>
              <a:gd name="connsiteX199" fmla="*/ 589520 w 909685"/>
              <a:gd name="connsiteY199" fmla="*/ 701444 h 907711"/>
              <a:gd name="connsiteX200" fmla="*/ 615942 w 909685"/>
              <a:gd name="connsiteY200" fmla="*/ 722361 h 907711"/>
              <a:gd name="connsiteX201" fmla="*/ 627308 w 909685"/>
              <a:gd name="connsiteY201" fmla="*/ 735799 h 907711"/>
              <a:gd name="connsiteX202" fmla="*/ 648718 w 909685"/>
              <a:gd name="connsiteY202" fmla="*/ 776014 h 907711"/>
              <a:gd name="connsiteX203" fmla="*/ 663222 w 909685"/>
              <a:gd name="connsiteY203" fmla="*/ 836476 h 907711"/>
              <a:gd name="connsiteX204" fmla="*/ 664662 w 909685"/>
              <a:gd name="connsiteY204" fmla="*/ 847289 h 907711"/>
              <a:gd name="connsiteX205" fmla="*/ 665846 w 909685"/>
              <a:gd name="connsiteY205" fmla="*/ 858616 h 907711"/>
              <a:gd name="connsiteX206" fmla="*/ 666951 w 909685"/>
              <a:gd name="connsiteY206" fmla="*/ 877125 h 907711"/>
              <a:gd name="connsiteX207" fmla="*/ 667129 w 909685"/>
              <a:gd name="connsiteY207" fmla="*/ 878546 h 907711"/>
              <a:gd name="connsiteX208" fmla="*/ 667800 w 909685"/>
              <a:gd name="connsiteY208" fmla="*/ 886124 h 907711"/>
              <a:gd name="connsiteX209" fmla="*/ 667800 w 909685"/>
              <a:gd name="connsiteY209" fmla="*/ 897075 h 907711"/>
              <a:gd name="connsiteX210" fmla="*/ 668056 w 909685"/>
              <a:gd name="connsiteY210" fmla="*/ 899917 h 907711"/>
              <a:gd name="connsiteX211" fmla="*/ 668708 w 909685"/>
              <a:gd name="connsiteY211" fmla="*/ 900351 h 907711"/>
              <a:gd name="connsiteX212" fmla="*/ 669339 w 909685"/>
              <a:gd name="connsiteY212" fmla="*/ 899858 h 907711"/>
              <a:gd name="connsiteX213" fmla="*/ 669556 w 909685"/>
              <a:gd name="connsiteY213" fmla="*/ 896543 h 907711"/>
              <a:gd name="connsiteX214" fmla="*/ 670661 w 909685"/>
              <a:gd name="connsiteY214" fmla="*/ 868009 h 907711"/>
              <a:gd name="connsiteX215" fmla="*/ 670779 w 909685"/>
              <a:gd name="connsiteY215" fmla="*/ 866588 h 907711"/>
              <a:gd name="connsiteX216" fmla="*/ 672299 w 909685"/>
              <a:gd name="connsiteY216" fmla="*/ 851946 h 907711"/>
              <a:gd name="connsiteX217" fmla="*/ 674647 w 909685"/>
              <a:gd name="connsiteY217" fmla="*/ 833101 h 907711"/>
              <a:gd name="connsiteX218" fmla="*/ 680153 w 909685"/>
              <a:gd name="connsiteY218" fmla="*/ 804666 h 907711"/>
              <a:gd name="connsiteX219" fmla="*/ 700852 w 909685"/>
              <a:gd name="connsiteY219" fmla="*/ 750105 h 907711"/>
              <a:gd name="connsiteX220" fmla="*/ 722263 w 909685"/>
              <a:gd name="connsiteY220" fmla="*/ 721611 h 907711"/>
              <a:gd name="connsiteX221" fmla="*/ 735523 w 909685"/>
              <a:gd name="connsiteY221" fmla="*/ 710067 h 907711"/>
              <a:gd name="connsiteX222" fmla="*/ 757999 w 909685"/>
              <a:gd name="connsiteY222" fmla="*/ 695780 h 907711"/>
              <a:gd name="connsiteX223" fmla="*/ 792038 w 909685"/>
              <a:gd name="connsiteY223" fmla="*/ 682303 h 907711"/>
              <a:gd name="connsiteX224" fmla="*/ 816961 w 909685"/>
              <a:gd name="connsiteY224" fmla="*/ 676225 h 907711"/>
              <a:gd name="connsiteX225" fmla="*/ 835213 w 909685"/>
              <a:gd name="connsiteY225" fmla="*/ 673068 h 907711"/>
              <a:gd name="connsiteX226" fmla="*/ 852618 w 909685"/>
              <a:gd name="connsiteY226" fmla="*/ 670720 h 907711"/>
              <a:gd name="connsiteX227" fmla="*/ 868266 w 909685"/>
              <a:gd name="connsiteY227" fmla="*/ 669536 h 907711"/>
              <a:gd name="connsiteX228" fmla="*/ 869667 w 909685"/>
              <a:gd name="connsiteY228" fmla="*/ 669398 h 907711"/>
              <a:gd name="connsiteX229" fmla="*/ 878192 w 909685"/>
              <a:gd name="connsiteY229" fmla="*/ 668668 h 907711"/>
              <a:gd name="connsiteX230" fmla="*/ 883421 w 909685"/>
              <a:gd name="connsiteY230" fmla="*/ 668470 h 907711"/>
              <a:gd name="connsiteX231" fmla="*/ 896227 w 909685"/>
              <a:gd name="connsiteY231" fmla="*/ 667701 h 907711"/>
              <a:gd name="connsiteX232" fmla="*/ 906903 w 909685"/>
              <a:gd name="connsiteY232" fmla="*/ 667701 h 907711"/>
              <a:gd name="connsiteX233" fmla="*/ 905028 w 909685"/>
              <a:gd name="connsiteY233" fmla="*/ 666832 h 907711"/>
              <a:gd name="connsiteX234" fmla="*/ 666754 w 909685"/>
              <a:gd name="connsiteY234" fmla="*/ 463584 h 907711"/>
              <a:gd name="connsiteX235" fmla="*/ 665175 w 909685"/>
              <a:gd name="connsiteY235" fmla="*/ 479647 h 907711"/>
              <a:gd name="connsiteX236" fmla="*/ 664169 w 909685"/>
              <a:gd name="connsiteY236" fmla="*/ 489513 h 907711"/>
              <a:gd name="connsiteX237" fmla="*/ 661880 w 909685"/>
              <a:gd name="connsiteY237" fmla="*/ 505970 h 907711"/>
              <a:gd name="connsiteX238" fmla="*/ 656276 w 909685"/>
              <a:gd name="connsiteY238" fmla="*/ 533438 h 907711"/>
              <a:gd name="connsiteX239" fmla="*/ 637964 w 909685"/>
              <a:gd name="connsiteY239" fmla="*/ 581350 h 907711"/>
              <a:gd name="connsiteX240" fmla="*/ 623381 w 909685"/>
              <a:gd name="connsiteY240" fmla="*/ 603056 h 907711"/>
              <a:gd name="connsiteX241" fmla="*/ 585297 w 909685"/>
              <a:gd name="connsiteY241" fmla="*/ 635003 h 907711"/>
              <a:gd name="connsiteX242" fmla="*/ 545831 w 909685"/>
              <a:gd name="connsiteY242" fmla="*/ 651559 h 907711"/>
              <a:gd name="connsiteX243" fmla="*/ 512482 w 909685"/>
              <a:gd name="connsiteY243" fmla="*/ 659196 h 907711"/>
              <a:gd name="connsiteX244" fmla="*/ 498452 w 909685"/>
              <a:gd name="connsiteY244" fmla="*/ 661643 h 907711"/>
              <a:gd name="connsiteX245" fmla="*/ 490441 w 909685"/>
              <a:gd name="connsiteY245" fmla="*/ 662590 h 907711"/>
              <a:gd name="connsiteX246" fmla="*/ 477674 w 909685"/>
              <a:gd name="connsiteY246" fmla="*/ 663892 h 907711"/>
              <a:gd name="connsiteX247" fmla="*/ 473905 w 909685"/>
              <a:gd name="connsiteY247" fmla="*/ 664228 h 907711"/>
              <a:gd name="connsiteX248" fmla="*/ 467274 w 909685"/>
              <a:gd name="connsiteY248" fmla="*/ 664839 h 907711"/>
              <a:gd name="connsiteX249" fmla="*/ 458750 w 909685"/>
              <a:gd name="connsiteY249" fmla="*/ 665510 h 907711"/>
              <a:gd name="connsiteX250" fmla="*/ 451172 w 909685"/>
              <a:gd name="connsiteY250" fmla="*/ 665510 h 907711"/>
              <a:gd name="connsiteX251" fmla="*/ 444068 w 909685"/>
              <a:gd name="connsiteY251" fmla="*/ 664879 h 907711"/>
              <a:gd name="connsiteX252" fmla="*/ 436984 w 909685"/>
              <a:gd name="connsiteY252" fmla="*/ 664188 h 907711"/>
              <a:gd name="connsiteX253" fmla="*/ 435011 w 909685"/>
              <a:gd name="connsiteY253" fmla="*/ 663991 h 907711"/>
              <a:gd name="connsiteX254" fmla="*/ 410483 w 909685"/>
              <a:gd name="connsiteY254" fmla="*/ 661248 h 907711"/>
              <a:gd name="connsiteX255" fmla="*/ 371353 w 909685"/>
              <a:gd name="connsiteY255" fmla="*/ 653493 h 907711"/>
              <a:gd name="connsiteX256" fmla="*/ 325869 w 909685"/>
              <a:gd name="connsiteY256" fmla="*/ 635497 h 907711"/>
              <a:gd name="connsiteX257" fmla="*/ 303314 w 909685"/>
              <a:gd name="connsiteY257" fmla="*/ 619710 h 907711"/>
              <a:gd name="connsiteX258" fmla="*/ 295894 w 909685"/>
              <a:gd name="connsiteY258" fmla="*/ 613021 h 907711"/>
              <a:gd name="connsiteX259" fmla="*/ 280108 w 909685"/>
              <a:gd name="connsiteY259" fmla="*/ 593959 h 907711"/>
              <a:gd name="connsiteX260" fmla="*/ 262210 w 909685"/>
              <a:gd name="connsiteY260" fmla="*/ 559347 h 907711"/>
              <a:gd name="connsiteX261" fmla="*/ 250765 w 909685"/>
              <a:gd name="connsiteY261" fmla="*/ 518658 h 907711"/>
              <a:gd name="connsiteX262" fmla="*/ 246977 w 909685"/>
              <a:gd name="connsiteY262" fmla="*/ 495216 h 907711"/>
              <a:gd name="connsiteX263" fmla="*/ 244392 w 909685"/>
              <a:gd name="connsiteY263" fmla="*/ 474970 h 907711"/>
              <a:gd name="connsiteX264" fmla="*/ 243326 w 909685"/>
              <a:gd name="connsiteY264" fmla="*/ 445982 h 907711"/>
              <a:gd name="connsiteX265" fmla="*/ 244924 w 909685"/>
              <a:gd name="connsiteY265" fmla="*/ 429446 h 907711"/>
              <a:gd name="connsiteX266" fmla="*/ 245141 w 909685"/>
              <a:gd name="connsiteY266" fmla="*/ 426605 h 907711"/>
              <a:gd name="connsiteX267" fmla="*/ 246681 w 909685"/>
              <a:gd name="connsiteY267" fmla="*/ 413877 h 907711"/>
              <a:gd name="connsiteX268" fmla="*/ 247904 w 909685"/>
              <a:gd name="connsiteY268" fmla="*/ 404464 h 907711"/>
              <a:gd name="connsiteX269" fmla="*/ 261480 w 909685"/>
              <a:gd name="connsiteY269" fmla="*/ 349607 h 907711"/>
              <a:gd name="connsiteX270" fmla="*/ 281568 w 909685"/>
              <a:gd name="connsiteY270" fmla="*/ 311167 h 907711"/>
              <a:gd name="connsiteX271" fmla="*/ 311996 w 909685"/>
              <a:gd name="connsiteY271" fmla="*/ 280601 h 907711"/>
              <a:gd name="connsiteX272" fmla="*/ 351462 w 909685"/>
              <a:gd name="connsiteY272" fmla="*/ 259882 h 907711"/>
              <a:gd name="connsiteX273" fmla="*/ 399255 w 909685"/>
              <a:gd name="connsiteY273" fmla="*/ 247391 h 907711"/>
              <a:gd name="connsiteX274" fmla="*/ 418988 w 909685"/>
              <a:gd name="connsiteY274" fmla="*/ 244530 h 907711"/>
              <a:gd name="connsiteX275" fmla="*/ 432229 w 909685"/>
              <a:gd name="connsiteY275" fmla="*/ 243346 h 907711"/>
              <a:gd name="connsiteX276" fmla="*/ 448311 w 909685"/>
              <a:gd name="connsiteY276" fmla="*/ 241767 h 907711"/>
              <a:gd name="connsiteX277" fmla="*/ 464433 w 909685"/>
              <a:gd name="connsiteY277" fmla="*/ 242142 h 907711"/>
              <a:gd name="connsiteX278" fmla="*/ 465834 w 909685"/>
              <a:gd name="connsiteY278" fmla="*/ 242339 h 907711"/>
              <a:gd name="connsiteX279" fmla="*/ 481975 w 909685"/>
              <a:gd name="connsiteY279" fmla="*/ 243464 h 907711"/>
              <a:gd name="connsiteX280" fmla="*/ 491842 w 909685"/>
              <a:gd name="connsiteY280" fmla="*/ 244530 h 907711"/>
              <a:gd name="connsiteX281" fmla="*/ 508260 w 909685"/>
              <a:gd name="connsiteY281" fmla="*/ 247095 h 907711"/>
              <a:gd name="connsiteX282" fmla="*/ 528782 w 909685"/>
              <a:gd name="connsiteY282" fmla="*/ 251041 h 907711"/>
              <a:gd name="connsiteX283" fmla="*/ 563808 w 909685"/>
              <a:gd name="connsiteY283" fmla="*/ 261697 h 907711"/>
              <a:gd name="connsiteX284" fmla="*/ 602958 w 909685"/>
              <a:gd name="connsiteY284" fmla="*/ 284035 h 907711"/>
              <a:gd name="connsiteX285" fmla="*/ 640825 w 909685"/>
              <a:gd name="connsiteY285" fmla="*/ 331177 h 907711"/>
              <a:gd name="connsiteX286" fmla="*/ 653316 w 909685"/>
              <a:gd name="connsiteY286" fmla="*/ 363065 h 907711"/>
              <a:gd name="connsiteX287" fmla="*/ 661663 w 909685"/>
              <a:gd name="connsiteY287" fmla="*/ 399669 h 907711"/>
              <a:gd name="connsiteX288" fmla="*/ 663893 w 909685"/>
              <a:gd name="connsiteY288" fmla="*/ 416146 h 907711"/>
              <a:gd name="connsiteX289" fmla="*/ 665609 w 909685"/>
              <a:gd name="connsiteY289" fmla="*/ 429801 h 907711"/>
              <a:gd name="connsiteX290" fmla="*/ 665767 w 909685"/>
              <a:gd name="connsiteY290" fmla="*/ 432169 h 907711"/>
              <a:gd name="connsiteX291" fmla="*/ 666517 w 909685"/>
              <a:gd name="connsiteY291" fmla="*/ 440201 h 907711"/>
              <a:gd name="connsiteX292" fmla="*/ 666714 w 909685"/>
              <a:gd name="connsiteY292" fmla="*/ 443062 h 907711"/>
              <a:gd name="connsiteX293" fmla="*/ 666714 w 909685"/>
              <a:gd name="connsiteY293" fmla="*/ 454014 h 907711"/>
              <a:gd name="connsiteX294" fmla="*/ 666714 w 909685"/>
              <a:gd name="connsiteY294" fmla="*/ 454014 h 907711"/>
              <a:gd name="connsiteX295" fmla="*/ 666754 w 909685"/>
              <a:gd name="connsiteY295" fmla="*/ 463544 h 9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909685" h="907711">
                <a:moveTo>
                  <a:pt x="905028" y="666832"/>
                </a:moveTo>
                <a:cubicBezTo>
                  <a:pt x="902487" y="666959"/>
                  <a:pt x="899937" y="666866"/>
                  <a:pt x="897411" y="666556"/>
                </a:cubicBezTo>
                <a:cubicBezTo>
                  <a:pt x="893341" y="665858"/>
                  <a:pt x="889203" y="665619"/>
                  <a:pt x="885078" y="665846"/>
                </a:cubicBezTo>
                <a:cubicBezTo>
                  <a:pt x="878705" y="665964"/>
                  <a:pt x="872469" y="664405"/>
                  <a:pt x="866095" y="664741"/>
                </a:cubicBezTo>
                <a:cubicBezTo>
                  <a:pt x="862701" y="663655"/>
                  <a:pt x="859149" y="664129"/>
                  <a:pt x="855696" y="663675"/>
                </a:cubicBezTo>
                <a:cubicBezTo>
                  <a:pt x="851611" y="663162"/>
                  <a:pt x="847547" y="662570"/>
                  <a:pt x="843462" y="662037"/>
                </a:cubicBezTo>
                <a:cubicBezTo>
                  <a:pt x="837976" y="661307"/>
                  <a:pt x="832431" y="660873"/>
                  <a:pt x="827005" y="659788"/>
                </a:cubicBezTo>
                <a:cubicBezTo>
                  <a:pt x="817691" y="657933"/>
                  <a:pt x="808357" y="656117"/>
                  <a:pt x="799161" y="653651"/>
                </a:cubicBezTo>
                <a:cubicBezTo>
                  <a:pt x="784571" y="649831"/>
                  <a:pt x="770432" y="644451"/>
                  <a:pt x="756992" y="637608"/>
                </a:cubicBezTo>
                <a:cubicBezTo>
                  <a:pt x="750534" y="634188"/>
                  <a:pt x="744318" y="630331"/>
                  <a:pt x="738384" y="626064"/>
                </a:cubicBezTo>
                <a:cubicBezTo>
                  <a:pt x="734738" y="623531"/>
                  <a:pt x="731277" y="620740"/>
                  <a:pt x="728025" y="617717"/>
                </a:cubicBezTo>
                <a:cubicBezTo>
                  <a:pt x="722975" y="613120"/>
                  <a:pt x="718259" y="608169"/>
                  <a:pt x="713916" y="602898"/>
                </a:cubicBezTo>
                <a:cubicBezTo>
                  <a:pt x="708357" y="595958"/>
                  <a:pt x="703418" y="588542"/>
                  <a:pt x="699155" y="580738"/>
                </a:cubicBezTo>
                <a:cubicBezTo>
                  <a:pt x="691110" y="565577"/>
                  <a:pt x="685017" y="549459"/>
                  <a:pt x="681021" y="532767"/>
                </a:cubicBezTo>
                <a:cubicBezTo>
                  <a:pt x="678982" y="524624"/>
                  <a:pt x="677317" y="516395"/>
                  <a:pt x="676028" y="508082"/>
                </a:cubicBezTo>
                <a:cubicBezTo>
                  <a:pt x="674844" y="500425"/>
                  <a:pt x="673443" y="492789"/>
                  <a:pt x="672694" y="485073"/>
                </a:cubicBezTo>
                <a:cubicBezTo>
                  <a:pt x="671900" y="480511"/>
                  <a:pt x="671504" y="475889"/>
                  <a:pt x="671510" y="471260"/>
                </a:cubicBezTo>
                <a:cubicBezTo>
                  <a:pt x="671555" y="470467"/>
                  <a:pt x="671462" y="469672"/>
                  <a:pt x="671233" y="468912"/>
                </a:cubicBezTo>
                <a:cubicBezTo>
                  <a:pt x="670752" y="467065"/>
                  <a:pt x="670553" y="465155"/>
                  <a:pt x="670641" y="463249"/>
                </a:cubicBezTo>
                <a:cubicBezTo>
                  <a:pt x="670760" y="454211"/>
                  <a:pt x="670227" y="445173"/>
                  <a:pt x="671391" y="436136"/>
                </a:cubicBezTo>
                <a:cubicBezTo>
                  <a:pt x="672220" y="429722"/>
                  <a:pt x="672615" y="423230"/>
                  <a:pt x="673364" y="416778"/>
                </a:cubicBezTo>
                <a:cubicBezTo>
                  <a:pt x="674371" y="408115"/>
                  <a:pt x="675772" y="399531"/>
                  <a:pt x="677311" y="390967"/>
                </a:cubicBezTo>
                <a:cubicBezTo>
                  <a:pt x="679278" y="380203"/>
                  <a:pt x="681915" y="369573"/>
                  <a:pt x="685204" y="359138"/>
                </a:cubicBezTo>
                <a:cubicBezTo>
                  <a:pt x="689082" y="346866"/>
                  <a:pt x="694179" y="335013"/>
                  <a:pt x="700418" y="323757"/>
                </a:cubicBezTo>
                <a:cubicBezTo>
                  <a:pt x="704817" y="315676"/>
                  <a:pt x="710111" y="308117"/>
                  <a:pt x="716205" y="301222"/>
                </a:cubicBezTo>
                <a:cubicBezTo>
                  <a:pt x="722872" y="293544"/>
                  <a:pt x="730371" y="286628"/>
                  <a:pt x="738562" y="280601"/>
                </a:cubicBezTo>
                <a:cubicBezTo>
                  <a:pt x="747988" y="273829"/>
                  <a:pt x="758125" y="268104"/>
                  <a:pt x="768793" y="263532"/>
                </a:cubicBezTo>
                <a:cubicBezTo>
                  <a:pt x="781540" y="258165"/>
                  <a:pt x="794749" y="253970"/>
                  <a:pt x="808258" y="251002"/>
                </a:cubicBezTo>
                <a:cubicBezTo>
                  <a:pt x="815066" y="249482"/>
                  <a:pt x="821913" y="248141"/>
                  <a:pt x="828781" y="247055"/>
                </a:cubicBezTo>
                <a:cubicBezTo>
                  <a:pt x="833477" y="246286"/>
                  <a:pt x="838154" y="245516"/>
                  <a:pt x="842890" y="244983"/>
                </a:cubicBezTo>
                <a:cubicBezTo>
                  <a:pt x="848060" y="244391"/>
                  <a:pt x="853210" y="243405"/>
                  <a:pt x="858459" y="243286"/>
                </a:cubicBezTo>
                <a:cubicBezTo>
                  <a:pt x="859090" y="243304"/>
                  <a:pt x="859722" y="243231"/>
                  <a:pt x="860333" y="243069"/>
                </a:cubicBezTo>
                <a:cubicBezTo>
                  <a:pt x="862812" y="242475"/>
                  <a:pt x="865365" y="242242"/>
                  <a:pt x="867911" y="242379"/>
                </a:cubicBezTo>
                <a:cubicBezTo>
                  <a:pt x="869336" y="242456"/>
                  <a:pt x="870764" y="242383"/>
                  <a:pt x="872173" y="242162"/>
                </a:cubicBezTo>
                <a:cubicBezTo>
                  <a:pt x="875613" y="241508"/>
                  <a:pt x="879115" y="241258"/>
                  <a:pt x="882612" y="241412"/>
                </a:cubicBezTo>
                <a:cubicBezTo>
                  <a:pt x="884356" y="241528"/>
                  <a:pt x="886107" y="241475"/>
                  <a:pt x="887841" y="241254"/>
                </a:cubicBezTo>
                <a:cubicBezTo>
                  <a:pt x="893189" y="240149"/>
                  <a:pt x="898595" y="240622"/>
                  <a:pt x="903982" y="240425"/>
                </a:cubicBezTo>
                <a:cubicBezTo>
                  <a:pt x="905885" y="240571"/>
                  <a:pt x="907797" y="240336"/>
                  <a:pt x="909606" y="239734"/>
                </a:cubicBezTo>
                <a:lnTo>
                  <a:pt x="902877" y="239557"/>
                </a:lnTo>
                <a:cubicBezTo>
                  <a:pt x="899067" y="239689"/>
                  <a:pt x="895251" y="239584"/>
                  <a:pt x="891452" y="239241"/>
                </a:cubicBezTo>
                <a:cubicBezTo>
                  <a:pt x="887835" y="238760"/>
                  <a:pt x="884188" y="238541"/>
                  <a:pt x="880540" y="238590"/>
                </a:cubicBezTo>
                <a:cubicBezTo>
                  <a:pt x="874975" y="238590"/>
                  <a:pt x="869529" y="237189"/>
                  <a:pt x="863945" y="237485"/>
                </a:cubicBezTo>
                <a:cubicBezTo>
                  <a:pt x="863465" y="237487"/>
                  <a:pt x="862989" y="237400"/>
                  <a:pt x="862543" y="237228"/>
                </a:cubicBezTo>
                <a:cubicBezTo>
                  <a:pt x="860691" y="236782"/>
                  <a:pt x="858784" y="236591"/>
                  <a:pt x="856880" y="236656"/>
                </a:cubicBezTo>
                <a:cubicBezTo>
                  <a:pt x="855440" y="236656"/>
                  <a:pt x="854019" y="236656"/>
                  <a:pt x="852598" y="236380"/>
                </a:cubicBezTo>
                <a:cubicBezTo>
                  <a:pt x="848829" y="235887"/>
                  <a:pt x="845080" y="235334"/>
                  <a:pt x="841311" y="234782"/>
                </a:cubicBezTo>
                <a:cubicBezTo>
                  <a:pt x="834266" y="233736"/>
                  <a:pt x="827143" y="233065"/>
                  <a:pt x="820197" y="231545"/>
                </a:cubicBezTo>
                <a:cubicBezTo>
                  <a:pt x="810764" y="229572"/>
                  <a:pt x="801312" y="227500"/>
                  <a:pt x="792038" y="224678"/>
                </a:cubicBezTo>
                <a:cubicBezTo>
                  <a:pt x="777254" y="220367"/>
                  <a:pt x="763042" y="214293"/>
                  <a:pt x="749711" y="206583"/>
                </a:cubicBezTo>
                <a:cubicBezTo>
                  <a:pt x="742962" y="202708"/>
                  <a:pt x="736612" y="198181"/>
                  <a:pt x="730748" y="193066"/>
                </a:cubicBezTo>
                <a:cubicBezTo>
                  <a:pt x="724437" y="187495"/>
                  <a:pt x="718565" y="181446"/>
                  <a:pt x="713185" y="174971"/>
                </a:cubicBezTo>
                <a:cubicBezTo>
                  <a:pt x="706814" y="167031"/>
                  <a:pt x="701310" y="158431"/>
                  <a:pt x="696768" y="149319"/>
                </a:cubicBezTo>
                <a:cubicBezTo>
                  <a:pt x="692934" y="141813"/>
                  <a:pt x="689636" y="134045"/>
                  <a:pt x="686901" y="126073"/>
                </a:cubicBezTo>
                <a:cubicBezTo>
                  <a:pt x="683071" y="114472"/>
                  <a:pt x="679916" y="102658"/>
                  <a:pt x="677449" y="90692"/>
                </a:cubicBezTo>
                <a:cubicBezTo>
                  <a:pt x="676581" y="86746"/>
                  <a:pt x="675930" y="82602"/>
                  <a:pt x="675338" y="78517"/>
                </a:cubicBezTo>
                <a:cubicBezTo>
                  <a:pt x="674529" y="73051"/>
                  <a:pt x="673858" y="67546"/>
                  <a:pt x="673167" y="62040"/>
                </a:cubicBezTo>
                <a:cubicBezTo>
                  <a:pt x="672595" y="57502"/>
                  <a:pt x="671766" y="52943"/>
                  <a:pt x="671569" y="48385"/>
                </a:cubicBezTo>
                <a:cubicBezTo>
                  <a:pt x="671332" y="42366"/>
                  <a:pt x="670049" y="36407"/>
                  <a:pt x="670444" y="30349"/>
                </a:cubicBezTo>
                <a:cubicBezTo>
                  <a:pt x="670501" y="29897"/>
                  <a:pt x="670493" y="29438"/>
                  <a:pt x="670424" y="28988"/>
                </a:cubicBezTo>
                <a:cubicBezTo>
                  <a:pt x="669757" y="26038"/>
                  <a:pt x="669513" y="23008"/>
                  <a:pt x="669694" y="19989"/>
                </a:cubicBezTo>
                <a:cubicBezTo>
                  <a:pt x="669694" y="16497"/>
                  <a:pt x="669694" y="13004"/>
                  <a:pt x="669694" y="9511"/>
                </a:cubicBezTo>
                <a:cubicBezTo>
                  <a:pt x="669609" y="8759"/>
                  <a:pt x="669471" y="8014"/>
                  <a:pt x="669280" y="7281"/>
                </a:cubicBezTo>
                <a:cubicBezTo>
                  <a:pt x="669280" y="6926"/>
                  <a:pt x="668905" y="6808"/>
                  <a:pt x="668530" y="6946"/>
                </a:cubicBezTo>
                <a:cubicBezTo>
                  <a:pt x="668386" y="6981"/>
                  <a:pt x="668267" y="7084"/>
                  <a:pt x="668214" y="7222"/>
                </a:cubicBezTo>
                <a:cubicBezTo>
                  <a:pt x="668043" y="7659"/>
                  <a:pt x="667930" y="8117"/>
                  <a:pt x="667879" y="8584"/>
                </a:cubicBezTo>
                <a:cubicBezTo>
                  <a:pt x="667662" y="16339"/>
                  <a:pt x="667701" y="24094"/>
                  <a:pt x="666971" y="31869"/>
                </a:cubicBezTo>
                <a:cubicBezTo>
                  <a:pt x="666241" y="39643"/>
                  <a:pt x="665846" y="47023"/>
                  <a:pt x="664998" y="54581"/>
                </a:cubicBezTo>
                <a:cubicBezTo>
                  <a:pt x="664702" y="57580"/>
                  <a:pt x="664228" y="60501"/>
                  <a:pt x="663873" y="63540"/>
                </a:cubicBezTo>
                <a:cubicBezTo>
                  <a:pt x="663182" y="69361"/>
                  <a:pt x="662492" y="75182"/>
                  <a:pt x="661525" y="80944"/>
                </a:cubicBezTo>
                <a:cubicBezTo>
                  <a:pt x="660617" y="86410"/>
                  <a:pt x="659374" y="91817"/>
                  <a:pt x="658249" y="97244"/>
                </a:cubicBezTo>
                <a:cubicBezTo>
                  <a:pt x="654269" y="117512"/>
                  <a:pt x="647285" y="137072"/>
                  <a:pt x="637530" y="155278"/>
                </a:cubicBezTo>
                <a:cubicBezTo>
                  <a:pt x="628839" y="171031"/>
                  <a:pt x="617126" y="184912"/>
                  <a:pt x="603056" y="196125"/>
                </a:cubicBezTo>
                <a:cubicBezTo>
                  <a:pt x="595992" y="201792"/>
                  <a:pt x="588375" y="206737"/>
                  <a:pt x="580324" y="210885"/>
                </a:cubicBezTo>
                <a:cubicBezTo>
                  <a:pt x="567046" y="217736"/>
                  <a:pt x="553022" y="223035"/>
                  <a:pt x="538530" y="226671"/>
                </a:cubicBezTo>
                <a:cubicBezTo>
                  <a:pt x="530242" y="228783"/>
                  <a:pt x="521954" y="230894"/>
                  <a:pt x="513489" y="232256"/>
                </a:cubicBezTo>
                <a:cubicBezTo>
                  <a:pt x="509266" y="232927"/>
                  <a:pt x="505063" y="233696"/>
                  <a:pt x="500820" y="234229"/>
                </a:cubicBezTo>
                <a:cubicBezTo>
                  <a:pt x="494545" y="234999"/>
                  <a:pt x="488290" y="236202"/>
                  <a:pt x="481995" y="236715"/>
                </a:cubicBezTo>
                <a:cubicBezTo>
                  <a:pt x="476786" y="237149"/>
                  <a:pt x="471616" y="238215"/>
                  <a:pt x="466347" y="237860"/>
                </a:cubicBezTo>
                <a:cubicBezTo>
                  <a:pt x="465402" y="237917"/>
                  <a:pt x="464464" y="238063"/>
                  <a:pt x="463545" y="238294"/>
                </a:cubicBezTo>
                <a:cubicBezTo>
                  <a:pt x="458031" y="239024"/>
                  <a:pt x="452443" y="239024"/>
                  <a:pt x="446930" y="238294"/>
                </a:cubicBezTo>
                <a:cubicBezTo>
                  <a:pt x="445045" y="238031"/>
                  <a:pt x="443149" y="237868"/>
                  <a:pt x="441247" y="237801"/>
                </a:cubicBezTo>
                <a:cubicBezTo>
                  <a:pt x="439658" y="237901"/>
                  <a:pt x="438062" y="237822"/>
                  <a:pt x="436491" y="237564"/>
                </a:cubicBezTo>
                <a:cubicBezTo>
                  <a:pt x="432132" y="236755"/>
                  <a:pt x="427720" y="236265"/>
                  <a:pt x="423290" y="236104"/>
                </a:cubicBezTo>
                <a:cubicBezTo>
                  <a:pt x="415259" y="235216"/>
                  <a:pt x="407227" y="234130"/>
                  <a:pt x="399295" y="232788"/>
                </a:cubicBezTo>
                <a:cubicBezTo>
                  <a:pt x="383021" y="230077"/>
                  <a:pt x="367025" y="225904"/>
                  <a:pt x="351502" y="220317"/>
                </a:cubicBezTo>
                <a:cubicBezTo>
                  <a:pt x="337458" y="215264"/>
                  <a:pt x="324178" y="208298"/>
                  <a:pt x="312036" y="199618"/>
                </a:cubicBezTo>
                <a:cubicBezTo>
                  <a:pt x="300305" y="191150"/>
                  <a:pt x="290034" y="180826"/>
                  <a:pt x="281628" y="169051"/>
                </a:cubicBezTo>
                <a:cubicBezTo>
                  <a:pt x="273320" y="157203"/>
                  <a:pt x="266625" y="144303"/>
                  <a:pt x="261717" y="130691"/>
                </a:cubicBezTo>
                <a:cubicBezTo>
                  <a:pt x="254649" y="110806"/>
                  <a:pt x="249777" y="90207"/>
                  <a:pt x="247194" y="69262"/>
                </a:cubicBezTo>
                <a:cubicBezTo>
                  <a:pt x="246760" y="66125"/>
                  <a:pt x="246424" y="62987"/>
                  <a:pt x="246029" y="59830"/>
                </a:cubicBezTo>
                <a:cubicBezTo>
                  <a:pt x="245437" y="55134"/>
                  <a:pt x="244747" y="50417"/>
                  <a:pt x="244530" y="45682"/>
                </a:cubicBezTo>
                <a:cubicBezTo>
                  <a:pt x="244214" y="39032"/>
                  <a:pt x="243010" y="32441"/>
                  <a:pt x="243405" y="25751"/>
                </a:cubicBezTo>
                <a:cubicBezTo>
                  <a:pt x="243433" y="25272"/>
                  <a:pt x="243379" y="24792"/>
                  <a:pt x="243247" y="24331"/>
                </a:cubicBezTo>
                <a:cubicBezTo>
                  <a:pt x="242608" y="21537"/>
                  <a:pt x="242369" y="18667"/>
                  <a:pt x="242537" y="15806"/>
                </a:cubicBezTo>
                <a:cubicBezTo>
                  <a:pt x="242537" y="11998"/>
                  <a:pt x="242537" y="8189"/>
                  <a:pt x="242537" y="4361"/>
                </a:cubicBezTo>
                <a:cubicBezTo>
                  <a:pt x="242537" y="3493"/>
                  <a:pt x="242872" y="2526"/>
                  <a:pt x="241826" y="1480"/>
                </a:cubicBezTo>
                <a:cubicBezTo>
                  <a:pt x="241826" y="2842"/>
                  <a:pt x="241826" y="3927"/>
                  <a:pt x="241708" y="5012"/>
                </a:cubicBezTo>
                <a:cubicBezTo>
                  <a:pt x="241818" y="7074"/>
                  <a:pt x="241739" y="9141"/>
                  <a:pt x="241471" y="11189"/>
                </a:cubicBezTo>
                <a:cubicBezTo>
                  <a:pt x="240853" y="14791"/>
                  <a:pt x="240609" y="18448"/>
                  <a:pt x="240741" y="22101"/>
                </a:cubicBezTo>
                <a:cubicBezTo>
                  <a:pt x="240893" y="24800"/>
                  <a:pt x="240808" y="27507"/>
                  <a:pt x="240484" y="30191"/>
                </a:cubicBezTo>
                <a:cubicBezTo>
                  <a:pt x="239340" y="35815"/>
                  <a:pt x="240307" y="41636"/>
                  <a:pt x="238866" y="47201"/>
                </a:cubicBezTo>
                <a:cubicBezTo>
                  <a:pt x="238928" y="51650"/>
                  <a:pt x="238531" y="56094"/>
                  <a:pt x="237682" y="60461"/>
                </a:cubicBezTo>
                <a:cubicBezTo>
                  <a:pt x="236656" y="68355"/>
                  <a:pt x="235591" y="76129"/>
                  <a:pt x="234229" y="83944"/>
                </a:cubicBezTo>
                <a:cubicBezTo>
                  <a:pt x="231934" y="97704"/>
                  <a:pt x="228582" y="111268"/>
                  <a:pt x="224205" y="124514"/>
                </a:cubicBezTo>
                <a:cubicBezTo>
                  <a:pt x="220278" y="136608"/>
                  <a:pt x="215023" y="148229"/>
                  <a:pt x="208537" y="159165"/>
                </a:cubicBezTo>
                <a:cubicBezTo>
                  <a:pt x="202816" y="168508"/>
                  <a:pt x="196116" y="177213"/>
                  <a:pt x="188548" y="185134"/>
                </a:cubicBezTo>
                <a:cubicBezTo>
                  <a:pt x="186574" y="187324"/>
                  <a:pt x="183970" y="189080"/>
                  <a:pt x="181838" y="191192"/>
                </a:cubicBezTo>
                <a:cubicBezTo>
                  <a:pt x="177689" y="195121"/>
                  <a:pt x="173199" y="198674"/>
                  <a:pt x="168420" y="201808"/>
                </a:cubicBezTo>
                <a:cubicBezTo>
                  <a:pt x="156136" y="210044"/>
                  <a:pt x="142820" y="216627"/>
                  <a:pt x="128816" y="221383"/>
                </a:cubicBezTo>
                <a:cubicBezTo>
                  <a:pt x="111549" y="227263"/>
                  <a:pt x="93762" y="231492"/>
                  <a:pt x="75695" y="234012"/>
                </a:cubicBezTo>
                <a:cubicBezTo>
                  <a:pt x="72577" y="234486"/>
                  <a:pt x="69401" y="234683"/>
                  <a:pt x="66283" y="235216"/>
                </a:cubicBezTo>
                <a:cubicBezTo>
                  <a:pt x="62714" y="235926"/>
                  <a:pt x="59101" y="236394"/>
                  <a:pt x="55469" y="236617"/>
                </a:cubicBezTo>
                <a:cubicBezTo>
                  <a:pt x="50062" y="236794"/>
                  <a:pt x="44774" y="238176"/>
                  <a:pt x="39347" y="237741"/>
                </a:cubicBezTo>
                <a:cubicBezTo>
                  <a:pt x="38869" y="237698"/>
                  <a:pt x="38387" y="237743"/>
                  <a:pt x="37927" y="237880"/>
                </a:cubicBezTo>
                <a:cubicBezTo>
                  <a:pt x="34683" y="238552"/>
                  <a:pt x="31368" y="238811"/>
                  <a:pt x="28060" y="238649"/>
                </a:cubicBezTo>
                <a:cubicBezTo>
                  <a:pt x="25839" y="238558"/>
                  <a:pt x="23614" y="238657"/>
                  <a:pt x="21410" y="238945"/>
                </a:cubicBezTo>
                <a:cubicBezTo>
                  <a:pt x="18908" y="239373"/>
                  <a:pt x="16372" y="239579"/>
                  <a:pt x="13833" y="239557"/>
                </a:cubicBezTo>
                <a:cubicBezTo>
                  <a:pt x="10814" y="239557"/>
                  <a:pt x="7794" y="239557"/>
                  <a:pt x="4775" y="239656"/>
                </a:cubicBezTo>
                <a:cubicBezTo>
                  <a:pt x="3655" y="239421"/>
                  <a:pt x="2488" y="239588"/>
                  <a:pt x="1480" y="240129"/>
                </a:cubicBezTo>
                <a:cubicBezTo>
                  <a:pt x="2024" y="240261"/>
                  <a:pt x="2579" y="240346"/>
                  <a:pt x="3138" y="240386"/>
                </a:cubicBezTo>
                <a:cubicBezTo>
                  <a:pt x="13478" y="239912"/>
                  <a:pt x="23719" y="241708"/>
                  <a:pt x="34039" y="241491"/>
                </a:cubicBezTo>
                <a:cubicBezTo>
                  <a:pt x="34995" y="241459"/>
                  <a:pt x="35951" y="241560"/>
                  <a:pt x="36881" y="241787"/>
                </a:cubicBezTo>
                <a:cubicBezTo>
                  <a:pt x="38892" y="242248"/>
                  <a:pt x="40955" y="242448"/>
                  <a:pt x="43018" y="242379"/>
                </a:cubicBezTo>
                <a:cubicBezTo>
                  <a:pt x="44448" y="242284"/>
                  <a:pt x="45884" y="242351"/>
                  <a:pt x="47300" y="242576"/>
                </a:cubicBezTo>
                <a:cubicBezTo>
                  <a:pt x="51799" y="243740"/>
                  <a:pt x="56436" y="243306"/>
                  <a:pt x="60994" y="244155"/>
                </a:cubicBezTo>
                <a:cubicBezTo>
                  <a:pt x="66914" y="245240"/>
                  <a:pt x="72952" y="245398"/>
                  <a:pt x="78892" y="246404"/>
                </a:cubicBezTo>
                <a:cubicBezTo>
                  <a:pt x="87160" y="247805"/>
                  <a:pt x="95428" y="249364"/>
                  <a:pt x="103578" y="251298"/>
                </a:cubicBezTo>
                <a:cubicBezTo>
                  <a:pt x="120786" y="255173"/>
                  <a:pt x="137444" y="261178"/>
                  <a:pt x="153167" y="269176"/>
                </a:cubicBezTo>
                <a:cubicBezTo>
                  <a:pt x="168034" y="276801"/>
                  <a:pt x="181377" y="287087"/>
                  <a:pt x="192534" y="299525"/>
                </a:cubicBezTo>
                <a:cubicBezTo>
                  <a:pt x="197992" y="305682"/>
                  <a:pt x="202929" y="312282"/>
                  <a:pt x="207294" y="319258"/>
                </a:cubicBezTo>
                <a:cubicBezTo>
                  <a:pt x="214670" y="331326"/>
                  <a:pt x="220535" y="344257"/>
                  <a:pt x="224757" y="357757"/>
                </a:cubicBezTo>
                <a:cubicBezTo>
                  <a:pt x="227778" y="367118"/>
                  <a:pt x="230263" y="376645"/>
                  <a:pt x="232197" y="386290"/>
                </a:cubicBezTo>
                <a:cubicBezTo>
                  <a:pt x="233657" y="393414"/>
                  <a:pt x="234999" y="400577"/>
                  <a:pt x="235867" y="407819"/>
                </a:cubicBezTo>
                <a:cubicBezTo>
                  <a:pt x="236242" y="410799"/>
                  <a:pt x="236794" y="413739"/>
                  <a:pt x="237169" y="416738"/>
                </a:cubicBezTo>
                <a:cubicBezTo>
                  <a:pt x="237702" y="420823"/>
                  <a:pt x="238452" y="424888"/>
                  <a:pt x="238590" y="428992"/>
                </a:cubicBezTo>
                <a:cubicBezTo>
                  <a:pt x="238787" y="434715"/>
                  <a:pt x="240070" y="440339"/>
                  <a:pt x="239754" y="446081"/>
                </a:cubicBezTo>
                <a:cubicBezTo>
                  <a:pt x="239810" y="447030"/>
                  <a:pt x="239967" y="447969"/>
                  <a:pt x="240228" y="448883"/>
                </a:cubicBezTo>
                <a:cubicBezTo>
                  <a:pt x="240751" y="451541"/>
                  <a:pt x="240751" y="454276"/>
                  <a:pt x="240228" y="456934"/>
                </a:cubicBezTo>
                <a:cubicBezTo>
                  <a:pt x="239772" y="459592"/>
                  <a:pt x="239561" y="462287"/>
                  <a:pt x="239597" y="464985"/>
                </a:cubicBezTo>
                <a:cubicBezTo>
                  <a:pt x="239703" y="466414"/>
                  <a:pt x="239650" y="467850"/>
                  <a:pt x="239439" y="469267"/>
                </a:cubicBezTo>
                <a:cubicBezTo>
                  <a:pt x="238097" y="474062"/>
                  <a:pt x="238649" y="479133"/>
                  <a:pt x="237880" y="483909"/>
                </a:cubicBezTo>
                <a:cubicBezTo>
                  <a:pt x="236775" y="490934"/>
                  <a:pt x="236143" y="498038"/>
                  <a:pt x="234959" y="505062"/>
                </a:cubicBezTo>
                <a:cubicBezTo>
                  <a:pt x="233148" y="516869"/>
                  <a:pt x="230644" y="528556"/>
                  <a:pt x="227461" y="540069"/>
                </a:cubicBezTo>
                <a:cubicBezTo>
                  <a:pt x="222936" y="556784"/>
                  <a:pt x="216180" y="572813"/>
                  <a:pt x="207373" y="587723"/>
                </a:cubicBezTo>
                <a:cubicBezTo>
                  <a:pt x="198691" y="601815"/>
                  <a:pt x="187557" y="614238"/>
                  <a:pt x="174498" y="624407"/>
                </a:cubicBezTo>
                <a:cubicBezTo>
                  <a:pt x="161109" y="634662"/>
                  <a:pt x="146104" y="642612"/>
                  <a:pt x="130099" y="647928"/>
                </a:cubicBezTo>
                <a:cubicBezTo>
                  <a:pt x="119174" y="651766"/>
                  <a:pt x="108015" y="654904"/>
                  <a:pt x="96691" y="657321"/>
                </a:cubicBezTo>
                <a:cubicBezTo>
                  <a:pt x="89252" y="658880"/>
                  <a:pt x="81793" y="660301"/>
                  <a:pt x="74235" y="661268"/>
                </a:cubicBezTo>
                <a:cubicBezTo>
                  <a:pt x="71236" y="661623"/>
                  <a:pt x="68315" y="662175"/>
                  <a:pt x="65296" y="662570"/>
                </a:cubicBezTo>
                <a:cubicBezTo>
                  <a:pt x="61211" y="663103"/>
                  <a:pt x="57146" y="663853"/>
                  <a:pt x="53042" y="663991"/>
                </a:cubicBezTo>
                <a:cubicBezTo>
                  <a:pt x="47319" y="664168"/>
                  <a:pt x="41696" y="665491"/>
                  <a:pt x="35973" y="665135"/>
                </a:cubicBezTo>
                <a:cubicBezTo>
                  <a:pt x="35660" y="665076"/>
                  <a:pt x="35339" y="665076"/>
                  <a:pt x="35026" y="665135"/>
                </a:cubicBezTo>
                <a:cubicBezTo>
                  <a:pt x="31785" y="665820"/>
                  <a:pt x="28467" y="666073"/>
                  <a:pt x="25159" y="665885"/>
                </a:cubicBezTo>
                <a:cubicBezTo>
                  <a:pt x="22144" y="665759"/>
                  <a:pt x="19124" y="665852"/>
                  <a:pt x="16122" y="666161"/>
                </a:cubicBezTo>
                <a:cubicBezTo>
                  <a:pt x="12985" y="666619"/>
                  <a:pt x="9820" y="666864"/>
                  <a:pt x="6650" y="666892"/>
                </a:cubicBezTo>
                <a:cubicBezTo>
                  <a:pt x="5359" y="666742"/>
                  <a:pt x="4056" y="667042"/>
                  <a:pt x="2960" y="667740"/>
                </a:cubicBezTo>
                <a:cubicBezTo>
                  <a:pt x="5032" y="667740"/>
                  <a:pt x="6295" y="667740"/>
                  <a:pt x="7538" y="667740"/>
                </a:cubicBezTo>
                <a:cubicBezTo>
                  <a:pt x="17562" y="667227"/>
                  <a:pt x="27488" y="668924"/>
                  <a:pt x="37492" y="668825"/>
                </a:cubicBezTo>
                <a:cubicBezTo>
                  <a:pt x="38156" y="668806"/>
                  <a:pt x="38819" y="668871"/>
                  <a:pt x="39466" y="669023"/>
                </a:cubicBezTo>
                <a:cubicBezTo>
                  <a:pt x="44281" y="670187"/>
                  <a:pt x="49234" y="669930"/>
                  <a:pt x="54108" y="670463"/>
                </a:cubicBezTo>
                <a:lnTo>
                  <a:pt x="66381" y="671825"/>
                </a:lnTo>
                <a:cubicBezTo>
                  <a:pt x="74275" y="672713"/>
                  <a:pt x="82049" y="674055"/>
                  <a:pt x="89844" y="675515"/>
                </a:cubicBezTo>
                <a:cubicBezTo>
                  <a:pt x="100459" y="677397"/>
                  <a:pt x="110945" y="679949"/>
                  <a:pt x="121239" y="683151"/>
                </a:cubicBezTo>
                <a:cubicBezTo>
                  <a:pt x="134607" y="687244"/>
                  <a:pt x="147485" y="692797"/>
                  <a:pt x="159639" y="699707"/>
                </a:cubicBezTo>
                <a:cubicBezTo>
                  <a:pt x="168331" y="704889"/>
                  <a:pt x="176499" y="710904"/>
                  <a:pt x="184029" y="717664"/>
                </a:cubicBezTo>
                <a:cubicBezTo>
                  <a:pt x="188970" y="722151"/>
                  <a:pt x="193506" y="727063"/>
                  <a:pt x="197585" y="732345"/>
                </a:cubicBezTo>
                <a:cubicBezTo>
                  <a:pt x="202712" y="738820"/>
                  <a:pt x="207266" y="745726"/>
                  <a:pt x="211201" y="752986"/>
                </a:cubicBezTo>
                <a:cubicBezTo>
                  <a:pt x="218804" y="767300"/>
                  <a:pt x="224653" y="782479"/>
                  <a:pt x="228625" y="798194"/>
                </a:cubicBezTo>
                <a:cubicBezTo>
                  <a:pt x="231867" y="810452"/>
                  <a:pt x="234300" y="822911"/>
                  <a:pt x="235906" y="835489"/>
                </a:cubicBezTo>
                <a:cubicBezTo>
                  <a:pt x="236242" y="838311"/>
                  <a:pt x="236775" y="841113"/>
                  <a:pt x="237150" y="843935"/>
                </a:cubicBezTo>
                <a:cubicBezTo>
                  <a:pt x="237682" y="848019"/>
                  <a:pt x="238452" y="852084"/>
                  <a:pt x="238590" y="856189"/>
                </a:cubicBezTo>
                <a:cubicBezTo>
                  <a:pt x="238768" y="861911"/>
                  <a:pt x="240070" y="867535"/>
                  <a:pt x="239735" y="873277"/>
                </a:cubicBezTo>
                <a:cubicBezTo>
                  <a:pt x="239713" y="873913"/>
                  <a:pt x="239800" y="874546"/>
                  <a:pt x="239991" y="875152"/>
                </a:cubicBezTo>
                <a:cubicBezTo>
                  <a:pt x="240508" y="876993"/>
                  <a:pt x="240696" y="878909"/>
                  <a:pt x="240544" y="880815"/>
                </a:cubicBezTo>
                <a:cubicBezTo>
                  <a:pt x="240090" y="888926"/>
                  <a:pt x="241708" y="896957"/>
                  <a:pt x="241668" y="905047"/>
                </a:cubicBezTo>
                <a:cubicBezTo>
                  <a:pt x="241668" y="905284"/>
                  <a:pt x="241925" y="905521"/>
                  <a:pt x="242418" y="906369"/>
                </a:cubicBezTo>
                <a:cubicBezTo>
                  <a:pt x="242418" y="904830"/>
                  <a:pt x="242418" y="903883"/>
                  <a:pt x="242418" y="902956"/>
                </a:cubicBezTo>
                <a:cubicBezTo>
                  <a:pt x="241925" y="892635"/>
                  <a:pt x="243385" y="882374"/>
                  <a:pt x="243504" y="872054"/>
                </a:cubicBezTo>
                <a:cubicBezTo>
                  <a:pt x="243480" y="871257"/>
                  <a:pt x="243565" y="870460"/>
                  <a:pt x="243760" y="869686"/>
                </a:cubicBezTo>
                <a:cubicBezTo>
                  <a:pt x="244204" y="867671"/>
                  <a:pt x="244423" y="865613"/>
                  <a:pt x="244411" y="863549"/>
                </a:cubicBezTo>
                <a:cubicBezTo>
                  <a:pt x="244727" y="858813"/>
                  <a:pt x="245003" y="854058"/>
                  <a:pt x="245576" y="849342"/>
                </a:cubicBezTo>
                <a:cubicBezTo>
                  <a:pt x="246325" y="843066"/>
                  <a:pt x="247253" y="836791"/>
                  <a:pt x="248240" y="830556"/>
                </a:cubicBezTo>
                <a:cubicBezTo>
                  <a:pt x="249088" y="825228"/>
                  <a:pt x="250035" y="819940"/>
                  <a:pt x="251081" y="814651"/>
                </a:cubicBezTo>
                <a:cubicBezTo>
                  <a:pt x="253974" y="800017"/>
                  <a:pt x="258153" y="785670"/>
                  <a:pt x="263572" y="771772"/>
                </a:cubicBezTo>
                <a:cubicBezTo>
                  <a:pt x="268787" y="758616"/>
                  <a:pt x="275664" y="746182"/>
                  <a:pt x="284035" y="734773"/>
                </a:cubicBezTo>
                <a:cubicBezTo>
                  <a:pt x="285692" y="732438"/>
                  <a:pt x="287520" y="730228"/>
                  <a:pt x="289501" y="728162"/>
                </a:cubicBezTo>
                <a:cubicBezTo>
                  <a:pt x="295060" y="722055"/>
                  <a:pt x="301041" y="716344"/>
                  <a:pt x="307399" y="711073"/>
                </a:cubicBezTo>
                <a:cubicBezTo>
                  <a:pt x="313265" y="706460"/>
                  <a:pt x="319473" y="702298"/>
                  <a:pt x="325967" y="698622"/>
                </a:cubicBezTo>
                <a:cubicBezTo>
                  <a:pt x="337657" y="692181"/>
                  <a:pt x="349992" y="686989"/>
                  <a:pt x="362769" y="683132"/>
                </a:cubicBezTo>
                <a:cubicBezTo>
                  <a:pt x="379173" y="678204"/>
                  <a:pt x="395938" y="674576"/>
                  <a:pt x="412910" y="672279"/>
                </a:cubicBezTo>
                <a:cubicBezTo>
                  <a:pt x="416225" y="671825"/>
                  <a:pt x="419541" y="671588"/>
                  <a:pt x="422777" y="671174"/>
                </a:cubicBezTo>
                <a:cubicBezTo>
                  <a:pt x="428087" y="670301"/>
                  <a:pt x="433444" y="669755"/>
                  <a:pt x="438820" y="669536"/>
                </a:cubicBezTo>
                <a:cubicBezTo>
                  <a:pt x="439613" y="669615"/>
                  <a:pt x="440414" y="669615"/>
                  <a:pt x="441207" y="669536"/>
                </a:cubicBezTo>
                <a:cubicBezTo>
                  <a:pt x="447956" y="668115"/>
                  <a:pt x="454803" y="668825"/>
                  <a:pt x="461631" y="668707"/>
                </a:cubicBezTo>
                <a:cubicBezTo>
                  <a:pt x="462898" y="668638"/>
                  <a:pt x="464170" y="668717"/>
                  <a:pt x="465419" y="668944"/>
                </a:cubicBezTo>
                <a:cubicBezTo>
                  <a:pt x="470728" y="670108"/>
                  <a:pt x="476154" y="669753"/>
                  <a:pt x="481502" y="670424"/>
                </a:cubicBezTo>
                <a:cubicBezTo>
                  <a:pt x="485567" y="670917"/>
                  <a:pt x="489691" y="671351"/>
                  <a:pt x="493776" y="671825"/>
                </a:cubicBezTo>
                <a:cubicBezTo>
                  <a:pt x="500840" y="672634"/>
                  <a:pt x="507825" y="674134"/>
                  <a:pt x="514850" y="675239"/>
                </a:cubicBezTo>
                <a:cubicBezTo>
                  <a:pt x="527529" y="677344"/>
                  <a:pt x="540026" y="680430"/>
                  <a:pt x="552224" y="684474"/>
                </a:cubicBezTo>
                <a:cubicBezTo>
                  <a:pt x="565266" y="688681"/>
                  <a:pt x="577780" y="694373"/>
                  <a:pt x="589520" y="701444"/>
                </a:cubicBezTo>
                <a:cubicBezTo>
                  <a:pt x="599131" y="707336"/>
                  <a:pt x="608001" y="714357"/>
                  <a:pt x="615942" y="722361"/>
                </a:cubicBezTo>
                <a:cubicBezTo>
                  <a:pt x="620068" y="726544"/>
                  <a:pt x="623867" y="731037"/>
                  <a:pt x="627308" y="735799"/>
                </a:cubicBezTo>
                <a:cubicBezTo>
                  <a:pt x="636354" y="748096"/>
                  <a:pt x="643566" y="761643"/>
                  <a:pt x="648718" y="776014"/>
                </a:cubicBezTo>
                <a:cubicBezTo>
                  <a:pt x="655694" y="795593"/>
                  <a:pt x="660556" y="815863"/>
                  <a:pt x="663222" y="836476"/>
                </a:cubicBezTo>
                <a:cubicBezTo>
                  <a:pt x="663695" y="840067"/>
                  <a:pt x="663893" y="843698"/>
                  <a:pt x="664662" y="847289"/>
                </a:cubicBezTo>
                <a:cubicBezTo>
                  <a:pt x="665373" y="851025"/>
                  <a:pt x="665769" y="854813"/>
                  <a:pt x="665846" y="858616"/>
                </a:cubicBezTo>
                <a:cubicBezTo>
                  <a:pt x="666103" y="864792"/>
                  <a:pt x="667307" y="870929"/>
                  <a:pt x="666951" y="877125"/>
                </a:cubicBezTo>
                <a:cubicBezTo>
                  <a:pt x="666932" y="877605"/>
                  <a:pt x="666991" y="878086"/>
                  <a:pt x="667129" y="878546"/>
                </a:cubicBezTo>
                <a:cubicBezTo>
                  <a:pt x="667717" y="881027"/>
                  <a:pt x="667942" y="883578"/>
                  <a:pt x="667800" y="886124"/>
                </a:cubicBezTo>
                <a:cubicBezTo>
                  <a:pt x="667800" y="889774"/>
                  <a:pt x="667800" y="893425"/>
                  <a:pt x="667800" y="897075"/>
                </a:cubicBezTo>
                <a:cubicBezTo>
                  <a:pt x="667827" y="898026"/>
                  <a:pt x="667912" y="898976"/>
                  <a:pt x="668056" y="899917"/>
                </a:cubicBezTo>
                <a:cubicBezTo>
                  <a:pt x="668056" y="900094"/>
                  <a:pt x="668490" y="900371"/>
                  <a:pt x="668708" y="900351"/>
                </a:cubicBezTo>
                <a:cubicBezTo>
                  <a:pt x="668992" y="900313"/>
                  <a:pt x="669234" y="900124"/>
                  <a:pt x="669339" y="899858"/>
                </a:cubicBezTo>
                <a:cubicBezTo>
                  <a:pt x="669499" y="898760"/>
                  <a:pt x="669572" y="897652"/>
                  <a:pt x="669556" y="896543"/>
                </a:cubicBezTo>
                <a:cubicBezTo>
                  <a:pt x="669063" y="886992"/>
                  <a:pt x="670701" y="877540"/>
                  <a:pt x="670661" y="868009"/>
                </a:cubicBezTo>
                <a:cubicBezTo>
                  <a:pt x="670622" y="867531"/>
                  <a:pt x="670661" y="867052"/>
                  <a:pt x="670779" y="866588"/>
                </a:cubicBezTo>
                <a:cubicBezTo>
                  <a:pt x="672102" y="861793"/>
                  <a:pt x="671687" y="856722"/>
                  <a:pt x="672299" y="851946"/>
                </a:cubicBezTo>
                <a:cubicBezTo>
                  <a:pt x="673108" y="845671"/>
                  <a:pt x="673700" y="839357"/>
                  <a:pt x="674647" y="833101"/>
                </a:cubicBezTo>
                <a:cubicBezTo>
                  <a:pt x="676088" y="823551"/>
                  <a:pt x="677824" y="814059"/>
                  <a:pt x="680153" y="804666"/>
                </a:cubicBezTo>
                <a:cubicBezTo>
                  <a:pt x="684849" y="785624"/>
                  <a:pt x="690966" y="767174"/>
                  <a:pt x="700852" y="750105"/>
                </a:cubicBezTo>
                <a:cubicBezTo>
                  <a:pt x="706849" y="739802"/>
                  <a:pt x="714036" y="730238"/>
                  <a:pt x="722263" y="721611"/>
                </a:cubicBezTo>
                <a:cubicBezTo>
                  <a:pt x="726412" y="717463"/>
                  <a:pt x="730842" y="713605"/>
                  <a:pt x="735523" y="710067"/>
                </a:cubicBezTo>
                <a:cubicBezTo>
                  <a:pt x="742506" y="704548"/>
                  <a:pt x="750037" y="699761"/>
                  <a:pt x="757999" y="695780"/>
                </a:cubicBezTo>
                <a:cubicBezTo>
                  <a:pt x="768885" y="690204"/>
                  <a:pt x="780285" y="685691"/>
                  <a:pt x="792038" y="682303"/>
                </a:cubicBezTo>
                <a:cubicBezTo>
                  <a:pt x="800267" y="679974"/>
                  <a:pt x="808554" y="677804"/>
                  <a:pt x="816961" y="676225"/>
                </a:cubicBezTo>
                <a:cubicBezTo>
                  <a:pt x="823038" y="675081"/>
                  <a:pt x="829122" y="674029"/>
                  <a:pt x="835213" y="673068"/>
                </a:cubicBezTo>
                <a:cubicBezTo>
                  <a:pt x="840995" y="672160"/>
                  <a:pt x="846797" y="671095"/>
                  <a:pt x="852618" y="670720"/>
                </a:cubicBezTo>
                <a:cubicBezTo>
                  <a:pt x="857827" y="670384"/>
                  <a:pt x="862997" y="669141"/>
                  <a:pt x="868266" y="669536"/>
                </a:cubicBezTo>
                <a:cubicBezTo>
                  <a:pt x="868738" y="669579"/>
                  <a:pt x="869213" y="669532"/>
                  <a:pt x="869667" y="669398"/>
                </a:cubicBezTo>
                <a:cubicBezTo>
                  <a:pt x="872457" y="668743"/>
                  <a:pt x="875330" y="668496"/>
                  <a:pt x="878192" y="668668"/>
                </a:cubicBezTo>
                <a:cubicBezTo>
                  <a:pt x="879936" y="668780"/>
                  <a:pt x="881688" y="668715"/>
                  <a:pt x="883421" y="668470"/>
                </a:cubicBezTo>
                <a:cubicBezTo>
                  <a:pt x="887652" y="667772"/>
                  <a:pt x="891944" y="667513"/>
                  <a:pt x="896227" y="667701"/>
                </a:cubicBezTo>
                <a:cubicBezTo>
                  <a:pt x="899700" y="667701"/>
                  <a:pt x="903173" y="667701"/>
                  <a:pt x="906903" y="667701"/>
                </a:cubicBezTo>
                <a:cubicBezTo>
                  <a:pt x="906493" y="667081"/>
                  <a:pt x="905766" y="666746"/>
                  <a:pt x="905028" y="666832"/>
                </a:cubicBezTo>
                <a:close/>
                <a:moveTo>
                  <a:pt x="666754" y="463584"/>
                </a:moveTo>
                <a:cubicBezTo>
                  <a:pt x="666379" y="468951"/>
                  <a:pt x="665787" y="474299"/>
                  <a:pt x="665175" y="479647"/>
                </a:cubicBezTo>
                <a:cubicBezTo>
                  <a:pt x="664800" y="482962"/>
                  <a:pt x="664544" y="486277"/>
                  <a:pt x="664169" y="489513"/>
                </a:cubicBezTo>
                <a:cubicBezTo>
                  <a:pt x="663538" y="495018"/>
                  <a:pt x="662768" y="500524"/>
                  <a:pt x="661880" y="505970"/>
                </a:cubicBezTo>
                <a:cubicBezTo>
                  <a:pt x="660360" y="515185"/>
                  <a:pt x="658624" y="524381"/>
                  <a:pt x="656276" y="533438"/>
                </a:cubicBezTo>
                <a:cubicBezTo>
                  <a:pt x="652217" y="550117"/>
                  <a:pt x="646064" y="566217"/>
                  <a:pt x="637964" y="581350"/>
                </a:cubicBezTo>
                <a:cubicBezTo>
                  <a:pt x="633735" y="588990"/>
                  <a:pt x="628855" y="596252"/>
                  <a:pt x="623381" y="603056"/>
                </a:cubicBezTo>
                <a:cubicBezTo>
                  <a:pt x="612771" y="615969"/>
                  <a:pt x="599858" y="626800"/>
                  <a:pt x="585297" y="635003"/>
                </a:cubicBezTo>
                <a:cubicBezTo>
                  <a:pt x="572786" y="641949"/>
                  <a:pt x="559553" y="647502"/>
                  <a:pt x="545831" y="651559"/>
                </a:cubicBezTo>
                <a:cubicBezTo>
                  <a:pt x="534891" y="654823"/>
                  <a:pt x="523752" y="657374"/>
                  <a:pt x="512482" y="659196"/>
                </a:cubicBezTo>
                <a:cubicBezTo>
                  <a:pt x="507806" y="659926"/>
                  <a:pt x="503109" y="660755"/>
                  <a:pt x="498452" y="661643"/>
                </a:cubicBezTo>
                <a:cubicBezTo>
                  <a:pt x="495808" y="662156"/>
                  <a:pt x="493105" y="662096"/>
                  <a:pt x="490441" y="662590"/>
                </a:cubicBezTo>
                <a:cubicBezTo>
                  <a:pt x="486238" y="663359"/>
                  <a:pt x="481936" y="663497"/>
                  <a:pt x="477674" y="663892"/>
                </a:cubicBezTo>
                <a:cubicBezTo>
                  <a:pt x="476411" y="663894"/>
                  <a:pt x="475148" y="664007"/>
                  <a:pt x="473905" y="664228"/>
                </a:cubicBezTo>
                <a:cubicBezTo>
                  <a:pt x="471726" y="664695"/>
                  <a:pt x="469500" y="664900"/>
                  <a:pt x="467274" y="664839"/>
                </a:cubicBezTo>
                <a:cubicBezTo>
                  <a:pt x="464417" y="664778"/>
                  <a:pt x="461562" y="665001"/>
                  <a:pt x="458750" y="665510"/>
                </a:cubicBezTo>
                <a:cubicBezTo>
                  <a:pt x="456254" y="666063"/>
                  <a:pt x="453669" y="666063"/>
                  <a:pt x="451172" y="665510"/>
                </a:cubicBezTo>
                <a:cubicBezTo>
                  <a:pt x="448834" y="665045"/>
                  <a:pt x="446452" y="664833"/>
                  <a:pt x="444068" y="664879"/>
                </a:cubicBezTo>
                <a:cubicBezTo>
                  <a:pt x="441687" y="665005"/>
                  <a:pt x="439297" y="664772"/>
                  <a:pt x="436984" y="664188"/>
                </a:cubicBezTo>
                <a:cubicBezTo>
                  <a:pt x="436339" y="664036"/>
                  <a:pt x="435674" y="663969"/>
                  <a:pt x="435011" y="663991"/>
                </a:cubicBezTo>
                <a:cubicBezTo>
                  <a:pt x="426763" y="663715"/>
                  <a:pt x="418653" y="662314"/>
                  <a:pt x="410483" y="661248"/>
                </a:cubicBezTo>
                <a:cubicBezTo>
                  <a:pt x="397292" y="659474"/>
                  <a:pt x="384223" y="656885"/>
                  <a:pt x="371353" y="653493"/>
                </a:cubicBezTo>
                <a:cubicBezTo>
                  <a:pt x="355490" y="649446"/>
                  <a:pt x="340207" y="643398"/>
                  <a:pt x="325869" y="635497"/>
                </a:cubicBezTo>
                <a:cubicBezTo>
                  <a:pt x="317796" y="631073"/>
                  <a:pt x="310234" y="625780"/>
                  <a:pt x="303314" y="619710"/>
                </a:cubicBezTo>
                <a:cubicBezTo>
                  <a:pt x="300828" y="617500"/>
                  <a:pt x="298243" y="615389"/>
                  <a:pt x="295894" y="613021"/>
                </a:cubicBezTo>
                <a:cubicBezTo>
                  <a:pt x="290085" y="607140"/>
                  <a:pt x="284803" y="600763"/>
                  <a:pt x="280108" y="593959"/>
                </a:cubicBezTo>
                <a:cubicBezTo>
                  <a:pt x="272766" y="583189"/>
                  <a:pt x="266755" y="571566"/>
                  <a:pt x="262210" y="559347"/>
                </a:cubicBezTo>
                <a:cubicBezTo>
                  <a:pt x="257230" y="546140"/>
                  <a:pt x="253400" y="532527"/>
                  <a:pt x="250765" y="518658"/>
                </a:cubicBezTo>
                <a:cubicBezTo>
                  <a:pt x="249206" y="510884"/>
                  <a:pt x="247865" y="503089"/>
                  <a:pt x="246977" y="495216"/>
                </a:cubicBezTo>
                <a:cubicBezTo>
                  <a:pt x="246187" y="488467"/>
                  <a:pt x="245003" y="481738"/>
                  <a:pt x="244392" y="474970"/>
                </a:cubicBezTo>
                <a:cubicBezTo>
                  <a:pt x="243336" y="465346"/>
                  <a:pt x="242981" y="455657"/>
                  <a:pt x="243326" y="445982"/>
                </a:cubicBezTo>
                <a:cubicBezTo>
                  <a:pt x="243701" y="440457"/>
                  <a:pt x="244392" y="434952"/>
                  <a:pt x="244924" y="429446"/>
                </a:cubicBezTo>
                <a:cubicBezTo>
                  <a:pt x="245045" y="428503"/>
                  <a:pt x="245118" y="427556"/>
                  <a:pt x="245141" y="426605"/>
                </a:cubicBezTo>
                <a:cubicBezTo>
                  <a:pt x="245347" y="422330"/>
                  <a:pt x="245862" y="418076"/>
                  <a:pt x="246681" y="413877"/>
                </a:cubicBezTo>
                <a:cubicBezTo>
                  <a:pt x="247174" y="410739"/>
                  <a:pt x="247430" y="407602"/>
                  <a:pt x="247904" y="404464"/>
                </a:cubicBezTo>
                <a:cubicBezTo>
                  <a:pt x="250580" y="385769"/>
                  <a:pt x="255128" y="367392"/>
                  <a:pt x="261480" y="349607"/>
                </a:cubicBezTo>
                <a:cubicBezTo>
                  <a:pt x="266445" y="335962"/>
                  <a:pt x="273200" y="323035"/>
                  <a:pt x="281568" y="311167"/>
                </a:cubicBezTo>
                <a:cubicBezTo>
                  <a:pt x="289982" y="299393"/>
                  <a:pt x="300259" y="289069"/>
                  <a:pt x="311996" y="280601"/>
                </a:cubicBezTo>
                <a:cubicBezTo>
                  <a:pt x="324160" y="271950"/>
                  <a:pt x="337434" y="264981"/>
                  <a:pt x="351462" y="259882"/>
                </a:cubicBezTo>
                <a:cubicBezTo>
                  <a:pt x="367010" y="254366"/>
                  <a:pt x="382997" y="250187"/>
                  <a:pt x="399255" y="247391"/>
                </a:cubicBezTo>
                <a:cubicBezTo>
                  <a:pt x="405781" y="246104"/>
                  <a:pt x="412366" y="245149"/>
                  <a:pt x="418988" y="244530"/>
                </a:cubicBezTo>
                <a:cubicBezTo>
                  <a:pt x="423408" y="244174"/>
                  <a:pt x="427769" y="243030"/>
                  <a:pt x="432229" y="243346"/>
                </a:cubicBezTo>
                <a:cubicBezTo>
                  <a:pt x="437497" y="241866"/>
                  <a:pt x="442944" y="242497"/>
                  <a:pt x="448311" y="241767"/>
                </a:cubicBezTo>
                <a:cubicBezTo>
                  <a:pt x="453665" y="240934"/>
                  <a:pt x="459123" y="241062"/>
                  <a:pt x="464433" y="242142"/>
                </a:cubicBezTo>
                <a:cubicBezTo>
                  <a:pt x="464889" y="242276"/>
                  <a:pt x="465360" y="242341"/>
                  <a:pt x="465834" y="242339"/>
                </a:cubicBezTo>
                <a:cubicBezTo>
                  <a:pt x="471260" y="241984"/>
                  <a:pt x="476569" y="243385"/>
                  <a:pt x="481975" y="243464"/>
                </a:cubicBezTo>
                <a:cubicBezTo>
                  <a:pt x="485283" y="243616"/>
                  <a:pt x="488578" y="243971"/>
                  <a:pt x="491842" y="244530"/>
                </a:cubicBezTo>
                <a:cubicBezTo>
                  <a:pt x="497328" y="245319"/>
                  <a:pt x="502774" y="246325"/>
                  <a:pt x="508260" y="247095"/>
                </a:cubicBezTo>
                <a:cubicBezTo>
                  <a:pt x="515166" y="248081"/>
                  <a:pt x="521974" y="249561"/>
                  <a:pt x="528782" y="251041"/>
                </a:cubicBezTo>
                <a:cubicBezTo>
                  <a:pt x="540726" y="253640"/>
                  <a:pt x="552440" y="257204"/>
                  <a:pt x="563808" y="261697"/>
                </a:cubicBezTo>
                <a:cubicBezTo>
                  <a:pt x="577903" y="267139"/>
                  <a:pt x="591100" y="274669"/>
                  <a:pt x="602958" y="284035"/>
                </a:cubicBezTo>
                <a:cubicBezTo>
                  <a:pt x="618894" y="296772"/>
                  <a:pt x="631823" y="312868"/>
                  <a:pt x="640825" y="331177"/>
                </a:cubicBezTo>
                <a:cubicBezTo>
                  <a:pt x="645906" y="341424"/>
                  <a:pt x="650086" y="352093"/>
                  <a:pt x="653316" y="363065"/>
                </a:cubicBezTo>
                <a:cubicBezTo>
                  <a:pt x="656718" y="375118"/>
                  <a:pt x="659504" y="387334"/>
                  <a:pt x="661663" y="399669"/>
                </a:cubicBezTo>
                <a:cubicBezTo>
                  <a:pt x="662689" y="405116"/>
                  <a:pt x="663182" y="410641"/>
                  <a:pt x="663893" y="416146"/>
                </a:cubicBezTo>
                <a:cubicBezTo>
                  <a:pt x="664485" y="420685"/>
                  <a:pt x="665057" y="425237"/>
                  <a:pt x="665609" y="429801"/>
                </a:cubicBezTo>
                <a:cubicBezTo>
                  <a:pt x="665609" y="430591"/>
                  <a:pt x="665748" y="431380"/>
                  <a:pt x="665767" y="432169"/>
                </a:cubicBezTo>
                <a:cubicBezTo>
                  <a:pt x="665671" y="434867"/>
                  <a:pt x="665923" y="437566"/>
                  <a:pt x="666517" y="440201"/>
                </a:cubicBezTo>
                <a:cubicBezTo>
                  <a:pt x="666703" y="441142"/>
                  <a:pt x="666770" y="442103"/>
                  <a:pt x="666714" y="443062"/>
                </a:cubicBezTo>
                <a:cubicBezTo>
                  <a:pt x="666714" y="446712"/>
                  <a:pt x="666714" y="450363"/>
                  <a:pt x="666714" y="454014"/>
                </a:cubicBezTo>
                <a:lnTo>
                  <a:pt x="666714" y="454014"/>
                </a:lnTo>
                <a:cubicBezTo>
                  <a:pt x="666793" y="457191"/>
                  <a:pt x="666991" y="460387"/>
                  <a:pt x="666754" y="463544"/>
                </a:cubicBezTo>
                <a:close/>
              </a:path>
            </a:pathLst>
          </a:custGeom>
          <a:solidFill>
            <a:srgbClr val="5B96D6"/>
          </a:solidFill>
          <a:ln w="9525" cap="flat">
            <a:noFill/>
            <a:prstDash val="solid"/>
            <a:miter/>
          </a:ln>
        </p:spPr>
        <p:txBody>
          <a:bodyPr rtlCol="0" anchor="ctr"/>
          <a:lstStyle/>
          <a:p>
            <a:endParaRPr lang="zh-CN" altLang="en-US"/>
          </a:p>
        </p:txBody>
      </p:sp>
    </p:spTree>
  </p:cSld>
  <p:clrMapOvr>
    <a:masterClrMapping/>
  </p:clrMapOvr>
</p:sld>
</file>

<file path=ppt/tags/tag1.xml><?xml version="1.0" encoding="utf-8"?>
<p:tagLst xmlns:p="http://schemas.openxmlformats.org/presentationml/2006/main">
  <p:tag name="COMMONDATA" val="eyJoZGlkIjoiNDM4MDk4M2FhMDRmMmQyMDdjYzQ2N2EwNGM3YmI3NWYifQ=="/>
</p:tagLst>
</file>

<file path=ppt/theme/theme1.xml><?xml version="1.0" encoding="utf-8"?>
<a:theme xmlns:a="http://schemas.openxmlformats.org/drawingml/2006/main" name="Office 主题​​">
  <a:themeElements>
    <a:clrScheme name="高少峰">
      <a:dk1>
        <a:srgbClr val="000000"/>
      </a:dk1>
      <a:lt1>
        <a:srgbClr val="FFFFFF"/>
      </a:lt1>
      <a:dk2>
        <a:srgbClr val="355071"/>
      </a:dk2>
      <a:lt2>
        <a:srgbClr val="AABED7"/>
      </a:lt2>
      <a:accent1>
        <a:srgbClr val="7DC9B6"/>
      </a:accent1>
      <a:accent2>
        <a:srgbClr val="D9695D"/>
      </a:accent2>
      <a:accent3>
        <a:srgbClr val="F4C45B"/>
      </a:accent3>
      <a:accent4>
        <a:srgbClr val="48A6BB"/>
      </a:accent4>
      <a:accent5>
        <a:srgbClr val="65A398"/>
      </a:accent5>
      <a:accent6>
        <a:srgbClr val="B889BC"/>
      </a:accent6>
      <a:hlink>
        <a:srgbClr val="56BCFE"/>
      </a:hlink>
      <a:folHlink>
        <a:srgbClr val="97C5E3"/>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0" tIns="0" rIns="0" bIns="0" rtlCol="0">
        <a:spAutoFit/>
      </a:bodyPr>
      <a:lstStyle>
        <a:defPPr algn="l">
          <a:defRPr kumimoji="1" dirty="0" smtClean="0"/>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主题​​</Template>
  <TotalTime>0</TotalTime>
  <Words>2730</Words>
  <Application>WPS 演示</Application>
  <PresentationFormat>宽屏</PresentationFormat>
  <Paragraphs>580</Paragraphs>
  <Slides>20</Slides>
  <Notes>0</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20</vt:i4>
      </vt:variant>
    </vt:vector>
  </HeadingPairs>
  <TitlesOfParts>
    <vt:vector size="42" baseType="lpstr">
      <vt:lpstr>Arial</vt:lpstr>
      <vt:lpstr>SimSun</vt:lpstr>
      <vt:lpstr>Wingdings</vt:lpstr>
      <vt:lpstr>OPPOSans R</vt:lpstr>
      <vt:lpstr>Accidental Presidency</vt:lpstr>
      <vt:lpstr>Game of Thrones</vt:lpstr>
      <vt:lpstr>ZhenyanGB</vt:lpstr>
      <vt:lpstr>OPPOSans H</vt:lpstr>
      <vt:lpstr>思源黑体 CN Heavy</vt:lpstr>
      <vt:lpstr>OPPOSans L</vt:lpstr>
      <vt:lpstr>Dela Gothic One</vt:lpstr>
      <vt:lpstr>OPPOSans B</vt:lpstr>
      <vt:lpstr>SWIS721 BLK BT BLACK</vt:lpstr>
      <vt:lpstr>Swis721 Blk BT</vt:lpstr>
      <vt:lpstr>字魂143号-正酷超级黑</vt:lpstr>
      <vt:lpstr>SimHei</vt:lpstr>
      <vt:lpstr>Microsoft YaHei</vt:lpstr>
      <vt:lpstr>Arial Unicode MS</vt:lpstr>
      <vt:lpstr>Arial Black</vt:lpstr>
      <vt:lpstr>Calibri</vt:lpstr>
      <vt:lpstr>OPPOSans M</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吴堃豪</cp:lastModifiedBy>
  <cp:revision>31</cp:revision>
  <dcterms:created xsi:type="dcterms:W3CDTF">2022-06-04T03:58:00Z</dcterms:created>
  <dcterms:modified xsi:type="dcterms:W3CDTF">2022-08-21T03:27:28Z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78D5F9C1E6ED40149B3A687D5D1EAC57</vt:lpwstr>
  </property>
  <property fmtid="{D5CDD505-2E9C-101B-9397-08002B2CF9AE}" pid="3" name="KSOProductBuildVer">
    <vt:lpwstr>2052-11.1.0.12349</vt:lpwstr>
  </property>
</Properties>
</file>