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3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1" r:id="rId3"/>
    <p:sldId id="259" r:id="rId4"/>
    <p:sldId id="262" r:id="rId5"/>
    <p:sldId id="274" r:id="rId6"/>
    <p:sldId id="263" r:id="rId7"/>
    <p:sldId id="273" r:id="rId8"/>
    <p:sldId id="264" r:id="rId9"/>
    <p:sldId id="268" r:id="rId10"/>
    <p:sldId id="265" r:id="rId11"/>
    <p:sldId id="272" r:id="rId12"/>
    <p:sldId id="267" r:id="rId13"/>
    <p:sldId id="269" r:id="rId14"/>
    <p:sldId id="276" r:id="rId15"/>
    <p:sldId id="275" r:id="rId16"/>
    <p:sldId id="277" r:id="rId17"/>
    <p:sldId id="270" r:id="rId18"/>
    <p:sldId id="278" r:id="rId19"/>
    <p:sldId id="266" r:id="rId20"/>
    <p:sldId id="279" r:id="rId21"/>
    <p:sldId id="271" r:id="rId22"/>
  </p:sldIdLst>
  <p:sldSz cx="12192000" cy="6858000"/>
  <p:notesSz cx="6858000" cy="9144000"/>
  <p:embeddedFontLst>
    <p:embeddedFont>
      <p:font typeface="胡晓波男神体" panose="02010600030101010101" pitchFamily="2" charset="-122"/>
      <p:regular r:id="rId28"/>
    </p:embeddedFont>
    <p:embeddedFont>
      <p:font typeface="Alibaba PuHuiTi Medium" panose="00020600040101010101" pitchFamily="18" charset="-122"/>
      <p:regular r:id="rId29"/>
    </p:embeddedFont>
    <p:embeddedFont>
      <p:font typeface="OPPOSans M" panose="00020600040101010101" charset="-122"/>
      <p:regular r:id="rId30"/>
    </p:embeddedFont>
    <p:embeddedFont>
      <p:font typeface="Roboto" panose="02000000000000000000" charset="0"/>
      <p:regular r:id="rId31"/>
      <p:bold r:id="rId32"/>
    </p:embeddedFont>
    <p:embeddedFont>
      <p:font typeface="Roboto Black" panose="02000000000000000000" charset="0"/>
      <p:bold r:id="rId33"/>
    </p:embeddedFont>
    <p:embeddedFont>
      <p:font typeface="MiSans" panose="00000500000000000000" charset="-122"/>
      <p:regular r:id="rId34"/>
    </p:embeddedFont>
    <p:embeddedFont>
      <p:font typeface="DengXian" panose="02010600030101010101" charset="-122"/>
      <p:regular r:id="rId35"/>
    </p:embeddedFont>
    <p:embeddedFont>
      <p:font typeface="MiSans Semibold" panose="00000700000000000000" charset="-122"/>
      <p:bold r:id="rId36"/>
    </p:embeddedFont>
  </p:embeddedFontLst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90FD"/>
    <a:srgbClr val="3D72C1"/>
    <a:srgbClr val="D62627"/>
    <a:srgbClr val="F9BC5A"/>
    <a:srgbClr val="21262A"/>
    <a:srgbClr val="73EBC8"/>
    <a:srgbClr val="34D6C2"/>
    <a:srgbClr val="F47D9B"/>
    <a:srgbClr val="43CEF8"/>
    <a:srgbClr val="39A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15" autoAdjust="0"/>
  </p:normalViewPr>
  <p:slideViewPr>
    <p:cSldViewPr snapToGrid="0" showGuides="1">
      <p:cViewPr varScale="1">
        <p:scale>
          <a:sx n="103" d="100"/>
          <a:sy n="103" d="100"/>
        </p:scale>
        <p:origin x="240" y="72"/>
      </p:cViewPr>
      <p:guideLst>
        <p:guide pos="7083"/>
        <p:guide orient="horz" pos="323"/>
        <p:guide orient="horz" pos="3974"/>
        <p:guide pos="2865"/>
        <p:guide pos="642"/>
        <p:guide orient="horz" pos="1525"/>
        <p:guide pos="2887"/>
        <p:guide pos="46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401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2.xml"/><Relationship Id="rId36" Type="http://schemas.openxmlformats.org/officeDocument/2006/relationships/font" Target="fonts/font9.fntdata"/><Relationship Id="rId35" Type="http://schemas.openxmlformats.org/officeDocument/2006/relationships/font" Target="fonts/font8.fntdata"/><Relationship Id="rId34" Type="http://schemas.openxmlformats.org/officeDocument/2006/relationships/font" Target="fonts/font7.fntdata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" Target="slides/slide1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dLbl>
              <c:idx val="5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6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32</c:v>
                </c:pt>
                <c:pt idx="2">
                  <c:v>35</c:v>
                </c:pt>
                <c:pt idx="3">
                  <c:v>40</c:v>
                </c:pt>
                <c:pt idx="4">
                  <c:v>44</c:v>
                </c:pt>
                <c:pt idx="5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7"/>
        <c:axId val="159737328"/>
        <c:axId val="159755216"/>
      </c:barChart>
      <c:catAx>
        <c:axId val="15973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9755216"/>
        <c:crosses val="autoZero"/>
        <c:auto val="1"/>
        <c:lblAlgn val="ctr"/>
        <c:lblOffset val="100"/>
        <c:noMultiLvlLbl val="0"/>
      </c:catAx>
      <c:valAx>
        <c:axId val="1597552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973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dLbl>
              <c:idx val="5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6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32</c:v>
                </c:pt>
                <c:pt idx="2">
                  <c:v>35</c:v>
                </c:pt>
                <c:pt idx="3">
                  <c:v>40</c:v>
                </c:pt>
                <c:pt idx="4">
                  <c:v>44</c:v>
                </c:pt>
                <c:pt idx="5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7"/>
        <c:axId val="159737328"/>
        <c:axId val="159755216"/>
      </c:barChart>
      <c:catAx>
        <c:axId val="15973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9755216"/>
        <c:crosses val="autoZero"/>
        <c:auto val="1"/>
        <c:lblAlgn val="ctr"/>
        <c:lblOffset val="100"/>
        <c:noMultiLvlLbl val="0"/>
      </c:catAx>
      <c:valAx>
        <c:axId val="1597552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973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D4BB7-ADC9-E64E-AAAA-DB1E10F7C24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D9CB6-B921-3743-B681-02986F8A8226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30C6B-F34A-4F02-BACE-D18C28E3B70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DD2B1-1A58-4FDB-AD54-64407EF7A1E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6055" indent="-186055" algn="l" defTabSz="742950" rtl="0" eaLnBrk="1" latinLnBrk="0" hangingPunct="1">
        <a:lnSpc>
          <a:spcPct val="90000"/>
        </a:lnSpc>
        <a:spcBef>
          <a:spcPts val="81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900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4pPr>
      <a:lvl5pPr marL="167195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5pPr>
      <a:lvl6pPr marL="204343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6pPr>
      <a:lvl7pPr marL="241490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7pPr>
      <a:lvl8pPr marL="278638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8pPr>
      <a:lvl9pPr marL="315785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microsoft.com/office/2007/relationships/hdphoto" Target="../media/image11.wdp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microsoft.com/office/2007/relationships/hdphoto" Target="../media/image11.wdp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microsoft.com/office/2007/relationships/hdphoto" Target="../media/image21.wdp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microsoft.com/office/2007/relationships/hdphoto" Target="../media/image11.wdp"/><Relationship Id="rId3" Type="http://schemas.openxmlformats.org/officeDocument/2006/relationships/image" Target="../media/image10.pn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microsoft.com/office/2007/relationships/hdphoto" Target="../media/image11.wdp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png"/><Relationship Id="rId3" Type="http://schemas.microsoft.com/office/2007/relationships/hdphoto" Target="../media/image15.wdp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microsoft.com/office/2007/relationships/hdphoto" Target="../media/image11.wdp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白天的城市建设"/>
          <p:cNvPicPr>
            <a:picLocks noChangeAspect="1" noChangeArrowheads="1"/>
          </p:cNvPicPr>
          <p:nvPr/>
        </p:nvPicPr>
        <p:blipFill>
          <a:blip r:embed="rId1">
            <a:alphaModFix amt="7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43" b="7643"/>
          <a:stretch>
            <a:fillRect/>
          </a:stretch>
        </p:blipFill>
        <p:spPr bwMode="auto">
          <a:xfrm>
            <a:off x="1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40" y="188695"/>
            <a:ext cx="9885091" cy="648061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2237997"/>
            <a:ext cx="12192000" cy="170932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13000"/>
                  <a:lumOff val="87000"/>
                </a:schemeClr>
              </a:gs>
              <a:gs pos="100000">
                <a:schemeClr val="accent1">
                  <a:lumMod val="8000"/>
                  <a:lumOff val="92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12"/>
          <p:cNvSpPr txBox="1"/>
          <p:nvPr/>
        </p:nvSpPr>
        <p:spPr>
          <a:xfrm>
            <a:off x="638175" y="1740904"/>
            <a:ext cx="4470400" cy="13538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8800" dirty="0">
                <a:ln w="31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6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dist="25400" dir="2700000" algn="tl" rotWithShape="0">
                    <a:schemeClr val="accent1">
                      <a:alpha val="40000"/>
                    </a:scheme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胡晓波男神体" panose="02010600030101010101" pitchFamily="2" charset="-122"/>
              </a:rPr>
              <a:t>齊心協力</a:t>
            </a:r>
            <a:endParaRPr lang="zh-CN" altLang="en-US" sz="8800" dirty="0">
              <a:ln w="3175"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6000">
                    <a:schemeClr val="accent1"/>
                  </a:gs>
                </a:gsLst>
                <a:lin ang="2700000" scaled="1"/>
                <a:tileRect/>
              </a:gradFill>
              <a:effectLst>
                <a:outerShdw dist="25400" dir="2700000" algn="tl" rotWithShape="0">
                  <a:schemeClr val="accent1">
                    <a:alpha val="40000"/>
                  </a:schemeClr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胡晓波男神体" panose="02010600030101010101" pitchFamily="2" charset="-122"/>
            </a:endParaRPr>
          </a:p>
        </p:txBody>
      </p:sp>
      <p:sp>
        <p:nvSpPr>
          <p:cNvPr id="8" name="平行四边形 7"/>
          <p:cNvSpPr/>
          <p:nvPr/>
        </p:nvSpPr>
        <p:spPr>
          <a:xfrm>
            <a:off x="5290343" y="1836421"/>
            <a:ext cx="3982220" cy="1066800"/>
          </a:xfrm>
          <a:custGeom>
            <a:avLst/>
            <a:gdLst>
              <a:gd name="connsiteX0" fmla="*/ 0 w 3982220"/>
              <a:gd name="connsiteY0" fmla="*/ 1066800 h 1066800"/>
              <a:gd name="connsiteX1" fmla="*/ 0 w 3982220"/>
              <a:gd name="connsiteY1" fmla="*/ 0 h 1066800"/>
              <a:gd name="connsiteX2" fmla="*/ 3982220 w 3982220"/>
              <a:gd name="connsiteY2" fmla="*/ 0 h 1066800"/>
              <a:gd name="connsiteX3" fmla="*/ 3982220 w 3982220"/>
              <a:gd name="connsiteY3" fmla="*/ 1066800 h 1066800"/>
              <a:gd name="connsiteX4" fmla="*/ 0 w 3982220"/>
              <a:gd name="connsiteY4" fmla="*/ 1066800 h 1066800"/>
              <a:gd name="connsiteX0-1" fmla="*/ 0 w 3982220"/>
              <a:gd name="connsiteY0-2" fmla="*/ 0 h 1066800"/>
              <a:gd name="connsiteX1-3" fmla="*/ 3982220 w 3982220"/>
              <a:gd name="connsiteY1-4" fmla="*/ 0 h 1066800"/>
              <a:gd name="connsiteX2-5" fmla="*/ 3982220 w 3982220"/>
              <a:gd name="connsiteY2-6" fmla="*/ 1066800 h 1066800"/>
              <a:gd name="connsiteX3-7" fmla="*/ 0 w 3982220"/>
              <a:gd name="connsiteY3-8" fmla="*/ 1066800 h 1066800"/>
              <a:gd name="connsiteX4-9" fmla="*/ 91440 w 3982220"/>
              <a:gd name="connsiteY4-10" fmla="*/ 91440 h 1066800"/>
              <a:gd name="connsiteX0-11" fmla="*/ 0 w 3982220"/>
              <a:gd name="connsiteY0-12" fmla="*/ 0 h 1066800"/>
              <a:gd name="connsiteX1-13" fmla="*/ 3982220 w 3982220"/>
              <a:gd name="connsiteY1-14" fmla="*/ 0 h 1066800"/>
              <a:gd name="connsiteX2-15" fmla="*/ 3982220 w 3982220"/>
              <a:gd name="connsiteY2-16" fmla="*/ 1066800 h 1066800"/>
              <a:gd name="connsiteX3-17" fmla="*/ 0 w 3982220"/>
              <a:gd name="connsiteY3-18" fmla="*/ 1066800 h 10668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982220" h="1066800">
                <a:moveTo>
                  <a:pt x="0" y="0"/>
                </a:moveTo>
                <a:lnTo>
                  <a:pt x="3982220" y="0"/>
                </a:lnTo>
                <a:lnTo>
                  <a:pt x="3982220" y="1066800"/>
                </a:lnTo>
                <a:lnTo>
                  <a:pt x="0" y="1066800"/>
                </a:lnTo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635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4000" sy="94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63400" y="1753164"/>
            <a:ext cx="2755183" cy="12306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lang="en-US" altLang="zh-CN" sz="8000" dirty="0">
                <a:ln w="3175">
                  <a:solidFill>
                    <a:schemeClr val="accent1"/>
                  </a:solidFill>
                </a:ln>
                <a:noFill/>
                <a:latin typeface="+mj-lt"/>
                <a:ea typeface="胡晓波男神体" panose="02010600030101010101" pitchFamily="2" charset="-122"/>
                <a:cs typeface="胡晓波男神体" panose="02010600030101010101" pitchFamily="2" charset="-122"/>
              </a:rPr>
              <a:t>20XX</a:t>
            </a:r>
            <a:endParaRPr lang="en-US" altLang="zh-CN" sz="8000" dirty="0">
              <a:ln w="3175">
                <a:solidFill>
                  <a:schemeClr val="accent1"/>
                </a:solidFill>
              </a:ln>
              <a:noFill/>
              <a:latin typeface="+mj-lt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15" name="平行四边形 7"/>
          <p:cNvSpPr/>
          <p:nvPr/>
        </p:nvSpPr>
        <p:spPr>
          <a:xfrm flipH="1">
            <a:off x="-2" y="3211919"/>
            <a:ext cx="2686051" cy="1066800"/>
          </a:xfrm>
          <a:custGeom>
            <a:avLst/>
            <a:gdLst>
              <a:gd name="connsiteX0" fmla="*/ 0 w 3982220"/>
              <a:gd name="connsiteY0" fmla="*/ 1066800 h 1066800"/>
              <a:gd name="connsiteX1" fmla="*/ 0 w 3982220"/>
              <a:gd name="connsiteY1" fmla="*/ 0 h 1066800"/>
              <a:gd name="connsiteX2" fmla="*/ 3982220 w 3982220"/>
              <a:gd name="connsiteY2" fmla="*/ 0 h 1066800"/>
              <a:gd name="connsiteX3" fmla="*/ 3982220 w 3982220"/>
              <a:gd name="connsiteY3" fmla="*/ 1066800 h 1066800"/>
              <a:gd name="connsiteX4" fmla="*/ 0 w 3982220"/>
              <a:gd name="connsiteY4" fmla="*/ 1066800 h 1066800"/>
              <a:gd name="connsiteX0-1" fmla="*/ 0 w 3982220"/>
              <a:gd name="connsiteY0-2" fmla="*/ 0 h 1066800"/>
              <a:gd name="connsiteX1-3" fmla="*/ 3982220 w 3982220"/>
              <a:gd name="connsiteY1-4" fmla="*/ 0 h 1066800"/>
              <a:gd name="connsiteX2-5" fmla="*/ 3982220 w 3982220"/>
              <a:gd name="connsiteY2-6" fmla="*/ 1066800 h 1066800"/>
              <a:gd name="connsiteX3-7" fmla="*/ 0 w 3982220"/>
              <a:gd name="connsiteY3-8" fmla="*/ 1066800 h 1066800"/>
              <a:gd name="connsiteX4-9" fmla="*/ 91440 w 3982220"/>
              <a:gd name="connsiteY4-10" fmla="*/ 91440 h 1066800"/>
              <a:gd name="connsiteX0-11" fmla="*/ 0 w 3982220"/>
              <a:gd name="connsiteY0-12" fmla="*/ 0 h 1066800"/>
              <a:gd name="connsiteX1-13" fmla="*/ 3982220 w 3982220"/>
              <a:gd name="connsiteY1-14" fmla="*/ 0 h 1066800"/>
              <a:gd name="connsiteX2-15" fmla="*/ 3982220 w 3982220"/>
              <a:gd name="connsiteY2-16" fmla="*/ 1066800 h 1066800"/>
              <a:gd name="connsiteX3-17" fmla="*/ 0 w 3982220"/>
              <a:gd name="connsiteY3-18" fmla="*/ 1066800 h 10668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982220" h="1066800">
                <a:moveTo>
                  <a:pt x="0" y="0"/>
                </a:moveTo>
                <a:lnTo>
                  <a:pt x="3982220" y="0"/>
                </a:lnTo>
                <a:lnTo>
                  <a:pt x="3982220" y="1066800"/>
                </a:lnTo>
                <a:lnTo>
                  <a:pt x="0" y="1066800"/>
                </a:lnTo>
              </a:path>
            </a:pathLst>
          </a:custGeom>
          <a:gradFill flip="none" rotWithShape="1">
            <a:gsLst>
              <a:gs pos="24000">
                <a:srgbClr val="F3F5FD">
                  <a:alpha val="9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635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4000" sy="94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37047" y="3126664"/>
            <a:ext cx="4470400" cy="13538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8800" dirty="0">
                <a:ln w="31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6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dist="25400" dir="2700000" algn="tl" rotWithShape="0">
                    <a:schemeClr val="accent1">
                      <a:alpha val="40000"/>
                    </a:scheme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胡晓波男神体" panose="02010600030101010101" pitchFamily="2" charset="-122"/>
              </a:rPr>
              <a:t>共創輝煌</a:t>
            </a:r>
            <a:endParaRPr lang="zh-CN" altLang="en-US" sz="8800" dirty="0">
              <a:ln w="3175"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6000">
                    <a:schemeClr val="accent1"/>
                  </a:gs>
                </a:gsLst>
                <a:lin ang="2700000" scaled="1"/>
                <a:tileRect/>
              </a:gradFill>
              <a:effectLst>
                <a:outerShdw dist="25400" dir="2700000" algn="tl" rotWithShape="0">
                  <a:schemeClr val="accent1">
                    <a:alpha val="40000"/>
                  </a:schemeClr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胡晓波男神体" panose="02010600030101010101" pitchFamily="2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88997" y="3345600"/>
            <a:ext cx="1890712" cy="799299"/>
            <a:chOff x="688997" y="3335574"/>
            <a:chExt cx="1890712" cy="799299"/>
          </a:xfrm>
        </p:grpSpPr>
        <p:sp>
          <p:nvSpPr>
            <p:cNvPr id="17" name="文本框 16"/>
            <p:cNvSpPr txBox="1"/>
            <p:nvPr/>
          </p:nvSpPr>
          <p:spPr>
            <a:xfrm>
              <a:off x="688997" y="3335574"/>
              <a:ext cx="1874792" cy="49212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lang="en-US" altLang="zh-CN" sz="1600" dirty="0">
                  <a:solidFill>
                    <a:schemeClr val="bg1">
                      <a:lumMod val="75000"/>
                    </a:schemeClr>
                  </a:solidFill>
                </a:rPr>
                <a:t>THE ANNUAL WORK SUMMARY REPORT</a:t>
              </a:r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88998" y="3858013"/>
              <a:ext cx="1890711" cy="27686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年度工作總結彙報</a:t>
              </a:r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2" name="图片 41" descr="墙上的高楼大厦&#10;&#10;中度可信度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 contrast="10000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>
          <a:xfrm>
            <a:off x="7533602" y="71532"/>
            <a:ext cx="4353598" cy="6786468"/>
          </a:xfrm>
          <a:custGeom>
            <a:avLst/>
            <a:gdLst>
              <a:gd name="connsiteX0" fmla="*/ 0 w 4353598"/>
              <a:gd name="connsiteY0" fmla="*/ 0 h 6786468"/>
              <a:gd name="connsiteX1" fmla="*/ 4353598 w 4353598"/>
              <a:gd name="connsiteY1" fmla="*/ 0 h 6786468"/>
              <a:gd name="connsiteX2" fmla="*/ 4353598 w 4353598"/>
              <a:gd name="connsiteY2" fmla="*/ 6786468 h 6786468"/>
              <a:gd name="connsiteX3" fmla="*/ 0 w 4353598"/>
              <a:gd name="connsiteY3" fmla="*/ 6786468 h 6786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3598" h="6786468">
                <a:moveTo>
                  <a:pt x="0" y="0"/>
                </a:moveTo>
                <a:lnTo>
                  <a:pt x="4353598" y="0"/>
                </a:lnTo>
                <a:lnTo>
                  <a:pt x="4353598" y="6786468"/>
                </a:lnTo>
                <a:lnTo>
                  <a:pt x="0" y="6786468"/>
                </a:lnTo>
                <a:close/>
              </a:path>
            </a:pathLst>
          </a:custGeom>
        </p:spPr>
      </p:pic>
      <p:sp>
        <p:nvSpPr>
          <p:cNvPr id="25" name="文本框 24"/>
          <p:cNvSpPr txBox="1"/>
          <p:nvPr/>
        </p:nvSpPr>
        <p:spPr>
          <a:xfrm>
            <a:off x="1052685" y="5298514"/>
            <a:ext cx="2115564" cy="2768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彙報人：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93505" y="5287989"/>
            <a:ext cx="283762" cy="283762"/>
            <a:chOff x="9071144" y="4805536"/>
            <a:chExt cx="283762" cy="283762"/>
          </a:xfrm>
        </p:grpSpPr>
        <p:sp>
          <p:nvSpPr>
            <p:cNvPr id="27" name="椭圆 26"/>
            <p:cNvSpPr/>
            <p:nvPr/>
          </p:nvSpPr>
          <p:spPr>
            <a:xfrm>
              <a:off x="9071144" y="4805536"/>
              <a:ext cx="283762" cy="283762"/>
            </a:xfrm>
            <a:prstGeom prst="ellipse">
              <a:avLst/>
            </a:prstGeom>
            <a:noFill/>
            <a:ln w="63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图形 52" descr="讲师 轮廓"/>
            <p:cNvGrpSpPr/>
            <p:nvPr/>
          </p:nvGrpSpPr>
          <p:grpSpPr>
            <a:xfrm>
              <a:off x="9159291" y="4848904"/>
              <a:ext cx="107468" cy="197026"/>
              <a:chOff x="8985591" y="4597994"/>
              <a:chExt cx="205533" cy="376810"/>
            </a:xfrm>
            <a:solidFill>
              <a:schemeClr val="accent1"/>
            </a:solidFill>
          </p:grpSpPr>
          <p:sp>
            <p:nvSpPr>
              <p:cNvPr id="29" name="任意多边形: 形状 28"/>
              <p:cNvSpPr/>
              <p:nvPr/>
            </p:nvSpPr>
            <p:spPr>
              <a:xfrm>
                <a:off x="9054102" y="4597994"/>
                <a:ext cx="68511" cy="68510"/>
              </a:xfrm>
              <a:custGeom>
                <a:avLst/>
                <a:gdLst>
                  <a:gd name="connsiteX0" fmla="*/ 34256 w 68511"/>
                  <a:gd name="connsiteY0" fmla="*/ 68511 h 68510"/>
                  <a:gd name="connsiteX1" fmla="*/ 68511 w 68511"/>
                  <a:gd name="connsiteY1" fmla="*/ 34255 h 68510"/>
                  <a:gd name="connsiteX2" fmla="*/ 34256 w 68511"/>
                  <a:gd name="connsiteY2" fmla="*/ 0 h 68510"/>
                  <a:gd name="connsiteX3" fmla="*/ 0 w 68511"/>
                  <a:gd name="connsiteY3" fmla="*/ 34255 h 68510"/>
                  <a:gd name="connsiteX4" fmla="*/ 34256 w 68511"/>
                  <a:gd name="connsiteY4" fmla="*/ 68511 h 68510"/>
                  <a:gd name="connsiteX5" fmla="*/ 34256 w 68511"/>
                  <a:gd name="connsiteY5" fmla="*/ 8564 h 68510"/>
                  <a:gd name="connsiteX6" fmla="*/ 59947 w 68511"/>
                  <a:gd name="connsiteY6" fmla="*/ 34255 h 68510"/>
                  <a:gd name="connsiteX7" fmla="*/ 34256 w 68511"/>
                  <a:gd name="connsiteY7" fmla="*/ 59947 h 68510"/>
                  <a:gd name="connsiteX8" fmla="*/ 8564 w 68511"/>
                  <a:gd name="connsiteY8" fmla="*/ 34255 h 68510"/>
                  <a:gd name="connsiteX9" fmla="*/ 34256 w 68511"/>
                  <a:gd name="connsiteY9" fmla="*/ 8564 h 6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511" h="68510">
                    <a:moveTo>
                      <a:pt x="34256" y="68511"/>
                    </a:moveTo>
                    <a:cubicBezTo>
                      <a:pt x="53174" y="68511"/>
                      <a:pt x="68511" y="53174"/>
                      <a:pt x="68511" y="34255"/>
                    </a:cubicBezTo>
                    <a:cubicBezTo>
                      <a:pt x="68511" y="15337"/>
                      <a:pt x="53174" y="0"/>
                      <a:pt x="34256" y="0"/>
                    </a:cubicBezTo>
                    <a:cubicBezTo>
                      <a:pt x="15337" y="0"/>
                      <a:pt x="0" y="15337"/>
                      <a:pt x="0" y="34255"/>
                    </a:cubicBezTo>
                    <a:cubicBezTo>
                      <a:pt x="21" y="53165"/>
                      <a:pt x="15346" y="68490"/>
                      <a:pt x="34256" y="68511"/>
                    </a:cubicBezTo>
                    <a:close/>
                    <a:moveTo>
                      <a:pt x="34256" y="8564"/>
                    </a:moveTo>
                    <a:cubicBezTo>
                      <a:pt x="48445" y="8564"/>
                      <a:pt x="59947" y="20066"/>
                      <a:pt x="59947" y="34255"/>
                    </a:cubicBezTo>
                    <a:cubicBezTo>
                      <a:pt x="59947" y="48445"/>
                      <a:pt x="48445" y="59947"/>
                      <a:pt x="34256" y="59947"/>
                    </a:cubicBezTo>
                    <a:cubicBezTo>
                      <a:pt x="20066" y="59947"/>
                      <a:pt x="8564" y="48445"/>
                      <a:pt x="8564" y="34255"/>
                    </a:cubicBezTo>
                    <a:cubicBezTo>
                      <a:pt x="8581" y="20073"/>
                      <a:pt x="20073" y="8580"/>
                      <a:pt x="34256" y="856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任意多边形: 形状 29"/>
              <p:cNvSpPr/>
              <p:nvPr/>
            </p:nvSpPr>
            <p:spPr>
              <a:xfrm>
                <a:off x="9012058" y="4675068"/>
                <a:ext cx="152599" cy="55652"/>
              </a:xfrm>
              <a:custGeom>
                <a:avLst/>
                <a:gdLst>
                  <a:gd name="connsiteX0" fmla="*/ 12007 w 152599"/>
                  <a:gd name="connsiteY0" fmla="*/ 39265 h 55652"/>
                  <a:gd name="connsiteX1" fmla="*/ 17145 w 152599"/>
                  <a:gd name="connsiteY1" fmla="*/ 28295 h 55652"/>
                  <a:gd name="connsiteX2" fmla="*/ 49157 w 152599"/>
                  <a:gd name="connsiteY2" fmla="*/ 12696 h 55652"/>
                  <a:gd name="connsiteX3" fmla="*/ 76300 w 152599"/>
                  <a:gd name="connsiteY3" fmla="*/ 8564 h 55652"/>
                  <a:gd name="connsiteX4" fmla="*/ 103383 w 152599"/>
                  <a:gd name="connsiteY4" fmla="*/ 12683 h 55652"/>
                  <a:gd name="connsiteX5" fmla="*/ 135284 w 152599"/>
                  <a:gd name="connsiteY5" fmla="*/ 28175 h 55652"/>
                  <a:gd name="connsiteX6" fmla="*/ 140615 w 152599"/>
                  <a:gd name="connsiteY6" fmla="*/ 39372 h 55652"/>
                  <a:gd name="connsiteX7" fmla="*/ 143869 w 152599"/>
                  <a:gd name="connsiteY7" fmla="*/ 55644 h 55652"/>
                  <a:gd name="connsiteX8" fmla="*/ 152600 w 152599"/>
                  <a:gd name="connsiteY8" fmla="*/ 55644 h 55652"/>
                  <a:gd name="connsiteX9" fmla="*/ 149041 w 152599"/>
                  <a:gd name="connsiteY9" fmla="*/ 37874 h 55652"/>
                  <a:gd name="connsiteX10" fmla="*/ 140670 w 152599"/>
                  <a:gd name="connsiteY10" fmla="*/ 21512 h 55652"/>
                  <a:gd name="connsiteX11" fmla="*/ 105790 w 152599"/>
                  <a:gd name="connsiteY11" fmla="*/ 4466 h 55652"/>
                  <a:gd name="connsiteX12" fmla="*/ 76300 w 152599"/>
                  <a:gd name="connsiteY12" fmla="*/ 0 h 55652"/>
                  <a:gd name="connsiteX13" fmla="*/ 46866 w 152599"/>
                  <a:gd name="connsiteY13" fmla="*/ 4466 h 55652"/>
                  <a:gd name="connsiteX14" fmla="*/ 11964 w 152599"/>
                  <a:gd name="connsiteY14" fmla="*/ 21508 h 55652"/>
                  <a:gd name="connsiteX15" fmla="*/ 3593 w 152599"/>
                  <a:gd name="connsiteY15" fmla="*/ 37694 h 55652"/>
                  <a:gd name="connsiteX16" fmla="*/ 0 w 152599"/>
                  <a:gd name="connsiteY16" fmla="*/ 55652 h 55652"/>
                  <a:gd name="connsiteX17" fmla="*/ 8731 w 152599"/>
                  <a:gd name="connsiteY17" fmla="*/ 55652 h 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599" h="55652">
                    <a:moveTo>
                      <a:pt x="12007" y="39265"/>
                    </a:moveTo>
                    <a:cubicBezTo>
                      <a:pt x="12267" y="35090"/>
                      <a:pt x="14103" y="31168"/>
                      <a:pt x="17145" y="28295"/>
                    </a:cubicBezTo>
                    <a:cubicBezTo>
                      <a:pt x="26861" y="21330"/>
                      <a:pt x="37684" y="16057"/>
                      <a:pt x="49157" y="12696"/>
                    </a:cubicBezTo>
                    <a:cubicBezTo>
                      <a:pt x="57980" y="10117"/>
                      <a:pt x="67109" y="8728"/>
                      <a:pt x="76300" y="8564"/>
                    </a:cubicBezTo>
                    <a:cubicBezTo>
                      <a:pt x="85482" y="8593"/>
                      <a:pt x="94608" y="9981"/>
                      <a:pt x="103383" y="12683"/>
                    </a:cubicBezTo>
                    <a:cubicBezTo>
                      <a:pt x="114953" y="15641"/>
                      <a:pt x="125805" y="20910"/>
                      <a:pt x="135284" y="28175"/>
                    </a:cubicBezTo>
                    <a:cubicBezTo>
                      <a:pt x="138347" y="31146"/>
                      <a:pt x="140239" y="35121"/>
                      <a:pt x="140615" y="39372"/>
                    </a:cubicBezTo>
                    <a:lnTo>
                      <a:pt x="143869" y="55644"/>
                    </a:lnTo>
                    <a:lnTo>
                      <a:pt x="152600" y="55644"/>
                    </a:lnTo>
                    <a:lnTo>
                      <a:pt x="149041" y="37874"/>
                    </a:lnTo>
                    <a:cubicBezTo>
                      <a:pt x="148404" y="31563"/>
                      <a:pt x="145416" y="25722"/>
                      <a:pt x="140670" y="21512"/>
                    </a:cubicBezTo>
                    <a:cubicBezTo>
                      <a:pt x="130315" y="13531"/>
                      <a:pt x="118449" y="7732"/>
                      <a:pt x="105790" y="4466"/>
                    </a:cubicBezTo>
                    <a:cubicBezTo>
                      <a:pt x="96234" y="1531"/>
                      <a:pt x="86296" y="26"/>
                      <a:pt x="76300" y="0"/>
                    </a:cubicBezTo>
                    <a:cubicBezTo>
                      <a:pt x="66333" y="170"/>
                      <a:pt x="56434" y="1671"/>
                      <a:pt x="46866" y="4466"/>
                    </a:cubicBezTo>
                    <a:cubicBezTo>
                      <a:pt x="34341" y="8104"/>
                      <a:pt x="22535" y="13868"/>
                      <a:pt x="11964" y="21508"/>
                    </a:cubicBezTo>
                    <a:cubicBezTo>
                      <a:pt x="7250" y="25669"/>
                      <a:pt x="4264" y="31442"/>
                      <a:pt x="3593" y="37694"/>
                    </a:cubicBezTo>
                    <a:lnTo>
                      <a:pt x="0" y="55652"/>
                    </a:lnTo>
                    <a:lnTo>
                      <a:pt x="8731" y="5565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8985591" y="4743579"/>
                <a:ext cx="205533" cy="231224"/>
              </a:xfrm>
              <a:custGeom>
                <a:avLst/>
                <a:gdLst>
                  <a:gd name="connsiteX0" fmla="*/ 188405 w 205533"/>
                  <a:gd name="connsiteY0" fmla="*/ 51383 h 231224"/>
                  <a:gd name="connsiteX1" fmla="*/ 205533 w 205533"/>
                  <a:gd name="connsiteY1" fmla="*/ 0 h 231224"/>
                  <a:gd name="connsiteX2" fmla="*/ 0 w 205533"/>
                  <a:gd name="connsiteY2" fmla="*/ 0 h 231224"/>
                  <a:gd name="connsiteX3" fmla="*/ 17128 w 205533"/>
                  <a:gd name="connsiteY3" fmla="*/ 51383 h 231224"/>
                  <a:gd name="connsiteX4" fmla="*/ 42819 w 205533"/>
                  <a:gd name="connsiteY4" fmla="*/ 51383 h 231224"/>
                  <a:gd name="connsiteX5" fmla="*/ 59129 w 205533"/>
                  <a:gd name="connsiteY5" fmla="*/ 222661 h 231224"/>
                  <a:gd name="connsiteX6" fmla="*/ 34256 w 205533"/>
                  <a:gd name="connsiteY6" fmla="*/ 222661 h 231224"/>
                  <a:gd name="connsiteX7" fmla="*/ 34256 w 205533"/>
                  <a:gd name="connsiteY7" fmla="*/ 231225 h 231224"/>
                  <a:gd name="connsiteX8" fmla="*/ 171278 w 205533"/>
                  <a:gd name="connsiteY8" fmla="*/ 231225 h 231224"/>
                  <a:gd name="connsiteX9" fmla="*/ 171278 w 205533"/>
                  <a:gd name="connsiteY9" fmla="*/ 222661 h 231224"/>
                  <a:gd name="connsiteX10" fmla="*/ 146412 w 205533"/>
                  <a:gd name="connsiteY10" fmla="*/ 222661 h 231224"/>
                  <a:gd name="connsiteX11" fmla="*/ 162726 w 205533"/>
                  <a:gd name="connsiteY11" fmla="*/ 51383 h 231224"/>
                  <a:gd name="connsiteX12" fmla="*/ 67727 w 205533"/>
                  <a:gd name="connsiteY12" fmla="*/ 222661 h 231224"/>
                  <a:gd name="connsiteX13" fmla="*/ 51418 w 205533"/>
                  <a:gd name="connsiteY13" fmla="*/ 51383 h 231224"/>
                  <a:gd name="connsiteX14" fmla="*/ 154124 w 205533"/>
                  <a:gd name="connsiteY14" fmla="*/ 51383 h 231224"/>
                  <a:gd name="connsiteX15" fmla="*/ 137810 w 205533"/>
                  <a:gd name="connsiteY15" fmla="*/ 222661 h 231224"/>
                  <a:gd name="connsiteX16" fmla="*/ 154925 w 205533"/>
                  <a:gd name="connsiteY16" fmla="*/ 42819 h 231224"/>
                  <a:gd name="connsiteX17" fmla="*/ 23307 w 205533"/>
                  <a:gd name="connsiteY17" fmla="*/ 42819 h 231224"/>
                  <a:gd name="connsiteX18" fmla="*/ 11887 w 205533"/>
                  <a:gd name="connsiteY18" fmla="*/ 8564 h 231224"/>
                  <a:gd name="connsiteX19" fmla="*/ 193668 w 205533"/>
                  <a:gd name="connsiteY19" fmla="*/ 8564 h 231224"/>
                  <a:gd name="connsiteX20" fmla="*/ 182248 w 205533"/>
                  <a:gd name="connsiteY20" fmla="*/ 42819 h 231224"/>
                  <a:gd name="connsiteX21" fmla="*/ 154938 w 205533"/>
                  <a:gd name="connsiteY21" fmla="*/ 42819 h 231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5533" h="231224">
                    <a:moveTo>
                      <a:pt x="188405" y="51383"/>
                    </a:moveTo>
                    <a:lnTo>
                      <a:pt x="205533" y="0"/>
                    </a:lnTo>
                    <a:lnTo>
                      <a:pt x="0" y="0"/>
                    </a:lnTo>
                    <a:lnTo>
                      <a:pt x="17128" y="51383"/>
                    </a:lnTo>
                    <a:lnTo>
                      <a:pt x="42819" y="51383"/>
                    </a:lnTo>
                    <a:lnTo>
                      <a:pt x="59129" y="222661"/>
                    </a:lnTo>
                    <a:lnTo>
                      <a:pt x="34256" y="222661"/>
                    </a:lnTo>
                    <a:lnTo>
                      <a:pt x="34256" y="231225"/>
                    </a:lnTo>
                    <a:lnTo>
                      <a:pt x="171278" y="231225"/>
                    </a:lnTo>
                    <a:lnTo>
                      <a:pt x="171278" y="222661"/>
                    </a:lnTo>
                    <a:lnTo>
                      <a:pt x="146412" y="222661"/>
                    </a:lnTo>
                    <a:lnTo>
                      <a:pt x="162726" y="51383"/>
                    </a:lnTo>
                    <a:close/>
                    <a:moveTo>
                      <a:pt x="67727" y="222661"/>
                    </a:moveTo>
                    <a:lnTo>
                      <a:pt x="51418" y="51383"/>
                    </a:lnTo>
                    <a:lnTo>
                      <a:pt x="154124" y="51383"/>
                    </a:lnTo>
                    <a:lnTo>
                      <a:pt x="137810" y="222661"/>
                    </a:lnTo>
                    <a:close/>
                    <a:moveTo>
                      <a:pt x="154925" y="42819"/>
                    </a:moveTo>
                    <a:lnTo>
                      <a:pt x="23307" y="42819"/>
                    </a:lnTo>
                    <a:lnTo>
                      <a:pt x="11887" y="8564"/>
                    </a:lnTo>
                    <a:lnTo>
                      <a:pt x="193668" y="8564"/>
                    </a:lnTo>
                    <a:lnTo>
                      <a:pt x="182248" y="42819"/>
                    </a:lnTo>
                    <a:lnTo>
                      <a:pt x="154938" y="42819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2" name="文本框 31"/>
          <p:cNvSpPr txBox="1"/>
          <p:nvPr/>
        </p:nvSpPr>
        <p:spPr>
          <a:xfrm>
            <a:off x="1052685" y="5882608"/>
            <a:ext cx="2070735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時 </a:t>
            </a:r>
            <a:r>
              <a:rPr lang="zh-CN" altLang="en-US" sz="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間：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20XX/XX/XX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693505" y="5872083"/>
            <a:ext cx="283762" cy="283762"/>
            <a:chOff x="9071144" y="5389630"/>
            <a:chExt cx="283762" cy="283762"/>
          </a:xfrm>
        </p:grpSpPr>
        <p:sp>
          <p:nvSpPr>
            <p:cNvPr id="34" name="椭圆 33"/>
            <p:cNvSpPr/>
            <p:nvPr/>
          </p:nvSpPr>
          <p:spPr>
            <a:xfrm>
              <a:off x="9071144" y="5389630"/>
              <a:ext cx="283762" cy="283762"/>
            </a:xfrm>
            <a:prstGeom prst="ellipse">
              <a:avLst/>
            </a:prstGeom>
            <a:noFill/>
            <a:ln w="63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图形 64" descr="手表 轮廓"/>
            <p:cNvGrpSpPr/>
            <p:nvPr/>
          </p:nvGrpSpPr>
          <p:grpSpPr>
            <a:xfrm>
              <a:off x="9153993" y="5441824"/>
              <a:ext cx="118064" cy="179374"/>
              <a:chOff x="5819775" y="3009900"/>
              <a:chExt cx="552450" cy="839333"/>
            </a:xfrm>
            <a:solidFill>
              <a:schemeClr val="tx2"/>
            </a:solidFill>
          </p:grpSpPr>
          <p:sp>
            <p:nvSpPr>
              <p:cNvPr id="36" name="任意多边形: 形状 35"/>
              <p:cNvSpPr/>
              <p:nvPr/>
            </p:nvSpPr>
            <p:spPr>
              <a:xfrm>
                <a:off x="5819775" y="3009900"/>
                <a:ext cx="552450" cy="839333"/>
              </a:xfrm>
              <a:custGeom>
                <a:avLst/>
                <a:gdLst>
                  <a:gd name="connsiteX0" fmla="*/ 552450 w 552450"/>
                  <a:gd name="connsiteY0" fmla="*/ 423863 h 839333"/>
                  <a:gd name="connsiteX1" fmla="*/ 483746 w 552450"/>
                  <a:gd name="connsiteY1" fmla="*/ 249136 h 839333"/>
                  <a:gd name="connsiteX2" fmla="*/ 483889 w 552450"/>
                  <a:gd name="connsiteY2" fmla="*/ 176270 h 839333"/>
                  <a:gd name="connsiteX3" fmla="*/ 457200 w 552450"/>
                  <a:gd name="connsiteY3" fmla="*/ 31433 h 839333"/>
                  <a:gd name="connsiteX4" fmla="*/ 420053 w 552450"/>
                  <a:gd name="connsiteY4" fmla="*/ 0 h 839333"/>
                  <a:gd name="connsiteX5" fmla="*/ 168593 w 552450"/>
                  <a:gd name="connsiteY5" fmla="*/ 0 h 839333"/>
                  <a:gd name="connsiteX6" fmla="*/ 131445 w 552450"/>
                  <a:gd name="connsiteY6" fmla="*/ 31433 h 839333"/>
                  <a:gd name="connsiteX7" fmla="*/ 104775 w 552450"/>
                  <a:gd name="connsiteY7" fmla="*/ 177222 h 839333"/>
                  <a:gd name="connsiteX8" fmla="*/ 104775 w 552450"/>
                  <a:gd name="connsiteY8" fmla="*/ 251279 h 839333"/>
                  <a:gd name="connsiteX9" fmla="*/ 43482 w 552450"/>
                  <a:gd name="connsiteY9" fmla="*/ 371475 h 839333"/>
                  <a:gd name="connsiteX10" fmla="*/ 19050 w 552450"/>
                  <a:gd name="connsiteY10" fmla="*/ 371475 h 839333"/>
                  <a:gd name="connsiteX11" fmla="*/ 0 w 552450"/>
                  <a:gd name="connsiteY11" fmla="*/ 390525 h 839333"/>
                  <a:gd name="connsiteX12" fmla="*/ 0 w 552450"/>
                  <a:gd name="connsiteY12" fmla="*/ 447675 h 839333"/>
                  <a:gd name="connsiteX13" fmla="*/ 19050 w 552450"/>
                  <a:gd name="connsiteY13" fmla="*/ 466725 h 839333"/>
                  <a:gd name="connsiteX14" fmla="*/ 41739 w 552450"/>
                  <a:gd name="connsiteY14" fmla="*/ 466725 h 839333"/>
                  <a:gd name="connsiteX15" fmla="*/ 104775 w 552450"/>
                  <a:gd name="connsiteY15" fmla="*/ 596446 h 839333"/>
                  <a:gd name="connsiteX16" fmla="*/ 104775 w 552450"/>
                  <a:gd name="connsiteY16" fmla="*/ 662168 h 839333"/>
                  <a:gd name="connsiteX17" fmla="*/ 131445 w 552450"/>
                  <a:gd name="connsiteY17" fmla="*/ 807901 h 839333"/>
                  <a:gd name="connsiteX18" fmla="*/ 168593 w 552450"/>
                  <a:gd name="connsiteY18" fmla="*/ 839334 h 839333"/>
                  <a:gd name="connsiteX19" fmla="*/ 419100 w 552450"/>
                  <a:gd name="connsiteY19" fmla="*/ 839334 h 839333"/>
                  <a:gd name="connsiteX20" fmla="*/ 456248 w 552450"/>
                  <a:gd name="connsiteY20" fmla="*/ 807901 h 839333"/>
                  <a:gd name="connsiteX21" fmla="*/ 482917 w 552450"/>
                  <a:gd name="connsiteY21" fmla="*/ 662168 h 839333"/>
                  <a:gd name="connsiteX22" fmla="*/ 483041 w 552450"/>
                  <a:gd name="connsiteY22" fmla="*/ 599303 h 839333"/>
                  <a:gd name="connsiteX23" fmla="*/ 552450 w 552450"/>
                  <a:gd name="connsiteY23" fmla="*/ 423863 h 839333"/>
                  <a:gd name="connsiteX24" fmla="*/ 150266 w 552450"/>
                  <a:gd name="connsiteY24" fmla="*/ 34423 h 839333"/>
                  <a:gd name="connsiteX25" fmla="*/ 168593 w 552450"/>
                  <a:gd name="connsiteY25" fmla="*/ 19050 h 839333"/>
                  <a:gd name="connsiteX26" fmla="*/ 420053 w 552450"/>
                  <a:gd name="connsiteY26" fmla="*/ 19050 h 839333"/>
                  <a:gd name="connsiteX27" fmla="*/ 438379 w 552450"/>
                  <a:gd name="connsiteY27" fmla="*/ 34414 h 839333"/>
                  <a:gd name="connsiteX28" fmla="*/ 438379 w 552450"/>
                  <a:gd name="connsiteY28" fmla="*/ 34652 h 839333"/>
                  <a:gd name="connsiteX29" fmla="*/ 438379 w 552450"/>
                  <a:gd name="connsiteY29" fmla="*/ 34890 h 839333"/>
                  <a:gd name="connsiteX30" fmla="*/ 464820 w 552450"/>
                  <a:gd name="connsiteY30" fmla="*/ 177994 h 839333"/>
                  <a:gd name="connsiteX31" fmla="*/ 464715 w 552450"/>
                  <a:gd name="connsiteY31" fmla="*/ 230657 h 839333"/>
                  <a:gd name="connsiteX32" fmla="*/ 123825 w 552450"/>
                  <a:gd name="connsiteY32" fmla="*/ 232410 h 839333"/>
                  <a:gd name="connsiteX33" fmla="*/ 123825 w 552450"/>
                  <a:gd name="connsiteY33" fmla="*/ 178956 h 839333"/>
                  <a:gd name="connsiteX34" fmla="*/ 38100 w 552450"/>
                  <a:gd name="connsiteY34" fmla="*/ 447675 h 839333"/>
                  <a:gd name="connsiteX35" fmla="*/ 19050 w 552450"/>
                  <a:gd name="connsiteY35" fmla="*/ 447675 h 839333"/>
                  <a:gd name="connsiteX36" fmla="*/ 19050 w 552450"/>
                  <a:gd name="connsiteY36" fmla="*/ 390525 h 839333"/>
                  <a:gd name="connsiteX37" fmla="*/ 38100 w 552450"/>
                  <a:gd name="connsiteY37" fmla="*/ 390525 h 839333"/>
                  <a:gd name="connsiteX38" fmla="*/ 295275 w 552450"/>
                  <a:gd name="connsiteY38" fmla="*/ 185738 h 839333"/>
                  <a:gd name="connsiteX39" fmla="*/ 533400 w 552450"/>
                  <a:gd name="connsiteY39" fmla="*/ 423863 h 839333"/>
                  <a:gd name="connsiteX40" fmla="*/ 295275 w 552450"/>
                  <a:gd name="connsiteY40" fmla="*/ 661988 h 839333"/>
                  <a:gd name="connsiteX41" fmla="*/ 57150 w 552450"/>
                  <a:gd name="connsiteY41" fmla="*/ 423863 h 839333"/>
                  <a:gd name="connsiteX42" fmla="*/ 295275 w 552450"/>
                  <a:gd name="connsiteY42" fmla="*/ 185738 h 839333"/>
                  <a:gd name="connsiteX43" fmla="*/ 437445 w 552450"/>
                  <a:gd name="connsiteY43" fmla="*/ 804986 h 839333"/>
                  <a:gd name="connsiteX44" fmla="*/ 419100 w 552450"/>
                  <a:gd name="connsiteY44" fmla="*/ 820350 h 839333"/>
                  <a:gd name="connsiteX45" fmla="*/ 168593 w 552450"/>
                  <a:gd name="connsiteY45" fmla="*/ 820350 h 839333"/>
                  <a:gd name="connsiteX46" fmla="*/ 150190 w 552450"/>
                  <a:gd name="connsiteY46" fmla="*/ 804529 h 839333"/>
                  <a:gd name="connsiteX47" fmla="*/ 123825 w 552450"/>
                  <a:gd name="connsiteY47" fmla="*/ 660454 h 839333"/>
                  <a:gd name="connsiteX48" fmla="*/ 123825 w 552450"/>
                  <a:gd name="connsiteY48" fmla="*/ 615315 h 839333"/>
                  <a:gd name="connsiteX49" fmla="*/ 463972 w 552450"/>
                  <a:gd name="connsiteY49" fmla="*/ 617696 h 839333"/>
                  <a:gd name="connsiteX50" fmla="*/ 463867 w 552450"/>
                  <a:gd name="connsiteY50" fmla="*/ 660435 h 83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52450" h="839333">
                    <a:moveTo>
                      <a:pt x="552450" y="423863"/>
                    </a:moveTo>
                    <a:cubicBezTo>
                      <a:pt x="552490" y="359024"/>
                      <a:pt x="527938" y="296583"/>
                      <a:pt x="483746" y="249136"/>
                    </a:cubicBezTo>
                    <a:lnTo>
                      <a:pt x="483889" y="176270"/>
                    </a:lnTo>
                    <a:lnTo>
                      <a:pt x="457200" y="31433"/>
                    </a:lnTo>
                    <a:cubicBezTo>
                      <a:pt x="454106" y="13317"/>
                      <a:pt x="438430" y="53"/>
                      <a:pt x="420053" y="0"/>
                    </a:cubicBezTo>
                    <a:lnTo>
                      <a:pt x="168593" y="0"/>
                    </a:lnTo>
                    <a:cubicBezTo>
                      <a:pt x="150215" y="53"/>
                      <a:pt x="134539" y="13317"/>
                      <a:pt x="131445" y="31433"/>
                    </a:cubicBezTo>
                    <a:lnTo>
                      <a:pt x="104775" y="177222"/>
                    </a:lnTo>
                    <a:lnTo>
                      <a:pt x="104775" y="251279"/>
                    </a:lnTo>
                    <a:cubicBezTo>
                      <a:pt x="73988" y="285159"/>
                      <a:pt x="52826" y="326660"/>
                      <a:pt x="43482" y="371475"/>
                    </a:cubicBezTo>
                    <a:lnTo>
                      <a:pt x="19050" y="371475"/>
                    </a:lnTo>
                    <a:cubicBezTo>
                      <a:pt x="8529" y="371475"/>
                      <a:pt x="0" y="380004"/>
                      <a:pt x="0" y="390525"/>
                    </a:cubicBezTo>
                    <a:lnTo>
                      <a:pt x="0" y="447675"/>
                    </a:lnTo>
                    <a:cubicBezTo>
                      <a:pt x="0" y="458196"/>
                      <a:pt x="8529" y="466725"/>
                      <a:pt x="19050" y="466725"/>
                    </a:cubicBezTo>
                    <a:lnTo>
                      <a:pt x="41739" y="466725"/>
                    </a:lnTo>
                    <a:cubicBezTo>
                      <a:pt x="49915" y="515103"/>
                      <a:pt x="71792" y="560122"/>
                      <a:pt x="104775" y="596446"/>
                    </a:cubicBezTo>
                    <a:lnTo>
                      <a:pt x="104775" y="662168"/>
                    </a:lnTo>
                    <a:lnTo>
                      <a:pt x="131445" y="807901"/>
                    </a:lnTo>
                    <a:cubicBezTo>
                      <a:pt x="134543" y="826015"/>
                      <a:pt x="150216" y="839277"/>
                      <a:pt x="168593" y="839334"/>
                    </a:cubicBezTo>
                    <a:lnTo>
                      <a:pt x="419100" y="839334"/>
                    </a:lnTo>
                    <a:cubicBezTo>
                      <a:pt x="437477" y="839277"/>
                      <a:pt x="453150" y="826015"/>
                      <a:pt x="456248" y="807901"/>
                    </a:cubicBezTo>
                    <a:lnTo>
                      <a:pt x="482917" y="662168"/>
                    </a:lnTo>
                    <a:lnTo>
                      <a:pt x="483041" y="599303"/>
                    </a:lnTo>
                    <a:cubicBezTo>
                      <a:pt x="527655" y="551783"/>
                      <a:pt x="552477" y="489044"/>
                      <a:pt x="552450" y="423863"/>
                    </a:cubicBezTo>
                    <a:close/>
                    <a:moveTo>
                      <a:pt x="150266" y="34423"/>
                    </a:moveTo>
                    <a:cubicBezTo>
                      <a:pt x="151897" y="25567"/>
                      <a:pt x="159588" y="19116"/>
                      <a:pt x="168593" y="19050"/>
                    </a:cubicBezTo>
                    <a:lnTo>
                      <a:pt x="420053" y="19050"/>
                    </a:lnTo>
                    <a:cubicBezTo>
                      <a:pt x="429054" y="19119"/>
                      <a:pt x="436740" y="25563"/>
                      <a:pt x="438379" y="34414"/>
                    </a:cubicBezTo>
                    <a:lnTo>
                      <a:pt x="438379" y="34652"/>
                    </a:lnTo>
                    <a:lnTo>
                      <a:pt x="438379" y="34890"/>
                    </a:lnTo>
                    <a:lnTo>
                      <a:pt x="464820" y="177994"/>
                    </a:lnTo>
                    <a:lnTo>
                      <a:pt x="464715" y="230657"/>
                    </a:lnTo>
                    <a:cubicBezTo>
                      <a:pt x="367074" y="144730"/>
                      <a:pt x="220577" y="145484"/>
                      <a:pt x="123825" y="232410"/>
                    </a:cubicBezTo>
                    <a:lnTo>
                      <a:pt x="123825" y="178956"/>
                    </a:lnTo>
                    <a:close/>
                    <a:moveTo>
                      <a:pt x="38100" y="447675"/>
                    </a:moveTo>
                    <a:lnTo>
                      <a:pt x="19050" y="447675"/>
                    </a:lnTo>
                    <a:lnTo>
                      <a:pt x="19050" y="390525"/>
                    </a:lnTo>
                    <a:lnTo>
                      <a:pt x="38100" y="390525"/>
                    </a:lnTo>
                    <a:close/>
                    <a:moveTo>
                      <a:pt x="295275" y="185738"/>
                    </a:moveTo>
                    <a:cubicBezTo>
                      <a:pt x="426788" y="185738"/>
                      <a:pt x="533400" y="292350"/>
                      <a:pt x="533400" y="423863"/>
                    </a:cubicBezTo>
                    <a:cubicBezTo>
                      <a:pt x="533400" y="555375"/>
                      <a:pt x="426788" y="661988"/>
                      <a:pt x="295275" y="661988"/>
                    </a:cubicBezTo>
                    <a:cubicBezTo>
                      <a:pt x="163762" y="661988"/>
                      <a:pt x="57150" y="555375"/>
                      <a:pt x="57150" y="423863"/>
                    </a:cubicBezTo>
                    <a:cubicBezTo>
                      <a:pt x="57297" y="292411"/>
                      <a:pt x="163823" y="185884"/>
                      <a:pt x="295275" y="185738"/>
                    </a:cubicBezTo>
                    <a:close/>
                    <a:moveTo>
                      <a:pt x="437445" y="804986"/>
                    </a:moveTo>
                    <a:cubicBezTo>
                      <a:pt x="435802" y="813842"/>
                      <a:pt x="428107" y="820286"/>
                      <a:pt x="419100" y="820350"/>
                    </a:cubicBezTo>
                    <a:lnTo>
                      <a:pt x="168593" y="820350"/>
                    </a:lnTo>
                    <a:cubicBezTo>
                      <a:pt x="159435" y="820232"/>
                      <a:pt x="151681" y="813565"/>
                      <a:pt x="150190" y="804529"/>
                    </a:cubicBezTo>
                    <a:lnTo>
                      <a:pt x="123825" y="660454"/>
                    </a:lnTo>
                    <a:lnTo>
                      <a:pt x="123825" y="615315"/>
                    </a:lnTo>
                    <a:cubicBezTo>
                      <a:pt x="220299" y="701992"/>
                      <a:pt x="366294" y="703014"/>
                      <a:pt x="463972" y="617696"/>
                    </a:cubicBezTo>
                    <a:lnTo>
                      <a:pt x="463867" y="66043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任意多边形: 形状 36"/>
              <p:cNvSpPr/>
              <p:nvPr/>
            </p:nvSpPr>
            <p:spPr>
              <a:xfrm>
                <a:off x="6105525" y="3276600"/>
                <a:ext cx="121034" cy="263909"/>
              </a:xfrm>
              <a:custGeom>
                <a:avLst/>
                <a:gdLst>
                  <a:gd name="connsiteX0" fmla="*/ 107566 w 121034"/>
                  <a:gd name="connsiteY0" fmla="*/ 263909 h 263909"/>
                  <a:gd name="connsiteX1" fmla="*/ 121034 w 121034"/>
                  <a:gd name="connsiteY1" fmla="*/ 250441 h 263909"/>
                  <a:gd name="connsiteX2" fmla="*/ 19050 w 121034"/>
                  <a:gd name="connsiteY2" fmla="*/ 148457 h 263909"/>
                  <a:gd name="connsiteX3" fmla="*/ 19050 w 121034"/>
                  <a:gd name="connsiteY3" fmla="*/ 0 h 263909"/>
                  <a:gd name="connsiteX4" fmla="*/ 0 w 121034"/>
                  <a:gd name="connsiteY4" fmla="*/ 0 h 263909"/>
                  <a:gd name="connsiteX5" fmla="*/ 0 w 121034"/>
                  <a:gd name="connsiteY5" fmla="*/ 152400 h 263909"/>
                  <a:gd name="connsiteX6" fmla="*/ 2791 w 121034"/>
                  <a:gd name="connsiteY6" fmla="*/ 159134 h 263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034" h="263909">
                    <a:moveTo>
                      <a:pt x="107566" y="263909"/>
                    </a:moveTo>
                    <a:lnTo>
                      <a:pt x="121034" y="250441"/>
                    </a:lnTo>
                    <a:lnTo>
                      <a:pt x="19050" y="148457"/>
                    </a:lnTo>
                    <a:lnTo>
                      <a:pt x="19050" y="0"/>
                    </a:lnTo>
                    <a:lnTo>
                      <a:pt x="0" y="0"/>
                    </a:lnTo>
                    <a:lnTo>
                      <a:pt x="0" y="152400"/>
                    </a:lnTo>
                    <a:cubicBezTo>
                      <a:pt x="1" y="154926"/>
                      <a:pt x="1004" y="157348"/>
                      <a:pt x="2791" y="15913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699855" y="5721917"/>
            <a:ext cx="2463800" cy="584094"/>
            <a:chOff x="9071144" y="5721917"/>
            <a:chExt cx="2422356" cy="584094"/>
          </a:xfrm>
        </p:grpSpPr>
        <p:cxnSp>
          <p:nvCxnSpPr>
            <p:cNvPr id="39" name="直接连接符 38"/>
            <p:cNvCxnSpPr/>
            <p:nvPr/>
          </p:nvCxnSpPr>
          <p:spPr>
            <a:xfrm flipH="1">
              <a:off x="9071144" y="5721917"/>
              <a:ext cx="2422356" cy="0"/>
            </a:xfrm>
            <a:prstGeom prst="line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>
              <a:off x="9071144" y="6306011"/>
              <a:ext cx="2422356" cy="0"/>
            </a:xfrm>
            <a:prstGeom prst="line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703111" y="553700"/>
            <a:ext cx="858989" cy="244020"/>
            <a:chOff x="703111" y="553700"/>
            <a:chExt cx="858989" cy="244020"/>
          </a:xfrm>
        </p:grpSpPr>
        <p:sp>
          <p:nvSpPr>
            <p:cNvPr id="44" name="矩形: 圆角 43"/>
            <p:cNvSpPr/>
            <p:nvPr/>
          </p:nvSpPr>
          <p:spPr>
            <a:xfrm rot="10800000" flipH="1" flipV="1">
              <a:off x="703111" y="553700"/>
              <a:ext cx="858989" cy="244020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73533" y="567988"/>
              <a:ext cx="716280" cy="21526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en-US" sz="1400" dirty="0">
                  <a:gradFill>
                    <a:gsLst>
                      <a:gs pos="100000">
                        <a:schemeClr val="accent1">
                          <a:lumMod val="75000"/>
                        </a:schemeClr>
                      </a:gs>
                      <a:gs pos="0">
                        <a:schemeClr val="accent1"/>
                      </a:gs>
                    </a:gsLst>
                    <a:lin ang="0" scaled="1"/>
                  </a:gradFill>
                </a:rPr>
                <a:t>xxxxxxxx</a:t>
              </a:r>
              <a:endParaRPr lang="en-US" sz="1400" dirty="0"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0" scaled="1"/>
                </a:gradFill>
              </a:endParaRPr>
            </a:p>
          </p:txBody>
        </p:sp>
      </p:grpSp>
      <p:pic>
        <p:nvPicPr>
          <p:cNvPr id="11" name="图片 10" descr="黑暗中的光&#10;&#10;描述已自动生成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11" b="22511"/>
          <a:stretch>
            <a:fillRect/>
          </a:stretch>
        </p:blipFill>
        <p:spPr>
          <a:xfrm rot="5400000">
            <a:off x="6394726" y="4190670"/>
            <a:ext cx="5450796" cy="1664848"/>
          </a:xfrm>
          <a:prstGeom prst="rect">
            <a:avLst/>
          </a:prstGeom>
        </p:spPr>
      </p:pic>
      <p:pic>
        <p:nvPicPr>
          <p:cNvPr id="41" name="图片 40" descr="黑暗中的光&#10;&#10;描述已自动生成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11" b="22511"/>
          <a:stretch>
            <a:fillRect/>
          </a:stretch>
        </p:blipFill>
        <p:spPr>
          <a:xfrm rot="5400000">
            <a:off x="8695281" y="1900052"/>
            <a:ext cx="5450796" cy="16648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7"/>
          <p:cNvSpPr/>
          <p:nvPr/>
        </p:nvSpPr>
        <p:spPr>
          <a:xfrm>
            <a:off x="5411605" y="1463902"/>
            <a:ext cx="1385838" cy="1808177"/>
          </a:xfrm>
          <a:custGeom>
            <a:avLst/>
            <a:gdLst>
              <a:gd name="connsiteX0" fmla="*/ 740323 w 1499085"/>
              <a:gd name="connsiteY0" fmla="*/ 0 h 1955936"/>
              <a:gd name="connsiteX1" fmla="*/ 1335946 w 1499085"/>
              <a:gd name="connsiteY1" fmla="*/ 90050 h 1955936"/>
              <a:gd name="connsiteX2" fmla="*/ 1499085 w 1499085"/>
              <a:gd name="connsiteY2" fmla="*/ 149759 h 1955936"/>
              <a:gd name="connsiteX3" fmla="*/ 740554 w 1499085"/>
              <a:gd name="connsiteY3" fmla="*/ 1955936 h 1955936"/>
              <a:gd name="connsiteX4" fmla="*/ 0 w 1499085"/>
              <a:gd name="connsiteY4" fmla="*/ 143011 h 1955936"/>
              <a:gd name="connsiteX5" fmla="*/ 144701 w 1499085"/>
              <a:gd name="connsiteY5" fmla="*/ 90050 h 1955936"/>
              <a:gd name="connsiteX6" fmla="*/ 740323 w 1499085"/>
              <a:gd name="connsiteY6" fmla="*/ 0 h 1955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085" h="1955936">
                <a:moveTo>
                  <a:pt x="740323" y="0"/>
                </a:moveTo>
                <a:cubicBezTo>
                  <a:pt x="947738" y="0"/>
                  <a:pt x="1147789" y="31527"/>
                  <a:pt x="1335946" y="90050"/>
                </a:cubicBezTo>
                <a:lnTo>
                  <a:pt x="1499085" y="149759"/>
                </a:lnTo>
                <a:lnTo>
                  <a:pt x="740554" y="1955936"/>
                </a:lnTo>
                <a:lnTo>
                  <a:pt x="0" y="143011"/>
                </a:lnTo>
                <a:lnTo>
                  <a:pt x="144701" y="90050"/>
                </a:lnTo>
                <a:cubicBezTo>
                  <a:pt x="332858" y="31527"/>
                  <a:pt x="532909" y="0"/>
                  <a:pt x="74032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36"/>
          <p:cNvSpPr/>
          <p:nvPr/>
        </p:nvSpPr>
        <p:spPr>
          <a:xfrm>
            <a:off x="4395393" y="1607557"/>
            <a:ext cx="1670013" cy="1677109"/>
          </a:xfrm>
          <a:custGeom>
            <a:avLst/>
            <a:gdLst>
              <a:gd name="connsiteX0" fmla="*/ 1065425 w 1806481"/>
              <a:gd name="connsiteY0" fmla="*/ 0 h 1814157"/>
              <a:gd name="connsiteX1" fmla="*/ 1806481 w 1806481"/>
              <a:gd name="connsiteY1" fmla="*/ 1814157 h 1814157"/>
              <a:gd name="connsiteX2" fmla="*/ 0 w 1806481"/>
              <a:gd name="connsiteY2" fmla="*/ 1055497 h 1814157"/>
              <a:gd name="connsiteX3" fmla="*/ 78354 w 1806481"/>
              <a:gd name="connsiteY3" fmla="*/ 892843 h 1814157"/>
              <a:gd name="connsiteX4" fmla="*/ 1059931 w 1806481"/>
              <a:gd name="connsiteY4" fmla="*/ 2011 h 1814157"/>
              <a:gd name="connsiteX5" fmla="*/ 1065425 w 1806481"/>
              <a:gd name="connsiteY5" fmla="*/ 0 h 181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6481" h="1814157">
                <a:moveTo>
                  <a:pt x="1065425" y="0"/>
                </a:moveTo>
                <a:lnTo>
                  <a:pt x="1806481" y="1814157"/>
                </a:lnTo>
                <a:lnTo>
                  <a:pt x="0" y="1055497"/>
                </a:lnTo>
                <a:lnTo>
                  <a:pt x="78354" y="892843"/>
                </a:lnTo>
                <a:cubicBezTo>
                  <a:pt x="294197" y="495513"/>
                  <a:pt x="640575" y="179383"/>
                  <a:pt x="1059931" y="2011"/>
                </a:cubicBezTo>
                <a:lnTo>
                  <a:pt x="1065425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35"/>
          <p:cNvSpPr/>
          <p:nvPr/>
        </p:nvSpPr>
        <p:spPr>
          <a:xfrm>
            <a:off x="6126898" y="1614954"/>
            <a:ext cx="1677109" cy="1670013"/>
          </a:xfrm>
          <a:custGeom>
            <a:avLst/>
            <a:gdLst>
              <a:gd name="connsiteX0" fmla="*/ 758660 w 1814157"/>
              <a:gd name="connsiteY0" fmla="*/ 0 h 1806481"/>
              <a:gd name="connsiteX1" fmla="*/ 921313 w 1814157"/>
              <a:gd name="connsiteY1" fmla="*/ 78354 h 1806481"/>
              <a:gd name="connsiteX2" fmla="*/ 1812146 w 1814157"/>
              <a:gd name="connsiteY2" fmla="*/ 1059931 h 1806481"/>
              <a:gd name="connsiteX3" fmla="*/ 1814157 w 1814157"/>
              <a:gd name="connsiteY3" fmla="*/ 1065425 h 1806481"/>
              <a:gd name="connsiteX4" fmla="*/ 0 w 1814157"/>
              <a:gd name="connsiteY4" fmla="*/ 1806481 h 1806481"/>
              <a:gd name="connsiteX5" fmla="*/ 758660 w 1814157"/>
              <a:gd name="connsiteY5" fmla="*/ 0 h 1806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4157" h="1806481">
                <a:moveTo>
                  <a:pt x="758660" y="0"/>
                </a:moveTo>
                <a:lnTo>
                  <a:pt x="921313" y="78354"/>
                </a:lnTo>
                <a:cubicBezTo>
                  <a:pt x="1318644" y="294197"/>
                  <a:pt x="1634773" y="640574"/>
                  <a:pt x="1812146" y="1059931"/>
                </a:cubicBezTo>
                <a:lnTo>
                  <a:pt x="1814157" y="1065425"/>
                </a:lnTo>
                <a:lnTo>
                  <a:pt x="0" y="1806481"/>
                </a:lnTo>
                <a:lnTo>
                  <a:pt x="75866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34"/>
          <p:cNvSpPr/>
          <p:nvPr/>
        </p:nvSpPr>
        <p:spPr>
          <a:xfrm>
            <a:off x="4244342" y="2614120"/>
            <a:ext cx="1808176" cy="1385838"/>
          </a:xfrm>
          <a:custGeom>
            <a:avLst/>
            <a:gdLst>
              <a:gd name="connsiteX0" fmla="*/ 149760 w 1955935"/>
              <a:gd name="connsiteY0" fmla="*/ 0 h 1499084"/>
              <a:gd name="connsiteX1" fmla="*/ 1955935 w 1955935"/>
              <a:gd name="connsiteY1" fmla="*/ 758531 h 1499084"/>
              <a:gd name="connsiteX2" fmla="*/ 143011 w 1955935"/>
              <a:gd name="connsiteY2" fmla="*/ 1499084 h 1499084"/>
              <a:gd name="connsiteX3" fmla="*/ 90050 w 1955935"/>
              <a:gd name="connsiteY3" fmla="*/ 1354383 h 1499084"/>
              <a:gd name="connsiteX4" fmla="*/ 0 w 1955935"/>
              <a:gd name="connsiteY4" fmla="*/ 758761 h 1499084"/>
              <a:gd name="connsiteX5" fmla="*/ 90050 w 1955935"/>
              <a:gd name="connsiteY5" fmla="*/ 163139 h 1499084"/>
              <a:gd name="connsiteX6" fmla="*/ 149760 w 1955935"/>
              <a:gd name="connsiteY6" fmla="*/ 0 h 149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5935" h="1499084">
                <a:moveTo>
                  <a:pt x="149760" y="0"/>
                </a:moveTo>
                <a:lnTo>
                  <a:pt x="1955935" y="758531"/>
                </a:lnTo>
                <a:lnTo>
                  <a:pt x="143011" y="1499084"/>
                </a:lnTo>
                <a:lnTo>
                  <a:pt x="90050" y="1354383"/>
                </a:lnTo>
                <a:cubicBezTo>
                  <a:pt x="31527" y="1166226"/>
                  <a:pt x="0" y="966176"/>
                  <a:pt x="0" y="758761"/>
                </a:cubicBezTo>
                <a:cubicBezTo>
                  <a:pt x="0" y="551347"/>
                  <a:pt x="31527" y="351296"/>
                  <a:pt x="90050" y="163139"/>
                </a:cubicBezTo>
                <a:lnTo>
                  <a:pt x="14976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33"/>
          <p:cNvSpPr/>
          <p:nvPr/>
        </p:nvSpPr>
        <p:spPr>
          <a:xfrm>
            <a:off x="6139484" y="2631166"/>
            <a:ext cx="1808176" cy="1385838"/>
          </a:xfrm>
          <a:custGeom>
            <a:avLst/>
            <a:gdLst>
              <a:gd name="connsiteX0" fmla="*/ 1812925 w 1955935"/>
              <a:gd name="connsiteY0" fmla="*/ 0 h 1499084"/>
              <a:gd name="connsiteX1" fmla="*/ 1865886 w 1955935"/>
              <a:gd name="connsiteY1" fmla="*/ 144700 h 1499084"/>
              <a:gd name="connsiteX2" fmla="*/ 1955935 w 1955935"/>
              <a:gd name="connsiteY2" fmla="*/ 740322 h 1499084"/>
              <a:gd name="connsiteX3" fmla="*/ 1865886 w 1955935"/>
              <a:gd name="connsiteY3" fmla="*/ 1335944 h 1499084"/>
              <a:gd name="connsiteX4" fmla="*/ 1806176 w 1955935"/>
              <a:gd name="connsiteY4" fmla="*/ 1499084 h 1499084"/>
              <a:gd name="connsiteX5" fmla="*/ 0 w 1955935"/>
              <a:gd name="connsiteY5" fmla="*/ 740553 h 1499084"/>
              <a:gd name="connsiteX6" fmla="*/ 1812925 w 1955935"/>
              <a:gd name="connsiteY6" fmla="*/ 0 h 149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5935" h="1499084">
                <a:moveTo>
                  <a:pt x="1812925" y="0"/>
                </a:moveTo>
                <a:lnTo>
                  <a:pt x="1865886" y="144700"/>
                </a:lnTo>
                <a:cubicBezTo>
                  <a:pt x="1924408" y="332857"/>
                  <a:pt x="1955935" y="532908"/>
                  <a:pt x="1955935" y="740322"/>
                </a:cubicBezTo>
                <a:cubicBezTo>
                  <a:pt x="1955935" y="947737"/>
                  <a:pt x="1924408" y="1147787"/>
                  <a:pt x="1865886" y="1335944"/>
                </a:cubicBezTo>
                <a:lnTo>
                  <a:pt x="1806176" y="1499084"/>
                </a:lnTo>
                <a:lnTo>
                  <a:pt x="0" y="740553"/>
                </a:lnTo>
                <a:lnTo>
                  <a:pt x="1812925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32"/>
          <p:cNvSpPr/>
          <p:nvPr/>
        </p:nvSpPr>
        <p:spPr>
          <a:xfrm>
            <a:off x="4387995" y="3346157"/>
            <a:ext cx="1677108" cy="1670013"/>
          </a:xfrm>
          <a:custGeom>
            <a:avLst/>
            <a:gdLst>
              <a:gd name="connsiteX0" fmla="*/ 1814156 w 1814156"/>
              <a:gd name="connsiteY0" fmla="*/ 0 h 1806482"/>
              <a:gd name="connsiteX1" fmla="*/ 1055497 w 1814156"/>
              <a:gd name="connsiteY1" fmla="*/ 1806482 h 1806482"/>
              <a:gd name="connsiteX2" fmla="*/ 892844 w 1814156"/>
              <a:gd name="connsiteY2" fmla="*/ 1728127 h 1806482"/>
              <a:gd name="connsiteX3" fmla="*/ 2011 w 1814156"/>
              <a:gd name="connsiteY3" fmla="*/ 746551 h 1806482"/>
              <a:gd name="connsiteX4" fmla="*/ 0 w 1814156"/>
              <a:gd name="connsiteY4" fmla="*/ 741057 h 1806482"/>
              <a:gd name="connsiteX5" fmla="*/ 1814156 w 1814156"/>
              <a:gd name="connsiteY5" fmla="*/ 0 h 180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4156" h="1806482">
                <a:moveTo>
                  <a:pt x="1814156" y="0"/>
                </a:moveTo>
                <a:lnTo>
                  <a:pt x="1055497" y="1806482"/>
                </a:lnTo>
                <a:lnTo>
                  <a:pt x="892844" y="1728127"/>
                </a:lnTo>
                <a:cubicBezTo>
                  <a:pt x="495513" y="1512284"/>
                  <a:pt x="179384" y="1165907"/>
                  <a:pt x="2011" y="746551"/>
                </a:cubicBezTo>
                <a:lnTo>
                  <a:pt x="0" y="741057"/>
                </a:lnTo>
                <a:lnTo>
                  <a:pt x="1814156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31"/>
          <p:cNvSpPr/>
          <p:nvPr/>
        </p:nvSpPr>
        <p:spPr>
          <a:xfrm>
            <a:off x="6126598" y="3346459"/>
            <a:ext cx="1670013" cy="1677108"/>
          </a:xfrm>
          <a:custGeom>
            <a:avLst/>
            <a:gdLst>
              <a:gd name="connsiteX0" fmla="*/ 0 w 1806481"/>
              <a:gd name="connsiteY0" fmla="*/ 0 h 1814156"/>
              <a:gd name="connsiteX1" fmla="*/ 1806481 w 1806481"/>
              <a:gd name="connsiteY1" fmla="*/ 758659 h 1814156"/>
              <a:gd name="connsiteX2" fmla="*/ 1728126 w 1806481"/>
              <a:gd name="connsiteY2" fmla="*/ 921312 h 1814156"/>
              <a:gd name="connsiteX3" fmla="*/ 746550 w 1806481"/>
              <a:gd name="connsiteY3" fmla="*/ 1812145 h 1814156"/>
              <a:gd name="connsiteX4" fmla="*/ 741056 w 1806481"/>
              <a:gd name="connsiteY4" fmla="*/ 1814156 h 1814156"/>
              <a:gd name="connsiteX5" fmla="*/ 0 w 1806481"/>
              <a:gd name="connsiteY5" fmla="*/ 0 h 181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6481" h="1814156">
                <a:moveTo>
                  <a:pt x="0" y="0"/>
                </a:moveTo>
                <a:lnTo>
                  <a:pt x="1806481" y="758659"/>
                </a:lnTo>
                <a:lnTo>
                  <a:pt x="1728126" y="921312"/>
                </a:lnTo>
                <a:cubicBezTo>
                  <a:pt x="1512283" y="1318643"/>
                  <a:pt x="1165906" y="1634772"/>
                  <a:pt x="746550" y="1812145"/>
                </a:cubicBezTo>
                <a:lnTo>
                  <a:pt x="741056" y="181415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30"/>
          <p:cNvSpPr/>
          <p:nvPr/>
        </p:nvSpPr>
        <p:spPr>
          <a:xfrm>
            <a:off x="5378868" y="3390956"/>
            <a:ext cx="1417220" cy="1849122"/>
          </a:xfrm>
          <a:custGeom>
            <a:avLst/>
            <a:gdLst>
              <a:gd name="connsiteX0" fmla="*/ 758531 w 1499084"/>
              <a:gd name="connsiteY0" fmla="*/ 0 h 1955934"/>
              <a:gd name="connsiteX1" fmla="*/ 1499084 w 1499084"/>
              <a:gd name="connsiteY1" fmla="*/ 1812924 h 1955934"/>
              <a:gd name="connsiteX2" fmla="*/ 1354384 w 1499084"/>
              <a:gd name="connsiteY2" fmla="*/ 1865885 h 1955934"/>
              <a:gd name="connsiteX3" fmla="*/ 758761 w 1499084"/>
              <a:gd name="connsiteY3" fmla="*/ 1955934 h 1955934"/>
              <a:gd name="connsiteX4" fmla="*/ 163139 w 1499084"/>
              <a:gd name="connsiteY4" fmla="*/ 1865885 h 1955934"/>
              <a:gd name="connsiteX5" fmla="*/ 0 w 1499084"/>
              <a:gd name="connsiteY5" fmla="*/ 1806175 h 1955934"/>
              <a:gd name="connsiteX6" fmla="*/ 758531 w 1499084"/>
              <a:gd name="connsiteY6" fmla="*/ 0 h 195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084" h="1955934">
                <a:moveTo>
                  <a:pt x="758531" y="0"/>
                </a:moveTo>
                <a:lnTo>
                  <a:pt x="1499084" y="1812924"/>
                </a:lnTo>
                <a:lnTo>
                  <a:pt x="1354384" y="1865885"/>
                </a:lnTo>
                <a:cubicBezTo>
                  <a:pt x="1166227" y="1924408"/>
                  <a:pt x="966176" y="1955934"/>
                  <a:pt x="758761" y="1955934"/>
                </a:cubicBezTo>
                <a:cubicBezTo>
                  <a:pt x="551347" y="1955934"/>
                  <a:pt x="351296" y="1924408"/>
                  <a:pt x="163139" y="1865885"/>
                </a:cubicBezTo>
                <a:lnTo>
                  <a:pt x="0" y="1806175"/>
                </a:lnTo>
                <a:lnTo>
                  <a:pt x="758531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椭圆 18"/>
          <p:cNvSpPr/>
          <p:nvPr/>
        </p:nvSpPr>
        <p:spPr>
          <a:xfrm>
            <a:off x="4792795" y="2012356"/>
            <a:ext cx="2606410" cy="260641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椭圆 20"/>
          <p:cNvSpPr/>
          <p:nvPr/>
        </p:nvSpPr>
        <p:spPr>
          <a:xfrm>
            <a:off x="4898459" y="2118020"/>
            <a:ext cx="2395081" cy="2395081"/>
          </a:xfrm>
          <a:prstGeom prst="ellipse">
            <a:avLst/>
          </a:prstGeom>
          <a:noFill/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矩形 24"/>
          <p:cNvSpPr/>
          <p:nvPr/>
        </p:nvSpPr>
        <p:spPr>
          <a:xfrm>
            <a:off x="5496561" y="3624560"/>
            <a:ext cx="1198880" cy="39878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七大要點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ea"/>
              <a:ea typeface="+mj-ea"/>
              <a:cs typeface="Alibaba PuHuiTi Medium" panose="00020600040101010101" pitchFamily="18" charset="-122"/>
            </a:endParaRPr>
          </a:p>
        </p:txBody>
      </p:sp>
      <p:sp>
        <p:nvSpPr>
          <p:cNvPr id="27" name="16"/>
          <p:cNvSpPr/>
          <p:nvPr/>
        </p:nvSpPr>
        <p:spPr>
          <a:xfrm>
            <a:off x="695325" y="1458817"/>
            <a:ext cx="3916264" cy="526143"/>
          </a:xfrm>
          <a:custGeom>
            <a:avLst/>
            <a:gdLst>
              <a:gd name="connsiteX0" fmla="*/ 4078514 w 4078514"/>
              <a:gd name="connsiteY0" fmla="*/ 508000 h 508000"/>
              <a:gd name="connsiteX1" fmla="*/ 3570514 w 4078514"/>
              <a:gd name="connsiteY1" fmla="*/ 0 h 508000"/>
              <a:gd name="connsiteX2" fmla="*/ 0 w 4078514"/>
              <a:gd name="connsiteY2" fmla="*/ 0 h 508000"/>
              <a:gd name="connsiteX0-1" fmla="*/ 4078514 w 4078514"/>
              <a:gd name="connsiteY0-2" fmla="*/ 508000 h 508000"/>
              <a:gd name="connsiteX1-3" fmla="*/ 3570514 w 4078514"/>
              <a:gd name="connsiteY1-4" fmla="*/ 0 h 508000"/>
              <a:gd name="connsiteX2-5" fmla="*/ 0 w 4078514"/>
              <a:gd name="connsiteY2-6" fmla="*/ 0 h 508000"/>
              <a:gd name="connsiteX0-7" fmla="*/ 4078514 w 4078514"/>
              <a:gd name="connsiteY0-8" fmla="*/ 508000 h 508000"/>
              <a:gd name="connsiteX1-9" fmla="*/ 3570514 w 4078514"/>
              <a:gd name="connsiteY1-10" fmla="*/ 0 h 508000"/>
              <a:gd name="connsiteX2-11" fmla="*/ 0 w 4078514"/>
              <a:gd name="connsiteY2-12" fmla="*/ 0 h 508000"/>
              <a:gd name="connsiteX0-13" fmla="*/ 3916264 w 3916264"/>
              <a:gd name="connsiteY0-14" fmla="*/ 508000 h 508000"/>
              <a:gd name="connsiteX1-15" fmla="*/ 3408264 w 3916264"/>
              <a:gd name="connsiteY1-16" fmla="*/ 0 h 508000"/>
              <a:gd name="connsiteX2-17" fmla="*/ 0 w 3916264"/>
              <a:gd name="connsiteY2-18" fmla="*/ 0 h 50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916264" h="508000">
                <a:moveTo>
                  <a:pt x="3916264" y="508000"/>
                </a:moveTo>
                <a:lnTo>
                  <a:pt x="3408264" y="0"/>
                </a:lnTo>
                <a:lnTo>
                  <a:pt x="0" y="0"/>
                </a:lnTo>
              </a:path>
            </a:pathLst>
          </a:custGeom>
          <a:noFill/>
          <a:ln w="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prstDash val="solid"/>
            <a:miter lim="800000"/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16"/>
          <p:cNvSpPr/>
          <p:nvPr/>
        </p:nvSpPr>
        <p:spPr>
          <a:xfrm flipH="1">
            <a:off x="7580413" y="1458817"/>
            <a:ext cx="3916264" cy="526143"/>
          </a:xfrm>
          <a:custGeom>
            <a:avLst/>
            <a:gdLst>
              <a:gd name="connsiteX0" fmla="*/ 4078514 w 4078514"/>
              <a:gd name="connsiteY0" fmla="*/ 508000 h 508000"/>
              <a:gd name="connsiteX1" fmla="*/ 3570514 w 4078514"/>
              <a:gd name="connsiteY1" fmla="*/ 0 h 508000"/>
              <a:gd name="connsiteX2" fmla="*/ 0 w 4078514"/>
              <a:gd name="connsiteY2" fmla="*/ 0 h 508000"/>
              <a:gd name="connsiteX0-1" fmla="*/ 4078514 w 4078514"/>
              <a:gd name="connsiteY0-2" fmla="*/ 508000 h 508000"/>
              <a:gd name="connsiteX1-3" fmla="*/ 3570514 w 4078514"/>
              <a:gd name="connsiteY1-4" fmla="*/ 0 h 508000"/>
              <a:gd name="connsiteX2-5" fmla="*/ 0 w 4078514"/>
              <a:gd name="connsiteY2-6" fmla="*/ 0 h 508000"/>
              <a:gd name="connsiteX0-7" fmla="*/ 4078514 w 4078514"/>
              <a:gd name="connsiteY0-8" fmla="*/ 508000 h 508000"/>
              <a:gd name="connsiteX1-9" fmla="*/ 3570514 w 4078514"/>
              <a:gd name="connsiteY1-10" fmla="*/ 0 h 508000"/>
              <a:gd name="connsiteX2-11" fmla="*/ 0 w 4078514"/>
              <a:gd name="connsiteY2-12" fmla="*/ 0 h 508000"/>
              <a:gd name="connsiteX0-13" fmla="*/ 3916264 w 3916264"/>
              <a:gd name="connsiteY0-14" fmla="*/ 508000 h 508000"/>
              <a:gd name="connsiteX1-15" fmla="*/ 3408264 w 3916264"/>
              <a:gd name="connsiteY1-16" fmla="*/ 0 h 508000"/>
              <a:gd name="connsiteX2-17" fmla="*/ 0 w 3916264"/>
              <a:gd name="connsiteY2-18" fmla="*/ 0 h 50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916264" h="508000">
                <a:moveTo>
                  <a:pt x="3916264" y="508000"/>
                </a:moveTo>
                <a:lnTo>
                  <a:pt x="3408264" y="0"/>
                </a:lnTo>
                <a:lnTo>
                  <a:pt x="0" y="0"/>
                </a:lnTo>
              </a:path>
            </a:pathLst>
          </a:custGeom>
          <a:noFill/>
          <a:ln w="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prstDash val="solid"/>
            <a:miter lim="800000"/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直接连接符 30"/>
          <p:cNvCxnSpPr/>
          <p:nvPr/>
        </p:nvCxnSpPr>
        <p:spPr>
          <a:xfrm>
            <a:off x="8113712" y="3315560"/>
            <a:ext cx="3382963" cy="0"/>
          </a:xfrm>
          <a:prstGeom prst="line">
            <a:avLst/>
          </a:prstGeom>
          <a:noFill/>
          <a:ln w="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prstDash val="solid"/>
            <a:miter lim="800000"/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16"/>
          <p:cNvSpPr/>
          <p:nvPr/>
        </p:nvSpPr>
        <p:spPr>
          <a:xfrm flipH="1" flipV="1">
            <a:off x="7580413" y="4663524"/>
            <a:ext cx="3916264" cy="526143"/>
          </a:xfrm>
          <a:custGeom>
            <a:avLst/>
            <a:gdLst>
              <a:gd name="connsiteX0" fmla="*/ 4078514 w 4078514"/>
              <a:gd name="connsiteY0" fmla="*/ 508000 h 508000"/>
              <a:gd name="connsiteX1" fmla="*/ 3570514 w 4078514"/>
              <a:gd name="connsiteY1" fmla="*/ 0 h 508000"/>
              <a:gd name="connsiteX2" fmla="*/ 0 w 4078514"/>
              <a:gd name="connsiteY2" fmla="*/ 0 h 508000"/>
              <a:gd name="connsiteX0-1" fmla="*/ 4078514 w 4078514"/>
              <a:gd name="connsiteY0-2" fmla="*/ 508000 h 508000"/>
              <a:gd name="connsiteX1-3" fmla="*/ 3570514 w 4078514"/>
              <a:gd name="connsiteY1-4" fmla="*/ 0 h 508000"/>
              <a:gd name="connsiteX2-5" fmla="*/ 0 w 4078514"/>
              <a:gd name="connsiteY2-6" fmla="*/ 0 h 508000"/>
              <a:gd name="connsiteX0-7" fmla="*/ 4078514 w 4078514"/>
              <a:gd name="connsiteY0-8" fmla="*/ 508000 h 508000"/>
              <a:gd name="connsiteX1-9" fmla="*/ 3570514 w 4078514"/>
              <a:gd name="connsiteY1-10" fmla="*/ 0 h 508000"/>
              <a:gd name="connsiteX2-11" fmla="*/ 0 w 4078514"/>
              <a:gd name="connsiteY2-12" fmla="*/ 0 h 508000"/>
              <a:gd name="connsiteX0-13" fmla="*/ 3916264 w 3916264"/>
              <a:gd name="connsiteY0-14" fmla="*/ 508000 h 508000"/>
              <a:gd name="connsiteX1-15" fmla="*/ 3408264 w 3916264"/>
              <a:gd name="connsiteY1-16" fmla="*/ 0 h 508000"/>
              <a:gd name="connsiteX2-17" fmla="*/ 0 w 3916264"/>
              <a:gd name="connsiteY2-18" fmla="*/ 0 h 50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916264" h="508000">
                <a:moveTo>
                  <a:pt x="3916264" y="508000"/>
                </a:moveTo>
                <a:lnTo>
                  <a:pt x="3408264" y="0"/>
                </a:lnTo>
                <a:lnTo>
                  <a:pt x="0" y="0"/>
                </a:lnTo>
              </a:path>
            </a:pathLst>
          </a:custGeom>
          <a:noFill/>
          <a:ln w="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prstDash val="solid"/>
            <a:miter lim="800000"/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直接连接符 34"/>
          <p:cNvCxnSpPr/>
          <p:nvPr/>
        </p:nvCxnSpPr>
        <p:spPr>
          <a:xfrm>
            <a:off x="6096001" y="5319713"/>
            <a:ext cx="0" cy="395287"/>
          </a:xfrm>
          <a:prstGeom prst="line">
            <a:avLst/>
          </a:prstGeom>
          <a:noFill/>
          <a:ln w="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prstDash val="solid"/>
            <a:miter lim="800000"/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直接连接符 36"/>
          <p:cNvCxnSpPr/>
          <p:nvPr/>
        </p:nvCxnSpPr>
        <p:spPr>
          <a:xfrm flipH="1">
            <a:off x="695325" y="3315560"/>
            <a:ext cx="3382963" cy="0"/>
          </a:xfrm>
          <a:prstGeom prst="line">
            <a:avLst/>
          </a:prstGeom>
          <a:noFill/>
          <a:ln w="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prstDash val="solid"/>
            <a:miter lim="800000"/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16"/>
          <p:cNvSpPr/>
          <p:nvPr/>
        </p:nvSpPr>
        <p:spPr>
          <a:xfrm flipV="1">
            <a:off x="695325" y="4663524"/>
            <a:ext cx="3916264" cy="526143"/>
          </a:xfrm>
          <a:custGeom>
            <a:avLst/>
            <a:gdLst>
              <a:gd name="connsiteX0" fmla="*/ 4078514 w 4078514"/>
              <a:gd name="connsiteY0" fmla="*/ 508000 h 508000"/>
              <a:gd name="connsiteX1" fmla="*/ 3570514 w 4078514"/>
              <a:gd name="connsiteY1" fmla="*/ 0 h 508000"/>
              <a:gd name="connsiteX2" fmla="*/ 0 w 4078514"/>
              <a:gd name="connsiteY2" fmla="*/ 0 h 508000"/>
              <a:gd name="connsiteX0-1" fmla="*/ 4078514 w 4078514"/>
              <a:gd name="connsiteY0-2" fmla="*/ 508000 h 508000"/>
              <a:gd name="connsiteX1-3" fmla="*/ 3570514 w 4078514"/>
              <a:gd name="connsiteY1-4" fmla="*/ 0 h 508000"/>
              <a:gd name="connsiteX2-5" fmla="*/ 0 w 4078514"/>
              <a:gd name="connsiteY2-6" fmla="*/ 0 h 508000"/>
              <a:gd name="connsiteX0-7" fmla="*/ 4078514 w 4078514"/>
              <a:gd name="connsiteY0-8" fmla="*/ 508000 h 508000"/>
              <a:gd name="connsiteX1-9" fmla="*/ 3570514 w 4078514"/>
              <a:gd name="connsiteY1-10" fmla="*/ 0 h 508000"/>
              <a:gd name="connsiteX2-11" fmla="*/ 0 w 4078514"/>
              <a:gd name="connsiteY2-12" fmla="*/ 0 h 508000"/>
              <a:gd name="connsiteX0-13" fmla="*/ 3916264 w 3916264"/>
              <a:gd name="connsiteY0-14" fmla="*/ 508000 h 508000"/>
              <a:gd name="connsiteX1-15" fmla="*/ 3408264 w 3916264"/>
              <a:gd name="connsiteY1-16" fmla="*/ 0 h 508000"/>
              <a:gd name="connsiteX2-17" fmla="*/ 0 w 3916264"/>
              <a:gd name="connsiteY2-18" fmla="*/ 0 h 50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916264" h="508000">
                <a:moveTo>
                  <a:pt x="3916264" y="508000"/>
                </a:moveTo>
                <a:lnTo>
                  <a:pt x="3408264" y="0"/>
                </a:lnTo>
                <a:lnTo>
                  <a:pt x="0" y="0"/>
                </a:lnTo>
              </a:path>
            </a:pathLst>
          </a:custGeom>
          <a:noFill/>
          <a:ln w="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prstDash val="solid"/>
            <a:miter lim="800000"/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文本框 40"/>
          <p:cNvSpPr txBox="1"/>
          <p:nvPr/>
        </p:nvSpPr>
        <p:spPr>
          <a:xfrm>
            <a:off x="8025635" y="1534987"/>
            <a:ext cx="3500275" cy="590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pc="50" dirty="0">
                <a:solidFill>
                  <a:schemeClr val="accent1"/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主要闡述論點原因</a:t>
            </a:r>
            <a:endParaRPr lang="en-US" altLang="zh-CN" spc="50" dirty="0">
              <a:solidFill>
                <a:schemeClr val="accent1"/>
              </a:solidFill>
              <a:latin typeface="+mj-ea"/>
              <a:ea typeface="+mj-ea"/>
              <a:cs typeface="Alibaba PuHuiTi Medium" panose="00020600040101010101" pitchFamily="18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</a:t>
            </a:r>
            <a:endParaRPr lang="en-US" altLang="zh-CN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025635" y="3391075"/>
            <a:ext cx="3500275" cy="590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pc="50" dirty="0">
                <a:solidFill>
                  <a:schemeClr val="accent1"/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主要闡述論點原因</a:t>
            </a:r>
            <a:endParaRPr lang="en-US" altLang="zh-CN" spc="50" dirty="0">
              <a:solidFill>
                <a:schemeClr val="accent1"/>
              </a:solidFill>
              <a:latin typeface="+mj-ea"/>
              <a:ea typeface="+mj-ea"/>
              <a:cs typeface="Alibaba PuHuiTi Medium" panose="00020600040101010101" pitchFamily="18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</a:t>
            </a:r>
            <a:endParaRPr lang="en-US" altLang="zh-CN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025635" y="5273653"/>
            <a:ext cx="3500275" cy="590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pc="50" dirty="0">
                <a:solidFill>
                  <a:schemeClr val="accent1"/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主要闡述論點原因</a:t>
            </a:r>
            <a:endParaRPr lang="en-US" altLang="zh-CN" spc="50" dirty="0">
              <a:solidFill>
                <a:schemeClr val="accent1"/>
              </a:solidFill>
              <a:latin typeface="+mj-ea"/>
              <a:ea typeface="+mj-ea"/>
              <a:cs typeface="Alibaba PuHuiTi Medium" panose="00020600040101010101" pitchFamily="18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</a:t>
            </a:r>
            <a:endParaRPr lang="en-US" altLang="zh-CN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82572" y="1534987"/>
            <a:ext cx="3500275" cy="590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pc="50" dirty="0">
                <a:solidFill>
                  <a:schemeClr val="accent1"/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主要闡述論點原因</a:t>
            </a:r>
            <a:endParaRPr lang="en-US" altLang="zh-CN" spc="50" dirty="0">
              <a:solidFill>
                <a:schemeClr val="accent1"/>
              </a:solidFill>
              <a:latin typeface="+mj-ea"/>
              <a:ea typeface="+mj-ea"/>
              <a:cs typeface="Alibaba PuHuiTi Medium" panose="00020600040101010101" pitchFamily="18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</a:t>
            </a:r>
            <a:endParaRPr lang="en-US" altLang="zh-CN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82572" y="3391075"/>
            <a:ext cx="3500275" cy="590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pc="50" dirty="0">
                <a:solidFill>
                  <a:schemeClr val="accent1"/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主要闡述論點原因</a:t>
            </a:r>
            <a:endParaRPr lang="en-US" altLang="zh-CN" spc="50" dirty="0">
              <a:solidFill>
                <a:schemeClr val="accent1"/>
              </a:solidFill>
              <a:latin typeface="+mj-ea"/>
              <a:ea typeface="+mj-ea"/>
              <a:cs typeface="Alibaba PuHuiTi Medium" panose="00020600040101010101" pitchFamily="18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</a:t>
            </a:r>
            <a:endParaRPr lang="en-US" altLang="zh-CN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82572" y="5273653"/>
            <a:ext cx="3500275" cy="590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pc="50" dirty="0">
                <a:solidFill>
                  <a:schemeClr val="accent1"/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主要闡述論點原因</a:t>
            </a:r>
            <a:endParaRPr lang="en-US" altLang="zh-CN" spc="50" dirty="0">
              <a:solidFill>
                <a:schemeClr val="accent1"/>
              </a:solidFill>
              <a:latin typeface="+mj-ea"/>
              <a:ea typeface="+mj-ea"/>
              <a:cs typeface="Alibaba PuHuiTi Medium" panose="00020600040101010101" pitchFamily="18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</a:t>
            </a:r>
            <a:endParaRPr lang="en-US" altLang="zh-CN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345863" y="5776338"/>
            <a:ext cx="3500275" cy="590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pc="50" dirty="0">
                <a:solidFill>
                  <a:schemeClr val="accent1"/>
                </a:solidFill>
                <a:latin typeface="+mj-ea"/>
                <a:ea typeface="+mj-ea"/>
                <a:cs typeface="Alibaba PuHuiTi Medium" panose="00020600040101010101" pitchFamily="18" charset="-122"/>
              </a:rPr>
              <a:t>主要闡述論點原因</a:t>
            </a:r>
            <a:endParaRPr lang="en-US" altLang="zh-CN" spc="50" dirty="0">
              <a:solidFill>
                <a:schemeClr val="accent1"/>
              </a:solidFill>
              <a:latin typeface="+mj-ea"/>
              <a:ea typeface="+mj-ea"/>
              <a:cs typeface="Alibaba PuHuiTi Medium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</a:t>
            </a:r>
            <a:endParaRPr lang="en-US" altLang="zh-CN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111221" y="2086037"/>
            <a:ext cx="2628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07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4834938" y="2086037"/>
            <a:ext cx="2628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7111221" y="4268088"/>
            <a:ext cx="2628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05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4834939" y="4268088"/>
            <a:ext cx="2628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5964556" y="4801736"/>
            <a:ext cx="2628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4394770" y="3168540"/>
            <a:ext cx="2628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7534001" y="3168540"/>
            <a:ext cx="2628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70" name="任意多边形: 形状 69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5591177" y="2734253"/>
            <a:ext cx="1009648" cy="800668"/>
          </a:xfrm>
          <a:custGeom>
            <a:avLst/>
            <a:gdLst/>
            <a:ahLst/>
            <a:cxnLst/>
            <a:rect l="l" t="t" r="r" b="b"/>
            <a:pathLst>
              <a:path w="410490" h="325526">
                <a:moveTo>
                  <a:pt x="94183" y="52578"/>
                </a:moveTo>
                <a:cubicBezTo>
                  <a:pt x="80772" y="52578"/>
                  <a:pt x="71781" y="57150"/>
                  <a:pt x="67209" y="66294"/>
                </a:cubicBezTo>
                <a:cubicBezTo>
                  <a:pt x="62637" y="75438"/>
                  <a:pt x="60351" y="91288"/>
                  <a:pt x="60351" y="113843"/>
                </a:cubicBezTo>
                <a:lnTo>
                  <a:pt x="60351" y="211684"/>
                </a:lnTo>
                <a:cubicBezTo>
                  <a:pt x="60351" y="234239"/>
                  <a:pt x="62713" y="250165"/>
                  <a:pt x="67437" y="259461"/>
                </a:cubicBezTo>
                <a:cubicBezTo>
                  <a:pt x="72162" y="268757"/>
                  <a:pt x="81077" y="273406"/>
                  <a:pt x="94183" y="273406"/>
                </a:cubicBezTo>
                <a:cubicBezTo>
                  <a:pt x="107595" y="273406"/>
                  <a:pt x="116662" y="268757"/>
                  <a:pt x="121387" y="259461"/>
                </a:cubicBezTo>
                <a:cubicBezTo>
                  <a:pt x="126111" y="250165"/>
                  <a:pt x="128473" y="234239"/>
                  <a:pt x="128473" y="211684"/>
                </a:cubicBezTo>
                <a:lnTo>
                  <a:pt x="128473" y="113843"/>
                </a:lnTo>
                <a:cubicBezTo>
                  <a:pt x="128473" y="91288"/>
                  <a:pt x="126111" y="75438"/>
                  <a:pt x="121387" y="66294"/>
                </a:cubicBezTo>
                <a:cubicBezTo>
                  <a:pt x="116662" y="57150"/>
                  <a:pt x="107595" y="52578"/>
                  <a:pt x="94183" y="52578"/>
                </a:cubicBezTo>
                <a:close/>
                <a:moveTo>
                  <a:pt x="228981" y="5029"/>
                </a:moveTo>
                <a:lnTo>
                  <a:pt x="410490" y="5029"/>
                </a:lnTo>
                <a:lnTo>
                  <a:pt x="410490" y="57150"/>
                </a:lnTo>
                <a:lnTo>
                  <a:pt x="314478" y="320497"/>
                </a:lnTo>
                <a:lnTo>
                  <a:pt x="254127" y="320497"/>
                </a:lnTo>
                <a:lnTo>
                  <a:pt x="351968" y="57150"/>
                </a:lnTo>
                <a:lnTo>
                  <a:pt x="228981" y="57150"/>
                </a:lnTo>
                <a:close/>
                <a:moveTo>
                  <a:pt x="94183" y="0"/>
                </a:moveTo>
                <a:cubicBezTo>
                  <a:pt x="126187" y="0"/>
                  <a:pt x="149886" y="8839"/>
                  <a:pt x="165278" y="26518"/>
                </a:cubicBezTo>
                <a:cubicBezTo>
                  <a:pt x="180670" y="44196"/>
                  <a:pt x="188367" y="70409"/>
                  <a:pt x="188367" y="105156"/>
                </a:cubicBezTo>
                <a:lnTo>
                  <a:pt x="188367" y="216713"/>
                </a:lnTo>
                <a:cubicBezTo>
                  <a:pt x="188367" y="252679"/>
                  <a:pt x="180670" y="279806"/>
                  <a:pt x="165278" y="298094"/>
                </a:cubicBezTo>
                <a:cubicBezTo>
                  <a:pt x="149886" y="316382"/>
                  <a:pt x="126187" y="325526"/>
                  <a:pt x="94183" y="325526"/>
                </a:cubicBezTo>
                <a:cubicBezTo>
                  <a:pt x="62179" y="325526"/>
                  <a:pt x="38481" y="316459"/>
                  <a:pt x="23089" y="298323"/>
                </a:cubicBezTo>
                <a:cubicBezTo>
                  <a:pt x="7696" y="280187"/>
                  <a:pt x="0" y="252984"/>
                  <a:pt x="0" y="216713"/>
                </a:cubicBezTo>
                <a:lnTo>
                  <a:pt x="0" y="105156"/>
                </a:lnTo>
                <a:cubicBezTo>
                  <a:pt x="0" y="70714"/>
                  <a:pt x="8001" y="44577"/>
                  <a:pt x="24003" y="26746"/>
                </a:cubicBezTo>
                <a:cubicBezTo>
                  <a:pt x="40005" y="8915"/>
                  <a:pt x="63399" y="0"/>
                  <a:pt x="9418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l"/>
            <a:endParaRPr lang="en-US" sz="3600" b="1" dirty="0">
              <a:latin typeface="D-DIN" panose="020B0504030202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flipH="1">
            <a:off x="2336316" y="1576675"/>
            <a:ext cx="2600325" cy="619125"/>
          </a:xfrm>
          <a:custGeom>
            <a:avLst/>
            <a:gdLst>
              <a:gd name="connsiteX0" fmla="*/ 0 w 2600325"/>
              <a:gd name="connsiteY0" fmla="*/ 619125 h 619125"/>
              <a:gd name="connsiteX1" fmla="*/ 619125 w 2600325"/>
              <a:gd name="connsiteY1" fmla="*/ 0 h 619125"/>
              <a:gd name="connsiteX2" fmla="*/ 2600325 w 2600325"/>
              <a:gd name="connsiteY2" fmla="*/ 0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0325" h="619125">
                <a:moveTo>
                  <a:pt x="0" y="619125"/>
                </a:moveTo>
                <a:lnTo>
                  <a:pt x="619125" y="0"/>
                </a:lnTo>
                <a:lnTo>
                  <a:pt x="2600325" y="0"/>
                </a:lnTo>
              </a:path>
            </a:pathLst>
          </a:cu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任意多边形: 形状 2"/>
          <p:cNvSpPr/>
          <p:nvPr/>
        </p:nvSpPr>
        <p:spPr>
          <a:xfrm>
            <a:off x="7256700" y="1576675"/>
            <a:ext cx="2600325" cy="619125"/>
          </a:xfrm>
          <a:custGeom>
            <a:avLst/>
            <a:gdLst>
              <a:gd name="connsiteX0" fmla="*/ 0 w 2600325"/>
              <a:gd name="connsiteY0" fmla="*/ 619125 h 619125"/>
              <a:gd name="connsiteX1" fmla="*/ 619125 w 2600325"/>
              <a:gd name="connsiteY1" fmla="*/ 0 h 619125"/>
              <a:gd name="connsiteX2" fmla="*/ 2600325 w 2600325"/>
              <a:gd name="connsiteY2" fmla="*/ 0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0325" h="619125">
                <a:moveTo>
                  <a:pt x="0" y="619125"/>
                </a:moveTo>
                <a:lnTo>
                  <a:pt x="619125" y="0"/>
                </a:lnTo>
                <a:lnTo>
                  <a:pt x="2600325" y="0"/>
                </a:lnTo>
              </a:path>
            </a:pathLst>
          </a:cu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组合 3"/>
          <p:cNvGrpSpPr/>
          <p:nvPr/>
        </p:nvGrpSpPr>
        <p:grpSpPr>
          <a:xfrm>
            <a:off x="4104567" y="1892687"/>
            <a:ext cx="3988828" cy="3988827"/>
            <a:chOff x="3991431" y="1495880"/>
            <a:chExt cx="4209140" cy="4209140"/>
          </a:xfrm>
        </p:grpSpPr>
        <p:sp>
          <p:nvSpPr>
            <p:cNvPr id="5" name="弧形 4"/>
            <p:cNvSpPr/>
            <p:nvPr/>
          </p:nvSpPr>
          <p:spPr>
            <a:xfrm>
              <a:off x="3991431" y="1495881"/>
              <a:ext cx="4209140" cy="4209138"/>
            </a:xfrm>
            <a:prstGeom prst="arc">
              <a:avLst>
                <a:gd name="adj1" fmla="val 13817259"/>
                <a:gd name="adj2" fmla="val 18631689"/>
              </a:avLst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oval"/>
              <a:tail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弧形 5"/>
            <p:cNvSpPr/>
            <p:nvPr/>
          </p:nvSpPr>
          <p:spPr>
            <a:xfrm rot="5400000">
              <a:off x="3991431" y="1495881"/>
              <a:ext cx="4209140" cy="4209138"/>
            </a:xfrm>
            <a:prstGeom prst="arc">
              <a:avLst>
                <a:gd name="adj1" fmla="val 13817259"/>
                <a:gd name="adj2" fmla="val 18631689"/>
              </a:avLst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oval"/>
              <a:tail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弧形 6"/>
            <p:cNvSpPr/>
            <p:nvPr/>
          </p:nvSpPr>
          <p:spPr>
            <a:xfrm rot="10800000">
              <a:off x="3991431" y="1495881"/>
              <a:ext cx="4209140" cy="4209138"/>
            </a:xfrm>
            <a:prstGeom prst="arc">
              <a:avLst>
                <a:gd name="adj1" fmla="val 13817259"/>
                <a:gd name="adj2" fmla="val 18631689"/>
              </a:avLst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oval"/>
              <a:tail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弧形 7"/>
            <p:cNvSpPr/>
            <p:nvPr/>
          </p:nvSpPr>
          <p:spPr>
            <a:xfrm rot="16200000">
              <a:off x="3991431" y="1495881"/>
              <a:ext cx="4209140" cy="4209138"/>
            </a:xfrm>
            <a:prstGeom prst="arc">
              <a:avLst>
                <a:gd name="adj1" fmla="val 13817259"/>
                <a:gd name="adj2" fmla="val 18631689"/>
              </a:avLst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oval"/>
              <a:tail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" name="直接连接符 8"/>
          <p:cNvCxnSpPr/>
          <p:nvPr/>
        </p:nvCxnSpPr>
        <p:spPr>
          <a:xfrm flipV="1">
            <a:off x="6098980" y="5942122"/>
            <a:ext cx="0" cy="164349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6045207" y="1838913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直接连接符 10"/>
          <p:cNvCxnSpPr>
            <a:stCxn id="10" idx="0"/>
          </p:cNvCxnSpPr>
          <p:nvPr/>
        </p:nvCxnSpPr>
        <p:spPr>
          <a:xfrm flipV="1">
            <a:off x="6098980" y="1674564"/>
            <a:ext cx="0" cy="164349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4876111" y="2664232"/>
            <a:ext cx="2445739" cy="2445738"/>
            <a:chOff x="4640722" y="1973722"/>
            <a:chExt cx="2910555" cy="2910555"/>
          </a:xfrm>
          <a:noFill/>
        </p:grpSpPr>
        <p:sp>
          <p:nvSpPr>
            <p:cNvPr id="13" name="空心弧 12"/>
            <p:cNvSpPr/>
            <p:nvPr/>
          </p:nvSpPr>
          <p:spPr>
            <a:xfrm>
              <a:off x="4640722" y="1973722"/>
              <a:ext cx="2910555" cy="2910555"/>
            </a:xfrm>
            <a:prstGeom prst="blockArc">
              <a:avLst>
                <a:gd name="adj1" fmla="val 10800000"/>
                <a:gd name="adj2" fmla="val 16200000"/>
                <a:gd name="adj3" fmla="val 4642"/>
              </a:avLst>
            </a:prstGeom>
            <a:grpFill/>
            <a:ln w="12700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空心弧 13"/>
            <p:cNvSpPr/>
            <p:nvPr/>
          </p:nvSpPr>
          <p:spPr>
            <a:xfrm>
              <a:off x="4640722" y="1973722"/>
              <a:ext cx="2910555" cy="2910555"/>
            </a:xfrm>
            <a:prstGeom prst="blockArc">
              <a:avLst>
                <a:gd name="adj1" fmla="val 5400000"/>
                <a:gd name="adj2" fmla="val 10800000"/>
                <a:gd name="adj3" fmla="val 4642"/>
              </a:avLst>
            </a:prstGeom>
            <a:grpFill/>
            <a:ln w="12700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空心弧 14"/>
            <p:cNvSpPr/>
            <p:nvPr/>
          </p:nvSpPr>
          <p:spPr>
            <a:xfrm>
              <a:off x="4640722" y="1973722"/>
              <a:ext cx="2910555" cy="2910555"/>
            </a:xfrm>
            <a:prstGeom prst="blockArc">
              <a:avLst>
                <a:gd name="adj1" fmla="val 0"/>
                <a:gd name="adj2" fmla="val 5400000"/>
                <a:gd name="adj3" fmla="val 4642"/>
              </a:avLst>
            </a:prstGeom>
            <a:grpFill/>
            <a:ln w="12700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空心弧 15"/>
            <p:cNvSpPr/>
            <p:nvPr/>
          </p:nvSpPr>
          <p:spPr>
            <a:xfrm>
              <a:off x="4640722" y="1973722"/>
              <a:ext cx="2910555" cy="2910555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grpFill/>
            <a:ln w="12700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7" name="任意多边形: 形状 16"/>
          <p:cNvSpPr/>
          <p:nvPr/>
        </p:nvSpPr>
        <p:spPr>
          <a:xfrm>
            <a:off x="5663719" y="2257351"/>
            <a:ext cx="870522" cy="870522"/>
          </a:xfrm>
          <a:custGeom>
            <a:avLst/>
            <a:gdLst>
              <a:gd name="connsiteX0" fmla="*/ 0 w 938157"/>
              <a:gd name="connsiteY0" fmla="*/ 469079 h 938157"/>
              <a:gd name="connsiteX1" fmla="*/ 469079 w 938157"/>
              <a:gd name="connsiteY1" fmla="*/ 0 h 938157"/>
              <a:gd name="connsiteX2" fmla="*/ 938158 w 938157"/>
              <a:gd name="connsiteY2" fmla="*/ 469079 h 938157"/>
              <a:gd name="connsiteX3" fmla="*/ 469079 w 938157"/>
              <a:gd name="connsiteY3" fmla="*/ 938158 h 938157"/>
              <a:gd name="connsiteX4" fmla="*/ 0 w 938157"/>
              <a:gd name="connsiteY4" fmla="*/ 469079 h 93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157" h="938157">
                <a:moveTo>
                  <a:pt x="0" y="469079"/>
                </a:moveTo>
                <a:cubicBezTo>
                  <a:pt x="0" y="210014"/>
                  <a:pt x="210014" y="0"/>
                  <a:pt x="469079" y="0"/>
                </a:cubicBezTo>
                <a:cubicBezTo>
                  <a:pt x="728144" y="0"/>
                  <a:pt x="938158" y="210014"/>
                  <a:pt x="938158" y="469079"/>
                </a:cubicBezTo>
                <a:cubicBezTo>
                  <a:pt x="938158" y="728144"/>
                  <a:pt x="728144" y="938158"/>
                  <a:pt x="469079" y="938158"/>
                </a:cubicBezTo>
                <a:cubicBezTo>
                  <a:pt x="210014" y="938158"/>
                  <a:pt x="0" y="728144"/>
                  <a:pt x="0" y="469079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790" tIns="162790" rIns="162790" bIns="16279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/>
          </a:p>
        </p:txBody>
      </p:sp>
      <p:sp>
        <p:nvSpPr>
          <p:cNvPr id="18" name="任意多边形: 形状 17"/>
          <p:cNvSpPr/>
          <p:nvPr/>
        </p:nvSpPr>
        <p:spPr>
          <a:xfrm>
            <a:off x="6858209" y="3451840"/>
            <a:ext cx="870522" cy="870522"/>
          </a:xfrm>
          <a:custGeom>
            <a:avLst/>
            <a:gdLst>
              <a:gd name="connsiteX0" fmla="*/ 0 w 938157"/>
              <a:gd name="connsiteY0" fmla="*/ 469079 h 938157"/>
              <a:gd name="connsiteX1" fmla="*/ 469079 w 938157"/>
              <a:gd name="connsiteY1" fmla="*/ 0 h 938157"/>
              <a:gd name="connsiteX2" fmla="*/ 938158 w 938157"/>
              <a:gd name="connsiteY2" fmla="*/ 469079 h 938157"/>
              <a:gd name="connsiteX3" fmla="*/ 469079 w 938157"/>
              <a:gd name="connsiteY3" fmla="*/ 938158 h 938157"/>
              <a:gd name="connsiteX4" fmla="*/ 0 w 938157"/>
              <a:gd name="connsiteY4" fmla="*/ 469079 h 93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157" h="938157">
                <a:moveTo>
                  <a:pt x="0" y="469079"/>
                </a:moveTo>
                <a:cubicBezTo>
                  <a:pt x="0" y="210014"/>
                  <a:pt x="210014" y="0"/>
                  <a:pt x="469079" y="0"/>
                </a:cubicBezTo>
                <a:cubicBezTo>
                  <a:pt x="728144" y="0"/>
                  <a:pt x="938158" y="210014"/>
                  <a:pt x="938158" y="469079"/>
                </a:cubicBezTo>
                <a:cubicBezTo>
                  <a:pt x="938158" y="728144"/>
                  <a:pt x="728144" y="938158"/>
                  <a:pt x="469079" y="938158"/>
                </a:cubicBezTo>
                <a:cubicBezTo>
                  <a:pt x="210014" y="938158"/>
                  <a:pt x="0" y="728144"/>
                  <a:pt x="0" y="469079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790" tIns="162790" rIns="162790" bIns="16279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 dirty="0"/>
          </a:p>
        </p:txBody>
      </p:sp>
      <p:sp>
        <p:nvSpPr>
          <p:cNvPr id="19" name="任意多边形: 形状 18"/>
          <p:cNvSpPr/>
          <p:nvPr/>
        </p:nvSpPr>
        <p:spPr>
          <a:xfrm>
            <a:off x="5663719" y="4646329"/>
            <a:ext cx="870522" cy="870522"/>
          </a:xfrm>
          <a:custGeom>
            <a:avLst/>
            <a:gdLst>
              <a:gd name="connsiteX0" fmla="*/ 0 w 938157"/>
              <a:gd name="connsiteY0" fmla="*/ 469079 h 938157"/>
              <a:gd name="connsiteX1" fmla="*/ 469079 w 938157"/>
              <a:gd name="connsiteY1" fmla="*/ 0 h 938157"/>
              <a:gd name="connsiteX2" fmla="*/ 938158 w 938157"/>
              <a:gd name="connsiteY2" fmla="*/ 469079 h 938157"/>
              <a:gd name="connsiteX3" fmla="*/ 469079 w 938157"/>
              <a:gd name="connsiteY3" fmla="*/ 938158 h 938157"/>
              <a:gd name="connsiteX4" fmla="*/ 0 w 938157"/>
              <a:gd name="connsiteY4" fmla="*/ 469079 h 93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157" h="938157">
                <a:moveTo>
                  <a:pt x="0" y="469079"/>
                </a:moveTo>
                <a:cubicBezTo>
                  <a:pt x="0" y="210014"/>
                  <a:pt x="210014" y="0"/>
                  <a:pt x="469079" y="0"/>
                </a:cubicBezTo>
                <a:cubicBezTo>
                  <a:pt x="728144" y="0"/>
                  <a:pt x="938158" y="210014"/>
                  <a:pt x="938158" y="469079"/>
                </a:cubicBezTo>
                <a:cubicBezTo>
                  <a:pt x="938158" y="728144"/>
                  <a:pt x="728144" y="938158"/>
                  <a:pt x="469079" y="938158"/>
                </a:cubicBezTo>
                <a:cubicBezTo>
                  <a:pt x="210014" y="938158"/>
                  <a:pt x="0" y="728144"/>
                  <a:pt x="0" y="469079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790" tIns="162790" rIns="162790" bIns="16279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/>
          </a:p>
        </p:txBody>
      </p:sp>
      <p:sp>
        <p:nvSpPr>
          <p:cNvPr id="20" name="任意多边形: 形状 19"/>
          <p:cNvSpPr/>
          <p:nvPr/>
        </p:nvSpPr>
        <p:spPr>
          <a:xfrm>
            <a:off x="4469230" y="3451840"/>
            <a:ext cx="870522" cy="870522"/>
          </a:xfrm>
          <a:custGeom>
            <a:avLst/>
            <a:gdLst>
              <a:gd name="connsiteX0" fmla="*/ 0 w 938157"/>
              <a:gd name="connsiteY0" fmla="*/ 469079 h 938157"/>
              <a:gd name="connsiteX1" fmla="*/ 469079 w 938157"/>
              <a:gd name="connsiteY1" fmla="*/ 0 h 938157"/>
              <a:gd name="connsiteX2" fmla="*/ 938158 w 938157"/>
              <a:gd name="connsiteY2" fmla="*/ 469079 h 938157"/>
              <a:gd name="connsiteX3" fmla="*/ 469079 w 938157"/>
              <a:gd name="connsiteY3" fmla="*/ 938158 h 938157"/>
              <a:gd name="connsiteX4" fmla="*/ 0 w 938157"/>
              <a:gd name="connsiteY4" fmla="*/ 469079 h 93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157" h="938157">
                <a:moveTo>
                  <a:pt x="0" y="469079"/>
                </a:moveTo>
                <a:cubicBezTo>
                  <a:pt x="0" y="210014"/>
                  <a:pt x="210014" y="0"/>
                  <a:pt x="469079" y="0"/>
                </a:cubicBezTo>
                <a:cubicBezTo>
                  <a:pt x="728144" y="0"/>
                  <a:pt x="938158" y="210014"/>
                  <a:pt x="938158" y="469079"/>
                </a:cubicBezTo>
                <a:cubicBezTo>
                  <a:pt x="938158" y="728144"/>
                  <a:pt x="728144" y="938158"/>
                  <a:pt x="469079" y="938158"/>
                </a:cubicBezTo>
                <a:cubicBezTo>
                  <a:pt x="210014" y="938158"/>
                  <a:pt x="0" y="728144"/>
                  <a:pt x="0" y="469079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790" tIns="162790" rIns="162790" bIns="16279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/>
          </a:p>
        </p:txBody>
      </p:sp>
      <p:sp>
        <p:nvSpPr>
          <p:cNvPr id="21" name="椭圆 20"/>
          <p:cNvSpPr/>
          <p:nvPr/>
        </p:nvSpPr>
        <p:spPr>
          <a:xfrm>
            <a:off x="7167672" y="2177903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椭圆 21"/>
          <p:cNvSpPr/>
          <p:nvPr/>
        </p:nvSpPr>
        <p:spPr>
          <a:xfrm>
            <a:off x="6045207" y="5834577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椭圆 22"/>
          <p:cNvSpPr/>
          <p:nvPr/>
        </p:nvSpPr>
        <p:spPr>
          <a:xfrm>
            <a:off x="7814824" y="2921657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椭圆 23"/>
          <p:cNvSpPr/>
          <p:nvPr/>
        </p:nvSpPr>
        <p:spPr>
          <a:xfrm>
            <a:off x="8017920" y="3529438"/>
            <a:ext cx="107545" cy="107545"/>
          </a:xfrm>
          <a:prstGeom prst="ellipse">
            <a:avLst/>
          </a:prstGeom>
          <a:solidFill>
            <a:schemeClr val="accent1">
              <a:lumMod val="100000"/>
            </a:schemeClr>
          </a:solidFill>
          <a:ln w="6350" cap="flat" cmpd="sng" algn="ctr">
            <a:solidFill>
              <a:schemeClr val="bg1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8017920" y="4137219"/>
            <a:ext cx="107545" cy="107545"/>
          </a:xfrm>
          <a:prstGeom prst="ellipse">
            <a:avLst/>
          </a:prstGeom>
          <a:solidFill>
            <a:schemeClr val="accent1">
              <a:lumMod val="100000"/>
            </a:schemeClr>
          </a:solidFill>
          <a:ln w="6350" cap="flat" cmpd="sng" algn="ctr">
            <a:solidFill>
              <a:schemeClr val="bg1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7814824" y="4744999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椭圆 26"/>
          <p:cNvSpPr/>
          <p:nvPr/>
        </p:nvSpPr>
        <p:spPr>
          <a:xfrm flipH="1">
            <a:off x="4269631" y="2921658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椭圆 27"/>
          <p:cNvSpPr/>
          <p:nvPr/>
        </p:nvSpPr>
        <p:spPr>
          <a:xfrm flipH="1">
            <a:off x="4066535" y="3529439"/>
            <a:ext cx="107545" cy="107545"/>
          </a:xfrm>
          <a:prstGeom prst="ellipse">
            <a:avLst/>
          </a:prstGeom>
          <a:solidFill>
            <a:schemeClr val="accent1">
              <a:lumMod val="100000"/>
            </a:schemeClr>
          </a:solidFill>
          <a:ln w="6350" cap="flat" cmpd="sng" algn="ctr">
            <a:solidFill>
              <a:schemeClr val="bg1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9" name="椭圆 28"/>
          <p:cNvSpPr/>
          <p:nvPr/>
        </p:nvSpPr>
        <p:spPr>
          <a:xfrm flipH="1">
            <a:off x="4066535" y="4137219"/>
            <a:ext cx="107545" cy="107545"/>
          </a:xfrm>
          <a:prstGeom prst="ellipse">
            <a:avLst/>
          </a:prstGeom>
          <a:solidFill>
            <a:schemeClr val="accent1">
              <a:lumMod val="100000"/>
            </a:schemeClr>
          </a:solidFill>
          <a:ln w="6350" cap="flat" cmpd="sng" algn="ctr">
            <a:solidFill>
              <a:schemeClr val="bg1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30" name="椭圆 29"/>
          <p:cNvSpPr/>
          <p:nvPr/>
        </p:nvSpPr>
        <p:spPr>
          <a:xfrm flipH="1">
            <a:off x="4269631" y="4745000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椭圆 30"/>
          <p:cNvSpPr/>
          <p:nvPr/>
        </p:nvSpPr>
        <p:spPr>
          <a:xfrm>
            <a:off x="4916784" y="2177903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矩形: 圆角 31"/>
          <p:cNvSpPr/>
          <p:nvPr/>
        </p:nvSpPr>
        <p:spPr>
          <a:xfrm>
            <a:off x="9712325" y="1427806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9712325" y="2821626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9712325" y="3429407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矩形: 圆角 34"/>
          <p:cNvSpPr/>
          <p:nvPr/>
        </p:nvSpPr>
        <p:spPr>
          <a:xfrm>
            <a:off x="9712325" y="4037188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9712325" y="4644968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矩形: 圆角 36"/>
          <p:cNvSpPr/>
          <p:nvPr/>
        </p:nvSpPr>
        <p:spPr>
          <a:xfrm>
            <a:off x="703182" y="1427806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矩形: 圆角 37"/>
          <p:cNvSpPr/>
          <p:nvPr/>
        </p:nvSpPr>
        <p:spPr>
          <a:xfrm>
            <a:off x="5203825" y="1427806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5203825" y="6050932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703182" y="2821626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703182" y="3429407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矩形: 圆角 41"/>
          <p:cNvSpPr/>
          <p:nvPr/>
        </p:nvSpPr>
        <p:spPr>
          <a:xfrm>
            <a:off x="703182" y="4037188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" name="矩形: 圆角 42"/>
          <p:cNvSpPr/>
          <p:nvPr/>
        </p:nvSpPr>
        <p:spPr>
          <a:xfrm>
            <a:off x="703182" y="4644968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任意多边形: 形状 43"/>
          <p:cNvSpPr/>
          <p:nvPr/>
        </p:nvSpPr>
        <p:spPr>
          <a:xfrm flipH="1" flipV="1">
            <a:off x="2336316" y="5575638"/>
            <a:ext cx="2600325" cy="619125"/>
          </a:xfrm>
          <a:custGeom>
            <a:avLst/>
            <a:gdLst>
              <a:gd name="connsiteX0" fmla="*/ 0 w 2600325"/>
              <a:gd name="connsiteY0" fmla="*/ 619125 h 619125"/>
              <a:gd name="connsiteX1" fmla="*/ 619125 w 2600325"/>
              <a:gd name="connsiteY1" fmla="*/ 0 h 619125"/>
              <a:gd name="connsiteX2" fmla="*/ 2600325 w 2600325"/>
              <a:gd name="connsiteY2" fmla="*/ 0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0325" h="619125">
                <a:moveTo>
                  <a:pt x="0" y="619125"/>
                </a:moveTo>
                <a:lnTo>
                  <a:pt x="619125" y="0"/>
                </a:lnTo>
                <a:lnTo>
                  <a:pt x="2600325" y="0"/>
                </a:lnTo>
              </a:path>
            </a:pathLst>
          </a:cu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任意多边形: 形状 44"/>
          <p:cNvSpPr/>
          <p:nvPr/>
        </p:nvSpPr>
        <p:spPr>
          <a:xfrm flipV="1">
            <a:off x="7256700" y="5575638"/>
            <a:ext cx="2600325" cy="619125"/>
          </a:xfrm>
          <a:custGeom>
            <a:avLst/>
            <a:gdLst>
              <a:gd name="connsiteX0" fmla="*/ 0 w 2600325"/>
              <a:gd name="connsiteY0" fmla="*/ 619125 h 619125"/>
              <a:gd name="connsiteX1" fmla="*/ 619125 w 2600325"/>
              <a:gd name="connsiteY1" fmla="*/ 0 h 619125"/>
              <a:gd name="connsiteX2" fmla="*/ 2600325 w 2600325"/>
              <a:gd name="connsiteY2" fmla="*/ 0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0325" h="619125">
                <a:moveTo>
                  <a:pt x="0" y="619125"/>
                </a:moveTo>
                <a:lnTo>
                  <a:pt x="619125" y="0"/>
                </a:lnTo>
                <a:lnTo>
                  <a:pt x="2600325" y="0"/>
                </a:lnTo>
              </a:path>
            </a:pathLst>
          </a:cu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椭圆 45"/>
          <p:cNvSpPr/>
          <p:nvPr/>
        </p:nvSpPr>
        <p:spPr>
          <a:xfrm>
            <a:off x="7167672" y="5482591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椭圆 46"/>
          <p:cNvSpPr/>
          <p:nvPr/>
        </p:nvSpPr>
        <p:spPr>
          <a:xfrm>
            <a:off x="4916784" y="5482591"/>
            <a:ext cx="107545" cy="107545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矩形: 圆角 47"/>
          <p:cNvSpPr/>
          <p:nvPr/>
        </p:nvSpPr>
        <p:spPr>
          <a:xfrm>
            <a:off x="9712325" y="6050932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703182" y="6050932"/>
            <a:ext cx="1784350" cy="3076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輸入觀點資訊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0" name="直接连接符 49"/>
          <p:cNvCxnSpPr/>
          <p:nvPr/>
        </p:nvCxnSpPr>
        <p:spPr>
          <a:xfrm flipH="1">
            <a:off x="7922369" y="2975429"/>
            <a:ext cx="1789956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8125465" y="3583210"/>
            <a:ext cx="158686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8125465" y="4190991"/>
            <a:ext cx="158686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flipV="1">
            <a:off x="7922369" y="4798771"/>
            <a:ext cx="1789956" cy="1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stCxn id="27" idx="6"/>
            <a:endCxn id="40" idx="3"/>
          </p:cNvCxnSpPr>
          <p:nvPr/>
        </p:nvCxnSpPr>
        <p:spPr>
          <a:xfrm flipH="1" flipV="1">
            <a:off x="2487532" y="2975430"/>
            <a:ext cx="1782099" cy="1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>
            <a:stCxn id="28" idx="6"/>
            <a:endCxn id="41" idx="3"/>
          </p:cNvCxnSpPr>
          <p:nvPr/>
        </p:nvCxnSpPr>
        <p:spPr>
          <a:xfrm flipH="1" flipV="1">
            <a:off x="2487532" y="3583211"/>
            <a:ext cx="1579003" cy="1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>
            <a:stCxn id="29" idx="6"/>
            <a:endCxn id="42" idx="3"/>
          </p:cNvCxnSpPr>
          <p:nvPr/>
        </p:nvCxnSpPr>
        <p:spPr>
          <a:xfrm flipH="1">
            <a:off x="2487532" y="4190992"/>
            <a:ext cx="1579003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>
            <a:stCxn id="30" idx="6"/>
            <a:endCxn id="43" idx="3"/>
          </p:cNvCxnSpPr>
          <p:nvPr/>
        </p:nvCxnSpPr>
        <p:spPr>
          <a:xfrm flipH="1" flipV="1">
            <a:off x="2487532" y="4798772"/>
            <a:ext cx="1782099" cy="1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组合 57"/>
          <p:cNvGrpSpPr/>
          <p:nvPr/>
        </p:nvGrpSpPr>
        <p:grpSpPr>
          <a:xfrm>
            <a:off x="5791200" y="2392902"/>
            <a:ext cx="609600" cy="522745"/>
            <a:chOff x="5791200" y="2432380"/>
            <a:chExt cx="609600" cy="522745"/>
          </a:xfrm>
        </p:grpSpPr>
        <p:sp>
          <p:nvSpPr>
            <p:cNvPr id="59" name="文本框 58"/>
            <p:cNvSpPr txBox="1"/>
            <p:nvPr/>
          </p:nvSpPr>
          <p:spPr>
            <a:xfrm>
              <a:off x="5963920" y="2432380"/>
              <a:ext cx="26416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+mj-lt"/>
                </a:rPr>
                <a:t>01</a:t>
              </a:r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5791200" y="2709380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+mj-ea"/>
                  <a:ea typeface="+mj-ea"/>
                </a:rPr>
                <a:t>關鍵點</a:t>
              </a:r>
              <a:endParaRPr lang="en-US" sz="16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4599692" y="3587391"/>
            <a:ext cx="609600" cy="522745"/>
            <a:chOff x="5791200" y="2432380"/>
            <a:chExt cx="609600" cy="522745"/>
          </a:xfrm>
        </p:grpSpPr>
        <p:sp>
          <p:nvSpPr>
            <p:cNvPr id="62" name="文本框 61"/>
            <p:cNvSpPr txBox="1"/>
            <p:nvPr/>
          </p:nvSpPr>
          <p:spPr>
            <a:xfrm>
              <a:off x="5963920" y="2432380"/>
              <a:ext cx="26416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+mj-lt"/>
                </a:rPr>
                <a:t>02</a:t>
              </a:r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5791200" y="2709380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+mj-ea"/>
                  <a:ea typeface="+mj-ea"/>
                </a:rPr>
                <a:t>關鍵點</a:t>
              </a:r>
              <a:endParaRPr lang="en-US" sz="16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6988671" y="3587391"/>
            <a:ext cx="609600" cy="522745"/>
            <a:chOff x="5791200" y="2432380"/>
            <a:chExt cx="609600" cy="522745"/>
          </a:xfrm>
        </p:grpSpPr>
        <p:sp>
          <p:nvSpPr>
            <p:cNvPr id="65" name="文本框 64"/>
            <p:cNvSpPr txBox="1"/>
            <p:nvPr/>
          </p:nvSpPr>
          <p:spPr>
            <a:xfrm>
              <a:off x="5963920" y="2432380"/>
              <a:ext cx="26416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+mj-lt"/>
                </a:rPr>
                <a:t>04</a:t>
              </a:r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5791200" y="2709380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+mj-ea"/>
                  <a:ea typeface="+mj-ea"/>
                </a:rPr>
                <a:t>關鍵點</a:t>
              </a:r>
              <a:endParaRPr lang="en-US" sz="16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5794181" y="4781880"/>
            <a:ext cx="609600" cy="522745"/>
            <a:chOff x="5791200" y="2432380"/>
            <a:chExt cx="609600" cy="522745"/>
          </a:xfrm>
        </p:grpSpPr>
        <p:sp>
          <p:nvSpPr>
            <p:cNvPr id="68" name="文本框 67"/>
            <p:cNvSpPr txBox="1"/>
            <p:nvPr/>
          </p:nvSpPr>
          <p:spPr>
            <a:xfrm>
              <a:off x="5963920" y="2432380"/>
              <a:ext cx="26416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+mj-lt"/>
                </a:rPr>
                <a:t>03</a:t>
              </a:r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5791200" y="2709380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+mj-ea"/>
                  <a:ea typeface="+mj-ea"/>
                </a:rPr>
                <a:t>關鍵點</a:t>
              </a:r>
              <a:endParaRPr lang="en-US" sz="16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73" name="任意多边形: 形状 72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5651941" y="3410048"/>
            <a:ext cx="894080" cy="95313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主要</a:t>
            </a:r>
            <a:endParaRPr lang="en-US" altLang="zh-CN" sz="28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  <a:p>
            <a:pPr algn="ctr"/>
            <a:r>
              <a:rPr lang="zh-CN" altLang="en-US" sz="28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觀點</a:t>
            </a:r>
            <a:endParaRPr lang="zh-CN" altLang="en-US" sz="28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城市的高楼大厦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Picture 12-mask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0" y="2032001"/>
            <a:ext cx="12192000" cy="2590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203200" dir="5400000" sx="98000" sy="98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文本框 17"/>
          <p:cNvSpPr txBox="1"/>
          <p:nvPr/>
        </p:nvSpPr>
        <p:spPr>
          <a:xfrm>
            <a:off x="7473047" y="651667"/>
            <a:ext cx="3723983" cy="5574807"/>
          </a:xfrm>
          <a:custGeom>
            <a:avLst/>
            <a:gdLst/>
            <a:ahLst/>
            <a:cxnLst/>
            <a:rect l="l" t="t" r="r" b="b"/>
            <a:pathLst>
              <a:path w="3076282" h="4605198">
                <a:moveTo>
                  <a:pt x="1503810" y="0"/>
                </a:moveTo>
                <a:cubicBezTo>
                  <a:pt x="1966994" y="0"/>
                  <a:pt x="2336414" y="110672"/>
                  <a:pt x="2612070" y="332017"/>
                </a:cubicBezTo>
                <a:cubicBezTo>
                  <a:pt x="2887727" y="553362"/>
                  <a:pt x="3025555" y="868982"/>
                  <a:pt x="3025555" y="1278880"/>
                </a:cubicBezTo>
                <a:cubicBezTo>
                  <a:pt x="3025555" y="1473581"/>
                  <a:pt x="2964070" y="1658548"/>
                  <a:pt x="2841101" y="1833779"/>
                </a:cubicBezTo>
                <a:cubicBezTo>
                  <a:pt x="2718131" y="2009010"/>
                  <a:pt x="2549049" y="2145813"/>
                  <a:pt x="2333853" y="2244189"/>
                </a:cubicBezTo>
                <a:cubicBezTo>
                  <a:pt x="2581841" y="2332317"/>
                  <a:pt x="2770906" y="2467583"/>
                  <a:pt x="2901048" y="2649987"/>
                </a:cubicBezTo>
                <a:cubicBezTo>
                  <a:pt x="2966120" y="2741189"/>
                  <a:pt x="3014923" y="2839821"/>
                  <a:pt x="3047459" y="2945882"/>
                </a:cubicBezTo>
                <a:lnTo>
                  <a:pt x="3076282" y="3075550"/>
                </a:lnTo>
                <a:lnTo>
                  <a:pt x="3076282" y="3523560"/>
                </a:lnTo>
                <a:lnTo>
                  <a:pt x="3068306" y="3577348"/>
                </a:lnTo>
                <a:cubicBezTo>
                  <a:pt x="3012393" y="3851916"/>
                  <a:pt x="2872611" y="4077199"/>
                  <a:pt x="2648961" y="4253199"/>
                </a:cubicBezTo>
                <a:cubicBezTo>
                  <a:pt x="2350761" y="4487865"/>
                  <a:pt x="1969044" y="4605198"/>
                  <a:pt x="1503810" y="4605198"/>
                </a:cubicBezTo>
                <a:cubicBezTo>
                  <a:pt x="1087764" y="4605198"/>
                  <a:pt x="730641" y="4495038"/>
                  <a:pt x="432441" y="4274718"/>
                </a:cubicBezTo>
                <a:cubicBezTo>
                  <a:pt x="134240" y="4054399"/>
                  <a:pt x="-9736" y="3743388"/>
                  <a:pt x="511" y="3341689"/>
                </a:cubicBezTo>
                <a:lnTo>
                  <a:pt x="6660" y="3323244"/>
                </a:lnTo>
                <a:lnTo>
                  <a:pt x="876667" y="3323244"/>
                </a:lnTo>
                <a:cubicBezTo>
                  <a:pt x="876667" y="3494504"/>
                  <a:pt x="938152" y="3635694"/>
                  <a:pt x="1061121" y="3746815"/>
                </a:cubicBezTo>
                <a:cubicBezTo>
                  <a:pt x="1184090" y="3857936"/>
                  <a:pt x="1339851" y="3913496"/>
                  <a:pt x="1528404" y="3913496"/>
                </a:cubicBezTo>
                <a:cubicBezTo>
                  <a:pt x="1735402" y="3913496"/>
                  <a:pt x="1898849" y="3856247"/>
                  <a:pt x="2018744" y="3741747"/>
                </a:cubicBezTo>
                <a:cubicBezTo>
                  <a:pt x="2138639" y="3627248"/>
                  <a:pt x="2198586" y="3471848"/>
                  <a:pt x="2198586" y="3275545"/>
                </a:cubicBezTo>
                <a:cubicBezTo>
                  <a:pt x="2198586" y="3040399"/>
                  <a:pt x="2139663" y="2868129"/>
                  <a:pt x="2021818" y="2758738"/>
                </a:cubicBezTo>
                <a:cubicBezTo>
                  <a:pt x="1903973" y="2649347"/>
                  <a:pt x="1730279" y="2594651"/>
                  <a:pt x="1500736" y="2594651"/>
                </a:cubicBezTo>
                <a:lnTo>
                  <a:pt x="996562" y="2594651"/>
                </a:lnTo>
                <a:lnTo>
                  <a:pt x="996562" y="1921394"/>
                </a:lnTo>
                <a:lnTo>
                  <a:pt x="1500736" y="1921394"/>
                </a:lnTo>
                <a:cubicBezTo>
                  <a:pt x="1713883" y="1921394"/>
                  <a:pt x="1871693" y="1865546"/>
                  <a:pt x="1974167" y="1753849"/>
                </a:cubicBezTo>
                <a:cubicBezTo>
                  <a:pt x="2076642" y="1642152"/>
                  <a:pt x="2127879" y="1486903"/>
                  <a:pt x="2127879" y="1288103"/>
                </a:cubicBezTo>
                <a:cubicBezTo>
                  <a:pt x="2127879" y="1107748"/>
                  <a:pt x="2076642" y="963259"/>
                  <a:pt x="1974167" y="854636"/>
                </a:cubicBezTo>
                <a:cubicBezTo>
                  <a:pt x="1871693" y="746013"/>
                  <a:pt x="1723105" y="691702"/>
                  <a:pt x="1528404" y="691702"/>
                </a:cubicBezTo>
                <a:cubicBezTo>
                  <a:pt x="1360346" y="691702"/>
                  <a:pt x="1218931" y="740890"/>
                  <a:pt x="1104160" y="839265"/>
                </a:cubicBezTo>
                <a:cubicBezTo>
                  <a:pt x="989389" y="937640"/>
                  <a:pt x="932003" y="1066758"/>
                  <a:pt x="932003" y="1226618"/>
                </a:cubicBezTo>
                <a:lnTo>
                  <a:pt x="61996" y="1226618"/>
                </a:lnTo>
                <a:lnTo>
                  <a:pt x="55847" y="1208173"/>
                </a:lnTo>
                <a:cubicBezTo>
                  <a:pt x="43550" y="857711"/>
                  <a:pt x="177792" y="568733"/>
                  <a:pt x="458572" y="341240"/>
                </a:cubicBezTo>
                <a:cubicBezTo>
                  <a:pt x="739351" y="113747"/>
                  <a:pt x="1087764" y="0"/>
                  <a:pt x="1503810" y="0"/>
                </a:cubicBezTo>
                <a:close/>
              </a:path>
            </a:pathLst>
          </a:custGeom>
          <a:ln w="22225">
            <a:gradFill>
              <a:gsLst>
                <a:gs pos="67225">
                  <a:schemeClr val="bg1"/>
                </a:gs>
                <a:gs pos="31000">
                  <a:schemeClr val="bg1">
                    <a:lumMod val="85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innerShdw blurRad="292100">
              <a:schemeClr val="accent1">
                <a:lumMod val="50000"/>
                <a:alpha val="64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zh-CN"/>
            </a:defPPr>
            <a:lvl1pPr>
              <a:defRPr sz="49600" b="1" spc="-2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653371" y="2505670"/>
            <a:ext cx="6400800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7200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單擊添加副標題</a:t>
            </a:r>
            <a:endParaRPr lang="zh-CN" altLang="en-US" sz="7200" dirty="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" y="3670816"/>
            <a:ext cx="7029450" cy="46620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15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文本框 19"/>
          <p:cNvSpPr txBox="1"/>
          <p:nvPr/>
        </p:nvSpPr>
        <p:spPr>
          <a:xfrm>
            <a:off x="696913" y="3754636"/>
            <a:ext cx="6075362" cy="2768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lang="en-US" altLang="zh-CN" dirty="0">
                <a:solidFill>
                  <a:schemeClr val="bg1">
                    <a:alpha val="60000"/>
                  </a:schemeClr>
                </a:solidFill>
                <a:ea typeface="+mj-ea"/>
              </a:rPr>
              <a:t>CLICK HERE TO ADD A TITLE</a:t>
            </a:r>
            <a:endParaRPr lang="en-US" altLang="zh-CN" dirty="0">
              <a:solidFill>
                <a:schemeClr val="bg1">
                  <a:alpha val="60000"/>
                </a:schemeClr>
              </a:solidFill>
              <a:ea typeface="+mj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96913" y="556418"/>
            <a:ext cx="246062" cy="190500"/>
            <a:chOff x="2032000" y="-420914"/>
            <a:chExt cx="377371" cy="190500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2032000" y="-4209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2032000" y="-32566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2032000" y="-2304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>
            <a:off x="9364980" y="1"/>
            <a:ext cx="2827020" cy="1679103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 flipH="1" flipV="1">
            <a:off x="0" y="5623559"/>
            <a:ext cx="2078363" cy="1234440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sp>
        <p:nvSpPr>
          <p:cNvPr id="22" name="文本框 21"/>
          <p:cNvSpPr txBox="1"/>
          <p:nvPr/>
        </p:nvSpPr>
        <p:spPr>
          <a:xfrm>
            <a:off x="619863" y="5423416"/>
            <a:ext cx="3576955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7200" dirty="0">
                <a:ln w="12700">
                  <a:gradFill>
                    <a:gsLst>
                      <a:gs pos="0">
                        <a:schemeClr val="accent1">
                          <a:alpha val="80000"/>
                        </a:schemeClr>
                      </a:gs>
                      <a:gs pos="100000">
                        <a:schemeClr val="accent1">
                          <a:lumMod val="75000"/>
                          <a:alpha val="20000"/>
                        </a:schemeClr>
                      </a:gs>
                    </a:gsLst>
                    <a:lin ang="5400000" scaled="1"/>
                  </a:gradFill>
                </a:ln>
                <a:noFill/>
              </a:rPr>
              <a:t>PART 0</a:t>
            </a:r>
            <a:r>
              <a:rPr lang="en-US" altLang="zh-CN" sz="7200" dirty="0">
                <a:ln w="12700">
                  <a:gradFill>
                    <a:gsLst>
                      <a:gs pos="0">
                        <a:schemeClr val="accent1">
                          <a:alpha val="80000"/>
                        </a:schemeClr>
                      </a:gs>
                      <a:gs pos="100000">
                        <a:schemeClr val="accent1">
                          <a:lumMod val="75000"/>
                          <a:alpha val="20000"/>
                        </a:schemeClr>
                      </a:gs>
                    </a:gsLst>
                    <a:lin ang="5400000" scaled="1"/>
                  </a:gradFill>
                </a:ln>
                <a:noFill/>
              </a:rPr>
              <a:t>3</a:t>
            </a:r>
            <a:endParaRPr lang="en-US" sz="7200" dirty="0">
              <a:ln w="12700">
                <a:gradFill>
                  <a:gsLst>
                    <a:gs pos="0">
                      <a:schemeClr val="accent1">
                        <a:alpha val="80000"/>
                      </a:schemeClr>
                    </a:gs>
                    <a:gs pos="100000">
                      <a:schemeClr val="accent1">
                        <a:lumMod val="75000"/>
                        <a:alpha val="20000"/>
                      </a:schemeClr>
                    </a:gs>
                  </a:gsLst>
                  <a:lin ang="5400000" scaled="1"/>
                </a:gradFill>
              </a:ln>
              <a:noFill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4" name="任意多边形: 形状 3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31363" y="1930400"/>
            <a:ext cx="4397173" cy="3897422"/>
            <a:chOff x="531363" y="1930400"/>
            <a:chExt cx="4397173" cy="3897422"/>
          </a:xfrm>
        </p:grpSpPr>
        <p:grpSp>
          <p:nvGrpSpPr>
            <p:cNvPr id="8" name="组合 7"/>
            <p:cNvGrpSpPr/>
            <p:nvPr/>
          </p:nvGrpSpPr>
          <p:grpSpPr>
            <a:xfrm>
              <a:off x="1727199" y="1930400"/>
              <a:ext cx="3201337" cy="584200"/>
              <a:chOff x="1727199" y="1930400"/>
              <a:chExt cx="3201337" cy="584200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531363" y="3587010"/>
              <a:ext cx="3201337" cy="584200"/>
              <a:chOff x="1727199" y="1930400"/>
              <a:chExt cx="3201337" cy="584200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129281" y="2758705"/>
              <a:ext cx="3201337" cy="584200"/>
              <a:chOff x="1727199" y="1930400"/>
              <a:chExt cx="3201337" cy="58420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129281" y="4415315"/>
              <a:ext cx="3201337" cy="584200"/>
              <a:chOff x="1727199" y="1930400"/>
              <a:chExt cx="3201337" cy="58420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727199" y="5243622"/>
              <a:ext cx="3201337" cy="584200"/>
              <a:chOff x="1727199" y="1930400"/>
              <a:chExt cx="3201337" cy="584200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7263464" y="1930400"/>
            <a:ext cx="4397173" cy="3897422"/>
            <a:chOff x="7263464" y="1930400"/>
            <a:chExt cx="4397173" cy="3897422"/>
          </a:xfrm>
        </p:grpSpPr>
        <p:grpSp>
          <p:nvGrpSpPr>
            <p:cNvPr id="24" name="组合 23"/>
            <p:cNvGrpSpPr/>
            <p:nvPr/>
          </p:nvGrpSpPr>
          <p:grpSpPr>
            <a:xfrm flipH="1">
              <a:off x="7263464" y="1930400"/>
              <a:ext cx="3201337" cy="584200"/>
              <a:chOff x="1727199" y="1930400"/>
              <a:chExt cx="3201337" cy="584200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r"/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最多輸入十個字</a:t>
                </a:r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 flipH="1">
              <a:off x="8459300" y="3587010"/>
              <a:ext cx="3201337" cy="584200"/>
              <a:chOff x="1727199" y="1930400"/>
              <a:chExt cx="3201337" cy="584200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 flipH="1">
              <a:off x="7861382" y="2758705"/>
              <a:ext cx="3201337" cy="584200"/>
              <a:chOff x="1727199" y="1930400"/>
              <a:chExt cx="3201337" cy="584200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flipH="1">
              <a:off x="7861382" y="4415315"/>
              <a:ext cx="3201337" cy="584200"/>
              <a:chOff x="1727199" y="1930400"/>
              <a:chExt cx="3201337" cy="584200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 flipH="1">
              <a:off x="7263464" y="5243622"/>
              <a:ext cx="3201337" cy="584200"/>
              <a:chOff x="1727199" y="1930400"/>
              <a:chExt cx="3201337" cy="584200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1727199" y="1930400"/>
                <a:ext cx="3201337" cy="584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1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  <a:ln w="15875" cap="flat" cmpd="sng" algn="ctr">
                <a:gradFill flip="none" rotWithShape="1">
                  <a:gsLst>
                    <a:gs pos="0">
                      <a:schemeClr val="accent1"/>
                    </a:gs>
                    <a:gs pos="60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1901565" y="2084001"/>
                <a:ext cx="16002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zh-CN"/>
                </a:defPPr>
                <a:lvl1pPr algn="r"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zh-CN" altLang="en-US" dirty="0"/>
                  <a:t>最多輸入十個字</a:t>
                </a:r>
                <a:endParaRPr lang="zh-CN" altLang="en-US" dirty="0"/>
              </a:p>
            </p:txBody>
          </p:sp>
        </p:grpSp>
      </p:grpSp>
      <p:sp>
        <p:nvSpPr>
          <p:cNvPr id="40" name="任意多边形: 形状 39"/>
          <p:cNvSpPr/>
          <p:nvPr/>
        </p:nvSpPr>
        <p:spPr>
          <a:xfrm>
            <a:off x="3316516" y="2180941"/>
            <a:ext cx="2779484" cy="3396340"/>
          </a:xfrm>
          <a:custGeom>
            <a:avLst/>
            <a:gdLst>
              <a:gd name="connsiteX0" fmla="*/ 1698170 w 2779484"/>
              <a:gd name="connsiteY0" fmla="*/ 0 h 3396340"/>
              <a:gd name="connsiteX1" fmla="*/ 2778364 w 2779484"/>
              <a:gd name="connsiteY1" fmla="*/ 387780 h 3396340"/>
              <a:gd name="connsiteX2" fmla="*/ 2779484 w 2779484"/>
              <a:gd name="connsiteY2" fmla="*/ 388798 h 3396340"/>
              <a:gd name="connsiteX3" fmla="*/ 2660011 w 2779484"/>
              <a:gd name="connsiteY3" fmla="*/ 497383 h 3396340"/>
              <a:gd name="connsiteX4" fmla="*/ 2162628 w 2779484"/>
              <a:gd name="connsiteY4" fmla="*/ 1698170 h 3396340"/>
              <a:gd name="connsiteX5" fmla="*/ 2660011 w 2779484"/>
              <a:gd name="connsiteY5" fmla="*/ 2898957 h 3396340"/>
              <a:gd name="connsiteX6" fmla="*/ 2779484 w 2779484"/>
              <a:gd name="connsiteY6" fmla="*/ 3007542 h 3396340"/>
              <a:gd name="connsiteX7" fmla="*/ 2778364 w 2779484"/>
              <a:gd name="connsiteY7" fmla="*/ 3008560 h 3396340"/>
              <a:gd name="connsiteX8" fmla="*/ 1698170 w 2779484"/>
              <a:gd name="connsiteY8" fmla="*/ 3396340 h 3396340"/>
              <a:gd name="connsiteX9" fmla="*/ 0 w 2779484"/>
              <a:gd name="connsiteY9" fmla="*/ 1698170 h 3396340"/>
              <a:gd name="connsiteX10" fmla="*/ 1698170 w 2779484"/>
              <a:gd name="connsiteY10" fmla="*/ 0 h 339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79484" h="3396340">
                <a:moveTo>
                  <a:pt x="1698170" y="0"/>
                </a:moveTo>
                <a:cubicBezTo>
                  <a:pt x="2108490" y="0"/>
                  <a:pt x="2484820" y="145526"/>
                  <a:pt x="2778364" y="387780"/>
                </a:cubicBezTo>
                <a:lnTo>
                  <a:pt x="2779484" y="388798"/>
                </a:lnTo>
                <a:lnTo>
                  <a:pt x="2660011" y="497383"/>
                </a:lnTo>
                <a:cubicBezTo>
                  <a:pt x="2352702" y="804691"/>
                  <a:pt x="2162628" y="1229234"/>
                  <a:pt x="2162628" y="1698170"/>
                </a:cubicBezTo>
                <a:cubicBezTo>
                  <a:pt x="2162628" y="2167107"/>
                  <a:pt x="2352702" y="2591649"/>
                  <a:pt x="2660011" y="2898957"/>
                </a:cubicBezTo>
                <a:lnTo>
                  <a:pt x="2779484" y="3007542"/>
                </a:lnTo>
                <a:lnTo>
                  <a:pt x="2778364" y="3008560"/>
                </a:lnTo>
                <a:cubicBezTo>
                  <a:pt x="2484820" y="3250815"/>
                  <a:pt x="2108490" y="3396340"/>
                  <a:pt x="1698170" y="3396340"/>
                </a:cubicBezTo>
                <a:cubicBezTo>
                  <a:pt x="760297" y="3396340"/>
                  <a:pt x="0" y="2636043"/>
                  <a:pt x="0" y="1698170"/>
                </a:cubicBezTo>
                <a:cubicBezTo>
                  <a:pt x="0" y="760297"/>
                  <a:pt x="760297" y="0"/>
                  <a:pt x="1698170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19050" cap="flat" cmpd="sng" algn="ctr"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457200" algn="ctr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1" name="任意多边形: 形状 40"/>
          <p:cNvSpPr/>
          <p:nvPr/>
        </p:nvSpPr>
        <p:spPr>
          <a:xfrm>
            <a:off x="6096000" y="2180941"/>
            <a:ext cx="2779484" cy="3396340"/>
          </a:xfrm>
          <a:custGeom>
            <a:avLst/>
            <a:gdLst>
              <a:gd name="connsiteX0" fmla="*/ 1081314 w 2779484"/>
              <a:gd name="connsiteY0" fmla="*/ 0 h 3396340"/>
              <a:gd name="connsiteX1" fmla="*/ 2779484 w 2779484"/>
              <a:gd name="connsiteY1" fmla="*/ 1698170 h 3396340"/>
              <a:gd name="connsiteX2" fmla="*/ 1081314 w 2779484"/>
              <a:gd name="connsiteY2" fmla="*/ 3396340 h 3396340"/>
              <a:gd name="connsiteX3" fmla="*/ 1120 w 2779484"/>
              <a:gd name="connsiteY3" fmla="*/ 3008560 h 3396340"/>
              <a:gd name="connsiteX4" fmla="*/ 0 w 2779484"/>
              <a:gd name="connsiteY4" fmla="*/ 3007542 h 3396340"/>
              <a:gd name="connsiteX5" fmla="*/ 119473 w 2779484"/>
              <a:gd name="connsiteY5" fmla="*/ 2898957 h 3396340"/>
              <a:gd name="connsiteX6" fmla="*/ 616856 w 2779484"/>
              <a:gd name="connsiteY6" fmla="*/ 1698170 h 3396340"/>
              <a:gd name="connsiteX7" fmla="*/ 119473 w 2779484"/>
              <a:gd name="connsiteY7" fmla="*/ 497383 h 3396340"/>
              <a:gd name="connsiteX8" fmla="*/ 0 w 2779484"/>
              <a:gd name="connsiteY8" fmla="*/ 388798 h 3396340"/>
              <a:gd name="connsiteX9" fmla="*/ 1120 w 2779484"/>
              <a:gd name="connsiteY9" fmla="*/ 387780 h 3396340"/>
              <a:gd name="connsiteX10" fmla="*/ 1081314 w 2779484"/>
              <a:gd name="connsiteY10" fmla="*/ 0 h 339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79484" h="3396340">
                <a:moveTo>
                  <a:pt x="1081314" y="0"/>
                </a:moveTo>
                <a:cubicBezTo>
                  <a:pt x="2019187" y="0"/>
                  <a:pt x="2779484" y="760297"/>
                  <a:pt x="2779484" y="1698170"/>
                </a:cubicBezTo>
                <a:cubicBezTo>
                  <a:pt x="2779484" y="2636043"/>
                  <a:pt x="2019187" y="3396340"/>
                  <a:pt x="1081314" y="3396340"/>
                </a:cubicBezTo>
                <a:cubicBezTo>
                  <a:pt x="670995" y="3396340"/>
                  <a:pt x="294665" y="3250815"/>
                  <a:pt x="1120" y="3008560"/>
                </a:cubicBezTo>
                <a:lnTo>
                  <a:pt x="0" y="3007542"/>
                </a:lnTo>
                <a:lnTo>
                  <a:pt x="119473" y="2898957"/>
                </a:lnTo>
                <a:cubicBezTo>
                  <a:pt x="426782" y="2591649"/>
                  <a:pt x="616856" y="2167107"/>
                  <a:pt x="616856" y="1698170"/>
                </a:cubicBezTo>
                <a:cubicBezTo>
                  <a:pt x="616856" y="1229234"/>
                  <a:pt x="426782" y="804691"/>
                  <a:pt x="119473" y="497383"/>
                </a:cubicBezTo>
                <a:lnTo>
                  <a:pt x="0" y="388798"/>
                </a:lnTo>
                <a:lnTo>
                  <a:pt x="1120" y="387780"/>
                </a:lnTo>
                <a:cubicBezTo>
                  <a:pt x="294665" y="145526"/>
                  <a:pt x="670995" y="0"/>
                  <a:pt x="1081314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19050" cap="flat" cmpd="sng" algn="ctr"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457200" algn="ctr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2" name="任意多边形: 形状 41"/>
          <p:cNvSpPr/>
          <p:nvPr/>
        </p:nvSpPr>
        <p:spPr>
          <a:xfrm>
            <a:off x="5479144" y="2569739"/>
            <a:ext cx="1233712" cy="2618744"/>
          </a:xfrm>
          <a:custGeom>
            <a:avLst/>
            <a:gdLst>
              <a:gd name="connsiteX0" fmla="*/ 616856 w 1233712"/>
              <a:gd name="connsiteY0" fmla="*/ 0 h 2618744"/>
              <a:gd name="connsiteX1" fmla="*/ 736329 w 1233712"/>
              <a:gd name="connsiteY1" fmla="*/ 108585 h 2618744"/>
              <a:gd name="connsiteX2" fmla="*/ 1233712 w 1233712"/>
              <a:gd name="connsiteY2" fmla="*/ 1309372 h 2618744"/>
              <a:gd name="connsiteX3" fmla="*/ 736329 w 1233712"/>
              <a:gd name="connsiteY3" fmla="*/ 2510159 h 2618744"/>
              <a:gd name="connsiteX4" fmla="*/ 616856 w 1233712"/>
              <a:gd name="connsiteY4" fmla="*/ 2618744 h 2618744"/>
              <a:gd name="connsiteX5" fmla="*/ 497383 w 1233712"/>
              <a:gd name="connsiteY5" fmla="*/ 2510159 h 2618744"/>
              <a:gd name="connsiteX6" fmla="*/ 0 w 1233712"/>
              <a:gd name="connsiteY6" fmla="*/ 1309372 h 2618744"/>
              <a:gd name="connsiteX7" fmla="*/ 497383 w 1233712"/>
              <a:gd name="connsiteY7" fmla="*/ 108585 h 2618744"/>
              <a:gd name="connsiteX8" fmla="*/ 616856 w 1233712"/>
              <a:gd name="connsiteY8" fmla="*/ 0 h 261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3712" h="2618744">
                <a:moveTo>
                  <a:pt x="616856" y="0"/>
                </a:moveTo>
                <a:lnTo>
                  <a:pt x="736329" y="108585"/>
                </a:lnTo>
                <a:cubicBezTo>
                  <a:pt x="1043638" y="415893"/>
                  <a:pt x="1233712" y="840436"/>
                  <a:pt x="1233712" y="1309372"/>
                </a:cubicBezTo>
                <a:cubicBezTo>
                  <a:pt x="1233712" y="1778309"/>
                  <a:pt x="1043638" y="2202851"/>
                  <a:pt x="736329" y="2510159"/>
                </a:cubicBezTo>
                <a:lnTo>
                  <a:pt x="616856" y="2618744"/>
                </a:lnTo>
                <a:lnTo>
                  <a:pt x="497383" y="2510159"/>
                </a:lnTo>
                <a:cubicBezTo>
                  <a:pt x="190074" y="2202851"/>
                  <a:pt x="0" y="1778309"/>
                  <a:pt x="0" y="1309372"/>
                </a:cubicBezTo>
                <a:cubicBezTo>
                  <a:pt x="0" y="840436"/>
                  <a:pt x="190074" y="415893"/>
                  <a:pt x="497383" y="108585"/>
                </a:cubicBezTo>
                <a:lnTo>
                  <a:pt x="61685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19050" cap="flat" cmpd="sng" algn="ctr"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419100" sx="101000" sy="101000" algn="ctr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5740400" y="3448224"/>
            <a:ext cx="711200" cy="86169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交叉</a:t>
            </a:r>
            <a:endParaRPr lang="en-US" altLang="zh-CN" sz="28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論點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4112209" y="3882414"/>
            <a:ext cx="914400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分論點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7165391" y="3882414"/>
            <a:ext cx="914400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分論點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46" name="iconfont-11894-5689854"/>
          <p:cNvSpPr/>
          <p:nvPr/>
        </p:nvSpPr>
        <p:spPr>
          <a:xfrm>
            <a:off x="4275170" y="3349160"/>
            <a:ext cx="588478" cy="602700"/>
          </a:xfrm>
          <a:custGeom>
            <a:avLst/>
            <a:gdLst>
              <a:gd name="T0" fmla="*/ 1490 w 12068"/>
              <a:gd name="T1" fmla="*/ 5488 h 12359"/>
              <a:gd name="T2" fmla="*/ 12068 w 12068"/>
              <a:gd name="T3" fmla="*/ 5488 h 12359"/>
              <a:gd name="T4" fmla="*/ 6779 w 12068"/>
              <a:gd name="T5" fmla="*/ 732 h 12359"/>
              <a:gd name="T6" fmla="*/ 6779 w 12068"/>
              <a:gd name="T7" fmla="*/ 10243 h 12359"/>
              <a:gd name="T8" fmla="*/ 6779 w 12068"/>
              <a:gd name="T9" fmla="*/ 732 h 12359"/>
              <a:gd name="T10" fmla="*/ 3266 w 12068"/>
              <a:gd name="T11" fmla="*/ 5488 h 12359"/>
              <a:gd name="T12" fmla="*/ 10291 w 12068"/>
              <a:gd name="T13" fmla="*/ 5488 h 12359"/>
              <a:gd name="T14" fmla="*/ 6778 w 12068"/>
              <a:gd name="T15" fmla="*/ 2508 h 12359"/>
              <a:gd name="T16" fmla="*/ 6778 w 12068"/>
              <a:gd name="T17" fmla="*/ 8467 h 12359"/>
              <a:gd name="T18" fmla="*/ 6778 w 12068"/>
              <a:gd name="T19" fmla="*/ 2508 h 12359"/>
              <a:gd name="T20" fmla="*/ 5085 w 12068"/>
              <a:gd name="T21" fmla="*/ 5488 h 12359"/>
              <a:gd name="T22" fmla="*/ 8472 w 12068"/>
              <a:gd name="T23" fmla="*/ 5488 h 12359"/>
              <a:gd name="T24" fmla="*/ 6779 w 12068"/>
              <a:gd name="T25" fmla="*/ 4327 h 12359"/>
              <a:gd name="T26" fmla="*/ 6779 w 12068"/>
              <a:gd name="T27" fmla="*/ 6648 h 12359"/>
              <a:gd name="T28" fmla="*/ 6779 w 12068"/>
              <a:gd name="T29" fmla="*/ 4327 h 12359"/>
              <a:gd name="T30" fmla="*/ 6932 w 12068"/>
              <a:gd name="T31" fmla="*/ 5148 h 12359"/>
              <a:gd name="T32" fmla="*/ 1184 w 12068"/>
              <a:gd name="T33" fmla="*/ 1602 h 12359"/>
              <a:gd name="T34" fmla="*/ 66 w 12068"/>
              <a:gd name="T35" fmla="*/ 2001 h 12359"/>
              <a:gd name="T36" fmla="*/ 1252 w 12068"/>
              <a:gd name="T37" fmla="*/ 1317 h 12359"/>
              <a:gd name="T38" fmla="*/ 1627 w 12068"/>
              <a:gd name="T39" fmla="*/ 0 h 12359"/>
              <a:gd name="T40" fmla="*/ 1582 w 12068"/>
              <a:gd name="T41" fmla="*/ 1814 h 12359"/>
              <a:gd name="T42" fmla="*/ 834 w 12068"/>
              <a:gd name="T43" fmla="*/ 2600 h 12359"/>
              <a:gd name="T44" fmla="*/ 2019 w 12068"/>
              <a:gd name="T45" fmla="*/ 1916 h 12359"/>
              <a:gd name="T46" fmla="*/ 2395 w 12068"/>
              <a:gd name="T47" fmla="*/ 599 h 12359"/>
              <a:gd name="T48" fmla="*/ 2349 w 12068"/>
              <a:gd name="T49" fmla="*/ 2413 h 12359"/>
              <a:gd name="T50" fmla="*/ 4546 w 12068"/>
              <a:gd name="T51" fmla="*/ 10048 h 12359"/>
              <a:gd name="T52" fmla="*/ 4564 w 12068"/>
              <a:gd name="T53" fmla="*/ 12359 h 12359"/>
              <a:gd name="T54" fmla="*/ 4546 w 12068"/>
              <a:gd name="T55" fmla="*/ 10048 h 12359"/>
              <a:gd name="T56" fmla="*/ 9639 w 12068"/>
              <a:gd name="T57" fmla="*/ 12239 h 12359"/>
              <a:gd name="T58" fmla="*/ 8618 w 12068"/>
              <a:gd name="T59" fmla="*/ 10167 h 12359"/>
              <a:gd name="T60" fmla="*/ 6512 w 12068"/>
              <a:gd name="T61" fmla="*/ 10627 h 12359"/>
              <a:gd name="T62" fmla="*/ 7045 w 12068"/>
              <a:gd name="T63" fmla="*/ 12299 h 12359"/>
              <a:gd name="T64" fmla="*/ 6512 w 12068"/>
              <a:gd name="T65" fmla="*/ 10627 h 1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068" h="12359">
                <a:moveTo>
                  <a:pt x="6779" y="10777"/>
                </a:moveTo>
                <a:cubicBezTo>
                  <a:pt x="3862" y="10777"/>
                  <a:pt x="1490" y="8404"/>
                  <a:pt x="1490" y="5488"/>
                </a:cubicBezTo>
                <a:cubicBezTo>
                  <a:pt x="1490" y="2571"/>
                  <a:pt x="3863" y="199"/>
                  <a:pt x="6779" y="199"/>
                </a:cubicBezTo>
                <a:cubicBezTo>
                  <a:pt x="9695" y="199"/>
                  <a:pt x="12068" y="2571"/>
                  <a:pt x="12068" y="5488"/>
                </a:cubicBezTo>
                <a:cubicBezTo>
                  <a:pt x="12068" y="8404"/>
                  <a:pt x="9695" y="10777"/>
                  <a:pt x="6779" y="10777"/>
                </a:cubicBezTo>
                <a:close/>
                <a:moveTo>
                  <a:pt x="6779" y="732"/>
                </a:moveTo>
                <a:cubicBezTo>
                  <a:pt x="4156" y="732"/>
                  <a:pt x="2023" y="2865"/>
                  <a:pt x="2023" y="5488"/>
                </a:cubicBezTo>
                <a:cubicBezTo>
                  <a:pt x="2023" y="8110"/>
                  <a:pt x="4156" y="10243"/>
                  <a:pt x="6779" y="10243"/>
                </a:cubicBezTo>
                <a:cubicBezTo>
                  <a:pt x="9401" y="10243"/>
                  <a:pt x="11535" y="8110"/>
                  <a:pt x="11535" y="5488"/>
                </a:cubicBezTo>
                <a:cubicBezTo>
                  <a:pt x="11535" y="2865"/>
                  <a:pt x="9401" y="732"/>
                  <a:pt x="6779" y="732"/>
                </a:cubicBezTo>
                <a:close/>
                <a:moveTo>
                  <a:pt x="6778" y="9000"/>
                </a:moveTo>
                <a:cubicBezTo>
                  <a:pt x="4842" y="9000"/>
                  <a:pt x="3266" y="7425"/>
                  <a:pt x="3266" y="5488"/>
                </a:cubicBezTo>
                <a:cubicBezTo>
                  <a:pt x="3266" y="3551"/>
                  <a:pt x="4842" y="1975"/>
                  <a:pt x="6778" y="1975"/>
                </a:cubicBezTo>
                <a:cubicBezTo>
                  <a:pt x="8715" y="1975"/>
                  <a:pt x="10291" y="3551"/>
                  <a:pt x="10291" y="5488"/>
                </a:cubicBezTo>
                <a:cubicBezTo>
                  <a:pt x="10291" y="7425"/>
                  <a:pt x="8715" y="9000"/>
                  <a:pt x="6778" y="9000"/>
                </a:cubicBezTo>
                <a:close/>
                <a:moveTo>
                  <a:pt x="6778" y="2508"/>
                </a:moveTo>
                <a:cubicBezTo>
                  <a:pt x="5135" y="2508"/>
                  <a:pt x="3799" y="3845"/>
                  <a:pt x="3799" y="5488"/>
                </a:cubicBezTo>
                <a:cubicBezTo>
                  <a:pt x="3799" y="7131"/>
                  <a:pt x="5136" y="8467"/>
                  <a:pt x="6778" y="8467"/>
                </a:cubicBezTo>
                <a:cubicBezTo>
                  <a:pt x="8421" y="8467"/>
                  <a:pt x="9758" y="7131"/>
                  <a:pt x="9758" y="5488"/>
                </a:cubicBezTo>
                <a:cubicBezTo>
                  <a:pt x="9758" y="3845"/>
                  <a:pt x="8422" y="2508"/>
                  <a:pt x="6778" y="2508"/>
                </a:cubicBezTo>
                <a:close/>
                <a:moveTo>
                  <a:pt x="6779" y="7181"/>
                </a:moveTo>
                <a:cubicBezTo>
                  <a:pt x="5845" y="7181"/>
                  <a:pt x="5085" y="6421"/>
                  <a:pt x="5085" y="5488"/>
                </a:cubicBezTo>
                <a:cubicBezTo>
                  <a:pt x="5085" y="4554"/>
                  <a:pt x="5845" y="3794"/>
                  <a:pt x="6779" y="3794"/>
                </a:cubicBezTo>
                <a:cubicBezTo>
                  <a:pt x="7713" y="3794"/>
                  <a:pt x="8472" y="4554"/>
                  <a:pt x="8472" y="5488"/>
                </a:cubicBezTo>
                <a:cubicBezTo>
                  <a:pt x="8472" y="6421"/>
                  <a:pt x="7713" y="7181"/>
                  <a:pt x="6779" y="7181"/>
                </a:cubicBezTo>
                <a:close/>
                <a:moveTo>
                  <a:pt x="6779" y="4327"/>
                </a:moveTo>
                <a:cubicBezTo>
                  <a:pt x="6138" y="4328"/>
                  <a:pt x="5619" y="4847"/>
                  <a:pt x="5618" y="5488"/>
                </a:cubicBezTo>
                <a:cubicBezTo>
                  <a:pt x="5619" y="6128"/>
                  <a:pt x="6138" y="6647"/>
                  <a:pt x="6779" y="6648"/>
                </a:cubicBezTo>
                <a:cubicBezTo>
                  <a:pt x="7419" y="6647"/>
                  <a:pt x="7938" y="6128"/>
                  <a:pt x="7939" y="5488"/>
                </a:cubicBezTo>
                <a:cubicBezTo>
                  <a:pt x="7938" y="4847"/>
                  <a:pt x="7419" y="4328"/>
                  <a:pt x="6779" y="4327"/>
                </a:cubicBezTo>
                <a:close/>
                <a:moveTo>
                  <a:pt x="1499" y="1172"/>
                </a:moveTo>
                <a:lnTo>
                  <a:pt x="6932" y="5148"/>
                </a:lnTo>
                <a:lnTo>
                  <a:pt x="6617" y="5578"/>
                </a:lnTo>
                <a:lnTo>
                  <a:pt x="1184" y="1602"/>
                </a:lnTo>
                <a:lnTo>
                  <a:pt x="1499" y="1172"/>
                </a:lnTo>
                <a:close/>
                <a:moveTo>
                  <a:pt x="66" y="2001"/>
                </a:moveTo>
                <a:lnTo>
                  <a:pt x="0" y="1472"/>
                </a:lnTo>
                <a:lnTo>
                  <a:pt x="1252" y="1317"/>
                </a:lnTo>
                <a:lnTo>
                  <a:pt x="1098" y="65"/>
                </a:lnTo>
                <a:lnTo>
                  <a:pt x="1627" y="0"/>
                </a:lnTo>
                <a:lnTo>
                  <a:pt x="1814" y="1517"/>
                </a:lnTo>
                <a:cubicBezTo>
                  <a:pt x="1832" y="1663"/>
                  <a:pt x="1728" y="1796"/>
                  <a:pt x="1582" y="1814"/>
                </a:cubicBezTo>
                <a:lnTo>
                  <a:pt x="66" y="2001"/>
                </a:lnTo>
                <a:close/>
                <a:moveTo>
                  <a:pt x="834" y="2600"/>
                </a:moveTo>
                <a:lnTo>
                  <a:pt x="768" y="2070"/>
                </a:lnTo>
                <a:lnTo>
                  <a:pt x="2019" y="1916"/>
                </a:lnTo>
                <a:lnTo>
                  <a:pt x="1866" y="664"/>
                </a:lnTo>
                <a:lnTo>
                  <a:pt x="2395" y="599"/>
                </a:lnTo>
                <a:lnTo>
                  <a:pt x="2581" y="2116"/>
                </a:lnTo>
                <a:cubicBezTo>
                  <a:pt x="2599" y="2262"/>
                  <a:pt x="2495" y="2395"/>
                  <a:pt x="2349" y="2413"/>
                </a:cubicBezTo>
                <a:lnTo>
                  <a:pt x="834" y="2600"/>
                </a:lnTo>
                <a:close/>
                <a:moveTo>
                  <a:pt x="4546" y="10048"/>
                </a:moveTo>
                <a:lnTo>
                  <a:pt x="5066" y="10168"/>
                </a:lnTo>
                <a:lnTo>
                  <a:pt x="4564" y="12359"/>
                </a:lnTo>
                <a:lnTo>
                  <a:pt x="4044" y="12240"/>
                </a:lnTo>
                <a:lnTo>
                  <a:pt x="4546" y="10048"/>
                </a:lnTo>
                <a:close/>
                <a:moveTo>
                  <a:pt x="9137" y="10048"/>
                </a:moveTo>
                <a:lnTo>
                  <a:pt x="9639" y="12239"/>
                </a:lnTo>
                <a:lnTo>
                  <a:pt x="9119" y="12358"/>
                </a:lnTo>
                <a:lnTo>
                  <a:pt x="8618" y="10167"/>
                </a:lnTo>
                <a:lnTo>
                  <a:pt x="9137" y="10048"/>
                </a:lnTo>
                <a:close/>
                <a:moveTo>
                  <a:pt x="6512" y="10627"/>
                </a:moveTo>
                <a:lnTo>
                  <a:pt x="7045" y="10627"/>
                </a:lnTo>
                <a:lnTo>
                  <a:pt x="7045" y="12299"/>
                </a:lnTo>
                <a:lnTo>
                  <a:pt x="6512" y="12299"/>
                </a:lnTo>
                <a:lnTo>
                  <a:pt x="6512" y="1062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confont-11894-5689854"/>
          <p:cNvSpPr/>
          <p:nvPr/>
        </p:nvSpPr>
        <p:spPr>
          <a:xfrm>
            <a:off x="7328352" y="3349160"/>
            <a:ext cx="588478" cy="602700"/>
          </a:xfrm>
          <a:custGeom>
            <a:avLst/>
            <a:gdLst>
              <a:gd name="T0" fmla="*/ 1490 w 12068"/>
              <a:gd name="T1" fmla="*/ 5488 h 12359"/>
              <a:gd name="T2" fmla="*/ 12068 w 12068"/>
              <a:gd name="T3" fmla="*/ 5488 h 12359"/>
              <a:gd name="T4" fmla="*/ 6779 w 12068"/>
              <a:gd name="T5" fmla="*/ 732 h 12359"/>
              <a:gd name="T6" fmla="*/ 6779 w 12068"/>
              <a:gd name="T7" fmla="*/ 10243 h 12359"/>
              <a:gd name="T8" fmla="*/ 6779 w 12068"/>
              <a:gd name="T9" fmla="*/ 732 h 12359"/>
              <a:gd name="T10" fmla="*/ 3266 w 12068"/>
              <a:gd name="T11" fmla="*/ 5488 h 12359"/>
              <a:gd name="T12" fmla="*/ 10291 w 12068"/>
              <a:gd name="T13" fmla="*/ 5488 h 12359"/>
              <a:gd name="T14" fmla="*/ 6778 w 12068"/>
              <a:gd name="T15" fmla="*/ 2508 h 12359"/>
              <a:gd name="T16" fmla="*/ 6778 w 12068"/>
              <a:gd name="T17" fmla="*/ 8467 h 12359"/>
              <a:gd name="T18" fmla="*/ 6778 w 12068"/>
              <a:gd name="T19" fmla="*/ 2508 h 12359"/>
              <a:gd name="T20" fmla="*/ 5085 w 12068"/>
              <a:gd name="T21" fmla="*/ 5488 h 12359"/>
              <a:gd name="T22" fmla="*/ 8472 w 12068"/>
              <a:gd name="T23" fmla="*/ 5488 h 12359"/>
              <a:gd name="T24" fmla="*/ 6779 w 12068"/>
              <a:gd name="T25" fmla="*/ 4327 h 12359"/>
              <a:gd name="T26" fmla="*/ 6779 w 12068"/>
              <a:gd name="T27" fmla="*/ 6648 h 12359"/>
              <a:gd name="T28" fmla="*/ 6779 w 12068"/>
              <a:gd name="T29" fmla="*/ 4327 h 12359"/>
              <a:gd name="T30" fmla="*/ 6932 w 12068"/>
              <a:gd name="T31" fmla="*/ 5148 h 12359"/>
              <a:gd name="T32" fmla="*/ 1184 w 12068"/>
              <a:gd name="T33" fmla="*/ 1602 h 12359"/>
              <a:gd name="T34" fmla="*/ 66 w 12068"/>
              <a:gd name="T35" fmla="*/ 2001 h 12359"/>
              <a:gd name="T36" fmla="*/ 1252 w 12068"/>
              <a:gd name="T37" fmla="*/ 1317 h 12359"/>
              <a:gd name="T38" fmla="*/ 1627 w 12068"/>
              <a:gd name="T39" fmla="*/ 0 h 12359"/>
              <a:gd name="T40" fmla="*/ 1582 w 12068"/>
              <a:gd name="T41" fmla="*/ 1814 h 12359"/>
              <a:gd name="T42" fmla="*/ 834 w 12068"/>
              <a:gd name="T43" fmla="*/ 2600 h 12359"/>
              <a:gd name="T44" fmla="*/ 2019 w 12068"/>
              <a:gd name="T45" fmla="*/ 1916 h 12359"/>
              <a:gd name="T46" fmla="*/ 2395 w 12068"/>
              <a:gd name="T47" fmla="*/ 599 h 12359"/>
              <a:gd name="T48" fmla="*/ 2349 w 12068"/>
              <a:gd name="T49" fmla="*/ 2413 h 12359"/>
              <a:gd name="T50" fmla="*/ 4546 w 12068"/>
              <a:gd name="T51" fmla="*/ 10048 h 12359"/>
              <a:gd name="T52" fmla="*/ 4564 w 12068"/>
              <a:gd name="T53" fmla="*/ 12359 h 12359"/>
              <a:gd name="T54" fmla="*/ 4546 w 12068"/>
              <a:gd name="T55" fmla="*/ 10048 h 12359"/>
              <a:gd name="T56" fmla="*/ 9639 w 12068"/>
              <a:gd name="T57" fmla="*/ 12239 h 12359"/>
              <a:gd name="T58" fmla="*/ 8618 w 12068"/>
              <a:gd name="T59" fmla="*/ 10167 h 12359"/>
              <a:gd name="T60" fmla="*/ 6512 w 12068"/>
              <a:gd name="T61" fmla="*/ 10627 h 12359"/>
              <a:gd name="T62" fmla="*/ 7045 w 12068"/>
              <a:gd name="T63" fmla="*/ 12299 h 12359"/>
              <a:gd name="T64" fmla="*/ 6512 w 12068"/>
              <a:gd name="T65" fmla="*/ 10627 h 12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068" h="12359">
                <a:moveTo>
                  <a:pt x="6779" y="10777"/>
                </a:moveTo>
                <a:cubicBezTo>
                  <a:pt x="3862" y="10777"/>
                  <a:pt x="1490" y="8404"/>
                  <a:pt x="1490" y="5488"/>
                </a:cubicBezTo>
                <a:cubicBezTo>
                  <a:pt x="1490" y="2571"/>
                  <a:pt x="3863" y="199"/>
                  <a:pt x="6779" y="199"/>
                </a:cubicBezTo>
                <a:cubicBezTo>
                  <a:pt x="9695" y="199"/>
                  <a:pt x="12068" y="2571"/>
                  <a:pt x="12068" y="5488"/>
                </a:cubicBezTo>
                <a:cubicBezTo>
                  <a:pt x="12068" y="8404"/>
                  <a:pt x="9695" y="10777"/>
                  <a:pt x="6779" y="10777"/>
                </a:cubicBezTo>
                <a:close/>
                <a:moveTo>
                  <a:pt x="6779" y="732"/>
                </a:moveTo>
                <a:cubicBezTo>
                  <a:pt x="4156" y="732"/>
                  <a:pt x="2023" y="2865"/>
                  <a:pt x="2023" y="5488"/>
                </a:cubicBezTo>
                <a:cubicBezTo>
                  <a:pt x="2023" y="8110"/>
                  <a:pt x="4156" y="10243"/>
                  <a:pt x="6779" y="10243"/>
                </a:cubicBezTo>
                <a:cubicBezTo>
                  <a:pt x="9401" y="10243"/>
                  <a:pt x="11535" y="8110"/>
                  <a:pt x="11535" y="5488"/>
                </a:cubicBezTo>
                <a:cubicBezTo>
                  <a:pt x="11535" y="2865"/>
                  <a:pt x="9401" y="732"/>
                  <a:pt x="6779" y="732"/>
                </a:cubicBezTo>
                <a:close/>
                <a:moveTo>
                  <a:pt x="6778" y="9000"/>
                </a:moveTo>
                <a:cubicBezTo>
                  <a:pt x="4842" y="9000"/>
                  <a:pt x="3266" y="7425"/>
                  <a:pt x="3266" y="5488"/>
                </a:cubicBezTo>
                <a:cubicBezTo>
                  <a:pt x="3266" y="3551"/>
                  <a:pt x="4842" y="1975"/>
                  <a:pt x="6778" y="1975"/>
                </a:cubicBezTo>
                <a:cubicBezTo>
                  <a:pt x="8715" y="1975"/>
                  <a:pt x="10291" y="3551"/>
                  <a:pt x="10291" y="5488"/>
                </a:cubicBezTo>
                <a:cubicBezTo>
                  <a:pt x="10291" y="7425"/>
                  <a:pt x="8715" y="9000"/>
                  <a:pt x="6778" y="9000"/>
                </a:cubicBezTo>
                <a:close/>
                <a:moveTo>
                  <a:pt x="6778" y="2508"/>
                </a:moveTo>
                <a:cubicBezTo>
                  <a:pt x="5135" y="2508"/>
                  <a:pt x="3799" y="3845"/>
                  <a:pt x="3799" y="5488"/>
                </a:cubicBezTo>
                <a:cubicBezTo>
                  <a:pt x="3799" y="7131"/>
                  <a:pt x="5136" y="8467"/>
                  <a:pt x="6778" y="8467"/>
                </a:cubicBezTo>
                <a:cubicBezTo>
                  <a:pt x="8421" y="8467"/>
                  <a:pt x="9758" y="7131"/>
                  <a:pt x="9758" y="5488"/>
                </a:cubicBezTo>
                <a:cubicBezTo>
                  <a:pt x="9758" y="3845"/>
                  <a:pt x="8422" y="2508"/>
                  <a:pt x="6778" y="2508"/>
                </a:cubicBezTo>
                <a:close/>
                <a:moveTo>
                  <a:pt x="6779" y="7181"/>
                </a:moveTo>
                <a:cubicBezTo>
                  <a:pt x="5845" y="7181"/>
                  <a:pt x="5085" y="6421"/>
                  <a:pt x="5085" y="5488"/>
                </a:cubicBezTo>
                <a:cubicBezTo>
                  <a:pt x="5085" y="4554"/>
                  <a:pt x="5845" y="3794"/>
                  <a:pt x="6779" y="3794"/>
                </a:cubicBezTo>
                <a:cubicBezTo>
                  <a:pt x="7713" y="3794"/>
                  <a:pt x="8472" y="4554"/>
                  <a:pt x="8472" y="5488"/>
                </a:cubicBezTo>
                <a:cubicBezTo>
                  <a:pt x="8472" y="6421"/>
                  <a:pt x="7713" y="7181"/>
                  <a:pt x="6779" y="7181"/>
                </a:cubicBezTo>
                <a:close/>
                <a:moveTo>
                  <a:pt x="6779" y="4327"/>
                </a:moveTo>
                <a:cubicBezTo>
                  <a:pt x="6138" y="4328"/>
                  <a:pt x="5619" y="4847"/>
                  <a:pt x="5618" y="5488"/>
                </a:cubicBezTo>
                <a:cubicBezTo>
                  <a:pt x="5619" y="6128"/>
                  <a:pt x="6138" y="6647"/>
                  <a:pt x="6779" y="6648"/>
                </a:cubicBezTo>
                <a:cubicBezTo>
                  <a:pt x="7419" y="6647"/>
                  <a:pt x="7938" y="6128"/>
                  <a:pt x="7939" y="5488"/>
                </a:cubicBezTo>
                <a:cubicBezTo>
                  <a:pt x="7938" y="4847"/>
                  <a:pt x="7419" y="4328"/>
                  <a:pt x="6779" y="4327"/>
                </a:cubicBezTo>
                <a:close/>
                <a:moveTo>
                  <a:pt x="1499" y="1172"/>
                </a:moveTo>
                <a:lnTo>
                  <a:pt x="6932" y="5148"/>
                </a:lnTo>
                <a:lnTo>
                  <a:pt x="6617" y="5578"/>
                </a:lnTo>
                <a:lnTo>
                  <a:pt x="1184" y="1602"/>
                </a:lnTo>
                <a:lnTo>
                  <a:pt x="1499" y="1172"/>
                </a:lnTo>
                <a:close/>
                <a:moveTo>
                  <a:pt x="66" y="2001"/>
                </a:moveTo>
                <a:lnTo>
                  <a:pt x="0" y="1472"/>
                </a:lnTo>
                <a:lnTo>
                  <a:pt x="1252" y="1317"/>
                </a:lnTo>
                <a:lnTo>
                  <a:pt x="1098" y="65"/>
                </a:lnTo>
                <a:lnTo>
                  <a:pt x="1627" y="0"/>
                </a:lnTo>
                <a:lnTo>
                  <a:pt x="1814" y="1517"/>
                </a:lnTo>
                <a:cubicBezTo>
                  <a:pt x="1832" y="1663"/>
                  <a:pt x="1728" y="1796"/>
                  <a:pt x="1582" y="1814"/>
                </a:cubicBezTo>
                <a:lnTo>
                  <a:pt x="66" y="2001"/>
                </a:lnTo>
                <a:close/>
                <a:moveTo>
                  <a:pt x="834" y="2600"/>
                </a:moveTo>
                <a:lnTo>
                  <a:pt x="768" y="2070"/>
                </a:lnTo>
                <a:lnTo>
                  <a:pt x="2019" y="1916"/>
                </a:lnTo>
                <a:lnTo>
                  <a:pt x="1866" y="664"/>
                </a:lnTo>
                <a:lnTo>
                  <a:pt x="2395" y="599"/>
                </a:lnTo>
                <a:lnTo>
                  <a:pt x="2581" y="2116"/>
                </a:lnTo>
                <a:cubicBezTo>
                  <a:pt x="2599" y="2262"/>
                  <a:pt x="2495" y="2395"/>
                  <a:pt x="2349" y="2413"/>
                </a:cubicBezTo>
                <a:lnTo>
                  <a:pt x="834" y="2600"/>
                </a:lnTo>
                <a:close/>
                <a:moveTo>
                  <a:pt x="4546" y="10048"/>
                </a:moveTo>
                <a:lnTo>
                  <a:pt x="5066" y="10168"/>
                </a:lnTo>
                <a:lnTo>
                  <a:pt x="4564" y="12359"/>
                </a:lnTo>
                <a:lnTo>
                  <a:pt x="4044" y="12240"/>
                </a:lnTo>
                <a:lnTo>
                  <a:pt x="4546" y="10048"/>
                </a:lnTo>
                <a:close/>
                <a:moveTo>
                  <a:pt x="9137" y="10048"/>
                </a:moveTo>
                <a:lnTo>
                  <a:pt x="9639" y="12239"/>
                </a:lnTo>
                <a:lnTo>
                  <a:pt x="9119" y="12358"/>
                </a:lnTo>
                <a:lnTo>
                  <a:pt x="8618" y="10167"/>
                </a:lnTo>
                <a:lnTo>
                  <a:pt x="9137" y="10048"/>
                </a:lnTo>
                <a:close/>
                <a:moveTo>
                  <a:pt x="6512" y="10627"/>
                </a:moveTo>
                <a:lnTo>
                  <a:pt x="7045" y="10627"/>
                </a:lnTo>
                <a:lnTo>
                  <a:pt x="7045" y="12299"/>
                </a:lnTo>
                <a:lnTo>
                  <a:pt x="6512" y="12299"/>
                </a:lnTo>
                <a:lnTo>
                  <a:pt x="6512" y="1062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3" name="任意多边形: 形状 2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sp>
        <p:nvSpPr>
          <p:cNvPr id="30" name="矩形 29"/>
          <p:cNvSpPr/>
          <p:nvPr/>
        </p:nvSpPr>
        <p:spPr>
          <a:xfrm flipH="1">
            <a:off x="0" y="2720737"/>
            <a:ext cx="6041980" cy="231535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矩形 30"/>
          <p:cNvSpPr/>
          <p:nvPr/>
        </p:nvSpPr>
        <p:spPr>
          <a:xfrm flipH="1">
            <a:off x="0" y="5113070"/>
            <a:ext cx="6041980" cy="1148567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矩形 31"/>
          <p:cNvSpPr/>
          <p:nvPr/>
        </p:nvSpPr>
        <p:spPr>
          <a:xfrm flipH="1">
            <a:off x="0" y="1461037"/>
            <a:ext cx="6041980" cy="119761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矩形 32"/>
          <p:cNvSpPr/>
          <p:nvPr/>
        </p:nvSpPr>
        <p:spPr>
          <a:xfrm>
            <a:off x="6150020" y="2720737"/>
            <a:ext cx="6041980" cy="231535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矩形 33"/>
          <p:cNvSpPr/>
          <p:nvPr/>
        </p:nvSpPr>
        <p:spPr>
          <a:xfrm>
            <a:off x="6150020" y="5113070"/>
            <a:ext cx="6041980" cy="1148567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矩形 34"/>
          <p:cNvSpPr/>
          <p:nvPr/>
        </p:nvSpPr>
        <p:spPr>
          <a:xfrm>
            <a:off x="6150020" y="1461037"/>
            <a:ext cx="6041980" cy="119761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组合 35"/>
          <p:cNvGrpSpPr/>
          <p:nvPr/>
        </p:nvGrpSpPr>
        <p:grpSpPr>
          <a:xfrm>
            <a:off x="3492502" y="1297363"/>
            <a:ext cx="5206999" cy="5178748"/>
            <a:chOff x="220575" y="759645"/>
            <a:chExt cx="5331635" cy="5302707"/>
          </a:xfrm>
          <a:solidFill>
            <a:schemeClr val="accent1"/>
          </a:solidFill>
        </p:grpSpPr>
        <p:sp>
          <p:nvSpPr>
            <p:cNvPr id="37" name="箭头: 环形 36"/>
            <p:cNvSpPr/>
            <p:nvPr/>
          </p:nvSpPr>
          <p:spPr>
            <a:xfrm>
              <a:off x="382802" y="759645"/>
              <a:ext cx="5115221" cy="5115221"/>
            </a:xfrm>
            <a:prstGeom prst="circularArrow">
              <a:avLst>
                <a:gd name="adj1" fmla="val 5085"/>
                <a:gd name="adj2" fmla="val 327528"/>
                <a:gd name="adj3" fmla="val 19472472"/>
                <a:gd name="adj4" fmla="val 16200251"/>
                <a:gd name="adj5" fmla="val 5932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箭头: 环形 37"/>
            <p:cNvSpPr/>
            <p:nvPr/>
          </p:nvSpPr>
          <p:spPr>
            <a:xfrm>
              <a:off x="382802" y="947131"/>
              <a:ext cx="5115221" cy="5115221"/>
            </a:xfrm>
            <a:prstGeom prst="circularArrow">
              <a:avLst>
                <a:gd name="adj1" fmla="val 5085"/>
                <a:gd name="adj2" fmla="val 327528"/>
                <a:gd name="adj3" fmla="val 5072221"/>
                <a:gd name="adj4" fmla="val 1800000"/>
                <a:gd name="adj5" fmla="val 5932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箭头: 环形 38"/>
            <p:cNvSpPr/>
            <p:nvPr/>
          </p:nvSpPr>
          <p:spPr>
            <a:xfrm>
              <a:off x="274761" y="947131"/>
              <a:ext cx="5115221" cy="5115221"/>
            </a:xfrm>
            <a:prstGeom prst="circularArrow">
              <a:avLst>
                <a:gd name="adj1" fmla="val 5085"/>
                <a:gd name="adj2" fmla="val 327528"/>
                <a:gd name="adj3" fmla="val 8672472"/>
                <a:gd name="adj4" fmla="val 5400251"/>
                <a:gd name="adj5" fmla="val 5932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箭头: 环形 39"/>
            <p:cNvSpPr/>
            <p:nvPr/>
          </p:nvSpPr>
          <p:spPr>
            <a:xfrm>
              <a:off x="220575" y="853388"/>
              <a:ext cx="5115221" cy="5115221"/>
            </a:xfrm>
            <a:prstGeom prst="circularArrow">
              <a:avLst>
                <a:gd name="adj1" fmla="val 5085"/>
                <a:gd name="adj2" fmla="val 327528"/>
                <a:gd name="adj3" fmla="val 12272472"/>
                <a:gd name="adj4" fmla="val 9000000"/>
                <a:gd name="adj5" fmla="val 5932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箭头: 环形 40"/>
            <p:cNvSpPr/>
            <p:nvPr/>
          </p:nvSpPr>
          <p:spPr>
            <a:xfrm>
              <a:off x="274761" y="759645"/>
              <a:ext cx="5115221" cy="5115221"/>
            </a:xfrm>
            <a:prstGeom prst="circularArrow">
              <a:avLst>
                <a:gd name="adj1" fmla="val 5085"/>
                <a:gd name="adj2" fmla="val 327528"/>
                <a:gd name="adj3" fmla="val 15872221"/>
                <a:gd name="adj4" fmla="val 12600000"/>
                <a:gd name="adj5" fmla="val 5932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箭头: 环形 41"/>
            <p:cNvSpPr/>
            <p:nvPr/>
          </p:nvSpPr>
          <p:spPr>
            <a:xfrm>
              <a:off x="436989" y="853388"/>
              <a:ext cx="5115221" cy="5115221"/>
            </a:xfrm>
            <a:prstGeom prst="circularArrow">
              <a:avLst>
                <a:gd name="adj1" fmla="val 5085"/>
                <a:gd name="adj2" fmla="val 327528"/>
                <a:gd name="adj3" fmla="val 1472472"/>
                <a:gd name="adj4" fmla="val 19800000"/>
                <a:gd name="adj5" fmla="val 5932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3" name="组合 42"/>
          <p:cNvGrpSpPr/>
          <p:nvPr/>
        </p:nvGrpSpPr>
        <p:grpSpPr>
          <a:xfrm>
            <a:off x="3711787" y="1517154"/>
            <a:ext cx="4768427" cy="4739166"/>
            <a:chOff x="3711787" y="1395967"/>
            <a:chExt cx="4768427" cy="4739166"/>
          </a:xfrm>
          <a:effectLst/>
        </p:grpSpPr>
        <p:sp>
          <p:nvSpPr>
            <p:cNvPr id="44" name="任意多边形: 形状 43"/>
            <p:cNvSpPr/>
            <p:nvPr/>
          </p:nvSpPr>
          <p:spPr>
            <a:xfrm>
              <a:off x="3874347" y="1395967"/>
              <a:ext cx="4551680" cy="4551680"/>
            </a:xfrm>
            <a:custGeom>
              <a:avLst/>
              <a:gdLst>
                <a:gd name="connsiteX0" fmla="*/ 2275840 w 4551680"/>
                <a:gd name="connsiteY0" fmla="*/ 0 h 4551680"/>
                <a:gd name="connsiteX1" fmla="*/ 4246775 w 4551680"/>
                <a:gd name="connsiteY1" fmla="*/ 1137920 h 4551680"/>
                <a:gd name="connsiteX2" fmla="*/ 2275840 w 4551680"/>
                <a:gd name="connsiteY2" fmla="*/ 2275840 h 4551680"/>
                <a:gd name="connsiteX3" fmla="*/ 2275840 w 4551680"/>
                <a:gd name="connsiteY3" fmla="*/ 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1680" h="4551680">
                  <a:moveTo>
                    <a:pt x="2275840" y="0"/>
                  </a:moveTo>
                  <a:cubicBezTo>
                    <a:pt x="3088919" y="0"/>
                    <a:pt x="3840236" y="433773"/>
                    <a:pt x="4246775" y="1137920"/>
                  </a:cubicBezTo>
                  <a:lnTo>
                    <a:pt x="2275840" y="2275840"/>
                  </a:lnTo>
                  <a:lnTo>
                    <a:pt x="227584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9934" tIns="627143" rIns="1021080" bIns="3094804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/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3928534" y="1489710"/>
              <a:ext cx="4551680" cy="4551680"/>
            </a:xfrm>
            <a:custGeom>
              <a:avLst/>
              <a:gdLst>
                <a:gd name="connsiteX0" fmla="*/ 4246775 w 4551680"/>
                <a:gd name="connsiteY0" fmla="*/ 1137920 h 4551680"/>
                <a:gd name="connsiteX1" fmla="*/ 4246775 w 4551680"/>
                <a:gd name="connsiteY1" fmla="*/ 3413760 h 4551680"/>
                <a:gd name="connsiteX2" fmla="*/ 2275840 w 4551680"/>
                <a:gd name="connsiteY2" fmla="*/ 2275840 h 4551680"/>
                <a:gd name="connsiteX3" fmla="*/ 4246775 w 4551680"/>
                <a:gd name="connsiteY3" fmla="*/ 113792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1680" h="4551680">
                  <a:moveTo>
                    <a:pt x="4246775" y="1137920"/>
                  </a:moveTo>
                  <a:cubicBezTo>
                    <a:pt x="4653315" y="1842067"/>
                    <a:pt x="4653315" y="2709613"/>
                    <a:pt x="4246775" y="3413760"/>
                  </a:cubicBezTo>
                  <a:lnTo>
                    <a:pt x="2275840" y="2275840"/>
                  </a:lnTo>
                  <a:lnTo>
                    <a:pt x="4246775" y="113792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36900" tIns="1890607" rIns="265007" bIns="1863513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800" kern="1200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3874347" y="1583453"/>
              <a:ext cx="4551680" cy="4551680"/>
            </a:xfrm>
            <a:custGeom>
              <a:avLst/>
              <a:gdLst>
                <a:gd name="connsiteX0" fmla="*/ 4246775 w 4551680"/>
                <a:gd name="connsiteY0" fmla="*/ 3413760 h 4551680"/>
                <a:gd name="connsiteX1" fmla="*/ 2275840 w 4551680"/>
                <a:gd name="connsiteY1" fmla="*/ 4551680 h 4551680"/>
                <a:gd name="connsiteX2" fmla="*/ 2275840 w 4551680"/>
                <a:gd name="connsiteY2" fmla="*/ 2275840 h 4551680"/>
                <a:gd name="connsiteX3" fmla="*/ 4246775 w 4551680"/>
                <a:gd name="connsiteY3" fmla="*/ 341376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1680" h="4551680">
                  <a:moveTo>
                    <a:pt x="4246775" y="3413760"/>
                  </a:moveTo>
                  <a:cubicBezTo>
                    <a:pt x="3840235" y="4117907"/>
                    <a:pt x="3088919" y="4551680"/>
                    <a:pt x="2275840" y="4551680"/>
                  </a:cubicBezTo>
                  <a:lnTo>
                    <a:pt x="2275840" y="2275840"/>
                  </a:lnTo>
                  <a:lnTo>
                    <a:pt x="4246775" y="341376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9934" tIns="3121897" rIns="1021080" bIns="60005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/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3765974" y="1583453"/>
              <a:ext cx="4551680" cy="4551680"/>
            </a:xfrm>
            <a:custGeom>
              <a:avLst/>
              <a:gdLst>
                <a:gd name="connsiteX0" fmla="*/ 2275840 w 4551680"/>
                <a:gd name="connsiteY0" fmla="*/ 4551680 h 4551680"/>
                <a:gd name="connsiteX1" fmla="*/ 304905 w 4551680"/>
                <a:gd name="connsiteY1" fmla="*/ 3413760 h 4551680"/>
                <a:gd name="connsiteX2" fmla="*/ 2275840 w 4551680"/>
                <a:gd name="connsiteY2" fmla="*/ 2275840 h 4551680"/>
                <a:gd name="connsiteX3" fmla="*/ 2275840 w 4551680"/>
                <a:gd name="connsiteY3" fmla="*/ 455168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1680" h="4551680">
                  <a:moveTo>
                    <a:pt x="2275840" y="4551680"/>
                  </a:moveTo>
                  <a:cubicBezTo>
                    <a:pt x="1462761" y="4551680"/>
                    <a:pt x="711444" y="4117907"/>
                    <a:pt x="304905" y="3413760"/>
                  </a:cubicBezTo>
                  <a:lnTo>
                    <a:pt x="2275840" y="2275840"/>
                  </a:lnTo>
                  <a:lnTo>
                    <a:pt x="2275840" y="455168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26160" tIns="3126977" rIns="2435014" bIns="60513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000" kern="1200"/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3711787" y="1489710"/>
              <a:ext cx="4551680" cy="4551680"/>
            </a:xfrm>
            <a:custGeom>
              <a:avLst/>
              <a:gdLst>
                <a:gd name="connsiteX0" fmla="*/ 304905 w 4551680"/>
                <a:gd name="connsiteY0" fmla="*/ 3413760 h 4551680"/>
                <a:gd name="connsiteX1" fmla="*/ 304905 w 4551680"/>
                <a:gd name="connsiteY1" fmla="*/ 1137920 h 4551680"/>
                <a:gd name="connsiteX2" fmla="*/ 2275840 w 4551680"/>
                <a:gd name="connsiteY2" fmla="*/ 2275840 h 4551680"/>
                <a:gd name="connsiteX3" fmla="*/ 304905 w 4551680"/>
                <a:gd name="connsiteY3" fmla="*/ 341376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1680" h="4551680">
                  <a:moveTo>
                    <a:pt x="304905" y="3413760"/>
                  </a:moveTo>
                  <a:cubicBezTo>
                    <a:pt x="-101635" y="2709613"/>
                    <a:pt x="-101635" y="1842067"/>
                    <a:pt x="304905" y="1137920"/>
                  </a:cubicBezTo>
                  <a:lnTo>
                    <a:pt x="2275840" y="2275840"/>
                  </a:lnTo>
                  <a:lnTo>
                    <a:pt x="304905" y="341376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6277" tIns="1891877" rIns="3138170" bIns="1864783" numCol="1" spcCol="1270" anchor="ctr" anchorCtr="0">
              <a:noAutofit/>
            </a:bodyPr>
            <a:lstStyle/>
            <a:p>
              <a:pPr marL="0" lvl="0" indent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900" kern="1200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3765974" y="1395967"/>
              <a:ext cx="4551680" cy="4551680"/>
            </a:xfrm>
            <a:custGeom>
              <a:avLst/>
              <a:gdLst>
                <a:gd name="connsiteX0" fmla="*/ 304905 w 4551680"/>
                <a:gd name="connsiteY0" fmla="*/ 1137920 h 4551680"/>
                <a:gd name="connsiteX1" fmla="*/ 2275840 w 4551680"/>
                <a:gd name="connsiteY1" fmla="*/ 0 h 4551680"/>
                <a:gd name="connsiteX2" fmla="*/ 2275840 w 4551680"/>
                <a:gd name="connsiteY2" fmla="*/ 2275840 h 4551680"/>
                <a:gd name="connsiteX3" fmla="*/ 304905 w 4551680"/>
                <a:gd name="connsiteY3" fmla="*/ 1137920 h 455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1680" h="4551680">
                  <a:moveTo>
                    <a:pt x="304905" y="1137920"/>
                  </a:moveTo>
                  <a:cubicBezTo>
                    <a:pt x="711445" y="433773"/>
                    <a:pt x="1462761" y="0"/>
                    <a:pt x="2275840" y="0"/>
                  </a:cubicBezTo>
                  <a:lnTo>
                    <a:pt x="2275840" y="2275840"/>
                  </a:lnTo>
                  <a:lnTo>
                    <a:pt x="304905" y="113792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26160" tIns="632223" rIns="2435014" bIns="3099884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4000" kern="1200"/>
            </a:p>
          </p:txBody>
        </p:sp>
      </p:grpSp>
      <p:sp>
        <p:nvSpPr>
          <p:cNvPr id="50" name="椭圆 49"/>
          <p:cNvSpPr/>
          <p:nvPr/>
        </p:nvSpPr>
        <p:spPr>
          <a:xfrm>
            <a:off x="4949371" y="2740108"/>
            <a:ext cx="2293258" cy="2293258"/>
          </a:xfrm>
          <a:prstGeom prst="ellipse">
            <a:avLst/>
          </a:prstGeom>
          <a:gradFill flip="none" rotWithShape="1">
            <a:gsLst>
              <a:gs pos="96000">
                <a:schemeClr val="accent1">
                  <a:lumMod val="75000"/>
                </a:schemeClr>
              </a:gs>
              <a:gs pos="4000">
                <a:schemeClr val="accent1"/>
              </a:gs>
            </a:gsLst>
            <a:lin ang="2700000" scaled="1"/>
            <a:tileRect/>
          </a:gradFill>
          <a:ln w="635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571500" sx="102000" sy="102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5219700" y="3010437"/>
            <a:ext cx="1752600" cy="1752600"/>
          </a:xfrm>
          <a:prstGeom prst="ellipse">
            <a:avLst/>
          </a:prstGeom>
          <a:gradFill flip="none" rotWithShape="1">
            <a:gsLst>
              <a:gs pos="49600">
                <a:srgbClr val="FFFFFF">
                  <a:alpha val="0"/>
                </a:srgbClr>
              </a:gs>
              <a:gs pos="100000">
                <a:schemeClr val="bg1">
                  <a:alpha val="20000"/>
                </a:schemeClr>
              </a:gs>
              <a:gs pos="4000">
                <a:schemeClr val="bg1">
                  <a:alpha val="20000"/>
                </a:schemeClr>
              </a:gs>
            </a:gsLst>
            <a:lin ang="5400000" scaled="1"/>
            <a:tileRect/>
          </a:gradFill>
          <a:ln w="9525" cap="flat" cmpd="sng" algn="ctr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5000">
                  <a:srgbClr val="FFFFFF">
                    <a:alpha val="0"/>
                  </a:srgbClr>
                </a:gs>
                <a:gs pos="3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文本框 51"/>
          <p:cNvSpPr txBox="1"/>
          <p:nvPr/>
        </p:nvSpPr>
        <p:spPr>
          <a:xfrm>
            <a:off x="5133975" y="2924711"/>
            <a:ext cx="1924050" cy="1924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>
            <a:prstTxWarp prst="textCircle">
              <a:avLst>
                <a:gd name="adj" fmla="val 11024166"/>
              </a:avLst>
            </a:prstTxWarp>
            <a:spAutoFit/>
          </a:bodyPr>
          <a:lstStyle/>
          <a:p>
            <a:r>
              <a:rPr lang="en-US" altLang="zh-CN" sz="1000" dirty="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48000">
                      <a:schemeClr val="accent1">
                        <a:lumMod val="5000"/>
                        <a:lumOff val="95000"/>
                        <a:alpha val="50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</a:rPr>
              <a:t>IIIIIIIIIIIIIIIIIIIIIIIIIIIIIIIIIIIIIIIIIIIIIIIIIIIIIIIIIIIIIIIIIIIIIIIIIIIIIIIIIIIIIIIIIIIIIIIIIIIIIIIIIIIIIIIIIIIIIIIIIIIIIIIIIIIIIIIIIIIIIIIIIIIIIIIIIIIIIIIIIIIIIIIIIIIIIIIIIIIIIIIII</a:t>
            </a:r>
            <a:endParaRPr lang="en-US" sz="1000" dirty="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48000">
                    <a:schemeClr val="accent1">
                      <a:lumMod val="5000"/>
                      <a:lumOff val="95000"/>
                      <a:alpha val="5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2700000" scaled="1"/>
              </a:gra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958433" y="1998020"/>
            <a:ext cx="609600" cy="738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次要</a:t>
            </a:r>
            <a:endParaRPr lang="en-US" altLang="zh-CN" sz="2400" dirty="0">
              <a:solidFill>
                <a:schemeClr val="accent1"/>
              </a:solidFill>
              <a:latin typeface="+mj-ea"/>
              <a:ea typeface="+mj-ea"/>
            </a:endParaRPr>
          </a:p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資訊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958433" y="5120145"/>
            <a:ext cx="609600" cy="738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次要</a:t>
            </a:r>
            <a:endParaRPr lang="en-US" altLang="zh-CN" sz="2400" dirty="0">
              <a:solidFill>
                <a:schemeClr val="accent1"/>
              </a:solidFill>
              <a:latin typeface="+mj-ea"/>
              <a:ea typeface="+mj-ea"/>
            </a:endParaRPr>
          </a:p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資訊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623970" y="1998020"/>
            <a:ext cx="609600" cy="738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次要</a:t>
            </a:r>
            <a:endParaRPr lang="en-US" altLang="zh-CN" sz="2400" dirty="0">
              <a:solidFill>
                <a:schemeClr val="accent1"/>
              </a:solidFill>
              <a:latin typeface="+mj-ea"/>
              <a:ea typeface="+mj-ea"/>
            </a:endParaRPr>
          </a:p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資訊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623970" y="5120145"/>
            <a:ext cx="609600" cy="738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次要</a:t>
            </a:r>
            <a:endParaRPr lang="en-US" altLang="zh-CN" sz="2400" dirty="0">
              <a:solidFill>
                <a:schemeClr val="accent1"/>
              </a:solidFill>
              <a:latin typeface="+mj-ea"/>
              <a:ea typeface="+mj-ea"/>
            </a:endParaRPr>
          </a:p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資訊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4019950" y="3517405"/>
            <a:ext cx="609600" cy="738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次要</a:t>
            </a:r>
            <a:endParaRPr lang="en-US" altLang="zh-CN" sz="2400" dirty="0">
              <a:solidFill>
                <a:schemeClr val="accent1"/>
              </a:solidFill>
              <a:latin typeface="+mj-ea"/>
              <a:ea typeface="+mj-ea"/>
            </a:endParaRPr>
          </a:p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資訊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7562451" y="3517405"/>
            <a:ext cx="609600" cy="738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次要</a:t>
            </a:r>
            <a:endParaRPr lang="en-US" altLang="zh-CN" sz="2400" dirty="0">
              <a:solidFill>
                <a:schemeClr val="accent1"/>
              </a:solidFill>
              <a:latin typeface="+mj-ea"/>
              <a:ea typeface="+mj-ea"/>
            </a:endParaRPr>
          </a:p>
          <a:p>
            <a:pPr algn="just"/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</a:rPr>
              <a:t>資訊</a:t>
            </a:r>
            <a:endParaRPr lang="zh-CN" altLang="en-US" sz="24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7996399" y="1807594"/>
            <a:ext cx="3500275" cy="5162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主要闡述此項分析的主要原因、分析的意義、以及其他相關資訊，如行業發展現狀等</a:t>
            </a:r>
            <a:endParaRPr lang="zh-CN" altLang="en-US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8761618" y="3496898"/>
            <a:ext cx="2735056" cy="7747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主要闡述此項分析的主要原因、分析的意義、以及其他相關資訊，如行業發展現狀等內容</a:t>
            </a:r>
            <a:endParaRPr lang="zh-CN" altLang="en-US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7996399" y="5435105"/>
            <a:ext cx="3500275" cy="5162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主要闡述此項分析的主要原因、分析的意義、以及其他相關資訊，如行業發展現狀等</a:t>
            </a:r>
            <a:endParaRPr lang="zh-CN" altLang="en-US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720763" y="1807594"/>
            <a:ext cx="3500275" cy="5162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主要闡述此項分析的主要原因、分析的意義、以及其他相關資訊，如行業發展現狀等</a:t>
            </a:r>
            <a:endParaRPr lang="zh-CN" altLang="en-US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720763" y="3496898"/>
            <a:ext cx="2735056" cy="7747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主要闡述此項分析的主要原因、分析的意義、以及其他相關資訊，如行業發展現狀等內容</a:t>
            </a:r>
            <a:endParaRPr lang="zh-CN" altLang="en-US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720763" y="5435105"/>
            <a:ext cx="3500275" cy="5162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libaba PuHuiTi Medium" panose="00020600040101010101" pitchFamily="18" charset="-122"/>
              </a:rPr>
              <a:t>主要闡述此項分析的主要原因、分析的意義、以及其他相關資訊，如行業發展現狀等</a:t>
            </a:r>
            <a:endParaRPr lang="zh-CN" altLang="en-US" sz="1400" spc="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grpSp>
        <p:nvGrpSpPr>
          <p:cNvPr id="79" name="图形 28"/>
          <p:cNvGrpSpPr/>
          <p:nvPr/>
        </p:nvGrpSpPr>
        <p:grpSpPr>
          <a:xfrm>
            <a:off x="5468449" y="3179005"/>
            <a:ext cx="1255102" cy="1255102"/>
            <a:chOff x="7644561" y="2218484"/>
            <a:chExt cx="1020698" cy="1020698"/>
          </a:xfrm>
          <a:gradFill flip="none" rotWithShape="1">
            <a:gsLst>
              <a:gs pos="96000">
                <a:schemeClr val="bg1">
                  <a:alpha val="0"/>
                </a:schemeClr>
              </a:gs>
              <a:gs pos="4000">
                <a:schemeClr val="bg1">
                  <a:alpha val="20000"/>
                </a:schemeClr>
              </a:gs>
            </a:gsLst>
            <a:lin ang="5400000" scaled="1"/>
            <a:tileRect/>
          </a:gradFill>
        </p:grpSpPr>
        <p:sp>
          <p:nvSpPr>
            <p:cNvPr id="80" name="任意多边形: 形状 79"/>
            <p:cNvSpPr/>
            <p:nvPr/>
          </p:nvSpPr>
          <p:spPr>
            <a:xfrm>
              <a:off x="8138447" y="2432501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8138447" y="2218484"/>
              <a:ext cx="32925" cy="65851"/>
            </a:xfrm>
            <a:custGeom>
              <a:avLst/>
              <a:gdLst>
                <a:gd name="connsiteX0" fmla="*/ 0 w 32925"/>
                <a:gd name="connsiteY0" fmla="*/ 0 h 65851"/>
                <a:gd name="connsiteX1" fmla="*/ 32926 w 32925"/>
                <a:gd name="connsiteY1" fmla="*/ 0 h 65851"/>
                <a:gd name="connsiteX2" fmla="*/ 32926 w 32925"/>
                <a:gd name="connsiteY2" fmla="*/ 65851 h 65851"/>
                <a:gd name="connsiteX3" fmla="*/ 0 w 32925"/>
                <a:gd name="connsiteY3" fmla="*/ 65851 h 6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65851">
                  <a:moveTo>
                    <a:pt x="0" y="0"/>
                  </a:moveTo>
                  <a:lnTo>
                    <a:pt x="32926" y="0"/>
                  </a:lnTo>
                  <a:lnTo>
                    <a:pt x="32926" y="65851"/>
                  </a:lnTo>
                  <a:lnTo>
                    <a:pt x="0" y="65851"/>
                  </a:ln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7968657" y="2279174"/>
              <a:ext cx="69847" cy="69846"/>
            </a:xfrm>
            <a:custGeom>
              <a:avLst/>
              <a:gdLst>
                <a:gd name="connsiteX0" fmla="*/ 0 w 69847"/>
                <a:gd name="connsiteY0" fmla="*/ 23280 h 69846"/>
                <a:gd name="connsiteX1" fmla="*/ 23289 w 69847"/>
                <a:gd name="connsiteY1" fmla="*/ 0 h 69846"/>
                <a:gd name="connsiteX2" fmla="*/ 69848 w 69847"/>
                <a:gd name="connsiteY2" fmla="*/ 46559 h 69846"/>
                <a:gd name="connsiteX3" fmla="*/ 46567 w 69847"/>
                <a:gd name="connsiteY3" fmla="*/ 69847 h 6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47" h="69846">
                  <a:moveTo>
                    <a:pt x="0" y="23280"/>
                  </a:moveTo>
                  <a:lnTo>
                    <a:pt x="23289" y="0"/>
                  </a:lnTo>
                  <a:lnTo>
                    <a:pt x="69848" y="46559"/>
                  </a:lnTo>
                  <a:lnTo>
                    <a:pt x="46567" y="69847"/>
                  </a:ln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7907966" y="2448964"/>
              <a:ext cx="65851" cy="32925"/>
            </a:xfrm>
            <a:custGeom>
              <a:avLst/>
              <a:gdLst>
                <a:gd name="connsiteX0" fmla="*/ 0 w 65851"/>
                <a:gd name="connsiteY0" fmla="*/ 0 h 32925"/>
                <a:gd name="connsiteX1" fmla="*/ 65851 w 65851"/>
                <a:gd name="connsiteY1" fmla="*/ 0 h 32925"/>
                <a:gd name="connsiteX2" fmla="*/ 65851 w 65851"/>
                <a:gd name="connsiteY2" fmla="*/ 32926 h 32925"/>
                <a:gd name="connsiteX3" fmla="*/ 0 w 65851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51" h="32925">
                  <a:moveTo>
                    <a:pt x="0" y="0"/>
                  </a:moveTo>
                  <a:lnTo>
                    <a:pt x="65851" y="0"/>
                  </a:lnTo>
                  <a:lnTo>
                    <a:pt x="65851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8336001" y="2448964"/>
              <a:ext cx="65851" cy="32925"/>
            </a:xfrm>
            <a:custGeom>
              <a:avLst/>
              <a:gdLst>
                <a:gd name="connsiteX0" fmla="*/ 0 w 65851"/>
                <a:gd name="connsiteY0" fmla="*/ 0 h 32925"/>
                <a:gd name="connsiteX1" fmla="*/ 65851 w 65851"/>
                <a:gd name="connsiteY1" fmla="*/ 0 h 32925"/>
                <a:gd name="connsiteX2" fmla="*/ 65851 w 65851"/>
                <a:gd name="connsiteY2" fmla="*/ 32926 h 32925"/>
                <a:gd name="connsiteX3" fmla="*/ 0 w 65851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51" h="32925">
                  <a:moveTo>
                    <a:pt x="0" y="0"/>
                  </a:moveTo>
                  <a:lnTo>
                    <a:pt x="65851" y="0"/>
                  </a:lnTo>
                  <a:lnTo>
                    <a:pt x="65851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8271323" y="2279174"/>
              <a:ext cx="69847" cy="69846"/>
            </a:xfrm>
            <a:custGeom>
              <a:avLst/>
              <a:gdLst>
                <a:gd name="connsiteX0" fmla="*/ 0 w 69847"/>
                <a:gd name="connsiteY0" fmla="*/ 46559 h 69846"/>
                <a:gd name="connsiteX1" fmla="*/ 46567 w 69847"/>
                <a:gd name="connsiteY1" fmla="*/ 0 h 69846"/>
                <a:gd name="connsiteX2" fmla="*/ 69848 w 69847"/>
                <a:gd name="connsiteY2" fmla="*/ 23280 h 69846"/>
                <a:gd name="connsiteX3" fmla="*/ 23289 w 69847"/>
                <a:gd name="connsiteY3" fmla="*/ 69847 h 6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47" h="69846">
                  <a:moveTo>
                    <a:pt x="0" y="46559"/>
                  </a:moveTo>
                  <a:lnTo>
                    <a:pt x="46567" y="0"/>
                  </a:lnTo>
                  <a:lnTo>
                    <a:pt x="69848" y="23280"/>
                  </a:lnTo>
                  <a:lnTo>
                    <a:pt x="23289" y="69847"/>
                  </a:ln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8154910" y="2383112"/>
              <a:ext cx="82314" cy="82314"/>
            </a:xfrm>
            <a:custGeom>
              <a:avLst/>
              <a:gdLst>
                <a:gd name="connsiteX0" fmla="*/ 49389 w 82314"/>
                <a:gd name="connsiteY0" fmla="*/ 82314 h 82314"/>
                <a:gd name="connsiteX1" fmla="*/ 82314 w 82314"/>
                <a:gd name="connsiteY1" fmla="*/ 82314 h 82314"/>
                <a:gd name="connsiteX2" fmla="*/ 0 w 82314"/>
                <a:gd name="connsiteY2" fmla="*/ 0 h 82314"/>
                <a:gd name="connsiteX3" fmla="*/ 0 w 82314"/>
                <a:gd name="connsiteY3" fmla="*/ 32926 h 82314"/>
                <a:gd name="connsiteX4" fmla="*/ 49389 w 82314"/>
                <a:gd name="connsiteY4" fmla="*/ 82314 h 82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314" h="82314">
                  <a:moveTo>
                    <a:pt x="49389" y="82314"/>
                  </a:moveTo>
                  <a:lnTo>
                    <a:pt x="82314" y="82314"/>
                  </a:lnTo>
                  <a:cubicBezTo>
                    <a:pt x="82314" y="36929"/>
                    <a:pt x="45386" y="0"/>
                    <a:pt x="0" y="0"/>
                  </a:cubicBezTo>
                  <a:lnTo>
                    <a:pt x="0" y="32926"/>
                  </a:lnTo>
                  <a:cubicBezTo>
                    <a:pt x="27225" y="32926"/>
                    <a:pt x="49389" y="55089"/>
                    <a:pt x="49389" y="82314"/>
                  </a:cubicBez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644561" y="2317298"/>
              <a:ext cx="1020698" cy="921883"/>
            </a:xfrm>
            <a:custGeom>
              <a:avLst/>
              <a:gdLst>
                <a:gd name="connsiteX0" fmla="*/ 962041 w 1020698"/>
                <a:gd name="connsiteY0" fmla="*/ 562778 h 921883"/>
                <a:gd name="connsiteX1" fmla="*/ 856069 w 1020698"/>
                <a:gd name="connsiteY1" fmla="*/ 530987 h 921883"/>
                <a:gd name="connsiteX2" fmla="*/ 856069 w 1020698"/>
                <a:gd name="connsiteY2" fmla="*/ 505979 h 921883"/>
                <a:gd name="connsiteX3" fmla="*/ 905458 w 1020698"/>
                <a:gd name="connsiteY3" fmla="*/ 411551 h 921883"/>
                <a:gd name="connsiteX4" fmla="*/ 905458 w 1020698"/>
                <a:gd name="connsiteY4" fmla="*/ 362162 h 921883"/>
                <a:gd name="connsiteX5" fmla="*/ 790218 w 1020698"/>
                <a:gd name="connsiteY5" fmla="*/ 246922 h 921883"/>
                <a:gd name="connsiteX6" fmla="*/ 707245 w 1020698"/>
                <a:gd name="connsiteY6" fmla="*/ 282379 h 921883"/>
                <a:gd name="connsiteX7" fmla="*/ 657430 w 1020698"/>
                <a:gd name="connsiteY7" fmla="*/ 164671 h 921883"/>
                <a:gd name="connsiteX8" fmla="*/ 658515 w 1020698"/>
                <a:gd name="connsiteY8" fmla="*/ 148128 h 921883"/>
                <a:gd name="connsiteX9" fmla="*/ 607414 w 1020698"/>
                <a:gd name="connsiteY9" fmla="*/ 36184 h 921883"/>
                <a:gd name="connsiteX10" fmla="*/ 488700 w 1020698"/>
                <a:gd name="connsiteY10" fmla="*/ 1514 h 921883"/>
                <a:gd name="connsiteX11" fmla="*/ 362778 w 1020698"/>
                <a:gd name="connsiteY11" fmla="*/ 134888 h 921883"/>
                <a:gd name="connsiteX12" fmla="*/ 363550 w 1020698"/>
                <a:gd name="connsiteY12" fmla="*/ 164342 h 921883"/>
                <a:gd name="connsiteX13" fmla="*/ 313502 w 1020698"/>
                <a:gd name="connsiteY13" fmla="*/ 282436 h 921883"/>
                <a:gd name="connsiteX14" fmla="*/ 230480 w 1020698"/>
                <a:gd name="connsiteY14" fmla="*/ 246905 h 921883"/>
                <a:gd name="connsiteX15" fmla="*/ 115240 w 1020698"/>
                <a:gd name="connsiteY15" fmla="*/ 362145 h 921883"/>
                <a:gd name="connsiteX16" fmla="*/ 115240 w 1020698"/>
                <a:gd name="connsiteY16" fmla="*/ 411534 h 921883"/>
                <a:gd name="connsiteX17" fmla="*/ 164629 w 1020698"/>
                <a:gd name="connsiteY17" fmla="*/ 505963 h 921883"/>
                <a:gd name="connsiteX18" fmla="*/ 164629 w 1020698"/>
                <a:gd name="connsiteY18" fmla="*/ 530970 h 921883"/>
                <a:gd name="connsiteX19" fmla="*/ 58657 w 1020698"/>
                <a:gd name="connsiteY19" fmla="*/ 562762 h 921883"/>
                <a:gd name="connsiteX20" fmla="*/ 0 w 1020698"/>
                <a:gd name="connsiteY20" fmla="*/ 641621 h 921883"/>
                <a:gd name="connsiteX21" fmla="*/ 0 w 1020698"/>
                <a:gd name="connsiteY21" fmla="*/ 790180 h 921883"/>
                <a:gd name="connsiteX22" fmla="*/ 197554 w 1020698"/>
                <a:gd name="connsiteY22" fmla="*/ 790180 h 921883"/>
                <a:gd name="connsiteX23" fmla="*/ 214017 w 1020698"/>
                <a:gd name="connsiteY23" fmla="*/ 806643 h 921883"/>
                <a:gd name="connsiteX24" fmla="*/ 214017 w 1020698"/>
                <a:gd name="connsiteY24" fmla="*/ 921883 h 921883"/>
                <a:gd name="connsiteX25" fmla="*/ 806681 w 1020698"/>
                <a:gd name="connsiteY25" fmla="*/ 921883 h 921883"/>
                <a:gd name="connsiteX26" fmla="*/ 806681 w 1020698"/>
                <a:gd name="connsiteY26" fmla="*/ 806643 h 921883"/>
                <a:gd name="connsiteX27" fmla="*/ 823144 w 1020698"/>
                <a:gd name="connsiteY27" fmla="*/ 790180 h 921883"/>
                <a:gd name="connsiteX28" fmla="*/ 1020698 w 1020698"/>
                <a:gd name="connsiteY28" fmla="*/ 790180 h 921883"/>
                <a:gd name="connsiteX29" fmla="*/ 1020698 w 1020698"/>
                <a:gd name="connsiteY29" fmla="*/ 641621 h 921883"/>
                <a:gd name="connsiteX30" fmla="*/ 962041 w 1020698"/>
                <a:gd name="connsiteY30" fmla="*/ 562778 h 921883"/>
                <a:gd name="connsiteX31" fmla="*/ 823144 w 1020698"/>
                <a:gd name="connsiteY31" fmla="*/ 538712 h 921883"/>
                <a:gd name="connsiteX32" fmla="*/ 790218 w 1020698"/>
                <a:gd name="connsiteY32" fmla="*/ 559700 h 921883"/>
                <a:gd name="connsiteX33" fmla="*/ 757292 w 1020698"/>
                <a:gd name="connsiteY33" fmla="*/ 538712 h 921883"/>
                <a:gd name="connsiteX34" fmla="*/ 757292 w 1020698"/>
                <a:gd name="connsiteY34" fmla="*/ 521920 h 921883"/>
                <a:gd name="connsiteX35" fmla="*/ 790218 w 1020698"/>
                <a:gd name="connsiteY35" fmla="*/ 526774 h 921883"/>
                <a:gd name="connsiteX36" fmla="*/ 823144 w 1020698"/>
                <a:gd name="connsiteY36" fmla="*/ 521920 h 921883"/>
                <a:gd name="connsiteX37" fmla="*/ 402303 w 1020698"/>
                <a:gd name="connsiteY37" fmla="*/ 562778 h 921883"/>
                <a:gd name="connsiteX38" fmla="*/ 296332 w 1020698"/>
                <a:gd name="connsiteY38" fmla="*/ 530987 h 921883"/>
                <a:gd name="connsiteX39" fmla="*/ 296332 w 1020698"/>
                <a:gd name="connsiteY39" fmla="*/ 505979 h 921883"/>
                <a:gd name="connsiteX40" fmla="*/ 337691 w 1020698"/>
                <a:gd name="connsiteY40" fmla="*/ 453543 h 921883"/>
                <a:gd name="connsiteX41" fmla="*/ 388083 w 1020698"/>
                <a:gd name="connsiteY41" fmla="*/ 476647 h 921883"/>
                <a:gd name="connsiteX42" fmla="*/ 428051 w 1020698"/>
                <a:gd name="connsiteY42" fmla="*/ 530641 h 921883"/>
                <a:gd name="connsiteX43" fmla="*/ 428051 w 1020698"/>
                <a:gd name="connsiteY43" fmla="*/ 563077 h 921883"/>
                <a:gd name="connsiteX44" fmla="*/ 412496 w 1020698"/>
                <a:gd name="connsiteY44" fmla="*/ 566662 h 921883"/>
                <a:gd name="connsiteX45" fmla="*/ 402303 w 1020698"/>
                <a:gd name="connsiteY45" fmla="*/ 562778 h 921883"/>
                <a:gd name="connsiteX46" fmla="*/ 379354 w 1020698"/>
                <a:gd name="connsiteY46" fmla="*/ 441597 h 921883"/>
                <a:gd name="connsiteX47" fmla="*/ 358557 w 1020698"/>
                <a:gd name="connsiteY47" fmla="*/ 428295 h 921883"/>
                <a:gd name="connsiteX48" fmla="*/ 345969 w 1020698"/>
                <a:gd name="connsiteY48" fmla="*/ 390167 h 921883"/>
                <a:gd name="connsiteX49" fmla="*/ 378646 w 1020698"/>
                <a:gd name="connsiteY49" fmla="*/ 349237 h 921883"/>
                <a:gd name="connsiteX50" fmla="*/ 378646 w 1020698"/>
                <a:gd name="connsiteY50" fmla="*/ 427997 h 921883"/>
                <a:gd name="connsiteX51" fmla="*/ 379354 w 1020698"/>
                <a:gd name="connsiteY51" fmla="*/ 441597 h 921883"/>
                <a:gd name="connsiteX52" fmla="*/ 559738 w 1020698"/>
                <a:gd name="connsiteY52" fmla="*/ 567931 h 921883"/>
                <a:gd name="connsiteX53" fmla="*/ 510349 w 1020698"/>
                <a:gd name="connsiteY53" fmla="*/ 604973 h 921883"/>
                <a:gd name="connsiteX54" fmla="*/ 460960 w 1020698"/>
                <a:gd name="connsiteY54" fmla="*/ 567931 h 921883"/>
                <a:gd name="connsiteX55" fmla="*/ 460960 w 1020698"/>
                <a:gd name="connsiteY55" fmla="*/ 550005 h 921883"/>
                <a:gd name="connsiteX56" fmla="*/ 510349 w 1020698"/>
                <a:gd name="connsiteY56" fmla="*/ 559700 h 921883"/>
                <a:gd name="connsiteX57" fmla="*/ 559738 w 1020698"/>
                <a:gd name="connsiteY57" fmla="*/ 550005 h 921883"/>
                <a:gd name="connsiteX58" fmla="*/ 440744 w 1020698"/>
                <a:gd name="connsiteY58" fmla="*/ 593928 h 921883"/>
                <a:gd name="connsiteX59" fmla="*/ 480880 w 1020698"/>
                <a:gd name="connsiteY59" fmla="*/ 624041 h 921883"/>
                <a:gd name="connsiteX60" fmla="*/ 439594 w 1020698"/>
                <a:gd name="connsiteY60" fmla="*/ 648815 h 921883"/>
                <a:gd name="connsiteX61" fmla="*/ 429152 w 1020698"/>
                <a:gd name="connsiteY61" fmla="*/ 596614 h 921883"/>
                <a:gd name="connsiteX62" fmla="*/ 492567 w 1020698"/>
                <a:gd name="connsiteY62" fmla="*/ 724329 h 921883"/>
                <a:gd name="connsiteX63" fmla="*/ 528131 w 1020698"/>
                <a:gd name="connsiteY63" fmla="*/ 724329 h 921883"/>
                <a:gd name="connsiteX64" fmla="*/ 541845 w 1020698"/>
                <a:gd name="connsiteY64" fmla="*/ 888957 h 921883"/>
                <a:gd name="connsiteX65" fmla="*/ 478854 w 1020698"/>
                <a:gd name="connsiteY65" fmla="*/ 888957 h 921883"/>
                <a:gd name="connsiteX66" fmla="*/ 531401 w 1020698"/>
                <a:gd name="connsiteY66" fmla="*/ 691403 h 921883"/>
                <a:gd name="connsiteX67" fmla="*/ 489281 w 1020698"/>
                <a:gd name="connsiteY67" fmla="*/ 691403 h 921883"/>
                <a:gd name="connsiteX68" fmla="*/ 479827 w 1020698"/>
                <a:gd name="connsiteY68" fmla="*/ 663052 h 921883"/>
                <a:gd name="connsiteX69" fmla="*/ 510349 w 1020698"/>
                <a:gd name="connsiteY69" fmla="*/ 644747 h 921883"/>
                <a:gd name="connsiteX70" fmla="*/ 540855 w 1020698"/>
                <a:gd name="connsiteY70" fmla="*/ 663052 h 921883"/>
                <a:gd name="connsiteX71" fmla="*/ 539818 w 1020698"/>
                <a:gd name="connsiteY71" fmla="*/ 624041 h 921883"/>
                <a:gd name="connsiteX72" fmla="*/ 579954 w 1020698"/>
                <a:gd name="connsiteY72" fmla="*/ 593928 h 921883"/>
                <a:gd name="connsiteX73" fmla="*/ 591546 w 1020698"/>
                <a:gd name="connsiteY73" fmla="*/ 596597 h 921883"/>
                <a:gd name="connsiteX74" fmla="*/ 581104 w 1020698"/>
                <a:gd name="connsiteY74" fmla="*/ 648799 h 921883"/>
                <a:gd name="connsiteX75" fmla="*/ 608219 w 1020698"/>
                <a:gd name="connsiteY75" fmla="*/ 566662 h 921883"/>
                <a:gd name="connsiteX76" fmla="*/ 592663 w 1020698"/>
                <a:gd name="connsiteY76" fmla="*/ 563077 h 921883"/>
                <a:gd name="connsiteX77" fmla="*/ 592663 w 1020698"/>
                <a:gd name="connsiteY77" fmla="*/ 530641 h 921883"/>
                <a:gd name="connsiteX78" fmla="*/ 632639 w 1020698"/>
                <a:gd name="connsiteY78" fmla="*/ 476647 h 921883"/>
                <a:gd name="connsiteX79" fmla="*/ 683024 w 1020698"/>
                <a:gd name="connsiteY79" fmla="*/ 453543 h 921883"/>
                <a:gd name="connsiteX80" fmla="*/ 724383 w 1020698"/>
                <a:gd name="connsiteY80" fmla="*/ 505979 h 921883"/>
                <a:gd name="connsiteX81" fmla="*/ 724383 w 1020698"/>
                <a:gd name="connsiteY81" fmla="*/ 530987 h 921883"/>
                <a:gd name="connsiteX82" fmla="*/ 618428 w 1020698"/>
                <a:gd name="connsiteY82" fmla="*/ 562778 h 921883"/>
                <a:gd name="connsiteX83" fmla="*/ 608219 w 1020698"/>
                <a:gd name="connsiteY83" fmla="*/ 566662 h 921883"/>
                <a:gd name="connsiteX84" fmla="*/ 642052 w 1020698"/>
                <a:gd name="connsiteY84" fmla="*/ 349220 h 921883"/>
                <a:gd name="connsiteX85" fmla="*/ 674729 w 1020698"/>
                <a:gd name="connsiteY85" fmla="*/ 390151 h 921883"/>
                <a:gd name="connsiteX86" fmla="*/ 662141 w 1020698"/>
                <a:gd name="connsiteY86" fmla="*/ 428279 h 921883"/>
                <a:gd name="connsiteX87" fmla="*/ 641344 w 1020698"/>
                <a:gd name="connsiteY87" fmla="*/ 441583 h 921883"/>
                <a:gd name="connsiteX88" fmla="*/ 642052 w 1020698"/>
                <a:gd name="connsiteY88" fmla="*/ 427997 h 921883"/>
                <a:gd name="connsiteX89" fmla="*/ 790218 w 1020698"/>
                <a:gd name="connsiteY89" fmla="*/ 279831 h 921883"/>
                <a:gd name="connsiteX90" fmla="*/ 872532 w 1020698"/>
                <a:gd name="connsiteY90" fmla="*/ 362145 h 921883"/>
                <a:gd name="connsiteX91" fmla="*/ 872532 w 1020698"/>
                <a:gd name="connsiteY91" fmla="*/ 411534 h 921883"/>
                <a:gd name="connsiteX92" fmla="*/ 790218 w 1020698"/>
                <a:gd name="connsiteY92" fmla="*/ 493848 h 921883"/>
                <a:gd name="connsiteX93" fmla="*/ 707903 w 1020698"/>
                <a:gd name="connsiteY93" fmla="*/ 411534 h 921883"/>
                <a:gd name="connsiteX94" fmla="*/ 707903 w 1020698"/>
                <a:gd name="connsiteY94" fmla="*/ 362145 h 921883"/>
                <a:gd name="connsiteX95" fmla="*/ 790218 w 1020698"/>
                <a:gd name="connsiteY95" fmla="*/ 279831 h 921883"/>
                <a:gd name="connsiteX96" fmla="*/ 395551 w 1020698"/>
                <a:gd name="connsiteY96" fmla="*/ 137759 h 921883"/>
                <a:gd name="connsiteX97" fmla="*/ 493324 w 1020698"/>
                <a:gd name="connsiteY97" fmla="*/ 34110 h 921883"/>
                <a:gd name="connsiteX98" fmla="*/ 510551 w 1020698"/>
                <a:gd name="connsiteY98" fmla="*/ 32888 h 921883"/>
                <a:gd name="connsiteX99" fmla="*/ 585848 w 1020698"/>
                <a:gd name="connsiteY99" fmla="*/ 61055 h 921883"/>
                <a:gd name="connsiteX100" fmla="*/ 625589 w 1020698"/>
                <a:gd name="connsiteY100" fmla="*/ 148128 h 921883"/>
                <a:gd name="connsiteX101" fmla="*/ 569222 w 1020698"/>
                <a:gd name="connsiteY101" fmla="*/ 240635 h 921883"/>
                <a:gd name="connsiteX102" fmla="*/ 560775 w 1020698"/>
                <a:gd name="connsiteY102" fmla="*/ 246905 h 921883"/>
                <a:gd name="connsiteX103" fmla="*/ 526812 w 1020698"/>
                <a:gd name="connsiteY103" fmla="*/ 246905 h 921883"/>
                <a:gd name="connsiteX104" fmla="*/ 526812 w 1020698"/>
                <a:gd name="connsiteY104" fmla="*/ 181054 h 921883"/>
                <a:gd name="connsiteX105" fmla="*/ 493886 w 1020698"/>
                <a:gd name="connsiteY105" fmla="*/ 181054 h 921883"/>
                <a:gd name="connsiteX106" fmla="*/ 493886 w 1020698"/>
                <a:gd name="connsiteY106" fmla="*/ 246905 h 921883"/>
                <a:gd name="connsiteX107" fmla="*/ 460020 w 1020698"/>
                <a:gd name="connsiteY107" fmla="*/ 246905 h 921883"/>
                <a:gd name="connsiteX108" fmla="*/ 451772 w 1020698"/>
                <a:gd name="connsiteY108" fmla="*/ 240748 h 921883"/>
                <a:gd name="connsiteX109" fmla="*/ 395551 w 1020698"/>
                <a:gd name="connsiteY109" fmla="*/ 137759 h 921883"/>
                <a:gd name="connsiteX110" fmla="*/ 543275 w 1020698"/>
                <a:gd name="connsiteY110" fmla="*/ 312757 h 921883"/>
                <a:gd name="connsiteX111" fmla="*/ 477423 w 1020698"/>
                <a:gd name="connsiteY111" fmla="*/ 312757 h 921883"/>
                <a:gd name="connsiteX112" fmla="*/ 477423 w 1020698"/>
                <a:gd name="connsiteY112" fmla="*/ 283947 h 921883"/>
                <a:gd name="connsiteX113" fmla="*/ 476861 w 1020698"/>
                <a:gd name="connsiteY113" fmla="*/ 279831 h 921883"/>
                <a:gd name="connsiteX114" fmla="*/ 543853 w 1020698"/>
                <a:gd name="connsiteY114" fmla="*/ 279831 h 921883"/>
                <a:gd name="connsiteX115" fmla="*/ 543275 w 1020698"/>
                <a:gd name="connsiteY115" fmla="*/ 284011 h 921883"/>
                <a:gd name="connsiteX116" fmla="*/ 543275 w 1020698"/>
                <a:gd name="connsiteY116" fmla="*/ 345683 h 921883"/>
                <a:gd name="connsiteX117" fmla="*/ 510349 w 1020698"/>
                <a:gd name="connsiteY117" fmla="*/ 378608 h 921883"/>
                <a:gd name="connsiteX118" fmla="*/ 477423 w 1020698"/>
                <a:gd name="connsiteY118" fmla="*/ 345683 h 921883"/>
                <a:gd name="connsiteX119" fmla="*/ 374345 w 1020698"/>
                <a:gd name="connsiteY119" fmla="*/ 203505 h 921883"/>
                <a:gd name="connsiteX120" fmla="*/ 435704 w 1020698"/>
                <a:gd name="connsiteY120" fmla="*/ 269494 h 921883"/>
                <a:gd name="connsiteX121" fmla="*/ 444498 w 1020698"/>
                <a:gd name="connsiteY121" fmla="*/ 283947 h 921883"/>
                <a:gd name="connsiteX122" fmla="*/ 444498 w 1020698"/>
                <a:gd name="connsiteY122" fmla="*/ 345683 h 921883"/>
                <a:gd name="connsiteX123" fmla="*/ 510349 w 1020698"/>
                <a:gd name="connsiteY123" fmla="*/ 411534 h 921883"/>
                <a:gd name="connsiteX124" fmla="*/ 576201 w 1020698"/>
                <a:gd name="connsiteY124" fmla="*/ 345683 h 921883"/>
                <a:gd name="connsiteX125" fmla="*/ 576201 w 1020698"/>
                <a:gd name="connsiteY125" fmla="*/ 284011 h 921883"/>
                <a:gd name="connsiteX126" fmla="*/ 585237 w 1020698"/>
                <a:gd name="connsiteY126" fmla="*/ 269398 h 921883"/>
                <a:gd name="connsiteX127" fmla="*/ 646594 w 1020698"/>
                <a:gd name="connsiteY127" fmla="*/ 204100 h 921883"/>
                <a:gd name="connsiteX128" fmla="*/ 674978 w 1020698"/>
                <a:gd name="connsiteY128" fmla="*/ 296294 h 921883"/>
                <a:gd name="connsiteX129" fmla="*/ 674978 w 1020698"/>
                <a:gd name="connsiteY129" fmla="*/ 330619 h 921883"/>
                <a:gd name="connsiteX130" fmla="*/ 642052 w 1020698"/>
                <a:gd name="connsiteY130" fmla="*/ 315177 h 921883"/>
                <a:gd name="connsiteX131" fmla="*/ 642052 w 1020698"/>
                <a:gd name="connsiteY131" fmla="*/ 296294 h 921883"/>
                <a:gd name="connsiteX132" fmla="*/ 609126 w 1020698"/>
                <a:gd name="connsiteY132" fmla="*/ 296294 h 921883"/>
                <a:gd name="connsiteX133" fmla="*/ 609126 w 1020698"/>
                <a:gd name="connsiteY133" fmla="*/ 427997 h 921883"/>
                <a:gd name="connsiteX134" fmla="*/ 510349 w 1020698"/>
                <a:gd name="connsiteY134" fmla="*/ 526774 h 921883"/>
                <a:gd name="connsiteX135" fmla="*/ 411572 w 1020698"/>
                <a:gd name="connsiteY135" fmla="*/ 427997 h 921883"/>
                <a:gd name="connsiteX136" fmla="*/ 411572 w 1020698"/>
                <a:gd name="connsiteY136" fmla="*/ 296294 h 921883"/>
                <a:gd name="connsiteX137" fmla="*/ 378646 w 1020698"/>
                <a:gd name="connsiteY137" fmla="*/ 296294 h 921883"/>
                <a:gd name="connsiteX138" fmla="*/ 378646 w 1020698"/>
                <a:gd name="connsiteY138" fmla="*/ 315177 h 921883"/>
                <a:gd name="connsiteX139" fmla="*/ 345720 w 1020698"/>
                <a:gd name="connsiteY139" fmla="*/ 330619 h 921883"/>
                <a:gd name="connsiteX140" fmla="*/ 345720 w 1020698"/>
                <a:gd name="connsiteY140" fmla="*/ 296294 h 921883"/>
                <a:gd name="connsiteX141" fmla="*/ 374345 w 1020698"/>
                <a:gd name="connsiteY141" fmla="*/ 203505 h 921883"/>
                <a:gd name="connsiteX142" fmla="*/ 148166 w 1020698"/>
                <a:gd name="connsiteY142" fmla="*/ 411534 h 921883"/>
                <a:gd name="connsiteX143" fmla="*/ 148166 w 1020698"/>
                <a:gd name="connsiteY143" fmla="*/ 362145 h 921883"/>
                <a:gd name="connsiteX144" fmla="*/ 230480 w 1020698"/>
                <a:gd name="connsiteY144" fmla="*/ 279831 h 921883"/>
                <a:gd name="connsiteX145" fmla="*/ 312795 w 1020698"/>
                <a:gd name="connsiteY145" fmla="*/ 362145 h 921883"/>
                <a:gd name="connsiteX146" fmla="*/ 312795 w 1020698"/>
                <a:gd name="connsiteY146" fmla="*/ 411534 h 921883"/>
                <a:gd name="connsiteX147" fmla="*/ 230480 w 1020698"/>
                <a:gd name="connsiteY147" fmla="*/ 493848 h 921883"/>
                <a:gd name="connsiteX148" fmla="*/ 148166 w 1020698"/>
                <a:gd name="connsiteY148" fmla="*/ 411534 h 921883"/>
                <a:gd name="connsiteX149" fmla="*/ 230480 w 1020698"/>
                <a:gd name="connsiteY149" fmla="*/ 526774 h 921883"/>
                <a:gd name="connsiteX150" fmla="*/ 263406 w 1020698"/>
                <a:gd name="connsiteY150" fmla="*/ 521920 h 921883"/>
                <a:gd name="connsiteX151" fmla="*/ 263406 w 1020698"/>
                <a:gd name="connsiteY151" fmla="*/ 538695 h 921883"/>
                <a:gd name="connsiteX152" fmla="*/ 230480 w 1020698"/>
                <a:gd name="connsiteY152" fmla="*/ 559700 h 921883"/>
                <a:gd name="connsiteX153" fmla="*/ 197554 w 1020698"/>
                <a:gd name="connsiteY153" fmla="*/ 538712 h 921883"/>
                <a:gd name="connsiteX154" fmla="*/ 197554 w 1020698"/>
                <a:gd name="connsiteY154" fmla="*/ 521934 h 921883"/>
                <a:gd name="connsiteX155" fmla="*/ 230480 w 1020698"/>
                <a:gd name="connsiteY155" fmla="*/ 526774 h 921883"/>
                <a:gd name="connsiteX156" fmla="*/ 197554 w 1020698"/>
                <a:gd name="connsiteY156" fmla="*/ 757254 h 921883"/>
                <a:gd name="connsiteX157" fmla="*/ 131703 w 1020698"/>
                <a:gd name="connsiteY157" fmla="*/ 757254 h 921883"/>
                <a:gd name="connsiteX158" fmla="*/ 131703 w 1020698"/>
                <a:gd name="connsiteY158" fmla="*/ 642014 h 921883"/>
                <a:gd name="connsiteX159" fmla="*/ 98777 w 1020698"/>
                <a:gd name="connsiteY159" fmla="*/ 642014 h 921883"/>
                <a:gd name="connsiteX160" fmla="*/ 98777 w 1020698"/>
                <a:gd name="connsiteY160" fmla="*/ 757254 h 921883"/>
                <a:gd name="connsiteX161" fmla="*/ 32926 w 1020698"/>
                <a:gd name="connsiteY161" fmla="*/ 757254 h 921883"/>
                <a:gd name="connsiteX162" fmla="*/ 32926 w 1020698"/>
                <a:gd name="connsiteY162" fmla="*/ 641621 h 921883"/>
                <a:gd name="connsiteX163" fmla="*/ 68126 w 1020698"/>
                <a:gd name="connsiteY163" fmla="*/ 594321 h 921883"/>
                <a:gd name="connsiteX164" fmla="*/ 174130 w 1020698"/>
                <a:gd name="connsiteY164" fmla="*/ 562513 h 921883"/>
                <a:gd name="connsiteX165" fmla="*/ 230480 w 1020698"/>
                <a:gd name="connsiteY165" fmla="*/ 592626 h 921883"/>
                <a:gd name="connsiteX166" fmla="*/ 286831 w 1020698"/>
                <a:gd name="connsiteY166" fmla="*/ 562513 h 921883"/>
                <a:gd name="connsiteX167" fmla="*/ 349258 w 1020698"/>
                <a:gd name="connsiteY167" fmla="*/ 581252 h 921883"/>
                <a:gd name="connsiteX168" fmla="*/ 303341 w 1020698"/>
                <a:gd name="connsiteY168" fmla="*/ 591838 h 921883"/>
                <a:gd name="connsiteX169" fmla="*/ 214017 w 1020698"/>
                <a:gd name="connsiteY169" fmla="*/ 704129 h 921883"/>
                <a:gd name="connsiteX170" fmla="*/ 214017 w 1020698"/>
                <a:gd name="connsiteY170" fmla="*/ 724329 h 921883"/>
                <a:gd name="connsiteX171" fmla="*/ 246943 w 1020698"/>
                <a:gd name="connsiteY171" fmla="*/ 724329 h 921883"/>
                <a:gd name="connsiteX172" fmla="*/ 246943 w 1020698"/>
                <a:gd name="connsiteY172" fmla="*/ 704129 h 921883"/>
                <a:gd name="connsiteX173" fmla="*/ 310753 w 1020698"/>
                <a:gd name="connsiteY173" fmla="*/ 623920 h 921883"/>
                <a:gd name="connsiteX174" fmla="*/ 397054 w 1020698"/>
                <a:gd name="connsiteY174" fmla="*/ 603999 h 921883"/>
                <a:gd name="connsiteX175" fmla="*/ 416459 w 1020698"/>
                <a:gd name="connsiteY175" fmla="*/ 701065 h 921883"/>
                <a:gd name="connsiteX176" fmla="*/ 450904 w 1020698"/>
                <a:gd name="connsiteY176" fmla="*/ 680406 h 921883"/>
                <a:gd name="connsiteX177" fmla="*/ 460711 w 1020698"/>
                <a:gd name="connsiteY177" fmla="*/ 709860 h 921883"/>
                <a:gd name="connsiteX178" fmla="*/ 445817 w 1020698"/>
                <a:gd name="connsiteY178" fmla="*/ 888957 h 921883"/>
                <a:gd name="connsiteX179" fmla="*/ 362183 w 1020698"/>
                <a:gd name="connsiteY179" fmla="*/ 888957 h 921883"/>
                <a:gd name="connsiteX180" fmla="*/ 362183 w 1020698"/>
                <a:gd name="connsiteY180" fmla="*/ 707866 h 921883"/>
                <a:gd name="connsiteX181" fmla="*/ 329257 w 1020698"/>
                <a:gd name="connsiteY181" fmla="*/ 707866 h 921883"/>
                <a:gd name="connsiteX182" fmla="*/ 329257 w 1020698"/>
                <a:gd name="connsiteY182" fmla="*/ 888957 h 921883"/>
                <a:gd name="connsiteX183" fmla="*/ 246943 w 1020698"/>
                <a:gd name="connsiteY183" fmla="*/ 888957 h 921883"/>
                <a:gd name="connsiteX184" fmla="*/ 246943 w 1020698"/>
                <a:gd name="connsiteY184" fmla="*/ 806643 h 921883"/>
                <a:gd name="connsiteX185" fmla="*/ 197554 w 1020698"/>
                <a:gd name="connsiteY185" fmla="*/ 757254 h 921883"/>
                <a:gd name="connsiteX186" fmla="*/ 987772 w 1020698"/>
                <a:gd name="connsiteY186" fmla="*/ 757254 h 921883"/>
                <a:gd name="connsiteX187" fmla="*/ 921921 w 1020698"/>
                <a:gd name="connsiteY187" fmla="*/ 757254 h 921883"/>
                <a:gd name="connsiteX188" fmla="*/ 921921 w 1020698"/>
                <a:gd name="connsiteY188" fmla="*/ 642014 h 921883"/>
                <a:gd name="connsiteX189" fmla="*/ 888995 w 1020698"/>
                <a:gd name="connsiteY189" fmla="*/ 642014 h 921883"/>
                <a:gd name="connsiteX190" fmla="*/ 888995 w 1020698"/>
                <a:gd name="connsiteY190" fmla="*/ 757254 h 921883"/>
                <a:gd name="connsiteX191" fmla="*/ 823144 w 1020698"/>
                <a:gd name="connsiteY191" fmla="*/ 757254 h 921883"/>
                <a:gd name="connsiteX192" fmla="*/ 773755 w 1020698"/>
                <a:gd name="connsiteY192" fmla="*/ 806643 h 921883"/>
                <a:gd name="connsiteX193" fmla="*/ 773755 w 1020698"/>
                <a:gd name="connsiteY193" fmla="*/ 888957 h 921883"/>
                <a:gd name="connsiteX194" fmla="*/ 691441 w 1020698"/>
                <a:gd name="connsiteY194" fmla="*/ 888957 h 921883"/>
                <a:gd name="connsiteX195" fmla="*/ 691441 w 1020698"/>
                <a:gd name="connsiteY195" fmla="*/ 707866 h 921883"/>
                <a:gd name="connsiteX196" fmla="*/ 658515 w 1020698"/>
                <a:gd name="connsiteY196" fmla="*/ 707866 h 921883"/>
                <a:gd name="connsiteX197" fmla="*/ 658515 w 1020698"/>
                <a:gd name="connsiteY197" fmla="*/ 888957 h 921883"/>
                <a:gd name="connsiteX198" fmla="*/ 574881 w 1020698"/>
                <a:gd name="connsiteY198" fmla="*/ 888957 h 921883"/>
                <a:gd name="connsiteX199" fmla="*/ 559954 w 1020698"/>
                <a:gd name="connsiteY199" fmla="*/ 709860 h 921883"/>
                <a:gd name="connsiteX200" fmla="*/ 569761 w 1020698"/>
                <a:gd name="connsiteY200" fmla="*/ 680406 h 921883"/>
                <a:gd name="connsiteX201" fmla="*/ 604206 w 1020698"/>
                <a:gd name="connsiteY201" fmla="*/ 701065 h 921883"/>
                <a:gd name="connsiteX202" fmla="*/ 623612 w 1020698"/>
                <a:gd name="connsiteY202" fmla="*/ 603999 h 921883"/>
                <a:gd name="connsiteX203" fmla="*/ 709928 w 1020698"/>
                <a:gd name="connsiteY203" fmla="*/ 623920 h 921883"/>
                <a:gd name="connsiteX204" fmla="*/ 773755 w 1020698"/>
                <a:gd name="connsiteY204" fmla="*/ 704129 h 921883"/>
                <a:gd name="connsiteX205" fmla="*/ 773755 w 1020698"/>
                <a:gd name="connsiteY205" fmla="*/ 724329 h 921883"/>
                <a:gd name="connsiteX206" fmla="*/ 806681 w 1020698"/>
                <a:gd name="connsiteY206" fmla="*/ 724329 h 921883"/>
                <a:gd name="connsiteX207" fmla="*/ 806681 w 1020698"/>
                <a:gd name="connsiteY207" fmla="*/ 704129 h 921883"/>
                <a:gd name="connsiteX208" fmla="*/ 717357 w 1020698"/>
                <a:gd name="connsiteY208" fmla="*/ 591838 h 921883"/>
                <a:gd name="connsiteX209" fmla="*/ 671440 w 1020698"/>
                <a:gd name="connsiteY209" fmla="*/ 581252 h 921883"/>
                <a:gd name="connsiteX210" fmla="*/ 733867 w 1020698"/>
                <a:gd name="connsiteY210" fmla="*/ 562513 h 921883"/>
                <a:gd name="connsiteX211" fmla="*/ 790218 w 1020698"/>
                <a:gd name="connsiteY211" fmla="*/ 592626 h 921883"/>
                <a:gd name="connsiteX212" fmla="*/ 846568 w 1020698"/>
                <a:gd name="connsiteY212" fmla="*/ 562513 h 921883"/>
                <a:gd name="connsiteX213" fmla="*/ 952587 w 1020698"/>
                <a:gd name="connsiteY213" fmla="*/ 594321 h 921883"/>
                <a:gd name="connsiteX214" fmla="*/ 987772 w 1020698"/>
                <a:gd name="connsiteY214" fmla="*/ 641621 h 921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1020698" h="921883">
                  <a:moveTo>
                    <a:pt x="962041" y="562778"/>
                  </a:moveTo>
                  <a:lnTo>
                    <a:pt x="856069" y="530987"/>
                  </a:lnTo>
                  <a:lnTo>
                    <a:pt x="856069" y="505979"/>
                  </a:lnTo>
                  <a:cubicBezTo>
                    <a:pt x="885884" y="485127"/>
                    <a:pt x="905458" y="450600"/>
                    <a:pt x="905458" y="411551"/>
                  </a:cubicBezTo>
                  <a:lnTo>
                    <a:pt x="905458" y="362162"/>
                  </a:lnTo>
                  <a:cubicBezTo>
                    <a:pt x="905458" y="298617"/>
                    <a:pt x="853762" y="246922"/>
                    <a:pt x="790218" y="246922"/>
                  </a:cubicBezTo>
                  <a:cubicBezTo>
                    <a:pt x="757638" y="246922"/>
                    <a:pt x="728217" y="260572"/>
                    <a:pt x="707245" y="282379"/>
                  </a:cubicBezTo>
                  <a:cubicBezTo>
                    <a:pt x="704181" y="238641"/>
                    <a:pt x="686819" y="197500"/>
                    <a:pt x="657430" y="164671"/>
                  </a:cubicBezTo>
                  <a:cubicBezTo>
                    <a:pt x="658072" y="159236"/>
                    <a:pt x="658515" y="153740"/>
                    <a:pt x="658515" y="148128"/>
                  </a:cubicBezTo>
                  <a:cubicBezTo>
                    <a:pt x="658515" y="105162"/>
                    <a:pt x="639897" y="64367"/>
                    <a:pt x="607414" y="36184"/>
                  </a:cubicBezTo>
                  <a:cubicBezTo>
                    <a:pt x="574978" y="8033"/>
                    <a:pt x="531747" y="-4612"/>
                    <a:pt x="488700" y="1514"/>
                  </a:cubicBezTo>
                  <a:cubicBezTo>
                    <a:pt x="421659" y="11055"/>
                    <a:pt x="368686" y="67148"/>
                    <a:pt x="362778" y="134888"/>
                  </a:cubicBezTo>
                  <a:cubicBezTo>
                    <a:pt x="361885" y="144953"/>
                    <a:pt x="362399" y="154728"/>
                    <a:pt x="363550" y="164342"/>
                  </a:cubicBezTo>
                  <a:cubicBezTo>
                    <a:pt x="333879" y="197187"/>
                    <a:pt x="316532" y="238215"/>
                    <a:pt x="313502" y="282436"/>
                  </a:cubicBezTo>
                  <a:cubicBezTo>
                    <a:pt x="292514" y="260572"/>
                    <a:pt x="263093" y="246905"/>
                    <a:pt x="230480" y="246905"/>
                  </a:cubicBezTo>
                  <a:cubicBezTo>
                    <a:pt x="166936" y="246905"/>
                    <a:pt x="115240" y="298601"/>
                    <a:pt x="115240" y="362145"/>
                  </a:cubicBezTo>
                  <a:lnTo>
                    <a:pt x="115240" y="411534"/>
                  </a:lnTo>
                  <a:cubicBezTo>
                    <a:pt x="115240" y="450600"/>
                    <a:pt x="134814" y="485127"/>
                    <a:pt x="164629" y="505963"/>
                  </a:cubicBezTo>
                  <a:lnTo>
                    <a:pt x="164629" y="530970"/>
                  </a:lnTo>
                  <a:lnTo>
                    <a:pt x="58657" y="562762"/>
                  </a:lnTo>
                  <a:cubicBezTo>
                    <a:pt x="23577" y="573300"/>
                    <a:pt x="0" y="604989"/>
                    <a:pt x="0" y="641621"/>
                  </a:cubicBezTo>
                  <a:lnTo>
                    <a:pt x="0" y="790180"/>
                  </a:lnTo>
                  <a:lnTo>
                    <a:pt x="197554" y="790180"/>
                  </a:lnTo>
                  <a:cubicBezTo>
                    <a:pt x="206621" y="790180"/>
                    <a:pt x="214017" y="797576"/>
                    <a:pt x="214017" y="806643"/>
                  </a:cubicBezTo>
                  <a:lnTo>
                    <a:pt x="214017" y="921883"/>
                  </a:lnTo>
                  <a:lnTo>
                    <a:pt x="806681" y="921883"/>
                  </a:lnTo>
                  <a:lnTo>
                    <a:pt x="806681" y="806643"/>
                  </a:lnTo>
                  <a:cubicBezTo>
                    <a:pt x="806681" y="797576"/>
                    <a:pt x="814077" y="790180"/>
                    <a:pt x="823144" y="790180"/>
                  </a:cubicBezTo>
                  <a:lnTo>
                    <a:pt x="1020698" y="790180"/>
                  </a:lnTo>
                  <a:lnTo>
                    <a:pt x="1020698" y="641621"/>
                  </a:lnTo>
                  <a:cubicBezTo>
                    <a:pt x="1020698" y="604989"/>
                    <a:pt x="997121" y="573300"/>
                    <a:pt x="962041" y="562778"/>
                  </a:cubicBezTo>
                  <a:close/>
                  <a:moveTo>
                    <a:pt x="823144" y="538712"/>
                  </a:moveTo>
                  <a:cubicBezTo>
                    <a:pt x="819061" y="545013"/>
                    <a:pt x="807718" y="559700"/>
                    <a:pt x="790218" y="559700"/>
                  </a:cubicBezTo>
                  <a:cubicBezTo>
                    <a:pt x="772685" y="559700"/>
                    <a:pt x="761328" y="544949"/>
                    <a:pt x="757292" y="538712"/>
                  </a:cubicBezTo>
                  <a:lnTo>
                    <a:pt x="757292" y="521920"/>
                  </a:lnTo>
                  <a:cubicBezTo>
                    <a:pt x="767725" y="525046"/>
                    <a:pt x="778778" y="526774"/>
                    <a:pt x="790218" y="526774"/>
                  </a:cubicBezTo>
                  <a:cubicBezTo>
                    <a:pt x="801657" y="526774"/>
                    <a:pt x="812710" y="525046"/>
                    <a:pt x="823144" y="521920"/>
                  </a:cubicBezTo>
                  <a:close/>
                  <a:moveTo>
                    <a:pt x="402303" y="562778"/>
                  </a:moveTo>
                  <a:lnTo>
                    <a:pt x="296332" y="530987"/>
                  </a:lnTo>
                  <a:lnTo>
                    <a:pt x="296332" y="505979"/>
                  </a:lnTo>
                  <a:cubicBezTo>
                    <a:pt x="314819" y="493044"/>
                    <a:pt x="329305" y="474838"/>
                    <a:pt x="337691" y="453543"/>
                  </a:cubicBezTo>
                  <a:cubicBezTo>
                    <a:pt x="351316" y="466911"/>
                    <a:pt x="369096" y="474998"/>
                    <a:pt x="388083" y="476647"/>
                  </a:cubicBezTo>
                  <a:cubicBezTo>
                    <a:pt x="396572" y="497931"/>
                    <a:pt x="410438" y="516501"/>
                    <a:pt x="428051" y="530641"/>
                  </a:cubicBezTo>
                  <a:lnTo>
                    <a:pt x="428051" y="563077"/>
                  </a:lnTo>
                  <a:lnTo>
                    <a:pt x="412496" y="566662"/>
                  </a:lnTo>
                  <a:cubicBezTo>
                    <a:pt x="409168" y="565166"/>
                    <a:pt x="405777" y="563816"/>
                    <a:pt x="402303" y="562778"/>
                  </a:cubicBezTo>
                  <a:close/>
                  <a:moveTo>
                    <a:pt x="379354" y="441597"/>
                  </a:moveTo>
                  <a:cubicBezTo>
                    <a:pt x="371499" y="438930"/>
                    <a:pt x="364257" y="434549"/>
                    <a:pt x="358557" y="428295"/>
                  </a:cubicBezTo>
                  <a:cubicBezTo>
                    <a:pt x="349081" y="417868"/>
                    <a:pt x="344619" y="404323"/>
                    <a:pt x="345969" y="390167"/>
                  </a:cubicBezTo>
                  <a:cubicBezTo>
                    <a:pt x="347745" y="371542"/>
                    <a:pt x="360930" y="355939"/>
                    <a:pt x="378646" y="349237"/>
                  </a:cubicBezTo>
                  <a:lnTo>
                    <a:pt x="378646" y="427997"/>
                  </a:lnTo>
                  <a:cubicBezTo>
                    <a:pt x="378646" y="432586"/>
                    <a:pt x="378895" y="437121"/>
                    <a:pt x="379354" y="441597"/>
                  </a:cubicBezTo>
                  <a:close/>
                  <a:moveTo>
                    <a:pt x="559738" y="567931"/>
                  </a:moveTo>
                  <a:lnTo>
                    <a:pt x="510349" y="604973"/>
                  </a:lnTo>
                  <a:lnTo>
                    <a:pt x="460960" y="567931"/>
                  </a:lnTo>
                  <a:lnTo>
                    <a:pt x="460960" y="550005"/>
                  </a:lnTo>
                  <a:cubicBezTo>
                    <a:pt x="476217" y="556212"/>
                    <a:pt x="492882" y="559700"/>
                    <a:pt x="510349" y="559700"/>
                  </a:cubicBezTo>
                  <a:cubicBezTo>
                    <a:pt x="527816" y="559700"/>
                    <a:pt x="544481" y="556212"/>
                    <a:pt x="559738" y="550005"/>
                  </a:cubicBezTo>
                  <a:close/>
                  <a:moveTo>
                    <a:pt x="440744" y="593928"/>
                  </a:moveTo>
                  <a:lnTo>
                    <a:pt x="480880" y="624041"/>
                  </a:lnTo>
                  <a:lnTo>
                    <a:pt x="439594" y="648815"/>
                  </a:lnTo>
                  <a:lnTo>
                    <a:pt x="429152" y="596614"/>
                  </a:lnTo>
                  <a:close/>
                  <a:moveTo>
                    <a:pt x="492567" y="724329"/>
                  </a:moveTo>
                  <a:lnTo>
                    <a:pt x="528131" y="724329"/>
                  </a:lnTo>
                  <a:lnTo>
                    <a:pt x="541845" y="888957"/>
                  </a:lnTo>
                  <a:lnTo>
                    <a:pt x="478854" y="888957"/>
                  </a:lnTo>
                  <a:close/>
                  <a:moveTo>
                    <a:pt x="531401" y="691403"/>
                  </a:moveTo>
                  <a:lnTo>
                    <a:pt x="489281" y="691403"/>
                  </a:lnTo>
                  <a:lnTo>
                    <a:pt x="479827" y="663052"/>
                  </a:lnTo>
                  <a:lnTo>
                    <a:pt x="510349" y="644747"/>
                  </a:lnTo>
                  <a:lnTo>
                    <a:pt x="540855" y="663052"/>
                  </a:lnTo>
                  <a:close/>
                  <a:moveTo>
                    <a:pt x="539818" y="624041"/>
                  </a:moveTo>
                  <a:lnTo>
                    <a:pt x="579954" y="593928"/>
                  </a:lnTo>
                  <a:lnTo>
                    <a:pt x="591546" y="596597"/>
                  </a:lnTo>
                  <a:lnTo>
                    <a:pt x="581104" y="648799"/>
                  </a:lnTo>
                  <a:close/>
                  <a:moveTo>
                    <a:pt x="608219" y="566662"/>
                  </a:moveTo>
                  <a:lnTo>
                    <a:pt x="592663" y="563077"/>
                  </a:lnTo>
                  <a:lnTo>
                    <a:pt x="592663" y="530641"/>
                  </a:lnTo>
                  <a:cubicBezTo>
                    <a:pt x="610260" y="516501"/>
                    <a:pt x="624126" y="497931"/>
                    <a:pt x="632639" y="476647"/>
                  </a:cubicBezTo>
                  <a:cubicBezTo>
                    <a:pt x="651603" y="474982"/>
                    <a:pt x="669399" y="466911"/>
                    <a:pt x="683024" y="453543"/>
                  </a:cubicBezTo>
                  <a:cubicBezTo>
                    <a:pt x="691408" y="474838"/>
                    <a:pt x="705879" y="493044"/>
                    <a:pt x="724383" y="505979"/>
                  </a:cubicBezTo>
                  <a:lnTo>
                    <a:pt x="724383" y="530987"/>
                  </a:lnTo>
                  <a:lnTo>
                    <a:pt x="618428" y="562778"/>
                  </a:lnTo>
                  <a:cubicBezTo>
                    <a:pt x="614921" y="563816"/>
                    <a:pt x="611530" y="565166"/>
                    <a:pt x="608219" y="566662"/>
                  </a:cubicBezTo>
                  <a:close/>
                  <a:moveTo>
                    <a:pt x="642052" y="349220"/>
                  </a:moveTo>
                  <a:cubicBezTo>
                    <a:pt x="659768" y="355939"/>
                    <a:pt x="672953" y="371527"/>
                    <a:pt x="674729" y="390151"/>
                  </a:cubicBezTo>
                  <a:cubicBezTo>
                    <a:pt x="676079" y="404307"/>
                    <a:pt x="671617" y="417852"/>
                    <a:pt x="662141" y="428279"/>
                  </a:cubicBezTo>
                  <a:cubicBezTo>
                    <a:pt x="656441" y="434533"/>
                    <a:pt x="649199" y="438914"/>
                    <a:pt x="641344" y="441583"/>
                  </a:cubicBezTo>
                  <a:cubicBezTo>
                    <a:pt x="641803" y="437121"/>
                    <a:pt x="642052" y="432586"/>
                    <a:pt x="642052" y="427997"/>
                  </a:cubicBezTo>
                  <a:close/>
                  <a:moveTo>
                    <a:pt x="790218" y="279831"/>
                  </a:moveTo>
                  <a:cubicBezTo>
                    <a:pt x="835604" y="279831"/>
                    <a:pt x="872532" y="316759"/>
                    <a:pt x="872532" y="362145"/>
                  </a:cubicBezTo>
                  <a:lnTo>
                    <a:pt x="872532" y="411534"/>
                  </a:lnTo>
                  <a:cubicBezTo>
                    <a:pt x="872532" y="456920"/>
                    <a:pt x="835604" y="493848"/>
                    <a:pt x="790218" y="493848"/>
                  </a:cubicBezTo>
                  <a:cubicBezTo>
                    <a:pt x="744832" y="493848"/>
                    <a:pt x="707903" y="456920"/>
                    <a:pt x="707903" y="411534"/>
                  </a:cubicBezTo>
                  <a:lnTo>
                    <a:pt x="707903" y="362145"/>
                  </a:lnTo>
                  <a:cubicBezTo>
                    <a:pt x="707903" y="316759"/>
                    <a:pt x="744832" y="279831"/>
                    <a:pt x="790218" y="279831"/>
                  </a:cubicBezTo>
                  <a:close/>
                  <a:moveTo>
                    <a:pt x="395551" y="137759"/>
                  </a:moveTo>
                  <a:cubicBezTo>
                    <a:pt x="400165" y="85090"/>
                    <a:pt x="441275" y="41497"/>
                    <a:pt x="493324" y="34110"/>
                  </a:cubicBezTo>
                  <a:cubicBezTo>
                    <a:pt x="499103" y="33282"/>
                    <a:pt x="504867" y="32888"/>
                    <a:pt x="510551" y="32888"/>
                  </a:cubicBezTo>
                  <a:cubicBezTo>
                    <a:pt x="538340" y="32888"/>
                    <a:pt x="564578" y="42615"/>
                    <a:pt x="585848" y="61055"/>
                  </a:cubicBezTo>
                  <a:cubicBezTo>
                    <a:pt x="611104" y="82968"/>
                    <a:pt x="625589" y="114713"/>
                    <a:pt x="625589" y="148128"/>
                  </a:cubicBezTo>
                  <a:cubicBezTo>
                    <a:pt x="625589" y="187540"/>
                    <a:pt x="605572" y="220386"/>
                    <a:pt x="569222" y="240635"/>
                  </a:cubicBezTo>
                  <a:cubicBezTo>
                    <a:pt x="566096" y="242380"/>
                    <a:pt x="563411" y="244615"/>
                    <a:pt x="560775" y="246905"/>
                  </a:cubicBezTo>
                  <a:lnTo>
                    <a:pt x="526812" y="246905"/>
                  </a:lnTo>
                  <a:lnTo>
                    <a:pt x="526812" y="181054"/>
                  </a:lnTo>
                  <a:lnTo>
                    <a:pt x="493886" y="181054"/>
                  </a:lnTo>
                  <a:lnTo>
                    <a:pt x="493886" y="246905"/>
                  </a:lnTo>
                  <a:lnTo>
                    <a:pt x="460020" y="246905"/>
                  </a:lnTo>
                  <a:cubicBezTo>
                    <a:pt x="457439" y="244662"/>
                    <a:pt x="454834" y="242460"/>
                    <a:pt x="451772" y="240748"/>
                  </a:cubicBezTo>
                  <a:cubicBezTo>
                    <a:pt x="412263" y="218626"/>
                    <a:pt x="391765" y="181087"/>
                    <a:pt x="395551" y="137759"/>
                  </a:cubicBezTo>
                  <a:close/>
                  <a:moveTo>
                    <a:pt x="543275" y="312757"/>
                  </a:moveTo>
                  <a:lnTo>
                    <a:pt x="477423" y="312757"/>
                  </a:lnTo>
                  <a:lnTo>
                    <a:pt x="477423" y="283947"/>
                  </a:lnTo>
                  <a:cubicBezTo>
                    <a:pt x="477423" y="282548"/>
                    <a:pt x="476981" y="281230"/>
                    <a:pt x="476861" y="279831"/>
                  </a:cubicBezTo>
                  <a:lnTo>
                    <a:pt x="543853" y="279831"/>
                  </a:lnTo>
                  <a:cubicBezTo>
                    <a:pt x="543734" y="281247"/>
                    <a:pt x="543275" y="282580"/>
                    <a:pt x="543275" y="284011"/>
                  </a:cubicBezTo>
                  <a:close/>
                  <a:moveTo>
                    <a:pt x="543275" y="345683"/>
                  </a:moveTo>
                  <a:cubicBezTo>
                    <a:pt x="543275" y="363841"/>
                    <a:pt x="528508" y="378608"/>
                    <a:pt x="510349" y="378608"/>
                  </a:cubicBezTo>
                  <a:cubicBezTo>
                    <a:pt x="492190" y="378608"/>
                    <a:pt x="477423" y="363841"/>
                    <a:pt x="477423" y="345683"/>
                  </a:cubicBezTo>
                  <a:close/>
                  <a:moveTo>
                    <a:pt x="374345" y="203505"/>
                  </a:moveTo>
                  <a:cubicBezTo>
                    <a:pt x="386468" y="230475"/>
                    <a:pt x="407224" y="253552"/>
                    <a:pt x="435704" y="269494"/>
                  </a:cubicBezTo>
                  <a:cubicBezTo>
                    <a:pt x="441121" y="272524"/>
                    <a:pt x="444498" y="278055"/>
                    <a:pt x="444498" y="283947"/>
                  </a:cubicBezTo>
                  <a:lnTo>
                    <a:pt x="444498" y="345683"/>
                  </a:lnTo>
                  <a:cubicBezTo>
                    <a:pt x="444498" y="382000"/>
                    <a:pt x="474032" y="411534"/>
                    <a:pt x="510349" y="411534"/>
                  </a:cubicBezTo>
                  <a:cubicBezTo>
                    <a:pt x="546666" y="411534"/>
                    <a:pt x="576201" y="382000"/>
                    <a:pt x="576201" y="345683"/>
                  </a:cubicBezTo>
                  <a:lnTo>
                    <a:pt x="576201" y="284011"/>
                  </a:lnTo>
                  <a:cubicBezTo>
                    <a:pt x="576201" y="278103"/>
                    <a:pt x="579658" y="272493"/>
                    <a:pt x="585237" y="269398"/>
                  </a:cubicBezTo>
                  <a:cubicBezTo>
                    <a:pt x="613635" y="253585"/>
                    <a:pt x="634512" y="230916"/>
                    <a:pt x="646594" y="204100"/>
                  </a:cubicBezTo>
                  <a:cubicBezTo>
                    <a:pt x="664954" y="231167"/>
                    <a:pt x="674978" y="263055"/>
                    <a:pt x="674978" y="296294"/>
                  </a:cubicBezTo>
                  <a:lnTo>
                    <a:pt x="674978" y="330619"/>
                  </a:lnTo>
                  <a:cubicBezTo>
                    <a:pt x="665347" y="323328"/>
                    <a:pt x="654214" y="317957"/>
                    <a:pt x="642052" y="315177"/>
                  </a:cubicBezTo>
                  <a:lnTo>
                    <a:pt x="642052" y="296294"/>
                  </a:lnTo>
                  <a:lnTo>
                    <a:pt x="609126" y="296294"/>
                  </a:lnTo>
                  <a:lnTo>
                    <a:pt x="609126" y="427997"/>
                  </a:lnTo>
                  <a:cubicBezTo>
                    <a:pt x="609126" y="482475"/>
                    <a:pt x="564827" y="526774"/>
                    <a:pt x="510349" y="526774"/>
                  </a:cubicBezTo>
                  <a:cubicBezTo>
                    <a:pt x="455871" y="526774"/>
                    <a:pt x="411572" y="482475"/>
                    <a:pt x="411572" y="427997"/>
                  </a:cubicBezTo>
                  <a:lnTo>
                    <a:pt x="411572" y="296294"/>
                  </a:lnTo>
                  <a:lnTo>
                    <a:pt x="378646" y="296294"/>
                  </a:lnTo>
                  <a:lnTo>
                    <a:pt x="378646" y="315177"/>
                  </a:lnTo>
                  <a:cubicBezTo>
                    <a:pt x="366484" y="317957"/>
                    <a:pt x="355351" y="323328"/>
                    <a:pt x="345720" y="330619"/>
                  </a:cubicBezTo>
                  <a:lnTo>
                    <a:pt x="345720" y="296294"/>
                  </a:lnTo>
                  <a:cubicBezTo>
                    <a:pt x="345720" y="262533"/>
                    <a:pt x="355761" y="230572"/>
                    <a:pt x="374345" y="203505"/>
                  </a:cubicBezTo>
                  <a:close/>
                  <a:moveTo>
                    <a:pt x="148166" y="411534"/>
                  </a:moveTo>
                  <a:lnTo>
                    <a:pt x="148166" y="362145"/>
                  </a:lnTo>
                  <a:cubicBezTo>
                    <a:pt x="148166" y="316759"/>
                    <a:pt x="185095" y="279831"/>
                    <a:pt x="230480" y="279831"/>
                  </a:cubicBezTo>
                  <a:cubicBezTo>
                    <a:pt x="275866" y="279831"/>
                    <a:pt x="312795" y="316759"/>
                    <a:pt x="312795" y="362145"/>
                  </a:cubicBezTo>
                  <a:lnTo>
                    <a:pt x="312795" y="411534"/>
                  </a:lnTo>
                  <a:cubicBezTo>
                    <a:pt x="312795" y="456920"/>
                    <a:pt x="275866" y="493848"/>
                    <a:pt x="230480" y="493848"/>
                  </a:cubicBezTo>
                  <a:cubicBezTo>
                    <a:pt x="185095" y="493848"/>
                    <a:pt x="148166" y="456920"/>
                    <a:pt x="148166" y="411534"/>
                  </a:cubicBezTo>
                  <a:close/>
                  <a:moveTo>
                    <a:pt x="230480" y="526774"/>
                  </a:moveTo>
                  <a:cubicBezTo>
                    <a:pt x="241920" y="526774"/>
                    <a:pt x="252973" y="525046"/>
                    <a:pt x="263406" y="521920"/>
                  </a:cubicBezTo>
                  <a:lnTo>
                    <a:pt x="263406" y="538695"/>
                  </a:lnTo>
                  <a:cubicBezTo>
                    <a:pt x="259323" y="545013"/>
                    <a:pt x="247980" y="559700"/>
                    <a:pt x="230480" y="559700"/>
                  </a:cubicBezTo>
                  <a:cubicBezTo>
                    <a:pt x="212980" y="559700"/>
                    <a:pt x="201638" y="544997"/>
                    <a:pt x="197554" y="538712"/>
                  </a:cubicBezTo>
                  <a:lnTo>
                    <a:pt x="197554" y="521934"/>
                  </a:lnTo>
                  <a:cubicBezTo>
                    <a:pt x="207988" y="525046"/>
                    <a:pt x="219041" y="526774"/>
                    <a:pt x="230480" y="526774"/>
                  </a:cubicBezTo>
                  <a:close/>
                  <a:moveTo>
                    <a:pt x="197554" y="757254"/>
                  </a:moveTo>
                  <a:lnTo>
                    <a:pt x="131703" y="757254"/>
                  </a:lnTo>
                  <a:lnTo>
                    <a:pt x="131703" y="642014"/>
                  </a:lnTo>
                  <a:lnTo>
                    <a:pt x="98777" y="642014"/>
                  </a:lnTo>
                  <a:lnTo>
                    <a:pt x="98777" y="757254"/>
                  </a:lnTo>
                  <a:lnTo>
                    <a:pt x="32926" y="757254"/>
                  </a:lnTo>
                  <a:lnTo>
                    <a:pt x="32926" y="641621"/>
                  </a:lnTo>
                  <a:cubicBezTo>
                    <a:pt x="32926" y="619643"/>
                    <a:pt x="47065" y="600625"/>
                    <a:pt x="68126" y="594321"/>
                  </a:cubicBezTo>
                  <a:lnTo>
                    <a:pt x="174130" y="562513"/>
                  </a:lnTo>
                  <a:cubicBezTo>
                    <a:pt x="183712" y="574957"/>
                    <a:pt x="202249" y="592626"/>
                    <a:pt x="230480" y="592626"/>
                  </a:cubicBezTo>
                  <a:cubicBezTo>
                    <a:pt x="258712" y="592626"/>
                    <a:pt x="277249" y="574957"/>
                    <a:pt x="286831" y="562513"/>
                  </a:cubicBezTo>
                  <a:lnTo>
                    <a:pt x="349258" y="581252"/>
                  </a:lnTo>
                  <a:lnTo>
                    <a:pt x="303341" y="591838"/>
                  </a:lnTo>
                  <a:cubicBezTo>
                    <a:pt x="250746" y="603985"/>
                    <a:pt x="214017" y="650165"/>
                    <a:pt x="214017" y="704129"/>
                  </a:cubicBezTo>
                  <a:lnTo>
                    <a:pt x="214017" y="724329"/>
                  </a:lnTo>
                  <a:lnTo>
                    <a:pt x="246943" y="724329"/>
                  </a:lnTo>
                  <a:lnTo>
                    <a:pt x="246943" y="704129"/>
                  </a:lnTo>
                  <a:cubicBezTo>
                    <a:pt x="246943" y="665575"/>
                    <a:pt x="273189" y="632602"/>
                    <a:pt x="310753" y="623920"/>
                  </a:cubicBezTo>
                  <a:lnTo>
                    <a:pt x="397054" y="603999"/>
                  </a:lnTo>
                  <a:lnTo>
                    <a:pt x="416459" y="701065"/>
                  </a:lnTo>
                  <a:lnTo>
                    <a:pt x="450904" y="680406"/>
                  </a:lnTo>
                  <a:lnTo>
                    <a:pt x="460711" y="709860"/>
                  </a:lnTo>
                  <a:lnTo>
                    <a:pt x="445817" y="888957"/>
                  </a:lnTo>
                  <a:lnTo>
                    <a:pt x="362183" y="888957"/>
                  </a:lnTo>
                  <a:lnTo>
                    <a:pt x="362183" y="707866"/>
                  </a:lnTo>
                  <a:lnTo>
                    <a:pt x="329257" y="707866"/>
                  </a:lnTo>
                  <a:lnTo>
                    <a:pt x="329257" y="888957"/>
                  </a:lnTo>
                  <a:lnTo>
                    <a:pt x="246943" y="888957"/>
                  </a:lnTo>
                  <a:lnTo>
                    <a:pt x="246943" y="806643"/>
                  </a:lnTo>
                  <a:cubicBezTo>
                    <a:pt x="246943" y="779418"/>
                    <a:pt x="224780" y="757254"/>
                    <a:pt x="197554" y="757254"/>
                  </a:cubicBezTo>
                  <a:close/>
                  <a:moveTo>
                    <a:pt x="987772" y="757254"/>
                  </a:moveTo>
                  <a:lnTo>
                    <a:pt x="921921" y="757254"/>
                  </a:lnTo>
                  <a:lnTo>
                    <a:pt x="921921" y="642014"/>
                  </a:lnTo>
                  <a:lnTo>
                    <a:pt x="888995" y="642014"/>
                  </a:lnTo>
                  <a:lnTo>
                    <a:pt x="888995" y="757254"/>
                  </a:lnTo>
                  <a:lnTo>
                    <a:pt x="823144" y="757254"/>
                  </a:lnTo>
                  <a:cubicBezTo>
                    <a:pt x="795918" y="757254"/>
                    <a:pt x="773755" y="779418"/>
                    <a:pt x="773755" y="806643"/>
                  </a:cubicBezTo>
                  <a:lnTo>
                    <a:pt x="773755" y="888957"/>
                  </a:lnTo>
                  <a:lnTo>
                    <a:pt x="691441" y="888957"/>
                  </a:lnTo>
                  <a:lnTo>
                    <a:pt x="691441" y="707866"/>
                  </a:lnTo>
                  <a:lnTo>
                    <a:pt x="658515" y="707866"/>
                  </a:lnTo>
                  <a:lnTo>
                    <a:pt x="658515" y="888957"/>
                  </a:lnTo>
                  <a:lnTo>
                    <a:pt x="574881" y="888957"/>
                  </a:lnTo>
                  <a:lnTo>
                    <a:pt x="559954" y="709860"/>
                  </a:lnTo>
                  <a:lnTo>
                    <a:pt x="569761" y="680406"/>
                  </a:lnTo>
                  <a:lnTo>
                    <a:pt x="604206" y="701065"/>
                  </a:lnTo>
                  <a:lnTo>
                    <a:pt x="623612" y="603999"/>
                  </a:lnTo>
                  <a:lnTo>
                    <a:pt x="709928" y="623920"/>
                  </a:lnTo>
                  <a:cubicBezTo>
                    <a:pt x="747509" y="632602"/>
                    <a:pt x="773755" y="665575"/>
                    <a:pt x="773755" y="704129"/>
                  </a:cubicBezTo>
                  <a:lnTo>
                    <a:pt x="773755" y="724329"/>
                  </a:lnTo>
                  <a:lnTo>
                    <a:pt x="806681" y="724329"/>
                  </a:lnTo>
                  <a:lnTo>
                    <a:pt x="806681" y="704129"/>
                  </a:lnTo>
                  <a:cubicBezTo>
                    <a:pt x="806681" y="650165"/>
                    <a:pt x="769952" y="603985"/>
                    <a:pt x="717357" y="591838"/>
                  </a:cubicBezTo>
                  <a:lnTo>
                    <a:pt x="671440" y="581252"/>
                  </a:lnTo>
                  <a:lnTo>
                    <a:pt x="733867" y="562513"/>
                  </a:lnTo>
                  <a:cubicBezTo>
                    <a:pt x="743449" y="574957"/>
                    <a:pt x="761986" y="592626"/>
                    <a:pt x="790218" y="592626"/>
                  </a:cubicBezTo>
                  <a:cubicBezTo>
                    <a:pt x="818450" y="592626"/>
                    <a:pt x="836987" y="574957"/>
                    <a:pt x="846568" y="562513"/>
                  </a:cubicBezTo>
                  <a:lnTo>
                    <a:pt x="952587" y="594321"/>
                  </a:lnTo>
                  <a:cubicBezTo>
                    <a:pt x="973633" y="600625"/>
                    <a:pt x="987772" y="619643"/>
                    <a:pt x="987772" y="641621"/>
                  </a:cubicBezTo>
                  <a:close/>
                </a:path>
              </a:pathLst>
            </a:custGeom>
            <a:grpFill/>
            <a:ln w="2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5384801" y="3671293"/>
            <a:ext cx="1422400" cy="4305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關鍵資訊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3" name="任意多边形: 形状 2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" name="任意多边形: 形状 3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695325" y="1449388"/>
            <a:ext cx="10801350" cy="4859337"/>
          </a:xfrm>
          <a:prstGeom prst="roundRect">
            <a:avLst>
              <a:gd name="adj" fmla="val 2000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279400" algn="ctr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任意多边形: 形状 12"/>
          <p:cNvSpPr/>
          <p:nvPr/>
        </p:nvSpPr>
        <p:spPr>
          <a:xfrm rot="16200000">
            <a:off x="2527604" y="1644275"/>
            <a:ext cx="2177212" cy="4743195"/>
          </a:xfrm>
          <a:custGeom>
            <a:avLst/>
            <a:gdLst>
              <a:gd name="connsiteX0" fmla="*/ 0 w 2843892"/>
              <a:gd name="connsiteY0" fmla="*/ 0 h 4743195"/>
              <a:gd name="connsiteX1" fmla="*/ 2843892 w 2843892"/>
              <a:gd name="connsiteY1" fmla="*/ 0 h 4743195"/>
              <a:gd name="connsiteX2" fmla="*/ 2773380 w 2843892"/>
              <a:gd name="connsiteY2" fmla="*/ 162161 h 4743195"/>
              <a:gd name="connsiteX3" fmla="*/ 2254887 w 2843892"/>
              <a:gd name="connsiteY3" fmla="*/ 4569068 h 4743195"/>
              <a:gd name="connsiteX4" fmla="*/ 2253488 w 2843892"/>
              <a:gd name="connsiteY4" fmla="*/ 4743195 h 4743195"/>
              <a:gd name="connsiteX5" fmla="*/ 590404 w 2843892"/>
              <a:gd name="connsiteY5" fmla="*/ 4743195 h 4743195"/>
              <a:gd name="connsiteX6" fmla="*/ 589005 w 2843892"/>
              <a:gd name="connsiteY6" fmla="*/ 4569068 h 4743195"/>
              <a:gd name="connsiteX7" fmla="*/ 70512 w 2843892"/>
              <a:gd name="connsiteY7" fmla="*/ 162161 h 474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43892" h="4743195">
                <a:moveTo>
                  <a:pt x="0" y="0"/>
                </a:moveTo>
                <a:lnTo>
                  <a:pt x="2843892" y="0"/>
                </a:lnTo>
                <a:lnTo>
                  <a:pt x="2773380" y="162161"/>
                </a:lnTo>
                <a:cubicBezTo>
                  <a:pt x="2491694" y="910789"/>
                  <a:pt x="2287040" y="2579714"/>
                  <a:pt x="2254887" y="4569068"/>
                </a:cubicBezTo>
                <a:lnTo>
                  <a:pt x="2253488" y="4743195"/>
                </a:lnTo>
                <a:lnTo>
                  <a:pt x="590404" y="4743195"/>
                </a:lnTo>
                <a:lnTo>
                  <a:pt x="589005" y="4569068"/>
                </a:lnTo>
                <a:cubicBezTo>
                  <a:pt x="556852" y="2579715"/>
                  <a:pt x="352198" y="910790"/>
                  <a:pt x="70512" y="16216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  <a:lumOff val="15000"/>
                  <a:alpha val="0"/>
                </a:schemeClr>
              </a:gs>
              <a:gs pos="19000">
                <a:srgbClr val="004FBB">
                  <a:alpha val="8000"/>
                </a:srgbClr>
              </a:gs>
              <a:gs pos="100000">
                <a:srgbClr val="0047A8">
                  <a:alpha val="1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49622" y="3762740"/>
            <a:ext cx="30762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accent1"/>
                </a:solidFill>
              </a:rPr>
              <a:t>加強員工工作能力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536909" y="3168209"/>
            <a:ext cx="1650726" cy="165072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85000"/>
                  <a:lumOff val="15000"/>
                </a:schemeClr>
              </a:gs>
              <a:gs pos="100000">
                <a:schemeClr val="accent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outerShdw blurRad="190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弧形 15"/>
          <p:cNvSpPr/>
          <p:nvPr/>
        </p:nvSpPr>
        <p:spPr>
          <a:xfrm>
            <a:off x="3559164" y="2190464"/>
            <a:ext cx="3606216" cy="3606216"/>
          </a:xfrm>
          <a:prstGeom prst="arc">
            <a:avLst>
              <a:gd name="adj1" fmla="val 11385486"/>
              <a:gd name="adj2" fmla="val 10201741"/>
            </a:avLst>
          </a:prstGeom>
          <a:noFill/>
          <a:ln w="635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弧形 16"/>
          <p:cNvSpPr/>
          <p:nvPr/>
        </p:nvSpPr>
        <p:spPr>
          <a:xfrm>
            <a:off x="4183581" y="2814881"/>
            <a:ext cx="2357382" cy="2357382"/>
          </a:xfrm>
          <a:prstGeom prst="arc">
            <a:avLst>
              <a:gd name="adj1" fmla="val 11734632"/>
              <a:gd name="adj2" fmla="val 9858185"/>
            </a:avLst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文本框 18"/>
          <p:cNvSpPr txBox="1"/>
          <p:nvPr/>
        </p:nvSpPr>
        <p:spPr>
          <a:xfrm>
            <a:off x="4808274" y="3889812"/>
            <a:ext cx="1097280" cy="7004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sz="1800" kern="0" dirty="0">
                <a:solidFill>
                  <a:schemeClr val="bg1"/>
                </a:solidFill>
                <a:effectLst/>
                <a:latin typeface="+mn-ea"/>
                <a:cs typeface="仿宋_GB2312"/>
              </a:rPr>
              <a:t>通過</a:t>
            </a:r>
            <a:r>
              <a:rPr lang="zh-CN" altLang="en-US" sz="1800" kern="0" dirty="0">
                <a:solidFill>
                  <a:schemeClr val="bg1"/>
                </a:solidFill>
                <a:effectLst/>
                <a:latin typeface="+mn-ea"/>
                <a:cs typeface="仿宋_GB2312"/>
              </a:rPr>
              <a:t>哪些</a:t>
            </a:r>
            <a:endParaRPr lang="en-US" altLang="zh-CN" sz="1800" kern="0" dirty="0">
              <a:solidFill>
                <a:schemeClr val="bg1"/>
              </a:solidFill>
              <a:effectLst/>
              <a:latin typeface="+mn-ea"/>
              <a:cs typeface="仿宋_GB2312"/>
            </a:endParaRPr>
          </a:p>
          <a:p>
            <a:pPr>
              <a:lnSpc>
                <a:spcPct val="110000"/>
              </a:lnSpc>
            </a:pPr>
            <a:r>
              <a:rPr lang="zh-CN" altLang="en-US" kern="0" dirty="0">
                <a:solidFill>
                  <a:schemeClr val="bg1"/>
                </a:solidFill>
                <a:latin typeface="+mn-ea"/>
              </a:rPr>
              <a:t>具體措施</a:t>
            </a:r>
            <a:endParaRPr lang="en-US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" name="任意多边形: 形状 19"/>
          <p:cNvSpPr/>
          <p:nvPr/>
        </p:nvSpPr>
        <p:spPr>
          <a:xfrm>
            <a:off x="5032083" y="3416826"/>
            <a:ext cx="660378" cy="660378"/>
          </a:xfrm>
          <a:custGeom>
            <a:avLst/>
            <a:gdLst>
              <a:gd name="connsiteX0" fmla="*/ 956522 w 1010666"/>
              <a:gd name="connsiteY0" fmla="*/ 198521 h 1010666"/>
              <a:gd name="connsiteX1" fmla="*/ 541419 w 1010666"/>
              <a:gd name="connsiteY1" fmla="*/ 306811 h 1010666"/>
              <a:gd name="connsiteX2" fmla="*/ 541419 w 1010666"/>
              <a:gd name="connsiteY2" fmla="*/ 920435 h 1010666"/>
              <a:gd name="connsiteX3" fmla="*/ 902376 w 1010666"/>
              <a:gd name="connsiteY3" fmla="*/ 830188 h 1010666"/>
              <a:gd name="connsiteX4" fmla="*/ 72187 w 1010666"/>
              <a:gd name="connsiteY4" fmla="*/ 198521 h 1010666"/>
              <a:gd name="connsiteX5" fmla="*/ 108281 w 1010666"/>
              <a:gd name="connsiteY5" fmla="*/ 830188 h 1010666"/>
              <a:gd name="connsiteX6" fmla="*/ 469231 w 1010666"/>
              <a:gd name="connsiteY6" fmla="*/ 920435 h 1010666"/>
              <a:gd name="connsiteX7" fmla="*/ 469231 w 1010666"/>
              <a:gd name="connsiteY7" fmla="*/ 306811 h 1010666"/>
              <a:gd name="connsiteX8" fmla="*/ 72187 w 1010666"/>
              <a:gd name="connsiteY8" fmla="*/ 198521 h 1010666"/>
              <a:gd name="connsiteX9" fmla="*/ 108281 w 1010666"/>
              <a:gd name="connsiteY9" fmla="*/ 0 h 1010666"/>
              <a:gd name="connsiteX10" fmla="*/ 487273 w 1010666"/>
              <a:gd name="connsiteY10" fmla="*/ 216565 h 1010666"/>
              <a:gd name="connsiteX11" fmla="*/ 460576 w 1010666"/>
              <a:gd name="connsiteY11" fmla="*/ 216565 h 1010666"/>
              <a:gd name="connsiteX12" fmla="*/ 482561 w 1010666"/>
              <a:gd name="connsiteY12" fmla="*/ 224969 h 1010666"/>
              <a:gd name="connsiteX13" fmla="*/ 505334 w 1010666"/>
              <a:gd name="connsiteY13" fmla="*/ 234623 h 1010666"/>
              <a:gd name="connsiteX14" fmla="*/ 562478 w 1010666"/>
              <a:gd name="connsiteY14" fmla="*/ 216565 h 1010666"/>
              <a:gd name="connsiteX15" fmla="*/ 523376 w 1010666"/>
              <a:gd name="connsiteY15" fmla="*/ 216565 h 1010666"/>
              <a:gd name="connsiteX16" fmla="*/ 902375 w 1010666"/>
              <a:gd name="connsiteY16" fmla="*/ 0 h 1010666"/>
              <a:gd name="connsiteX17" fmla="*/ 884333 w 1010666"/>
              <a:gd name="connsiteY17" fmla="*/ 54145 h 1010666"/>
              <a:gd name="connsiteX18" fmla="*/ 608840 w 1010666"/>
              <a:gd name="connsiteY18" fmla="*/ 173965 h 1010666"/>
              <a:gd name="connsiteX19" fmla="*/ 582073 w 1010666"/>
              <a:gd name="connsiteY19" fmla="*/ 210373 h 1010666"/>
              <a:gd name="connsiteX20" fmla="*/ 613653 w 1010666"/>
              <a:gd name="connsiteY20" fmla="*/ 200394 h 1010666"/>
              <a:gd name="connsiteX21" fmla="*/ 633305 w 1010666"/>
              <a:gd name="connsiteY21" fmla="*/ 195481 h 1010666"/>
              <a:gd name="connsiteX22" fmla="*/ 634393 w 1010666"/>
              <a:gd name="connsiteY22" fmla="*/ 193464 h 1010666"/>
              <a:gd name="connsiteX23" fmla="*/ 938477 w 1010666"/>
              <a:gd name="connsiteY23" fmla="*/ 72187 h 1010666"/>
              <a:gd name="connsiteX24" fmla="*/ 938477 w 1010666"/>
              <a:gd name="connsiteY24" fmla="*/ 108290 h 1010666"/>
              <a:gd name="connsiteX25" fmla="*/ 721913 w 1010666"/>
              <a:gd name="connsiteY25" fmla="*/ 162435 h 1010666"/>
              <a:gd name="connsiteX26" fmla="*/ 649218 w 1010666"/>
              <a:gd name="connsiteY26" fmla="*/ 191504 h 1010666"/>
              <a:gd name="connsiteX27" fmla="*/ 711549 w 1010666"/>
              <a:gd name="connsiteY27" fmla="*/ 175924 h 1010666"/>
              <a:gd name="connsiteX28" fmla="*/ 1010666 w 1010666"/>
              <a:gd name="connsiteY28" fmla="*/ 144376 h 1010666"/>
              <a:gd name="connsiteX29" fmla="*/ 938478 w 1010666"/>
              <a:gd name="connsiteY29" fmla="*/ 884332 h 1010666"/>
              <a:gd name="connsiteX30" fmla="*/ 505334 w 1010666"/>
              <a:gd name="connsiteY30" fmla="*/ 1010666 h 1010666"/>
              <a:gd name="connsiteX31" fmla="*/ 54145 w 1010666"/>
              <a:gd name="connsiteY31" fmla="*/ 884332 h 1010666"/>
              <a:gd name="connsiteX32" fmla="*/ 0 w 1010666"/>
              <a:gd name="connsiteY32" fmla="*/ 144376 h 1010666"/>
              <a:gd name="connsiteX33" fmla="*/ 282257 w 1010666"/>
              <a:gd name="connsiteY33" fmla="*/ 166133 h 1010666"/>
              <a:gd name="connsiteX34" fmla="*/ 320388 w 1010666"/>
              <a:gd name="connsiteY34" fmla="*/ 175084 h 1010666"/>
              <a:gd name="connsiteX35" fmla="*/ 288760 w 1010666"/>
              <a:gd name="connsiteY35" fmla="*/ 162436 h 1010666"/>
              <a:gd name="connsiteX36" fmla="*/ 72188 w 1010666"/>
              <a:gd name="connsiteY36" fmla="*/ 108291 h 1010666"/>
              <a:gd name="connsiteX37" fmla="*/ 72188 w 1010666"/>
              <a:gd name="connsiteY37" fmla="*/ 72188 h 1010666"/>
              <a:gd name="connsiteX38" fmla="*/ 366909 w 1010666"/>
              <a:gd name="connsiteY38" fmla="*/ 180051 h 1010666"/>
              <a:gd name="connsiteX39" fmla="*/ 372677 w 1010666"/>
              <a:gd name="connsiteY39" fmla="*/ 188315 h 1010666"/>
              <a:gd name="connsiteX40" fmla="*/ 418863 w 1010666"/>
              <a:gd name="connsiteY40" fmla="*/ 201990 h 1010666"/>
              <a:gd name="connsiteX41" fmla="*/ 423639 w 1010666"/>
              <a:gd name="connsiteY41" fmla="*/ 203636 h 1010666"/>
              <a:gd name="connsiteX42" fmla="*/ 401825 w 1010666"/>
              <a:gd name="connsiteY42" fmla="*/ 173965 h 1010666"/>
              <a:gd name="connsiteX43" fmla="*/ 126332 w 1010666"/>
              <a:gd name="connsiteY43" fmla="*/ 54145 h 101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10666" h="1010666">
                <a:moveTo>
                  <a:pt x="956522" y="198521"/>
                </a:moveTo>
                <a:cubicBezTo>
                  <a:pt x="956522" y="198521"/>
                  <a:pt x="739957" y="193370"/>
                  <a:pt x="541419" y="306811"/>
                </a:cubicBezTo>
                <a:lnTo>
                  <a:pt x="541419" y="920435"/>
                </a:lnTo>
                <a:cubicBezTo>
                  <a:pt x="541419" y="920435"/>
                  <a:pt x="732214" y="812146"/>
                  <a:pt x="902376" y="830188"/>
                </a:cubicBezTo>
                <a:close/>
                <a:moveTo>
                  <a:pt x="72187" y="198521"/>
                </a:moveTo>
                <a:lnTo>
                  <a:pt x="108281" y="830188"/>
                </a:lnTo>
                <a:cubicBezTo>
                  <a:pt x="108281" y="830188"/>
                  <a:pt x="299077" y="827614"/>
                  <a:pt x="469231" y="920435"/>
                </a:cubicBezTo>
                <a:lnTo>
                  <a:pt x="469231" y="306811"/>
                </a:lnTo>
                <a:cubicBezTo>
                  <a:pt x="469231" y="306811"/>
                  <a:pt x="268135" y="188204"/>
                  <a:pt x="72187" y="198521"/>
                </a:cubicBezTo>
                <a:close/>
                <a:moveTo>
                  <a:pt x="108281" y="0"/>
                </a:moveTo>
                <a:cubicBezTo>
                  <a:pt x="342905" y="6771"/>
                  <a:pt x="487274" y="216565"/>
                  <a:pt x="487273" y="216565"/>
                </a:cubicBezTo>
                <a:lnTo>
                  <a:pt x="460576" y="216565"/>
                </a:lnTo>
                <a:lnTo>
                  <a:pt x="482561" y="224969"/>
                </a:lnTo>
                <a:cubicBezTo>
                  <a:pt x="497358" y="230907"/>
                  <a:pt x="505334" y="234623"/>
                  <a:pt x="505334" y="234623"/>
                </a:cubicBezTo>
                <a:lnTo>
                  <a:pt x="562478" y="216565"/>
                </a:lnTo>
                <a:lnTo>
                  <a:pt x="523376" y="216565"/>
                </a:lnTo>
                <a:cubicBezTo>
                  <a:pt x="523376" y="216565"/>
                  <a:pt x="667752" y="6771"/>
                  <a:pt x="902375" y="0"/>
                </a:cubicBezTo>
                <a:lnTo>
                  <a:pt x="884333" y="54145"/>
                </a:lnTo>
                <a:cubicBezTo>
                  <a:pt x="884333" y="54145"/>
                  <a:pt x="697792" y="83509"/>
                  <a:pt x="608840" y="173965"/>
                </a:cubicBezTo>
                <a:lnTo>
                  <a:pt x="582073" y="210373"/>
                </a:lnTo>
                <a:lnTo>
                  <a:pt x="613653" y="200394"/>
                </a:lnTo>
                <a:lnTo>
                  <a:pt x="633305" y="195481"/>
                </a:lnTo>
                <a:lnTo>
                  <a:pt x="634393" y="193464"/>
                </a:lnTo>
                <a:cubicBezTo>
                  <a:pt x="647808" y="170886"/>
                  <a:pt x="715412" y="80082"/>
                  <a:pt x="938477" y="72187"/>
                </a:cubicBezTo>
                <a:lnTo>
                  <a:pt x="938477" y="108290"/>
                </a:lnTo>
                <a:cubicBezTo>
                  <a:pt x="938477" y="108290"/>
                  <a:pt x="757999" y="135355"/>
                  <a:pt x="721913" y="162435"/>
                </a:cubicBezTo>
                <a:lnTo>
                  <a:pt x="649218" y="191504"/>
                </a:lnTo>
                <a:lnTo>
                  <a:pt x="711549" y="175924"/>
                </a:lnTo>
                <a:cubicBezTo>
                  <a:pt x="896092" y="135675"/>
                  <a:pt x="1010666" y="144376"/>
                  <a:pt x="1010666" y="144376"/>
                </a:cubicBezTo>
                <a:lnTo>
                  <a:pt x="938478" y="884332"/>
                </a:lnTo>
                <a:cubicBezTo>
                  <a:pt x="721914" y="868865"/>
                  <a:pt x="505334" y="1010666"/>
                  <a:pt x="505334" y="1010666"/>
                </a:cubicBezTo>
                <a:cubicBezTo>
                  <a:pt x="260401" y="863714"/>
                  <a:pt x="54145" y="884332"/>
                  <a:pt x="54145" y="884332"/>
                </a:cubicBezTo>
                <a:lnTo>
                  <a:pt x="0" y="144376"/>
                </a:lnTo>
                <a:cubicBezTo>
                  <a:pt x="104420" y="138575"/>
                  <a:pt x="201587" y="149817"/>
                  <a:pt x="282257" y="166133"/>
                </a:cubicBezTo>
                <a:lnTo>
                  <a:pt x="320388" y="175084"/>
                </a:lnTo>
                <a:lnTo>
                  <a:pt x="288760" y="162436"/>
                </a:lnTo>
                <a:cubicBezTo>
                  <a:pt x="252667" y="135355"/>
                  <a:pt x="72188" y="108291"/>
                  <a:pt x="72188" y="108291"/>
                </a:cubicBezTo>
                <a:lnTo>
                  <a:pt x="72188" y="72188"/>
                </a:lnTo>
                <a:cubicBezTo>
                  <a:pt x="263382" y="78954"/>
                  <a:pt x="340366" y="146634"/>
                  <a:pt x="366909" y="180051"/>
                </a:cubicBezTo>
                <a:lnTo>
                  <a:pt x="372677" y="188315"/>
                </a:lnTo>
                <a:lnTo>
                  <a:pt x="418863" y="201990"/>
                </a:lnTo>
                <a:lnTo>
                  <a:pt x="423639" y="203636"/>
                </a:lnTo>
                <a:lnTo>
                  <a:pt x="401825" y="173965"/>
                </a:lnTo>
                <a:cubicBezTo>
                  <a:pt x="312873" y="83509"/>
                  <a:pt x="126332" y="54145"/>
                  <a:pt x="126332" y="54145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  <a:alpha val="2000"/>
                </a:schemeClr>
              </a:gs>
            </a:gsLst>
            <a:lin ang="5400000" scaled="1"/>
          </a:gradFill>
          <a:ln w="41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7051057" y="2216786"/>
            <a:ext cx="2830866" cy="369536"/>
            <a:chOff x="7679090" y="2042161"/>
            <a:chExt cx="2830866" cy="369536"/>
          </a:xfrm>
        </p:grpSpPr>
        <p:sp>
          <p:nvSpPr>
            <p:cNvPr id="22" name="文本框 21"/>
            <p:cNvSpPr txBox="1"/>
            <p:nvPr/>
          </p:nvSpPr>
          <p:spPr>
            <a:xfrm>
              <a:off x="7875697" y="2103818"/>
              <a:ext cx="2438400" cy="24574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6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n-ea"/>
                  <a:cs typeface="仿宋_GB2312"/>
                </a:rPr>
                <a:t>主要來提升員工的某項能力</a:t>
              </a:r>
              <a:endPara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仿宋_GB2312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7679090" y="2042161"/>
              <a:ext cx="2830866" cy="369536"/>
            </a:xfrm>
            <a:prstGeom prst="roundRect">
              <a:avLst>
                <a:gd name="adj" fmla="val 16600"/>
              </a:avLst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椭圆 23"/>
          <p:cNvSpPr/>
          <p:nvPr/>
        </p:nvSpPr>
        <p:spPr>
          <a:xfrm>
            <a:off x="5948927" y="2122917"/>
            <a:ext cx="557274" cy="55727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椭圆 24"/>
          <p:cNvSpPr/>
          <p:nvPr/>
        </p:nvSpPr>
        <p:spPr>
          <a:xfrm>
            <a:off x="6685293" y="2884683"/>
            <a:ext cx="557274" cy="55727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椭圆 25"/>
          <p:cNvSpPr/>
          <p:nvPr/>
        </p:nvSpPr>
        <p:spPr>
          <a:xfrm>
            <a:off x="6868079" y="3714935"/>
            <a:ext cx="557274" cy="55727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椭圆 26"/>
          <p:cNvSpPr/>
          <p:nvPr/>
        </p:nvSpPr>
        <p:spPr>
          <a:xfrm>
            <a:off x="6685293" y="4529078"/>
            <a:ext cx="557274" cy="55727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椭圆 27"/>
          <p:cNvSpPr/>
          <p:nvPr/>
        </p:nvSpPr>
        <p:spPr>
          <a:xfrm>
            <a:off x="5948927" y="5306952"/>
            <a:ext cx="557274" cy="55727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组合 28"/>
          <p:cNvGrpSpPr/>
          <p:nvPr/>
        </p:nvGrpSpPr>
        <p:grpSpPr>
          <a:xfrm>
            <a:off x="7787423" y="2978552"/>
            <a:ext cx="2830866" cy="369536"/>
            <a:chOff x="7679090" y="2715027"/>
            <a:chExt cx="2830866" cy="369536"/>
          </a:xfrm>
        </p:grpSpPr>
        <p:sp>
          <p:nvSpPr>
            <p:cNvPr id="30" name="文本框 29"/>
            <p:cNvSpPr txBox="1"/>
            <p:nvPr/>
          </p:nvSpPr>
          <p:spPr>
            <a:xfrm>
              <a:off x="7875697" y="2776684"/>
              <a:ext cx="2438400" cy="24574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6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n-ea"/>
                  <a:cs typeface="仿宋_GB2312"/>
                </a:rPr>
                <a:t>主要來提升員工的某項能力</a:t>
              </a:r>
              <a:endPara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仿宋_GB2312"/>
              </a:endParaRPr>
            </a:p>
          </p:txBody>
        </p:sp>
        <p:sp>
          <p:nvSpPr>
            <p:cNvPr id="31" name="矩形: 圆角 30"/>
            <p:cNvSpPr/>
            <p:nvPr/>
          </p:nvSpPr>
          <p:spPr>
            <a:xfrm>
              <a:off x="7679090" y="2715027"/>
              <a:ext cx="2830866" cy="369536"/>
            </a:xfrm>
            <a:prstGeom prst="roundRect">
              <a:avLst>
                <a:gd name="adj" fmla="val 16600"/>
              </a:avLst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970209" y="3808804"/>
            <a:ext cx="2830866" cy="369536"/>
            <a:chOff x="7679090" y="3660776"/>
            <a:chExt cx="2830866" cy="369536"/>
          </a:xfrm>
        </p:grpSpPr>
        <p:sp>
          <p:nvSpPr>
            <p:cNvPr id="33" name="文本框 32"/>
            <p:cNvSpPr txBox="1"/>
            <p:nvPr/>
          </p:nvSpPr>
          <p:spPr>
            <a:xfrm>
              <a:off x="7875697" y="3722433"/>
              <a:ext cx="2438400" cy="24574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6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n-ea"/>
                  <a:cs typeface="仿宋_GB2312"/>
                </a:rPr>
                <a:t>主要來提升員工的某項能力</a:t>
              </a:r>
              <a:endPara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仿宋_GB2312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>
              <a:off x="7679090" y="3660776"/>
              <a:ext cx="2830866" cy="369536"/>
            </a:xfrm>
            <a:prstGeom prst="roundRect">
              <a:avLst>
                <a:gd name="adj" fmla="val 16600"/>
              </a:avLst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787423" y="4622947"/>
            <a:ext cx="2830866" cy="369536"/>
            <a:chOff x="7679090" y="4553331"/>
            <a:chExt cx="2830866" cy="369536"/>
          </a:xfrm>
        </p:grpSpPr>
        <p:sp>
          <p:nvSpPr>
            <p:cNvPr id="36" name="文本框 35"/>
            <p:cNvSpPr txBox="1"/>
            <p:nvPr/>
          </p:nvSpPr>
          <p:spPr>
            <a:xfrm>
              <a:off x="7875697" y="4610100"/>
              <a:ext cx="2438400" cy="24574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6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n-ea"/>
                  <a:cs typeface="仿宋_GB2312"/>
                </a:rPr>
                <a:t>主要來提升員工的某項能力</a:t>
              </a:r>
              <a:endPara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仿宋_GB2312"/>
              </a:endParaRPr>
            </a:p>
          </p:txBody>
        </p:sp>
        <p:sp>
          <p:nvSpPr>
            <p:cNvPr id="37" name="矩形: 圆角 36"/>
            <p:cNvSpPr/>
            <p:nvPr/>
          </p:nvSpPr>
          <p:spPr>
            <a:xfrm>
              <a:off x="7679090" y="4553331"/>
              <a:ext cx="2830866" cy="369536"/>
            </a:xfrm>
            <a:prstGeom prst="roundRect">
              <a:avLst>
                <a:gd name="adj" fmla="val 16600"/>
              </a:avLst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051057" y="5400821"/>
            <a:ext cx="2830866" cy="369536"/>
            <a:chOff x="7679090" y="5226196"/>
            <a:chExt cx="2830866" cy="369536"/>
          </a:xfrm>
        </p:grpSpPr>
        <p:sp>
          <p:nvSpPr>
            <p:cNvPr id="39" name="文本框 38"/>
            <p:cNvSpPr txBox="1"/>
            <p:nvPr/>
          </p:nvSpPr>
          <p:spPr>
            <a:xfrm>
              <a:off x="7875697" y="5283200"/>
              <a:ext cx="2438400" cy="24574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6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n-ea"/>
                  <a:cs typeface="仿宋_GB2312"/>
                </a:rPr>
                <a:t>主要來提升員工的某項能力</a:t>
              </a:r>
              <a:endPara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仿宋_GB2312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7679090" y="5226196"/>
              <a:ext cx="2830866" cy="369536"/>
            </a:xfrm>
            <a:prstGeom prst="roundRect">
              <a:avLst>
                <a:gd name="adj" fmla="val 16600"/>
              </a:avLst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6537609" y="2363430"/>
            <a:ext cx="482041" cy="76248"/>
            <a:chOff x="6230289" y="2213667"/>
            <a:chExt cx="482041" cy="76248"/>
          </a:xfrm>
        </p:grpSpPr>
        <p:sp>
          <p:nvSpPr>
            <p:cNvPr id="42" name="椭圆 41"/>
            <p:cNvSpPr/>
            <p:nvPr/>
          </p:nvSpPr>
          <p:spPr>
            <a:xfrm>
              <a:off x="6230289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直接连接符 42"/>
            <p:cNvCxnSpPr/>
            <p:nvPr/>
          </p:nvCxnSpPr>
          <p:spPr>
            <a:xfrm>
              <a:off x="6306537" y="2251791"/>
              <a:ext cx="329545" cy="0"/>
            </a:xfrm>
            <a:prstGeom prst="line">
              <a:avLst/>
            </a:prstGeom>
            <a:ln w="63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椭圆 43"/>
            <p:cNvSpPr/>
            <p:nvPr/>
          </p:nvSpPr>
          <p:spPr>
            <a:xfrm>
              <a:off x="6636082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7273975" y="3125196"/>
            <a:ext cx="482041" cy="76248"/>
            <a:chOff x="6230289" y="2213667"/>
            <a:chExt cx="482041" cy="76248"/>
          </a:xfrm>
        </p:grpSpPr>
        <p:sp>
          <p:nvSpPr>
            <p:cNvPr id="46" name="椭圆 45"/>
            <p:cNvSpPr/>
            <p:nvPr/>
          </p:nvSpPr>
          <p:spPr>
            <a:xfrm>
              <a:off x="6230289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6306537" y="2251791"/>
              <a:ext cx="329545" cy="0"/>
            </a:xfrm>
            <a:prstGeom prst="line">
              <a:avLst/>
            </a:prstGeom>
            <a:ln w="63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椭圆 47"/>
            <p:cNvSpPr/>
            <p:nvPr/>
          </p:nvSpPr>
          <p:spPr>
            <a:xfrm>
              <a:off x="6636082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456761" y="3955448"/>
            <a:ext cx="482041" cy="76248"/>
            <a:chOff x="6230289" y="2213667"/>
            <a:chExt cx="482041" cy="76248"/>
          </a:xfrm>
        </p:grpSpPr>
        <p:sp>
          <p:nvSpPr>
            <p:cNvPr id="50" name="椭圆 49"/>
            <p:cNvSpPr/>
            <p:nvPr/>
          </p:nvSpPr>
          <p:spPr>
            <a:xfrm>
              <a:off x="6230289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直接连接符 50"/>
            <p:cNvCxnSpPr/>
            <p:nvPr/>
          </p:nvCxnSpPr>
          <p:spPr>
            <a:xfrm>
              <a:off x="6306537" y="2251791"/>
              <a:ext cx="329545" cy="0"/>
            </a:xfrm>
            <a:prstGeom prst="line">
              <a:avLst/>
            </a:prstGeom>
            <a:ln w="63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椭圆 51"/>
            <p:cNvSpPr/>
            <p:nvPr/>
          </p:nvSpPr>
          <p:spPr>
            <a:xfrm>
              <a:off x="6636082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273975" y="4769591"/>
            <a:ext cx="482041" cy="76248"/>
            <a:chOff x="6230289" y="2213667"/>
            <a:chExt cx="482041" cy="76248"/>
          </a:xfrm>
        </p:grpSpPr>
        <p:sp>
          <p:nvSpPr>
            <p:cNvPr id="54" name="椭圆 53"/>
            <p:cNvSpPr/>
            <p:nvPr/>
          </p:nvSpPr>
          <p:spPr>
            <a:xfrm>
              <a:off x="6230289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直接连接符 54"/>
            <p:cNvCxnSpPr/>
            <p:nvPr/>
          </p:nvCxnSpPr>
          <p:spPr>
            <a:xfrm>
              <a:off x="6306537" y="2251791"/>
              <a:ext cx="329545" cy="0"/>
            </a:xfrm>
            <a:prstGeom prst="line">
              <a:avLst/>
            </a:prstGeom>
            <a:ln w="63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椭圆 55"/>
            <p:cNvSpPr/>
            <p:nvPr/>
          </p:nvSpPr>
          <p:spPr>
            <a:xfrm>
              <a:off x="6636082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537608" y="5547465"/>
            <a:ext cx="482041" cy="76248"/>
            <a:chOff x="6230289" y="2213667"/>
            <a:chExt cx="482041" cy="76248"/>
          </a:xfrm>
        </p:grpSpPr>
        <p:sp>
          <p:nvSpPr>
            <p:cNvPr id="58" name="椭圆 57"/>
            <p:cNvSpPr/>
            <p:nvPr/>
          </p:nvSpPr>
          <p:spPr>
            <a:xfrm>
              <a:off x="6230289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直接连接符 58"/>
            <p:cNvCxnSpPr/>
            <p:nvPr/>
          </p:nvCxnSpPr>
          <p:spPr>
            <a:xfrm>
              <a:off x="6306537" y="2251791"/>
              <a:ext cx="329545" cy="0"/>
            </a:xfrm>
            <a:prstGeom prst="line">
              <a:avLst/>
            </a:prstGeom>
            <a:ln w="63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椭圆 59"/>
            <p:cNvSpPr/>
            <p:nvPr/>
          </p:nvSpPr>
          <p:spPr>
            <a:xfrm>
              <a:off x="6636082" y="2213667"/>
              <a:ext cx="76248" cy="76248"/>
            </a:xfrm>
            <a:prstGeom prst="ellipse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图形 60"/>
          <p:cNvGrpSpPr/>
          <p:nvPr/>
        </p:nvGrpSpPr>
        <p:grpSpPr>
          <a:xfrm>
            <a:off x="6071195" y="5418436"/>
            <a:ext cx="312739" cy="334307"/>
            <a:chOff x="3886200" y="1066800"/>
            <a:chExt cx="4419600" cy="4724400"/>
          </a:xfrm>
          <a:solidFill>
            <a:schemeClr val="accent1"/>
          </a:solidFill>
        </p:grpSpPr>
        <p:sp>
          <p:nvSpPr>
            <p:cNvPr id="62" name="任意多边形: 形状 61"/>
            <p:cNvSpPr/>
            <p:nvPr/>
          </p:nvSpPr>
          <p:spPr>
            <a:xfrm>
              <a:off x="3886200" y="1066800"/>
              <a:ext cx="4419600" cy="4724400"/>
            </a:xfrm>
            <a:custGeom>
              <a:avLst/>
              <a:gdLst>
                <a:gd name="connsiteX0" fmla="*/ 4343400 w 4419600"/>
                <a:gd name="connsiteY0" fmla="*/ 761924 h 4724400"/>
                <a:gd name="connsiteX1" fmla="*/ 3962400 w 4419600"/>
                <a:gd name="connsiteY1" fmla="*/ 380771 h 4724400"/>
                <a:gd name="connsiteX2" fmla="*/ 3962400 w 4419600"/>
                <a:gd name="connsiteY2" fmla="*/ 329184 h 4724400"/>
                <a:gd name="connsiteX3" fmla="*/ 3914470 w 4419600"/>
                <a:gd name="connsiteY3" fmla="*/ 309982 h 4724400"/>
                <a:gd name="connsiteX4" fmla="*/ 2209800 w 4419600"/>
                <a:gd name="connsiteY4" fmla="*/ 0 h 4724400"/>
                <a:gd name="connsiteX5" fmla="*/ 505130 w 4419600"/>
                <a:gd name="connsiteY5" fmla="*/ 309982 h 4724400"/>
                <a:gd name="connsiteX6" fmla="*/ 457200 w 4419600"/>
                <a:gd name="connsiteY6" fmla="*/ 329184 h 4724400"/>
                <a:gd name="connsiteX7" fmla="*/ 457200 w 4419600"/>
                <a:gd name="connsiteY7" fmla="*/ 380771 h 4724400"/>
                <a:gd name="connsiteX8" fmla="*/ 76200 w 4419600"/>
                <a:gd name="connsiteY8" fmla="*/ 761848 h 4724400"/>
                <a:gd name="connsiteX9" fmla="*/ 0 w 4419600"/>
                <a:gd name="connsiteY9" fmla="*/ 761848 h 4724400"/>
                <a:gd name="connsiteX10" fmla="*/ 0 w 4419600"/>
                <a:gd name="connsiteY10" fmla="*/ 1594866 h 4724400"/>
                <a:gd name="connsiteX11" fmla="*/ 1887017 w 4419600"/>
                <a:gd name="connsiteY11" fmla="*/ 4648200 h 4724400"/>
                <a:gd name="connsiteX12" fmla="*/ 2209800 w 4419600"/>
                <a:gd name="connsiteY12" fmla="*/ 4724400 h 4724400"/>
                <a:gd name="connsiteX13" fmla="*/ 2532583 w 4419600"/>
                <a:gd name="connsiteY13" fmla="*/ 4648200 h 4724400"/>
                <a:gd name="connsiteX14" fmla="*/ 4419600 w 4419600"/>
                <a:gd name="connsiteY14" fmla="*/ 1594866 h 4724400"/>
                <a:gd name="connsiteX15" fmla="*/ 4419600 w 4419600"/>
                <a:gd name="connsiteY15" fmla="*/ 761924 h 4724400"/>
                <a:gd name="connsiteX16" fmla="*/ 838200 w 4419600"/>
                <a:gd name="connsiteY16" fmla="*/ 3505200 h 4724400"/>
                <a:gd name="connsiteX17" fmla="*/ 762000 w 4419600"/>
                <a:gd name="connsiteY17" fmla="*/ 3429000 h 4724400"/>
                <a:gd name="connsiteX18" fmla="*/ 762000 w 4419600"/>
                <a:gd name="connsiteY18" fmla="*/ 1219200 h 4724400"/>
                <a:gd name="connsiteX19" fmla="*/ 3657600 w 4419600"/>
                <a:gd name="connsiteY19" fmla="*/ 1219200 h 4724400"/>
                <a:gd name="connsiteX20" fmla="*/ 3657600 w 4419600"/>
                <a:gd name="connsiteY20" fmla="*/ 3429000 h 4724400"/>
                <a:gd name="connsiteX21" fmla="*/ 3581400 w 4419600"/>
                <a:gd name="connsiteY21" fmla="*/ 3505200 h 4724400"/>
                <a:gd name="connsiteX22" fmla="*/ 3657600 w 4419600"/>
                <a:gd name="connsiteY22" fmla="*/ 1066800 h 4724400"/>
                <a:gd name="connsiteX23" fmla="*/ 762000 w 4419600"/>
                <a:gd name="connsiteY23" fmla="*/ 1066800 h 4724400"/>
                <a:gd name="connsiteX24" fmla="*/ 762000 w 4419600"/>
                <a:gd name="connsiteY24" fmla="*/ 685800 h 4724400"/>
                <a:gd name="connsiteX25" fmla="*/ 838200 w 4419600"/>
                <a:gd name="connsiteY25" fmla="*/ 609600 h 4724400"/>
                <a:gd name="connsiteX26" fmla="*/ 3581400 w 4419600"/>
                <a:gd name="connsiteY26" fmla="*/ 609600 h 4724400"/>
                <a:gd name="connsiteX27" fmla="*/ 3657600 w 4419600"/>
                <a:gd name="connsiteY27" fmla="*/ 685800 h 4724400"/>
                <a:gd name="connsiteX28" fmla="*/ 152400 w 4419600"/>
                <a:gd name="connsiteY28" fmla="*/ 908837 h 4724400"/>
                <a:gd name="connsiteX29" fmla="*/ 606933 w 4419600"/>
                <a:gd name="connsiteY29" fmla="*/ 434645 h 4724400"/>
                <a:gd name="connsiteX30" fmla="*/ 2133600 w 4419600"/>
                <a:gd name="connsiteY30" fmla="*/ 153695 h 4724400"/>
                <a:gd name="connsiteX31" fmla="*/ 2133600 w 4419600"/>
                <a:gd name="connsiteY31" fmla="*/ 457200 h 4724400"/>
                <a:gd name="connsiteX32" fmla="*/ 838200 w 4419600"/>
                <a:gd name="connsiteY32" fmla="*/ 457200 h 4724400"/>
                <a:gd name="connsiteX33" fmla="*/ 609600 w 4419600"/>
                <a:gd name="connsiteY33" fmla="*/ 685800 h 4724400"/>
                <a:gd name="connsiteX34" fmla="*/ 609600 w 4419600"/>
                <a:gd name="connsiteY34" fmla="*/ 3263494 h 4724400"/>
                <a:gd name="connsiteX35" fmla="*/ 152400 w 4419600"/>
                <a:gd name="connsiteY35" fmla="*/ 1594866 h 4724400"/>
                <a:gd name="connsiteX36" fmla="*/ 2464460 w 4419600"/>
                <a:gd name="connsiteY36" fmla="*/ 4511878 h 4724400"/>
                <a:gd name="connsiteX37" fmla="*/ 2286000 w 4419600"/>
                <a:gd name="connsiteY37" fmla="*/ 4565447 h 4724400"/>
                <a:gd name="connsiteX38" fmla="*/ 2286000 w 4419600"/>
                <a:gd name="connsiteY38" fmla="*/ 4114800 h 4724400"/>
                <a:gd name="connsiteX39" fmla="*/ 2133600 w 4419600"/>
                <a:gd name="connsiteY39" fmla="*/ 4114800 h 4724400"/>
                <a:gd name="connsiteX40" fmla="*/ 2133600 w 4419600"/>
                <a:gd name="connsiteY40" fmla="*/ 4565447 h 4724400"/>
                <a:gd name="connsiteX41" fmla="*/ 1955140 w 4419600"/>
                <a:gd name="connsiteY41" fmla="*/ 4511878 h 4724400"/>
                <a:gd name="connsiteX42" fmla="*/ 884682 w 4419600"/>
                <a:gd name="connsiteY42" fmla="*/ 3657600 h 4724400"/>
                <a:gd name="connsiteX43" fmla="*/ 2133600 w 4419600"/>
                <a:gd name="connsiteY43" fmla="*/ 3657600 h 4724400"/>
                <a:gd name="connsiteX44" fmla="*/ 2133600 w 4419600"/>
                <a:gd name="connsiteY44" fmla="*/ 3962400 h 4724400"/>
                <a:gd name="connsiteX45" fmla="*/ 2286000 w 4419600"/>
                <a:gd name="connsiteY45" fmla="*/ 3962400 h 4724400"/>
                <a:gd name="connsiteX46" fmla="*/ 2286000 w 4419600"/>
                <a:gd name="connsiteY46" fmla="*/ 3657600 h 4724400"/>
                <a:gd name="connsiteX47" fmla="*/ 3534918 w 4419600"/>
                <a:gd name="connsiteY47" fmla="*/ 3657600 h 4724400"/>
                <a:gd name="connsiteX48" fmla="*/ 2464460 w 4419600"/>
                <a:gd name="connsiteY48" fmla="*/ 4511878 h 4724400"/>
                <a:gd name="connsiteX49" fmla="*/ 4267200 w 4419600"/>
                <a:gd name="connsiteY49" fmla="*/ 1594866 h 4724400"/>
                <a:gd name="connsiteX50" fmla="*/ 3810000 w 4419600"/>
                <a:gd name="connsiteY50" fmla="*/ 3263494 h 4724400"/>
                <a:gd name="connsiteX51" fmla="*/ 3810000 w 4419600"/>
                <a:gd name="connsiteY51" fmla="*/ 685800 h 4724400"/>
                <a:gd name="connsiteX52" fmla="*/ 3581400 w 4419600"/>
                <a:gd name="connsiteY52" fmla="*/ 457200 h 4724400"/>
                <a:gd name="connsiteX53" fmla="*/ 2286000 w 4419600"/>
                <a:gd name="connsiteY53" fmla="*/ 457200 h 4724400"/>
                <a:gd name="connsiteX54" fmla="*/ 2286000 w 4419600"/>
                <a:gd name="connsiteY54" fmla="*/ 153695 h 4724400"/>
                <a:gd name="connsiteX55" fmla="*/ 3812667 w 4419600"/>
                <a:gd name="connsiteY55" fmla="*/ 434645 h 4724400"/>
                <a:gd name="connsiteX56" fmla="*/ 4267200 w 4419600"/>
                <a:gd name="connsiteY56" fmla="*/ 908914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419600" h="4724400">
                  <a:moveTo>
                    <a:pt x="4343400" y="761924"/>
                  </a:moveTo>
                  <a:cubicBezTo>
                    <a:pt x="4133317" y="761924"/>
                    <a:pt x="3962400" y="590931"/>
                    <a:pt x="3962400" y="380771"/>
                  </a:cubicBezTo>
                  <a:lnTo>
                    <a:pt x="3962400" y="329184"/>
                  </a:lnTo>
                  <a:lnTo>
                    <a:pt x="3914470" y="309982"/>
                  </a:lnTo>
                  <a:cubicBezTo>
                    <a:pt x="3882847" y="297332"/>
                    <a:pt x="3128391" y="0"/>
                    <a:pt x="2209800" y="0"/>
                  </a:cubicBezTo>
                  <a:cubicBezTo>
                    <a:pt x="1291209" y="0"/>
                    <a:pt x="536753" y="297332"/>
                    <a:pt x="505130" y="309982"/>
                  </a:cubicBezTo>
                  <a:lnTo>
                    <a:pt x="457200" y="329184"/>
                  </a:lnTo>
                  <a:lnTo>
                    <a:pt x="457200" y="380771"/>
                  </a:lnTo>
                  <a:cubicBezTo>
                    <a:pt x="457200" y="590931"/>
                    <a:pt x="286283" y="761848"/>
                    <a:pt x="76200" y="761848"/>
                  </a:cubicBezTo>
                  <a:lnTo>
                    <a:pt x="0" y="761848"/>
                  </a:lnTo>
                  <a:lnTo>
                    <a:pt x="0" y="1594866"/>
                  </a:lnTo>
                  <a:cubicBezTo>
                    <a:pt x="0" y="2896210"/>
                    <a:pt x="723062" y="4066108"/>
                    <a:pt x="1887017" y="4648200"/>
                  </a:cubicBezTo>
                  <a:cubicBezTo>
                    <a:pt x="1986839" y="4698035"/>
                    <a:pt x="2098396" y="4724400"/>
                    <a:pt x="2209800" y="4724400"/>
                  </a:cubicBezTo>
                  <a:cubicBezTo>
                    <a:pt x="2321205" y="4724400"/>
                    <a:pt x="2432837" y="4698035"/>
                    <a:pt x="2532583" y="4648200"/>
                  </a:cubicBezTo>
                  <a:cubicBezTo>
                    <a:pt x="3696538" y="4066108"/>
                    <a:pt x="4419600" y="2896210"/>
                    <a:pt x="4419600" y="1594866"/>
                  </a:cubicBezTo>
                  <a:lnTo>
                    <a:pt x="4419600" y="761924"/>
                  </a:lnTo>
                  <a:close/>
                  <a:moveTo>
                    <a:pt x="838200" y="3505200"/>
                  </a:moveTo>
                  <a:cubicBezTo>
                    <a:pt x="796138" y="3505200"/>
                    <a:pt x="762000" y="3471062"/>
                    <a:pt x="762000" y="3429000"/>
                  </a:cubicBezTo>
                  <a:lnTo>
                    <a:pt x="762000" y="1219200"/>
                  </a:lnTo>
                  <a:lnTo>
                    <a:pt x="3657600" y="1219200"/>
                  </a:lnTo>
                  <a:lnTo>
                    <a:pt x="3657600" y="3429000"/>
                  </a:lnTo>
                  <a:cubicBezTo>
                    <a:pt x="3657600" y="3471062"/>
                    <a:pt x="3623462" y="3505200"/>
                    <a:pt x="3581400" y="3505200"/>
                  </a:cubicBezTo>
                  <a:close/>
                  <a:moveTo>
                    <a:pt x="3657600" y="1066800"/>
                  </a:moveTo>
                  <a:lnTo>
                    <a:pt x="762000" y="1066800"/>
                  </a:lnTo>
                  <a:lnTo>
                    <a:pt x="762000" y="685800"/>
                  </a:lnTo>
                  <a:cubicBezTo>
                    <a:pt x="762000" y="643738"/>
                    <a:pt x="796138" y="609600"/>
                    <a:pt x="838200" y="609600"/>
                  </a:cubicBezTo>
                  <a:lnTo>
                    <a:pt x="3581400" y="609600"/>
                  </a:lnTo>
                  <a:cubicBezTo>
                    <a:pt x="3623462" y="609600"/>
                    <a:pt x="3657600" y="643738"/>
                    <a:pt x="3657600" y="685800"/>
                  </a:cubicBezTo>
                  <a:close/>
                  <a:moveTo>
                    <a:pt x="152400" y="908837"/>
                  </a:moveTo>
                  <a:cubicBezTo>
                    <a:pt x="393040" y="874243"/>
                    <a:pt x="582397" y="678485"/>
                    <a:pt x="606933" y="434645"/>
                  </a:cubicBezTo>
                  <a:cubicBezTo>
                    <a:pt x="776478" y="373609"/>
                    <a:pt x="1402309" y="167564"/>
                    <a:pt x="2133600" y="153695"/>
                  </a:cubicBezTo>
                  <a:lnTo>
                    <a:pt x="2133600" y="457200"/>
                  </a:lnTo>
                  <a:lnTo>
                    <a:pt x="838200" y="457200"/>
                  </a:lnTo>
                  <a:cubicBezTo>
                    <a:pt x="712165" y="457200"/>
                    <a:pt x="609600" y="559765"/>
                    <a:pt x="609600" y="685800"/>
                  </a:cubicBezTo>
                  <a:lnTo>
                    <a:pt x="609600" y="3263494"/>
                  </a:lnTo>
                  <a:cubicBezTo>
                    <a:pt x="315849" y="2769565"/>
                    <a:pt x="152400" y="2197303"/>
                    <a:pt x="152400" y="1594866"/>
                  </a:cubicBezTo>
                  <a:close/>
                  <a:moveTo>
                    <a:pt x="2464460" y="4511878"/>
                  </a:moveTo>
                  <a:cubicBezTo>
                    <a:pt x="2408530" y="4539844"/>
                    <a:pt x="2347951" y="4557370"/>
                    <a:pt x="2286000" y="4565447"/>
                  </a:cubicBezTo>
                  <a:lnTo>
                    <a:pt x="2286000" y="4114800"/>
                  </a:lnTo>
                  <a:lnTo>
                    <a:pt x="2133600" y="4114800"/>
                  </a:lnTo>
                  <a:lnTo>
                    <a:pt x="2133600" y="4565447"/>
                  </a:lnTo>
                  <a:cubicBezTo>
                    <a:pt x="2071726" y="4557370"/>
                    <a:pt x="2011070" y="4539844"/>
                    <a:pt x="1955140" y="4511878"/>
                  </a:cubicBezTo>
                  <a:cubicBezTo>
                    <a:pt x="1532306" y="4300424"/>
                    <a:pt x="1170889" y="4007434"/>
                    <a:pt x="884682" y="3657600"/>
                  </a:cubicBezTo>
                  <a:lnTo>
                    <a:pt x="2133600" y="3657600"/>
                  </a:lnTo>
                  <a:lnTo>
                    <a:pt x="2133600" y="3962400"/>
                  </a:lnTo>
                  <a:lnTo>
                    <a:pt x="2286000" y="3962400"/>
                  </a:lnTo>
                  <a:lnTo>
                    <a:pt x="2286000" y="3657600"/>
                  </a:lnTo>
                  <a:lnTo>
                    <a:pt x="3534918" y="3657600"/>
                  </a:lnTo>
                  <a:cubicBezTo>
                    <a:pt x="3248711" y="4007434"/>
                    <a:pt x="2887294" y="4300424"/>
                    <a:pt x="2464460" y="4511878"/>
                  </a:cubicBezTo>
                  <a:close/>
                  <a:moveTo>
                    <a:pt x="4267200" y="1594866"/>
                  </a:moveTo>
                  <a:cubicBezTo>
                    <a:pt x="4267200" y="2197303"/>
                    <a:pt x="4103751" y="2769642"/>
                    <a:pt x="3810000" y="3263494"/>
                  </a:cubicBezTo>
                  <a:lnTo>
                    <a:pt x="3810000" y="685800"/>
                  </a:lnTo>
                  <a:cubicBezTo>
                    <a:pt x="3810000" y="559765"/>
                    <a:pt x="3707435" y="457200"/>
                    <a:pt x="3581400" y="457200"/>
                  </a:cubicBezTo>
                  <a:lnTo>
                    <a:pt x="2286000" y="457200"/>
                  </a:lnTo>
                  <a:lnTo>
                    <a:pt x="2286000" y="153695"/>
                  </a:lnTo>
                  <a:cubicBezTo>
                    <a:pt x="3017292" y="167488"/>
                    <a:pt x="3643122" y="373532"/>
                    <a:pt x="3812667" y="434645"/>
                  </a:cubicBezTo>
                  <a:cubicBezTo>
                    <a:pt x="3837203" y="678409"/>
                    <a:pt x="4026560" y="874319"/>
                    <a:pt x="4267200" y="90891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5410200" y="1828800"/>
              <a:ext cx="152400" cy="152400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5105400" y="1828800"/>
              <a:ext cx="152400" cy="152400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4800600" y="1828800"/>
              <a:ext cx="152400" cy="152400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5105400" y="2438400"/>
              <a:ext cx="1981200" cy="1981200"/>
            </a:xfrm>
            <a:custGeom>
              <a:avLst/>
              <a:gdLst>
                <a:gd name="connsiteX0" fmla="*/ 990600 w 1981200"/>
                <a:gd name="connsiteY0" fmla="*/ 0 h 1981200"/>
                <a:gd name="connsiteX1" fmla="*/ 0 w 1981200"/>
                <a:gd name="connsiteY1" fmla="*/ 990600 h 1981200"/>
                <a:gd name="connsiteX2" fmla="*/ 990600 w 1981200"/>
                <a:gd name="connsiteY2" fmla="*/ 1981200 h 1981200"/>
                <a:gd name="connsiteX3" fmla="*/ 1981200 w 1981200"/>
                <a:gd name="connsiteY3" fmla="*/ 990600 h 1981200"/>
                <a:gd name="connsiteX4" fmla="*/ 990600 w 1981200"/>
                <a:gd name="connsiteY4" fmla="*/ 0 h 1981200"/>
                <a:gd name="connsiteX5" fmla="*/ 990600 w 1981200"/>
                <a:gd name="connsiteY5" fmla="*/ 1828800 h 1981200"/>
                <a:gd name="connsiteX6" fmla="*/ 761314 w 1981200"/>
                <a:gd name="connsiteY6" fmla="*/ 1524000 h 1981200"/>
                <a:gd name="connsiteX7" fmla="*/ 1219962 w 1981200"/>
                <a:gd name="connsiteY7" fmla="*/ 1524000 h 1981200"/>
                <a:gd name="connsiteX8" fmla="*/ 990600 w 1981200"/>
                <a:gd name="connsiteY8" fmla="*/ 1828800 h 1981200"/>
                <a:gd name="connsiteX9" fmla="*/ 722452 w 1981200"/>
                <a:gd name="connsiteY9" fmla="*/ 1371600 h 1981200"/>
                <a:gd name="connsiteX10" fmla="*/ 687400 w 1981200"/>
                <a:gd name="connsiteY10" fmla="*/ 1066800 h 1981200"/>
                <a:gd name="connsiteX11" fmla="*/ 1293800 w 1981200"/>
                <a:gd name="connsiteY11" fmla="*/ 1066800 h 1981200"/>
                <a:gd name="connsiteX12" fmla="*/ 1258748 w 1981200"/>
                <a:gd name="connsiteY12" fmla="*/ 1371600 h 1981200"/>
                <a:gd name="connsiteX13" fmla="*/ 156286 w 1981200"/>
                <a:gd name="connsiteY13" fmla="*/ 1066800 h 1981200"/>
                <a:gd name="connsiteX14" fmla="*/ 535076 w 1981200"/>
                <a:gd name="connsiteY14" fmla="*/ 1066800 h 1981200"/>
                <a:gd name="connsiteX15" fmla="*/ 566242 w 1981200"/>
                <a:gd name="connsiteY15" fmla="*/ 1371600 h 1981200"/>
                <a:gd name="connsiteX16" fmla="*/ 244983 w 1981200"/>
                <a:gd name="connsiteY16" fmla="*/ 1371600 h 1981200"/>
                <a:gd name="connsiteX17" fmla="*/ 156286 w 1981200"/>
                <a:gd name="connsiteY17" fmla="*/ 1066800 h 1981200"/>
                <a:gd name="connsiteX18" fmla="*/ 990600 w 1981200"/>
                <a:gd name="connsiteY18" fmla="*/ 152400 h 1981200"/>
                <a:gd name="connsiteX19" fmla="*/ 1219886 w 1981200"/>
                <a:gd name="connsiteY19" fmla="*/ 457200 h 1981200"/>
                <a:gd name="connsiteX20" fmla="*/ 761238 w 1981200"/>
                <a:gd name="connsiteY20" fmla="*/ 457200 h 1981200"/>
                <a:gd name="connsiteX21" fmla="*/ 990600 w 1981200"/>
                <a:gd name="connsiteY21" fmla="*/ 152400 h 1981200"/>
                <a:gd name="connsiteX22" fmla="*/ 1258748 w 1981200"/>
                <a:gd name="connsiteY22" fmla="*/ 609600 h 1981200"/>
                <a:gd name="connsiteX23" fmla="*/ 1293800 w 1981200"/>
                <a:gd name="connsiteY23" fmla="*/ 914400 h 1981200"/>
                <a:gd name="connsiteX24" fmla="*/ 687400 w 1981200"/>
                <a:gd name="connsiteY24" fmla="*/ 914400 h 1981200"/>
                <a:gd name="connsiteX25" fmla="*/ 722452 w 1981200"/>
                <a:gd name="connsiteY25" fmla="*/ 609600 h 1981200"/>
                <a:gd name="connsiteX26" fmla="*/ 535076 w 1981200"/>
                <a:gd name="connsiteY26" fmla="*/ 914400 h 1981200"/>
                <a:gd name="connsiteX27" fmla="*/ 156286 w 1981200"/>
                <a:gd name="connsiteY27" fmla="*/ 914400 h 1981200"/>
                <a:gd name="connsiteX28" fmla="*/ 244983 w 1981200"/>
                <a:gd name="connsiteY28" fmla="*/ 609600 h 1981200"/>
                <a:gd name="connsiteX29" fmla="*/ 566242 w 1981200"/>
                <a:gd name="connsiteY29" fmla="*/ 609600 h 1981200"/>
                <a:gd name="connsiteX30" fmla="*/ 535076 w 1981200"/>
                <a:gd name="connsiteY30" fmla="*/ 914400 h 1981200"/>
                <a:gd name="connsiteX31" fmla="*/ 1446124 w 1981200"/>
                <a:gd name="connsiteY31" fmla="*/ 1066800 h 1981200"/>
                <a:gd name="connsiteX32" fmla="*/ 1824914 w 1981200"/>
                <a:gd name="connsiteY32" fmla="*/ 1066800 h 1981200"/>
                <a:gd name="connsiteX33" fmla="*/ 1736217 w 1981200"/>
                <a:gd name="connsiteY33" fmla="*/ 1371600 h 1981200"/>
                <a:gd name="connsiteX34" fmla="*/ 1414958 w 1981200"/>
                <a:gd name="connsiteY34" fmla="*/ 1371600 h 1981200"/>
                <a:gd name="connsiteX35" fmla="*/ 1446124 w 1981200"/>
                <a:gd name="connsiteY35" fmla="*/ 1066800 h 1981200"/>
                <a:gd name="connsiteX36" fmla="*/ 1446124 w 1981200"/>
                <a:gd name="connsiteY36" fmla="*/ 914400 h 1981200"/>
                <a:gd name="connsiteX37" fmla="*/ 1414958 w 1981200"/>
                <a:gd name="connsiteY37" fmla="*/ 609600 h 1981200"/>
                <a:gd name="connsiteX38" fmla="*/ 1736217 w 1981200"/>
                <a:gd name="connsiteY38" fmla="*/ 609600 h 1981200"/>
                <a:gd name="connsiteX39" fmla="*/ 1824914 w 1981200"/>
                <a:gd name="connsiteY39" fmla="*/ 914400 h 1981200"/>
                <a:gd name="connsiteX40" fmla="*/ 1636700 w 1981200"/>
                <a:gd name="connsiteY40" fmla="*/ 457200 h 1981200"/>
                <a:gd name="connsiteX41" fmla="*/ 1379677 w 1981200"/>
                <a:gd name="connsiteY41" fmla="*/ 457200 h 1981200"/>
                <a:gd name="connsiteX42" fmla="*/ 1273683 w 1981200"/>
                <a:gd name="connsiteY42" fmla="*/ 202616 h 1981200"/>
                <a:gd name="connsiteX43" fmla="*/ 1636700 w 1981200"/>
                <a:gd name="connsiteY43" fmla="*/ 457200 h 1981200"/>
                <a:gd name="connsiteX44" fmla="*/ 707593 w 1981200"/>
                <a:gd name="connsiteY44" fmla="*/ 202616 h 1981200"/>
                <a:gd name="connsiteX45" fmla="*/ 601599 w 1981200"/>
                <a:gd name="connsiteY45" fmla="*/ 457200 h 1981200"/>
                <a:gd name="connsiteX46" fmla="*/ 344576 w 1981200"/>
                <a:gd name="connsiteY46" fmla="*/ 457200 h 1981200"/>
                <a:gd name="connsiteX47" fmla="*/ 707593 w 1981200"/>
                <a:gd name="connsiteY47" fmla="*/ 202616 h 1981200"/>
                <a:gd name="connsiteX48" fmla="*/ 344500 w 1981200"/>
                <a:gd name="connsiteY48" fmla="*/ 1524000 h 1981200"/>
                <a:gd name="connsiteX49" fmla="*/ 601523 w 1981200"/>
                <a:gd name="connsiteY49" fmla="*/ 1524000 h 1981200"/>
                <a:gd name="connsiteX50" fmla="*/ 707517 w 1981200"/>
                <a:gd name="connsiteY50" fmla="*/ 1778584 h 1981200"/>
                <a:gd name="connsiteX51" fmla="*/ 344500 w 1981200"/>
                <a:gd name="connsiteY51" fmla="*/ 1524000 h 1981200"/>
                <a:gd name="connsiteX52" fmla="*/ 1273607 w 1981200"/>
                <a:gd name="connsiteY52" fmla="*/ 1778584 h 1981200"/>
                <a:gd name="connsiteX53" fmla="*/ 1379601 w 1981200"/>
                <a:gd name="connsiteY53" fmla="*/ 1524000 h 1981200"/>
                <a:gd name="connsiteX54" fmla="*/ 1636624 w 1981200"/>
                <a:gd name="connsiteY54" fmla="*/ 1524000 h 1981200"/>
                <a:gd name="connsiteX55" fmla="*/ 1273607 w 1981200"/>
                <a:gd name="connsiteY55" fmla="*/ 1778584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981200" h="1981200">
                  <a:moveTo>
                    <a:pt x="990600" y="0"/>
                  </a:moveTo>
                  <a:cubicBezTo>
                    <a:pt x="444398" y="0"/>
                    <a:pt x="0" y="444398"/>
                    <a:pt x="0" y="990600"/>
                  </a:cubicBezTo>
                  <a:cubicBezTo>
                    <a:pt x="0" y="1536802"/>
                    <a:pt x="444398" y="1981200"/>
                    <a:pt x="990600" y="1981200"/>
                  </a:cubicBezTo>
                  <a:cubicBezTo>
                    <a:pt x="1536802" y="1981200"/>
                    <a:pt x="1981200" y="1536802"/>
                    <a:pt x="1981200" y="990600"/>
                  </a:cubicBezTo>
                  <a:cubicBezTo>
                    <a:pt x="1981200" y="444398"/>
                    <a:pt x="1536802" y="0"/>
                    <a:pt x="990600" y="0"/>
                  </a:cubicBezTo>
                  <a:close/>
                  <a:moveTo>
                    <a:pt x="990600" y="1828800"/>
                  </a:moveTo>
                  <a:cubicBezTo>
                    <a:pt x="908685" y="1828800"/>
                    <a:pt x="821436" y="1712443"/>
                    <a:pt x="761314" y="1524000"/>
                  </a:cubicBezTo>
                  <a:lnTo>
                    <a:pt x="1219962" y="1524000"/>
                  </a:lnTo>
                  <a:cubicBezTo>
                    <a:pt x="1159764" y="1712443"/>
                    <a:pt x="1072515" y="1828800"/>
                    <a:pt x="990600" y="1828800"/>
                  </a:cubicBezTo>
                  <a:close/>
                  <a:moveTo>
                    <a:pt x="722452" y="1371600"/>
                  </a:moveTo>
                  <a:cubicBezTo>
                    <a:pt x="703859" y="1279474"/>
                    <a:pt x="691363" y="1177061"/>
                    <a:pt x="687400" y="1066800"/>
                  </a:cubicBezTo>
                  <a:lnTo>
                    <a:pt x="1293800" y="1066800"/>
                  </a:lnTo>
                  <a:cubicBezTo>
                    <a:pt x="1289837" y="1177061"/>
                    <a:pt x="1277265" y="1279474"/>
                    <a:pt x="1258748" y="1371600"/>
                  </a:cubicBezTo>
                  <a:close/>
                  <a:moveTo>
                    <a:pt x="156286" y="1066800"/>
                  </a:moveTo>
                  <a:lnTo>
                    <a:pt x="535076" y="1066800"/>
                  </a:lnTo>
                  <a:cubicBezTo>
                    <a:pt x="538582" y="1174928"/>
                    <a:pt x="549097" y="1277341"/>
                    <a:pt x="566242" y="1371600"/>
                  </a:cubicBezTo>
                  <a:lnTo>
                    <a:pt x="244983" y="1371600"/>
                  </a:lnTo>
                  <a:cubicBezTo>
                    <a:pt x="197206" y="1278560"/>
                    <a:pt x="166116" y="1175766"/>
                    <a:pt x="156286" y="1066800"/>
                  </a:cubicBezTo>
                  <a:close/>
                  <a:moveTo>
                    <a:pt x="990600" y="152400"/>
                  </a:moveTo>
                  <a:cubicBezTo>
                    <a:pt x="1072515" y="152400"/>
                    <a:pt x="1159764" y="268757"/>
                    <a:pt x="1219886" y="457200"/>
                  </a:cubicBezTo>
                  <a:lnTo>
                    <a:pt x="761238" y="457200"/>
                  </a:lnTo>
                  <a:cubicBezTo>
                    <a:pt x="821436" y="268757"/>
                    <a:pt x="908685" y="152400"/>
                    <a:pt x="990600" y="152400"/>
                  </a:cubicBezTo>
                  <a:close/>
                  <a:moveTo>
                    <a:pt x="1258748" y="609600"/>
                  </a:moveTo>
                  <a:cubicBezTo>
                    <a:pt x="1277341" y="701726"/>
                    <a:pt x="1289837" y="804139"/>
                    <a:pt x="1293800" y="914400"/>
                  </a:cubicBezTo>
                  <a:lnTo>
                    <a:pt x="687400" y="914400"/>
                  </a:lnTo>
                  <a:cubicBezTo>
                    <a:pt x="691363" y="804139"/>
                    <a:pt x="703936" y="701726"/>
                    <a:pt x="722452" y="609600"/>
                  </a:cubicBezTo>
                  <a:close/>
                  <a:moveTo>
                    <a:pt x="535076" y="914400"/>
                  </a:moveTo>
                  <a:lnTo>
                    <a:pt x="156286" y="914400"/>
                  </a:lnTo>
                  <a:cubicBezTo>
                    <a:pt x="166192" y="805434"/>
                    <a:pt x="197206" y="702640"/>
                    <a:pt x="244983" y="609600"/>
                  </a:cubicBezTo>
                  <a:lnTo>
                    <a:pt x="566242" y="609600"/>
                  </a:lnTo>
                  <a:cubicBezTo>
                    <a:pt x="549097" y="703859"/>
                    <a:pt x="538505" y="806272"/>
                    <a:pt x="535076" y="914400"/>
                  </a:cubicBezTo>
                  <a:close/>
                  <a:moveTo>
                    <a:pt x="1446124" y="1066800"/>
                  </a:moveTo>
                  <a:lnTo>
                    <a:pt x="1824914" y="1066800"/>
                  </a:lnTo>
                  <a:cubicBezTo>
                    <a:pt x="1815008" y="1175766"/>
                    <a:pt x="1783994" y="1278560"/>
                    <a:pt x="1736217" y="1371600"/>
                  </a:cubicBezTo>
                  <a:lnTo>
                    <a:pt x="1414958" y="1371600"/>
                  </a:lnTo>
                  <a:cubicBezTo>
                    <a:pt x="1432103" y="1277341"/>
                    <a:pt x="1442695" y="1174928"/>
                    <a:pt x="1446124" y="1066800"/>
                  </a:cubicBezTo>
                  <a:close/>
                  <a:moveTo>
                    <a:pt x="1446124" y="914400"/>
                  </a:moveTo>
                  <a:cubicBezTo>
                    <a:pt x="1442618" y="806272"/>
                    <a:pt x="1432103" y="703859"/>
                    <a:pt x="1414958" y="609600"/>
                  </a:cubicBezTo>
                  <a:lnTo>
                    <a:pt x="1736217" y="609600"/>
                  </a:lnTo>
                  <a:cubicBezTo>
                    <a:pt x="1783918" y="702640"/>
                    <a:pt x="1815008" y="805434"/>
                    <a:pt x="1824914" y="914400"/>
                  </a:cubicBezTo>
                  <a:close/>
                  <a:moveTo>
                    <a:pt x="1636700" y="457200"/>
                  </a:moveTo>
                  <a:lnTo>
                    <a:pt x="1379677" y="457200"/>
                  </a:lnTo>
                  <a:cubicBezTo>
                    <a:pt x="1351636" y="358521"/>
                    <a:pt x="1315898" y="272644"/>
                    <a:pt x="1273683" y="202616"/>
                  </a:cubicBezTo>
                  <a:cubicBezTo>
                    <a:pt x="1416406" y="254127"/>
                    <a:pt x="1541678" y="342367"/>
                    <a:pt x="1636700" y="457200"/>
                  </a:cubicBezTo>
                  <a:close/>
                  <a:moveTo>
                    <a:pt x="707593" y="202616"/>
                  </a:moveTo>
                  <a:cubicBezTo>
                    <a:pt x="665455" y="272644"/>
                    <a:pt x="629641" y="358521"/>
                    <a:pt x="601599" y="457200"/>
                  </a:cubicBezTo>
                  <a:lnTo>
                    <a:pt x="344576" y="457200"/>
                  </a:lnTo>
                  <a:cubicBezTo>
                    <a:pt x="439522" y="342367"/>
                    <a:pt x="564794" y="254127"/>
                    <a:pt x="707593" y="202616"/>
                  </a:cubicBezTo>
                  <a:close/>
                  <a:moveTo>
                    <a:pt x="344500" y="1524000"/>
                  </a:moveTo>
                  <a:lnTo>
                    <a:pt x="601523" y="1524000"/>
                  </a:lnTo>
                  <a:cubicBezTo>
                    <a:pt x="629564" y="1622679"/>
                    <a:pt x="665302" y="1708557"/>
                    <a:pt x="707517" y="1778584"/>
                  </a:cubicBezTo>
                  <a:cubicBezTo>
                    <a:pt x="564794" y="1727073"/>
                    <a:pt x="439522" y="1638833"/>
                    <a:pt x="344500" y="1524000"/>
                  </a:cubicBezTo>
                  <a:close/>
                  <a:moveTo>
                    <a:pt x="1273607" y="1778584"/>
                  </a:moveTo>
                  <a:cubicBezTo>
                    <a:pt x="1315745" y="1708557"/>
                    <a:pt x="1351559" y="1622679"/>
                    <a:pt x="1379601" y="1524000"/>
                  </a:cubicBezTo>
                  <a:lnTo>
                    <a:pt x="1636624" y="1524000"/>
                  </a:lnTo>
                  <a:cubicBezTo>
                    <a:pt x="1541678" y="1638833"/>
                    <a:pt x="1416406" y="1727073"/>
                    <a:pt x="1273607" y="177858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图形 186"/>
          <p:cNvGrpSpPr/>
          <p:nvPr/>
        </p:nvGrpSpPr>
        <p:grpSpPr>
          <a:xfrm>
            <a:off x="6807562" y="4640563"/>
            <a:ext cx="312739" cy="334307"/>
            <a:chOff x="6973605" y="5827318"/>
            <a:chExt cx="4724400" cy="4724400"/>
          </a:xfrm>
          <a:solidFill>
            <a:schemeClr val="accent1"/>
          </a:solidFill>
        </p:grpSpPr>
        <p:sp>
          <p:nvSpPr>
            <p:cNvPr id="68" name="任意多边形: 形状 67"/>
            <p:cNvSpPr/>
            <p:nvPr/>
          </p:nvSpPr>
          <p:spPr>
            <a:xfrm>
              <a:off x="7735605" y="6894118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8345205" y="6894118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7790469" y="7198918"/>
              <a:ext cx="652272" cy="457200"/>
            </a:xfrm>
            <a:custGeom>
              <a:avLst/>
              <a:gdLst>
                <a:gd name="connsiteX0" fmla="*/ 62865 w 652272"/>
                <a:gd name="connsiteY0" fmla="*/ 251612 h 457200"/>
                <a:gd name="connsiteX1" fmla="*/ 326136 w 652272"/>
                <a:gd name="connsiteY1" fmla="*/ 457200 h 457200"/>
                <a:gd name="connsiteX2" fmla="*/ 589407 w 652272"/>
                <a:gd name="connsiteY2" fmla="*/ 251612 h 457200"/>
                <a:gd name="connsiteX3" fmla="*/ 652272 w 652272"/>
                <a:gd name="connsiteY3" fmla="*/ 0 h 457200"/>
                <a:gd name="connsiteX4" fmla="*/ 0 w 652272"/>
                <a:gd name="connsiteY4" fmla="*/ 0 h 457200"/>
                <a:gd name="connsiteX5" fmla="*/ 457200 w 652272"/>
                <a:gd name="connsiteY5" fmla="*/ 152400 h 457200"/>
                <a:gd name="connsiteX6" fmla="*/ 441655 w 652272"/>
                <a:gd name="connsiteY6" fmla="*/ 214655 h 457200"/>
                <a:gd name="connsiteX7" fmla="*/ 326136 w 652272"/>
                <a:gd name="connsiteY7" fmla="*/ 304800 h 457200"/>
                <a:gd name="connsiteX8" fmla="*/ 210617 w 652272"/>
                <a:gd name="connsiteY8" fmla="*/ 214655 h 457200"/>
                <a:gd name="connsiteX9" fmla="*/ 195072 w 652272"/>
                <a:gd name="connsiteY9" fmla="*/ 1524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2272" h="457200">
                  <a:moveTo>
                    <a:pt x="62865" y="251612"/>
                  </a:moveTo>
                  <a:cubicBezTo>
                    <a:pt x="93040" y="372694"/>
                    <a:pt x="201320" y="457200"/>
                    <a:pt x="326136" y="457200"/>
                  </a:cubicBezTo>
                  <a:cubicBezTo>
                    <a:pt x="450952" y="457200"/>
                    <a:pt x="559232" y="372694"/>
                    <a:pt x="589407" y="251612"/>
                  </a:cubicBezTo>
                  <a:lnTo>
                    <a:pt x="652272" y="0"/>
                  </a:lnTo>
                  <a:lnTo>
                    <a:pt x="0" y="0"/>
                  </a:lnTo>
                  <a:close/>
                  <a:moveTo>
                    <a:pt x="457200" y="152400"/>
                  </a:moveTo>
                  <a:lnTo>
                    <a:pt x="441655" y="214655"/>
                  </a:lnTo>
                  <a:cubicBezTo>
                    <a:pt x="428320" y="267767"/>
                    <a:pt x="380848" y="304800"/>
                    <a:pt x="326136" y="304800"/>
                  </a:cubicBezTo>
                  <a:cubicBezTo>
                    <a:pt x="271424" y="304800"/>
                    <a:pt x="223952" y="267767"/>
                    <a:pt x="210617" y="214655"/>
                  </a:cubicBezTo>
                  <a:lnTo>
                    <a:pt x="195072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6973605" y="5827318"/>
              <a:ext cx="3657600" cy="4724400"/>
            </a:xfrm>
            <a:custGeom>
              <a:avLst/>
              <a:gdLst>
                <a:gd name="connsiteX0" fmla="*/ 3657600 w 3657600"/>
                <a:gd name="connsiteY0" fmla="*/ 2803322 h 4724400"/>
                <a:gd name="connsiteX1" fmla="*/ 3445078 w 3657600"/>
                <a:gd name="connsiteY1" fmla="*/ 2590800 h 4724400"/>
                <a:gd name="connsiteX2" fmla="*/ 3201391 w 3657600"/>
                <a:gd name="connsiteY2" fmla="*/ 2590800 h 4724400"/>
                <a:gd name="connsiteX3" fmla="*/ 2800960 w 3657600"/>
                <a:gd name="connsiteY3" fmla="*/ 2838222 h 4724400"/>
                <a:gd name="connsiteX4" fmla="*/ 2565121 w 3657600"/>
                <a:gd name="connsiteY4" fmla="*/ 3309900 h 4724400"/>
                <a:gd name="connsiteX5" fmla="*/ 2408530 w 3657600"/>
                <a:gd name="connsiteY5" fmla="*/ 3041599 h 4724400"/>
                <a:gd name="connsiteX6" fmla="*/ 2103196 w 3657600"/>
                <a:gd name="connsiteY6" fmla="*/ 2662581 h 4724400"/>
                <a:gd name="connsiteX7" fmla="*/ 2133600 w 3657600"/>
                <a:gd name="connsiteY7" fmla="*/ 2490902 h 4724400"/>
                <a:gd name="connsiteX8" fmla="*/ 2033930 w 3657600"/>
                <a:gd name="connsiteY8" fmla="*/ 2068601 h 4724400"/>
                <a:gd name="connsiteX9" fmla="*/ 2029435 w 3657600"/>
                <a:gd name="connsiteY9" fmla="*/ 2059686 h 4724400"/>
                <a:gd name="connsiteX10" fmla="*/ 1981200 w 3657600"/>
                <a:gd name="connsiteY10" fmla="*/ 1855318 h 4724400"/>
                <a:gd name="connsiteX11" fmla="*/ 2013966 w 3657600"/>
                <a:gd name="connsiteY11" fmla="*/ 1685544 h 4724400"/>
                <a:gd name="connsiteX12" fmla="*/ 2040179 w 3657600"/>
                <a:gd name="connsiteY12" fmla="*/ 1620012 h 4724400"/>
                <a:gd name="connsiteX13" fmla="*/ 2133600 w 3657600"/>
                <a:gd name="connsiteY13" fmla="*/ 1134618 h 4724400"/>
                <a:gd name="connsiteX14" fmla="*/ 1914144 w 3657600"/>
                <a:gd name="connsiteY14" fmla="*/ 409727 h 4724400"/>
                <a:gd name="connsiteX15" fmla="*/ 1148563 w 3657600"/>
                <a:gd name="connsiteY15" fmla="*/ 0 h 4724400"/>
                <a:gd name="connsiteX16" fmla="*/ 1137437 w 3657600"/>
                <a:gd name="connsiteY16" fmla="*/ 0 h 4724400"/>
                <a:gd name="connsiteX17" fmla="*/ 371856 w 3657600"/>
                <a:gd name="connsiteY17" fmla="*/ 409727 h 4724400"/>
                <a:gd name="connsiteX18" fmla="*/ 152400 w 3657600"/>
                <a:gd name="connsiteY18" fmla="*/ 1134618 h 4724400"/>
                <a:gd name="connsiteX19" fmla="*/ 245897 w 3657600"/>
                <a:gd name="connsiteY19" fmla="*/ 1619936 h 4724400"/>
                <a:gd name="connsiteX20" fmla="*/ 272110 w 3657600"/>
                <a:gd name="connsiteY20" fmla="*/ 1685620 h 4724400"/>
                <a:gd name="connsiteX21" fmla="*/ 304800 w 3657600"/>
                <a:gd name="connsiteY21" fmla="*/ 1855318 h 4724400"/>
                <a:gd name="connsiteX22" fmla="*/ 256489 w 3657600"/>
                <a:gd name="connsiteY22" fmla="*/ 2059762 h 4724400"/>
                <a:gd name="connsiteX23" fmla="*/ 251993 w 3657600"/>
                <a:gd name="connsiteY23" fmla="*/ 2068754 h 4724400"/>
                <a:gd name="connsiteX24" fmla="*/ 152400 w 3657600"/>
                <a:gd name="connsiteY24" fmla="*/ 2490902 h 4724400"/>
                <a:gd name="connsiteX25" fmla="*/ 234925 w 3657600"/>
                <a:gd name="connsiteY25" fmla="*/ 2763393 h 4724400"/>
                <a:gd name="connsiteX26" fmla="*/ 0 w 3657600"/>
                <a:gd name="connsiteY26" fmla="*/ 3520592 h 4724400"/>
                <a:gd name="connsiteX27" fmla="*/ 0 w 3657600"/>
                <a:gd name="connsiteY27" fmla="*/ 4724400 h 4724400"/>
                <a:gd name="connsiteX28" fmla="*/ 1828800 w 3657600"/>
                <a:gd name="connsiteY28" fmla="*/ 4724400 h 4724400"/>
                <a:gd name="connsiteX29" fmla="*/ 1828800 w 3657600"/>
                <a:gd name="connsiteY29" fmla="*/ 4178046 h 4724400"/>
                <a:gd name="connsiteX30" fmla="*/ 1866214 w 3657600"/>
                <a:gd name="connsiteY30" fmla="*/ 3858311 h 4724400"/>
                <a:gd name="connsiteX31" fmla="*/ 2180158 w 3657600"/>
                <a:gd name="connsiteY31" fmla="*/ 4133012 h 4724400"/>
                <a:gd name="connsiteX32" fmla="*/ 2537384 w 3657600"/>
                <a:gd name="connsiteY32" fmla="*/ 4267200 h 4724400"/>
                <a:gd name="connsiteX33" fmla="*/ 3061487 w 3657600"/>
                <a:gd name="connsiteY33" fmla="*/ 3864559 h 4724400"/>
                <a:gd name="connsiteX34" fmla="*/ 3264180 w 3657600"/>
                <a:gd name="connsiteY34" fmla="*/ 3104541 h 4724400"/>
                <a:gd name="connsiteX35" fmla="*/ 3524098 w 3657600"/>
                <a:gd name="connsiteY35" fmla="*/ 3000604 h 4724400"/>
                <a:gd name="connsiteX36" fmla="*/ 3657600 w 3657600"/>
                <a:gd name="connsiteY36" fmla="*/ 2803322 h 4724400"/>
                <a:gd name="connsiteX37" fmla="*/ 1471270 w 3657600"/>
                <a:gd name="connsiteY37" fmla="*/ 3111246 h 4724400"/>
                <a:gd name="connsiteX38" fmla="*/ 1643863 w 3657600"/>
                <a:gd name="connsiteY38" fmla="*/ 2735733 h 4724400"/>
                <a:gd name="connsiteX39" fmla="*/ 1697965 w 3657600"/>
                <a:gd name="connsiteY39" fmla="*/ 2555519 h 4724400"/>
                <a:gd name="connsiteX40" fmla="*/ 1858594 w 3657600"/>
                <a:gd name="connsiteY40" fmla="*/ 2657094 h 4724400"/>
                <a:gd name="connsiteX41" fmla="*/ 1471270 w 3657600"/>
                <a:gd name="connsiteY41" fmla="*/ 3111246 h 4724400"/>
                <a:gd name="connsiteX42" fmla="*/ 914400 w 3657600"/>
                <a:gd name="connsiteY42" fmla="*/ 4572000 h 4724400"/>
                <a:gd name="connsiteX43" fmla="*/ 609600 w 3657600"/>
                <a:gd name="connsiteY43" fmla="*/ 4572000 h 4724400"/>
                <a:gd name="connsiteX44" fmla="*/ 609600 w 3657600"/>
                <a:gd name="connsiteY44" fmla="*/ 4178046 h 4724400"/>
                <a:gd name="connsiteX45" fmla="*/ 495757 w 3657600"/>
                <a:gd name="connsiteY45" fmla="*/ 3586963 h 4724400"/>
                <a:gd name="connsiteX46" fmla="*/ 457200 w 3657600"/>
                <a:gd name="connsiteY46" fmla="*/ 3386709 h 4724400"/>
                <a:gd name="connsiteX47" fmla="*/ 553745 w 3657600"/>
                <a:gd name="connsiteY47" fmla="*/ 3097073 h 4724400"/>
                <a:gd name="connsiteX48" fmla="*/ 575996 w 3657600"/>
                <a:gd name="connsiteY48" fmla="*/ 3067355 h 4724400"/>
                <a:gd name="connsiteX49" fmla="*/ 976274 w 3657600"/>
                <a:gd name="connsiteY49" fmla="*/ 3422066 h 4724400"/>
                <a:gd name="connsiteX50" fmla="*/ 914400 w 3657600"/>
                <a:gd name="connsiteY50" fmla="*/ 3576600 h 4724400"/>
                <a:gd name="connsiteX51" fmla="*/ 1122121 w 3657600"/>
                <a:gd name="connsiteY51" fmla="*/ 3293059 h 4724400"/>
                <a:gd name="connsiteX52" fmla="*/ 870356 w 3657600"/>
                <a:gd name="connsiteY52" fmla="*/ 2843251 h 4724400"/>
                <a:gd name="connsiteX53" fmla="*/ 1146353 w 3657600"/>
                <a:gd name="connsiteY53" fmla="*/ 2677668 h 4724400"/>
                <a:gd name="connsiteX54" fmla="*/ 1447953 w 3657600"/>
                <a:gd name="connsiteY54" fmla="*/ 2828468 h 4724400"/>
                <a:gd name="connsiteX55" fmla="*/ 1122121 w 3657600"/>
                <a:gd name="connsiteY55" fmla="*/ 3293059 h 4724400"/>
                <a:gd name="connsiteX56" fmla="*/ 1500226 w 3657600"/>
                <a:gd name="connsiteY56" fmla="*/ 2684221 h 4724400"/>
                <a:gd name="connsiteX57" fmla="*/ 1231925 w 3657600"/>
                <a:gd name="connsiteY57" fmla="*/ 2550109 h 4724400"/>
                <a:gd name="connsiteX58" fmla="*/ 1438046 w 3657600"/>
                <a:gd name="connsiteY58" fmla="*/ 2426437 h 4724400"/>
                <a:gd name="connsiteX59" fmla="*/ 1500378 w 3657600"/>
                <a:gd name="connsiteY59" fmla="*/ 2463317 h 4724400"/>
                <a:gd name="connsiteX60" fmla="*/ 1558976 w 3657600"/>
                <a:gd name="connsiteY60" fmla="*/ 2488235 h 4724400"/>
                <a:gd name="connsiteX61" fmla="*/ 1143000 w 3657600"/>
                <a:gd name="connsiteY61" fmla="*/ 1981200 h 4724400"/>
                <a:gd name="connsiteX62" fmla="*/ 609600 w 3657600"/>
                <a:gd name="connsiteY62" fmla="*/ 1447800 h 4724400"/>
                <a:gd name="connsiteX63" fmla="*/ 609600 w 3657600"/>
                <a:gd name="connsiteY63" fmla="*/ 1017575 h 4724400"/>
                <a:gd name="connsiteX64" fmla="*/ 657454 w 3657600"/>
                <a:gd name="connsiteY64" fmla="*/ 946785 h 4724400"/>
                <a:gd name="connsiteX65" fmla="*/ 842162 w 3657600"/>
                <a:gd name="connsiteY65" fmla="*/ 872871 h 4724400"/>
                <a:gd name="connsiteX66" fmla="*/ 968121 w 3657600"/>
                <a:gd name="connsiteY66" fmla="*/ 925373 h 4724400"/>
                <a:gd name="connsiteX67" fmla="*/ 1606525 w 3657600"/>
                <a:gd name="connsiteY67" fmla="*/ 978637 h 4724400"/>
                <a:gd name="connsiteX68" fmla="*/ 1676400 w 3657600"/>
                <a:gd name="connsiteY68" fmla="*/ 1054608 h 4724400"/>
                <a:gd name="connsiteX69" fmla="*/ 1676400 w 3657600"/>
                <a:gd name="connsiteY69" fmla="*/ 1447800 h 4724400"/>
                <a:gd name="connsiteX70" fmla="*/ 1143000 w 3657600"/>
                <a:gd name="connsiteY70" fmla="*/ 1981200 h 4724400"/>
                <a:gd name="connsiteX71" fmla="*/ 1143000 w 3657600"/>
                <a:gd name="connsiteY71" fmla="*/ 2133600 h 4724400"/>
                <a:gd name="connsiteX72" fmla="*/ 1319632 w 3657600"/>
                <a:gd name="connsiteY72" fmla="*/ 2109673 h 4724400"/>
                <a:gd name="connsiteX73" fmla="*/ 1356512 w 3657600"/>
                <a:gd name="connsiteY73" fmla="*/ 2294077 h 4724400"/>
                <a:gd name="connsiteX74" fmla="*/ 1357503 w 3657600"/>
                <a:gd name="connsiteY74" fmla="*/ 2297049 h 4724400"/>
                <a:gd name="connsiteX75" fmla="*/ 1143000 w 3657600"/>
                <a:gd name="connsiteY75" fmla="*/ 2425751 h 4724400"/>
                <a:gd name="connsiteX76" fmla="*/ 928878 w 3657600"/>
                <a:gd name="connsiteY76" fmla="*/ 2297201 h 4724400"/>
                <a:gd name="connsiteX77" fmla="*/ 966445 w 3657600"/>
                <a:gd name="connsiteY77" fmla="*/ 2109673 h 4724400"/>
                <a:gd name="connsiteX78" fmla="*/ 1143000 w 3657600"/>
                <a:gd name="connsiteY78" fmla="*/ 2133600 h 4724400"/>
                <a:gd name="connsiteX79" fmla="*/ 805663 w 3657600"/>
                <a:gd name="connsiteY79" fmla="*/ 2463699 h 4724400"/>
                <a:gd name="connsiteX80" fmla="*/ 854278 w 3657600"/>
                <a:gd name="connsiteY80" fmla="*/ 2430170 h 4724400"/>
                <a:gd name="connsiteX81" fmla="*/ 1058418 w 3657600"/>
                <a:gd name="connsiteY81" fmla="*/ 2552700 h 4724400"/>
                <a:gd name="connsiteX82" fmla="*/ 829208 w 3657600"/>
                <a:gd name="connsiteY82" fmla="*/ 2690241 h 4724400"/>
                <a:gd name="connsiteX83" fmla="*/ 828370 w 3657600"/>
                <a:gd name="connsiteY83" fmla="*/ 2686584 h 4724400"/>
                <a:gd name="connsiteX84" fmla="*/ 785927 w 3657600"/>
                <a:gd name="connsiteY84" fmla="*/ 2474443 h 4724400"/>
                <a:gd name="connsiteX85" fmla="*/ 805663 w 3657600"/>
                <a:gd name="connsiteY85" fmla="*/ 2463699 h 4724400"/>
                <a:gd name="connsiteX86" fmla="*/ 647471 w 3657600"/>
                <a:gd name="connsiteY86" fmla="*/ 2559177 h 4724400"/>
                <a:gd name="connsiteX87" fmla="*/ 678942 w 3657600"/>
                <a:gd name="connsiteY87" fmla="*/ 2716530 h 4724400"/>
                <a:gd name="connsiteX88" fmla="*/ 812368 w 3657600"/>
                <a:gd name="connsiteY88" fmla="*/ 3100959 h 4724400"/>
                <a:gd name="connsiteX89" fmla="*/ 525323 w 3657600"/>
                <a:gd name="connsiteY89" fmla="*/ 2709215 h 4724400"/>
                <a:gd name="connsiteX90" fmla="*/ 508330 w 3657600"/>
                <a:gd name="connsiteY90" fmla="*/ 2675306 h 4724400"/>
                <a:gd name="connsiteX91" fmla="*/ 647471 w 3657600"/>
                <a:gd name="connsiteY91" fmla="*/ 2559177 h 4724400"/>
                <a:gd name="connsiteX92" fmla="*/ 304800 w 3657600"/>
                <a:gd name="connsiteY92" fmla="*/ 2490902 h 4724400"/>
                <a:gd name="connsiteX93" fmla="*/ 388391 w 3657600"/>
                <a:gd name="connsiteY93" fmla="*/ 2136801 h 4724400"/>
                <a:gd name="connsiteX94" fmla="*/ 392887 w 3657600"/>
                <a:gd name="connsiteY94" fmla="*/ 2127885 h 4724400"/>
                <a:gd name="connsiteX95" fmla="*/ 457200 w 3657600"/>
                <a:gd name="connsiteY95" fmla="*/ 1855318 h 4724400"/>
                <a:gd name="connsiteX96" fmla="*/ 413614 w 3657600"/>
                <a:gd name="connsiteY96" fmla="*/ 1629004 h 4724400"/>
                <a:gd name="connsiteX97" fmla="*/ 387401 w 3657600"/>
                <a:gd name="connsiteY97" fmla="*/ 1563319 h 4724400"/>
                <a:gd name="connsiteX98" fmla="*/ 304800 w 3657600"/>
                <a:gd name="connsiteY98" fmla="*/ 1134618 h 4724400"/>
                <a:gd name="connsiteX99" fmla="*/ 498653 w 3657600"/>
                <a:gd name="connsiteY99" fmla="*/ 494309 h 4724400"/>
                <a:gd name="connsiteX100" fmla="*/ 1137437 w 3657600"/>
                <a:gd name="connsiteY100" fmla="*/ 152400 h 4724400"/>
                <a:gd name="connsiteX101" fmla="*/ 1148563 w 3657600"/>
                <a:gd name="connsiteY101" fmla="*/ 152400 h 4724400"/>
                <a:gd name="connsiteX102" fmla="*/ 1787347 w 3657600"/>
                <a:gd name="connsiteY102" fmla="*/ 494233 h 4724400"/>
                <a:gd name="connsiteX103" fmla="*/ 1981200 w 3657600"/>
                <a:gd name="connsiteY103" fmla="*/ 1134618 h 4724400"/>
                <a:gd name="connsiteX104" fmla="*/ 1898599 w 3657600"/>
                <a:gd name="connsiteY104" fmla="*/ 1563395 h 4724400"/>
                <a:gd name="connsiteX105" fmla="*/ 1872387 w 3657600"/>
                <a:gd name="connsiteY105" fmla="*/ 1628928 h 4724400"/>
                <a:gd name="connsiteX106" fmla="*/ 1828800 w 3657600"/>
                <a:gd name="connsiteY106" fmla="*/ 1855318 h 4724400"/>
                <a:gd name="connsiteX107" fmla="*/ 1893189 w 3657600"/>
                <a:gd name="connsiteY107" fmla="*/ 2127885 h 4724400"/>
                <a:gd name="connsiteX108" fmla="*/ 1897685 w 3657600"/>
                <a:gd name="connsiteY108" fmla="*/ 2136724 h 4724400"/>
                <a:gd name="connsiteX109" fmla="*/ 1981200 w 3657600"/>
                <a:gd name="connsiteY109" fmla="*/ 2490902 h 4724400"/>
                <a:gd name="connsiteX110" fmla="*/ 1974723 w 3657600"/>
                <a:gd name="connsiteY110" fmla="*/ 2554453 h 4724400"/>
                <a:gd name="connsiteX111" fmla="*/ 1553870 w 3657600"/>
                <a:gd name="connsiteY111" fmla="*/ 2320519 h 4724400"/>
                <a:gd name="connsiteX112" fmla="*/ 1505864 w 3657600"/>
                <a:gd name="connsiteY112" fmla="*/ 2264131 h 4724400"/>
                <a:gd name="connsiteX113" fmla="*/ 1463726 w 3657600"/>
                <a:gd name="connsiteY113" fmla="*/ 2053514 h 4724400"/>
                <a:gd name="connsiteX114" fmla="*/ 1828800 w 3657600"/>
                <a:gd name="connsiteY114" fmla="*/ 1447800 h 4724400"/>
                <a:gd name="connsiteX115" fmla="*/ 1828800 w 3657600"/>
                <a:gd name="connsiteY115" fmla="*/ 1054608 h 4724400"/>
                <a:gd name="connsiteX116" fmla="*/ 1619174 w 3657600"/>
                <a:gd name="connsiteY116" fmla="*/ 826922 h 4724400"/>
                <a:gd name="connsiteX117" fmla="*/ 980846 w 3657600"/>
                <a:gd name="connsiteY117" fmla="*/ 773735 h 4724400"/>
                <a:gd name="connsiteX118" fmla="*/ 914400 w 3657600"/>
                <a:gd name="connsiteY118" fmla="*/ 701421 h 4724400"/>
                <a:gd name="connsiteX119" fmla="*/ 954405 w 3657600"/>
                <a:gd name="connsiteY119" fmla="*/ 636651 h 4724400"/>
                <a:gd name="connsiteX120" fmla="*/ 1024661 w 3657600"/>
                <a:gd name="connsiteY120" fmla="*/ 601523 h 4724400"/>
                <a:gd name="connsiteX121" fmla="*/ 956462 w 3657600"/>
                <a:gd name="connsiteY121" fmla="*/ 465201 h 4724400"/>
                <a:gd name="connsiteX122" fmla="*/ 886282 w 3657600"/>
                <a:gd name="connsiteY122" fmla="*/ 500329 h 4724400"/>
                <a:gd name="connsiteX123" fmla="*/ 762000 w 3657600"/>
                <a:gd name="connsiteY123" fmla="*/ 701421 h 4724400"/>
                <a:gd name="connsiteX124" fmla="*/ 765277 w 3657600"/>
                <a:gd name="connsiteY124" fmla="*/ 739597 h 4724400"/>
                <a:gd name="connsiteX125" fmla="*/ 600837 w 3657600"/>
                <a:gd name="connsiteY125" fmla="*/ 805282 h 4724400"/>
                <a:gd name="connsiteX126" fmla="*/ 457200 w 3657600"/>
                <a:gd name="connsiteY126" fmla="*/ 1017575 h 4724400"/>
                <a:gd name="connsiteX127" fmla="*/ 457200 w 3657600"/>
                <a:gd name="connsiteY127" fmla="*/ 1447800 h 4724400"/>
                <a:gd name="connsiteX128" fmla="*/ 822198 w 3657600"/>
                <a:gd name="connsiteY128" fmla="*/ 2053514 h 4724400"/>
                <a:gd name="connsiteX129" fmla="*/ 778002 w 3657600"/>
                <a:gd name="connsiteY129" fmla="*/ 2274113 h 4724400"/>
                <a:gd name="connsiteX130" fmla="*/ 737387 w 3657600"/>
                <a:gd name="connsiteY130" fmla="*/ 2327301 h 4724400"/>
                <a:gd name="connsiteX131" fmla="*/ 336880 w 3657600"/>
                <a:gd name="connsiteY131" fmla="*/ 2633853 h 4724400"/>
                <a:gd name="connsiteX132" fmla="*/ 304800 w 3657600"/>
                <a:gd name="connsiteY132" fmla="*/ 2490902 h 4724400"/>
                <a:gd name="connsiteX133" fmla="*/ 152400 w 3657600"/>
                <a:gd name="connsiteY133" fmla="*/ 3520592 h 4724400"/>
                <a:gd name="connsiteX134" fmla="*/ 399669 w 3657600"/>
                <a:gd name="connsiteY134" fmla="*/ 2796616 h 4724400"/>
                <a:gd name="connsiteX135" fmla="*/ 482575 w 3657600"/>
                <a:gd name="connsiteY135" fmla="*/ 2937967 h 4724400"/>
                <a:gd name="connsiteX136" fmla="*/ 431825 w 3657600"/>
                <a:gd name="connsiteY136" fmla="*/ 3005633 h 4724400"/>
                <a:gd name="connsiteX137" fmla="*/ 304800 w 3657600"/>
                <a:gd name="connsiteY137" fmla="*/ 3386709 h 4724400"/>
                <a:gd name="connsiteX138" fmla="*/ 354178 w 3657600"/>
                <a:gd name="connsiteY138" fmla="*/ 3643579 h 4724400"/>
                <a:gd name="connsiteX139" fmla="*/ 457200 w 3657600"/>
                <a:gd name="connsiteY139" fmla="*/ 4178046 h 4724400"/>
                <a:gd name="connsiteX140" fmla="*/ 457200 w 3657600"/>
                <a:gd name="connsiteY140" fmla="*/ 4572000 h 4724400"/>
                <a:gd name="connsiteX141" fmla="*/ 152400 w 3657600"/>
                <a:gd name="connsiteY141" fmla="*/ 4572000 h 4724400"/>
                <a:gd name="connsiteX142" fmla="*/ 1676400 w 3657600"/>
                <a:gd name="connsiteY142" fmla="*/ 4572000 h 4724400"/>
                <a:gd name="connsiteX143" fmla="*/ 1066800 w 3657600"/>
                <a:gd name="connsiteY143" fmla="*/ 4572000 h 4724400"/>
                <a:gd name="connsiteX144" fmla="*/ 1066800 w 3657600"/>
                <a:gd name="connsiteY144" fmla="*/ 3576600 h 4724400"/>
                <a:gd name="connsiteX145" fmla="*/ 1094232 w 3657600"/>
                <a:gd name="connsiteY145" fmla="*/ 3518078 h 4724400"/>
                <a:gd name="connsiteX146" fmla="*/ 1136294 w 3657600"/>
                <a:gd name="connsiteY146" fmla="*/ 3483026 h 4724400"/>
                <a:gd name="connsiteX147" fmla="*/ 1724558 w 3657600"/>
                <a:gd name="connsiteY147" fmla="*/ 3086862 h 4724400"/>
                <a:gd name="connsiteX148" fmla="*/ 1732178 w 3657600"/>
                <a:gd name="connsiteY148" fmla="*/ 3097073 h 4724400"/>
                <a:gd name="connsiteX149" fmla="*/ 1828800 w 3657600"/>
                <a:gd name="connsiteY149" fmla="*/ 3386709 h 4724400"/>
                <a:gd name="connsiteX150" fmla="*/ 1790243 w 3657600"/>
                <a:gd name="connsiteY150" fmla="*/ 3586886 h 4724400"/>
                <a:gd name="connsiteX151" fmla="*/ 1676400 w 3657600"/>
                <a:gd name="connsiteY151" fmla="*/ 4178046 h 4724400"/>
                <a:gd name="connsiteX152" fmla="*/ 2914269 w 3657600"/>
                <a:gd name="connsiteY152" fmla="*/ 3825240 h 4724400"/>
                <a:gd name="connsiteX153" fmla="*/ 2537384 w 3657600"/>
                <a:gd name="connsiteY153" fmla="*/ 4114800 h 4724400"/>
                <a:gd name="connsiteX154" fmla="*/ 2280514 w 3657600"/>
                <a:gd name="connsiteY154" fmla="*/ 4018255 h 4724400"/>
                <a:gd name="connsiteX155" fmla="*/ 1913306 w 3657600"/>
                <a:gd name="connsiteY155" fmla="*/ 3696919 h 4724400"/>
                <a:gd name="connsiteX156" fmla="*/ 1931822 w 3657600"/>
                <a:gd name="connsiteY156" fmla="*/ 3643503 h 4724400"/>
                <a:gd name="connsiteX157" fmla="*/ 1981200 w 3657600"/>
                <a:gd name="connsiteY157" fmla="*/ 3386709 h 4724400"/>
                <a:gd name="connsiteX158" fmla="*/ 1854175 w 3657600"/>
                <a:gd name="connsiteY158" fmla="*/ 3005557 h 4724400"/>
                <a:gd name="connsiteX159" fmla="*/ 1828114 w 3657600"/>
                <a:gd name="connsiteY159" fmla="*/ 2970809 h 4724400"/>
                <a:gd name="connsiteX160" fmla="*/ 1978228 w 3657600"/>
                <a:gd name="connsiteY160" fmla="*/ 2754478 h 4724400"/>
                <a:gd name="connsiteX161" fmla="*/ 2276932 w 3657600"/>
                <a:gd name="connsiteY161" fmla="*/ 3118409 h 4724400"/>
                <a:gd name="connsiteX162" fmla="*/ 2483663 w 3657600"/>
                <a:gd name="connsiteY162" fmla="*/ 3472891 h 4724400"/>
                <a:gd name="connsiteX163" fmla="*/ 2370201 w 3657600"/>
                <a:gd name="connsiteY163" fmla="*/ 3699739 h 4724400"/>
                <a:gd name="connsiteX164" fmla="*/ 2506523 w 3657600"/>
                <a:gd name="connsiteY164" fmla="*/ 3767938 h 4724400"/>
                <a:gd name="connsiteX165" fmla="*/ 2887904 w 3657600"/>
                <a:gd name="connsiteY165" fmla="*/ 3005176 h 4724400"/>
                <a:gd name="connsiteX166" fmla="*/ 3109341 w 3657600"/>
                <a:gd name="connsiteY166" fmla="*/ 3093720 h 4724400"/>
                <a:gd name="connsiteX167" fmla="*/ 3467481 w 3657600"/>
                <a:gd name="connsiteY167" fmla="*/ 2859100 h 4724400"/>
                <a:gd name="connsiteX168" fmla="*/ 3200400 w 3657600"/>
                <a:gd name="connsiteY168" fmla="*/ 2965933 h 4724400"/>
                <a:gd name="connsiteX169" fmla="*/ 2959227 w 3657600"/>
                <a:gd name="connsiteY169" fmla="*/ 2869464 h 4724400"/>
                <a:gd name="connsiteX170" fmla="*/ 3201391 w 3657600"/>
                <a:gd name="connsiteY170" fmla="*/ 2743200 h 4724400"/>
                <a:gd name="connsiteX171" fmla="*/ 3445078 w 3657600"/>
                <a:gd name="connsiteY171" fmla="*/ 2743200 h 4724400"/>
                <a:gd name="connsiteX172" fmla="*/ 3505200 w 3657600"/>
                <a:gd name="connsiteY172" fmla="*/ 2803322 h 4724400"/>
                <a:gd name="connsiteX173" fmla="*/ 3467481 w 3657600"/>
                <a:gd name="connsiteY173" fmla="*/ 2859100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3657600" h="4724400">
                  <a:moveTo>
                    <a:pt x="3657600" y="2803322"/>
                  </a:moveTo>
                  <a:cubicBezTo>
                    <a:pt x="3657600" y="2686126"/>
                    <a:pt x="3562274" y="2590800"/>
                    <a:pt x="3445078" y="2590800"/>
                  </a:cubicBezTo>
                  <a:lnTo>
                    <a:pt x="3201391" y="2590800"/>
                  </a:lnTo>
                  <a:cubicBezTo>
                    <a:pt x="3030779" y="2590800"/>
                    <a:pt x="2877312" y="2685593"/>
                    <a:pt x="2800960" y="2838222"/>
                  </a:cubicBezTo>
                  <a:lnTo>
                    <a:pt x="2565121" y="3309900"/>
                  </a:lnTo>
                  <a:lnTo>
                    <a:pt x="2408530" y="3041599"/>
                  </a:lnTo>
                  <a:cubicBezTo>
                    <a:pt x="2325929" y="2899943"/>
                    <a:pt x="2221992" y="2773147"/>
                    <a:pt x="2103196" y="2662581"/>
                  </a:cubicBezTo>
                  <a:cubicBezTo>
                    <a:pt x="2123161" y="2607717"/>
                    <a:pt x="2133600" y="2549347"/>
                    <a:pt x="2133600" y="2490902"/>
                  </a:cubicBezTo>
                  <a:cubicBezTo>
                    <a:pt x="2133600" y="2345208"/>
                    <a:pt x="2099158" y="2199132"/>
                    <a:pt x="2033930" y="2068601"/>
                  </a:cubicBezTo>
                  <a:lnTo>
                    <a:pt x="2029435" y="2059686"/>
                  </a:lnTo>
                  <a:cubicBezTo>
                    <a:pt x="1997888" y="1996592"/>
                    <a:pt x="1981200" y="1925879"/>
                    <a:pt x="1981200" y="1855318"/>
                  </a:cubicBezTo>
                  <a:cubicBezTo>
                    <a:pt x="1981200" y="1796872"/>
                    <a:pt x="1992249" y="1739799"/>
                    <a:pt x="2013966" y="1685544"/>
                  </a:cubicBezTo>
                  <a:lnTo>
                    <a:pt x="2040179" y="1620012"/>
                  </a:lnTo>
                  <a:cubicBezTo>
                    <a:pt x="2102130" y="1465097"/>
                    <a:pt x="2133600" y="1301725"/>
                    <a:pt x="2133600" y="1134618"/>
                  </a:cubicBezTo>
                  <a:cubicBezTo>
                    <a:pt x="2133600" y="875767"/>
                    <a:pt x="2057705" y="624992"/>
                    <a:pt x="1914144" y="409727"/>
                  </a:cubicBezTo>
                  <a:cubicBezTo>
                    <a:pt x="1743075" y="153162"/>
                    <a:pt x="1456868" y="0"/>
                    <a:pt x="1148563" y="0"/>
                  </a:cubicBezTo>
                  <a:lnTo>
                    <a:pt x="1137437" y="0"/>
                  </a:lnTo>
                  <a:cubicBezTo>
                    <a:pt x="829132" y="0"/>
                    <a:pt x="542925" y="153162"/>
                    <a:pt x="371856" y="409727"/>
                  </a:cubicBezTo>
                  <a:cubicBezTo>
                    <a:pt x="228295" y="624992"/>
                    <a:pt x="152400" y="875690"/>
                    <a:pt x="152400" y="1134618"/>
                  </a:cubicBezTo>
                  <a:cubicBezTo>
                    <a:pt x="152400" y="1301725"/>
                    <a:pt x="183871" y="1465097"/>
                    <a:pt x="245897" y="1619936"/>
                  </a:cubicBezTo>
                  <a:lnTo>
                    <a:pt x="272110" y="1685620"/>
                  </a:lnTo>
                  <a:cubicBezTo>
                    <a:pt x="293751" y="1739799"/>
                    <a:pt x="304800" y="1796872"/>
                    <a:pt x="304800" y="1855318"/>
                  </a:cubicBezTo>
                  <a:cubicBezTo>
                    <a:pt x="304800" y="1925955"/>
                    <a:pt x="288112" y="1996592"/>
                    <a:pt x="256489" y="2059762"/>
                  </a:cubicBezTo>
                  <a:lnTo>
                    <a:pt x="251993" y="2068754"/>
                  </a:lnTo>
                  <a:cubicBezTo>
                    <a:pt x="186842" y="2199132"/>
                    <a:pt x="152400" y="2345208"/>
                    <a:pt x="152400" y="2490902"/>
                  </a:cubicBezTo>
                  <a:cubicBezTo>
                    <a:pt x="152400" y="2588209"/>
                    <a:pt x="182270" y="2682469"/>
                    <a:pt x="234925" y="2763393"/>
                  </a:cubicBezTo>
                  <a:cubicBezTo>
                    <a:pt x="84582" y="2981325"/>
                    <a:pt x="0" y="3243148"/>
                    <a:pt x="0" y="3520592"/>
                  </a:cubicBezTo>
                  <a:lnTo>
                    <a:pt x="0" y="4724400"/>
                  </a:lnTo>
                  <a:lnTo>
                    <a:pt x="1828800" y="4724400"/>
                  </a:lnTo>
                  <a:lnTo>
                    <a:pt x="1828800" y="4178046"/>
                  </a:lnTo>
                  <a:cubicBezTo>
                    <a:pt x="1828800" y="4069537"/>
                    <a:pt x="1842287" y="3962857"/>
                    <a:pt x="1866214" y="3858311"/>
                  </a:cubicBezTo>
                  <a:lnTo>
                    <a:pt x="2180158" y="4133012"/>
                  </a:lnTo>
                  <a:cubicBezTo>
                    <a:pt x="2279066" y="4219575"/>
                    <a:pt x="2405939" y="4267200"/>
                    <a:pt x="2537384" y="4267200"/>
                  </a:cubicBezTo>
                  <a:cubicBezTo>
                    <a:pt x="2782824" y="4267200"/>
                    <a:pt x="2998318" y="4101617"/>
                    <a:pt x="3061487" y="3864559"/>
                  </a:cubicBezTo>
                  <a:lnTo>
                    <a:pt x="3264180" y="3104541"/>
                  </a:lnTo>
                  <a:lnTo>
                    <a:pt x="3524098" y="3000604"/>
                  </a:lnTo>
                  <a:cubicBezTo>
                    <a:pt x="3605251" y="2968066"/>
                    <a:pt x="3657600" y="2890647"/>
                    <a:pt x="3657600" y="2803322"/>
                  </a:cubicBezTo>
                  <a:close/>
                  <a:moveTo>
                    <a:pt x="1471270" y="3111246"/>
                  </a:moveTo>
                  <a:cubicBezTo>
                    <a:pt x="1545184" y="2995346"/>
                    <a:pt x="1603782" y="2869464"/>
                    <a:pt x="1643863" y="2735733"/>
                  </a:cubicBezTo>
                  <a:lnTo>
                    <a:pt x="1697965" y="2555519"/>
                  </a:lnTo>
                  <a:cubicBezTo>
                    <a:pt x="1753591" y="2586152"/>
                    <a:pt x="1807388" y="2619832"/>
                    <a:pt x="1858594" y="2657094"/>
                  </a:cubicBezTo>
                  <a:cubicBezTo>
                    <a:pt x="1758772" y="2832887"/>
                    <a:pt x="1627251" y="2986583"/>
                    <a:pt x="1471270" y="3111246"/>
                  </a:cubicBezTo>
                  <a:close/>
                  <a:moveTo>
                    <a:pt x="914400" y="4572000"/>
                  </a:moveTo>
                  <a:lnTo>
                    <a:pt x="609600" y="4572000"/>
                  </a:lnTo>
                  <a:lnTo>
                    <a:pt x="609600" y="4178046"/>
                  </a:lnTo>
                  <a:cubicBezTo>
                    <a:pt x="609600" y="3974516"/>
                    <a:pt x="571271" y="3775634"/>
                    <a:pt x="495757" y="3586963"/>
                  </a:cubicBezTo>
                  <a:cubicBezTo>
                    <a:pt x="470154" y="3522878"/>
                    <a:pt x="457200" y="3455594"/>
                    <a:pt x="457200" y="3386709"/>
                  </a:cubicBezTo>
                  <a:cubicBezTo>
                    <a:pt x="457200" y="3282925"/>
                    <a:pt x="491490" y="3180055"/>
                    <a:pt x="553745" y="3097073"/>
                  </a:cubicBezTo>
                  <a:lnTo>
                    <a:pt x="575996" y="3067355"/>
                  </a:lnTo>
                  <a:cubicBezTo>
                    <a:pt x="688162" y="3206725"/>
                    <a:pt x="822808" y="3326435"/>
                    <a:pt x="976274" y="3422066"/>
                  </a:cubicBezTo>
                  <a:cubicBezTo>
                    <a:pt x="937336" y="3464128"/>
                    <a:pt x="914400" y="3518535"/>
                    <a:pt x="914400" y="3576600"/>
                  </a:cubicBezTo>
                  <a:close/>
                  <a:moveTo>
                    <a:pt x="1122121" y="3293059"/>
                  </a:moveTo>
                  <a:cubicBezTo>
                    <a:pt x="1009650" y="3160395"/>
                    <a:pt x="924458" y="3007843"/>
                    <a:pt x="870356" y="2843251"/>
                  </a:cubicBezTo>
                  <a:lnTo>
                    <a:pt x="1146353" y="2677668"/>
                  </a:lnTo>
                  <a:lnTo>
                    <a:pt x="1447953" y="2828468"/>
                  </a:lnTo>
                  <a:cubicBezTo>
                    <a:pt x="1373657" y="3004718"/>
                    <a:pt x="1263167" y="3162681"/>
                    <a:pt x="1122121" y="3293059"/>
                  </a:cubicBezTo>
                  <a:close/>
                  <a:moveTo>
                    <a:pt x="1500226" y="2684221"/>
                  </a:moveTo>
                  <a:lnTo>
                    <a:pt x="1231925" y="2550109"/>
                  </a:lnTo>
                  <a:lnTo>
                    <a:pt x="1438046" y="2426437"/>
                  </a:lnTo>
                  <a:cubicBezTo>
                    <a:pt x="1456716" y="2441448"/>
                    <a:pt x="1477061" y="2454631"/>
                    <a:pt x="1500378" y="2463317"/>
                  </a:cubicBezTo>
                  <a:cubicBezTo>
                    <a:pt x="1520342" y="2470785"/>
                    <a:pt x="1539469" y="2479929"/>
                    <a:pt x="1558976" y="2488235"/>
                  </a:cubicBezTo>
                  <a:close/>
                  <a:moveTo>
                    <a:pt x="1143000" y="1981200"/>
                  </a:moveTo>
                  <a:cubicBezTo>
                    <a:pt x="848944" y="1981200"/>
                    <a:pt x="609600" y="1741856"/>
                    <a:pt x="609600" y="1447800"/>
                  </a:cubicBezTo>
                  <a:lnTo>
                    <a:pt x="609600" y="1017575"/>
                  </a:lnTo>
                  <a:cubicBezTo>
                    <a:pt x="609600" y="986257"/>
                    <a:pt x="628421" y="958444"/>
                    <a:pt x="657454" y="946785"/>
                  </a:cubicBezTo>
                  <a:lnTo>
                    <a:pt x="842162" y="872871"/>
                  </a:lnTo>
                  <a:cubicBezTo>
                    <a:pt x="876757" y="902208"/>
                    <a:pt x="920267" y="921410"/>
                    <a:pt x="968121" y="925373"/>
                  </a:cubicBezTo>
                  <a:lnTo>
                    <a:pt x="1606525" y="978637"/>
                  </a:lnTo>
                  <a:cubicBezTo>
                    <a:pt x="1646377" y="982066"/>
                    <a:pt x="1676400" y="1014603"/>
                    <a:pt x="1676400" y="1054608"/>
                  </a:cubicBezTo>
                  <a:lnTo>
                    <a:pt x="1676400" y="1447800"/>
                  </a:lnTo>
                  <a:cubicBezTo>
                    <a:pt x="1676400" y="1741856"/>
                    <a:pt x="1437056" y="1981200"/>
                    <a:pt x="1143000" y="1981200"/>
                  </a:cubicBezTo>
                  <a:close/>
                  <a:moveTo>
                    <a:pt x="1143000" y="2133600"/>
                  </a:moveTo>
                  <a:cubicBezTo>
                    <a:pt x="1204112" y="2133600"/>
                    <a:pt x="1263167" y="2124761"/>
                    <a:pt x="1319632" y="2109673"/>
                  </a:cubicBezTo>
                  <a:lnTo>
                    <a:pt x="1356512" y="2294077"/>
                  </a:lnTo>
                  <a:cubicBezTo>
                    <a:pt x="1356741" y="2295144"/>
                    <a:pt x="1357274" y="2295982"/>
                    <a:pt x="1357503" y="2297049"/>
                  </a:cubicBezTo>
                  <a:lnTo>
                    <a:pt x="1143000" y="2425751"/>
                  </a:lnTo>
                  <a:lnTo>
                    <a:pt x="928878" y="2297201"/>
                  </a:lnTo>
                  <a:lnTo>
                    <a:pt x="966445" y="2109673"/>
                  </a:lnTo>
                  <a:cubicBezTo>
                    <a:pt x="1022833" y="2124761"/>
                    <a:pt x="1081888" y="2133600"/>
                    <a:pt x="1143000" y="2133600"/>
                  </a:cubicBezTo>
                  <a:close/>
                  <a:moveTo>
                    <a:pt x="805663" y="2463699"/>
                  </a:moveTo>
                  <a:cubicBezTo>
                    <a:pt x="823646" y="2454707"/>
                    <a:pt x="839572" y="2443125"/>
                    <a:pt x="854278" y="2430170"/>
                  </a:cubicBezTo>
                  <a:lnTo>
                    <a:pt x="1058418" y="2552700"/>
                  </a:lnTo>
                  <a:lnTo>
                    <a:pt x="829208" y="2690241"/>
                  </a:lnTo>
                  <a:cubicBezTo>
                    <a:pt x="828980" y="2689022"/>
                    <a:pt x="828599" y="2687803"/>
                    <a:pt x="828370" y="2686584"/>
                  </a:cubicBezTo>
                  <a:lnTo>
                    <a:pt x="785927" y="2474443"/>
                  </a:lnTo>
                  <a:cubicBezTo>
                    <a:pt x="792556" y="2470937"/>
                    <a:pt x="798957" y="2467051"/>
                    <a:pt x="805663" y="2463699"/>
                  </a:cubicBezTo>
                  <a:close/>
                  <a:moveTo>
                    <a:pt x="647471" y="2559177"/>
                  </a:moveTo>
                  <a:lnTo>
                    <a:pt x="678942" y="2716530"/>
                  </a:lnTo>
                  <a:cubicBezTo>
                    <a:pt x="705841" y="2850947"/>
                    <a:pt x="751103" y="2980030"/>
                    <a:pt x="812368" y="3100959"/>
                  </a:cubicBezTo>
                  <a:cubicBezTo>
                    <a:pt x="696468" y="2988183"/>
                    <a:pt x="599084" y="2856738"/>
                    <a:pt x="525323" y="2709215"/>
                  </a:cubicBezTo>
                  <a:lnTo>
                    <a:pt x="508330" y="2675306"/>
                  </a:lnTo>
                  <a:cubicBezTo>
                    <a:pt x="551459" y="2633320"/>
                    <a:pt x="597789" y="2594458"/>
                    <a:pt x="647471" y="2559177"/>
                  </a:cubicBezTo>
                  <a:close/>
                  <a:moveTo>
                    <a:pt x="304800" y="2490902"/>
                  </a:moveTo>
                  <a:cubicBezTo>
                    <a:pt x="304800" y="2368677"/>
                    <a:pt x="333680" y="2246224"/>
                    <a:pt x="388391" y="2136801"/>
                  </a:cubicBezTo>
                  <a:lnTo>
                    <a:pt x="392887" y="2127885"/>
                  </a:lnTo>
                  <a:cubicBezTo>
                    <a:pt x="434950" y="2043684"/>
                    <a:pt x="457200" y="1949501"/>
                    <a:pt x="457200" y="1855318"/>
                  </a:cubicBezTo>
                  <a:cubicBezTo>
                    <a:pt x="457200" y="1777441"/>
                    <a:pt x="442570" y="1701241"/>
                    <a:pt x="413614" y="1629004"/>
                  </a:cubicBezTo>
                  <a:lnTo>
                    <a:pt x="387401" y="1563319"/>
                  </a:lnTo>
                  <a:cubicBezTo>
                    <a:pt x="332537" y="1426540"/>
                    <a:pt x="304800" y="1282217"/>
                    <a:pt x="304800" y="1134618"/>
                  </a:cubicBezTo>
                  <a:cubicBezTo>
                    <a:pt x="304800" y="905866"/>
                    <a:pt x="371856" y="684505"/>
                    <a:pt x="498653" y="494309"/>
                  </a:cubicBezTo>
                  <a:cubicBezTo>
                    <a:pt x="641375" y="280187"/>
                    <a:pt x="880186" y="152400"/>
                    <a:pt x="1137437" y="152400"/>
                  </a:cubicBezTo>
                  <a:lnTo>
                    <a:pt x="1148563" y="152400"/>
                  </a:lnTo>
                  <a:cubicBezTo>
                    <a:pt x="1405814" y="152400"/>
                    <a:pt x="1644625" y="280187"/>
                    <a:pt x="1787347" y="494233"/>
                  </a:cubicBezTo>
                  <a:cubicBezTo>
                    <a:pt x="1914144" y="684428"/>
                    <a:pt x="1981200" y="905866"/>
                    <a:pt x="1981200" y="1134618"/>
                  </a:cubicBezTo>
                  <a:cubicBezTo>
                    <a:pt x="1981200" y="1282294"/>
                    <a:pt x="1953463" y="1426540"/>
                    <a:pt x="1898599" y="1563395"/>
                  </a:cubicBezTo>
                  <a:lnTo>
                    <a:pt x="1872387" y="1628928"/>
                  </a:lnTo>
                  <a:cubicBezTo>
                    <a:pt x="1843430" y="1701165"/>
                    <a:pt x="1828800" y="1777365"/>
                    <a:pt x="1828800" y="1855318"/>
                  </a:cubicBezTo>
                  <a:cubicBezTo>
                    <a:pt x="1828800" y="1949501"/>
                    <a:pt x="1851050" y="2043760"/>
                    <a:pt x="1893189" y="2127885"/>
                  </a:cubicBezTo>
                  <a:lnTo>
                    <a:pt x="1897685" y="2136724"/>
                  </a:lnTo>
                  <a:cubicBezTo>
                    <a:pt x="1952320" y="2246300"/>
                    <a:pt x="1981200" y="2368753"/>
                    <a:pt x="1981200" y="2490902"/>
                  </a:cubicBezTo>
                  <a:cubicBezTo>
                    <a:pt x="1981200" y="2512238"/>
                    <a:pt x="1978685" y="2533498"/>
                    <a:pt x="1974723" y="2554453"/>
                  </a:cubicBezTo>
                  <a:cubicBezTo>
                    <a:pt x="1846783" y="2457374"/>
                    <a:pt x="1705737" y="2377440"/>
                    <a:pt x="1553870" y="2320519"/>
                  </a:cubicBezTo>
                  <a:cubicBezTo>
                    <a:pt x="1529029" y="2311222"/>
                    <a:pt x="1511046" y="2290115"/>
                    <a:pt x="1505864" y="2264131"/>
                  </a:cubicBezTo>
                  <a:lnTo>
                    <a:pt x="1463726" y="2053514"/>
                  </a:lnTo>
                  <a:cubicBezTo>
                    <a:pt x="1680667" y="1938223"/>
                    <a:pt x="1828800" y="1710080"/>
                    <a:pt x="1828800" y="1447800"/>
                  </a:cubicBezTo>
                  <a:lnTo>
                    <a:pt x="1828800" y="1054608"/>
                  </a:lnTo>
                  <a:cubicBezTo>
                    <a:pt x="1828800" y="936650"/>
                    <a:pt x="1736674" y="836600"/>
                    <a:pt x="1619174" y="826922"/>
                  </a:cubicBezTo>
                  <a:lnTo>
                    <a:pt x="980846" y="773735"/>
                  </a:lnTo>
                  <a:cubicBezTo>
                    <a:pt x="942975" y="770458"/>
                    <a:pt x="914400" y="739445"/>
                    <a:pt x="914400" y="701421"/>
                  </a:cubicBezTo>
                  <a:cubicBezTo>
                    <a:pt x="914400" y="673837"/>
                    <a:pt x="929716" y="648995"/>
                    <a:pt x="954405" y="636651"/>
                  </a:cubicBezTo>
                  <a:lnTo>
                    <a:pt x="1024661" y="601523"/>
                  </a:lnTo>
                  <a:lnTo>
                    <a:pt x="956462" y="465201"/>
                  </a:lnTo>
                  <a:lnTo>
                    <a:pt x="886282" y="500329"/>
                  </a:lnTo>
                  <a:cubicBezTo>
                    <a:pt x="809625" y="538582"/>
                    <a:pt x="762000" y="615696"/>
                    <a:pt x="762000" y="701421"/>
                  </a:cubicBezTo>
                  <a:cubicBezTo>
                    <a:pt x="762000" y="714375"/>
                    <a:pt x="763143" y="727177"/>
                    <a:pt x="765277" y="739597"/>
                  </a:cubicBezTo>
                  <a:lnTo>
                    <a:pt x="600837" y="805282"/>
                  </a:lnTo>
                  <a:cubicBezTo>
                    <a:pt x="513588" y="840257"/>
                    <a:pt x="457200" y="923544"/>
                    <a:pt x="457200" y="1017575"/>
                  </a:cubicBezTo>
                  <a:lnTo>
                    <a:pt x="457200" y="1447800"/>
                  </a:lnTo>
                  <a:cubicBezTo>
                    <a:pt x="457200" y="1710080"/>
                    <a:pt x="605333" y="1938223"/>
                    <a:pt x="822198" y="2053514"/>
                  </a:cubicBezTo>
                  <a:lnTo>
                    <a:pt x="778002" y="2274113"/>
                  </a:lnTo>
                  <a:cubicBezTo>
                    <a:pt x="773354" y="2297354"/>
                    <a:pt x="758495" y="2316785"/>
                    <a:pt x="737387" y="2327301"/>
                  </a:cubicBezTo>
                  <a:cubicBezTo>
                    <a:pt x="582168" y="2404872"/>
                    <a:pt x="447599" y="2509800"/>
                    <a:pt x="336880" y="2633853"/>
                  </a:cubicBezTo>
                  <a:cubicBezTo>
                    <a:pt x="316687" y="2589124"/>
                    <a:pt x="304800" y="2540737"/>
                    <a:pt x="304800" y="2490902"/>
                  </a:cubicBezTo>
                  <a:close/>
                  <a:moveTo>
                    <a:pt x="152400" y="3520592"/>
                  </a:moveTo>
                  <a:cubicBezTo>
                    <a:pt x="152400" y="3251683"/>
                    <a:pt x="242087" y="2999461"/>
                    <a:pt x="399669" y="2796616"/>
                  </a:cubicBezTo>
                  <a:cubicBezTo>
                    <a:pt x="424891" y="2845460"/>
                    <a:pt x="452857" y="2892400"/>
                    <a:pt x="482575" y="2937967"/>
                  </a:cubicBezTo>
                  <a:lnTo>
                    <a:pt x="431825" y="3005633"/>
                  </a:lnTo>
                  <a:cubicBezTo>
                    <a:pt x="349910" y="3114827"/>
                    <a:pt x="304800" y="3250159"/>
                    <a:pt x="304800" y="3386709"/>
                  </a:cubicBezTo>
                  <a:cubicBezTo>
                    <a:pt x="304800" y="3474949"/>
                    <a:pt x="321412" y="3561359"/>
                    <a:pt x="354178" y="3643579"/>
                  </a:cubicBezTo>
                  <a:cubicBezTo>
                    <a:pt x="422529" y="3814267"/>
                    <a:pt x="457200" y="3994023"/>
                    <a:pt x="457200" y="4178046"/>
                  </a:cubicBezTo>
                  <a:lnTo>
                    <a:pt x="457200" y="4572000"/>
                  </a:lnTo>
                  <a:lnTo>
                    <a:pt x="152400" y="4572000"/>
                  </a:lnTo>
                  <a:close/>
                  <a:moveTo>
                    <a:pt x="1676400" y="4572000"/>
                  </a:moveTo>
                  <a:lnTo>
                    <a:pt x="1066800" y="4572000"/>
                  </a:lnTo>
                  <a:lnTo>
                    <a:pt x="1066800" y="3576600"/>
                  </a:lnTo>
                  <a:cubicBezTo>
                    <a:pt x="1066800" y="3553892"/>
                    <a:pt x="1076782" y="3532632"/>
                    <a:pt x="1094232" y="3518078"/>
                  </a:cubicBezTo>
                  <a:lnTo>
                    <a:pt x="1136294" y="3483026"/>
                  </a:lnTo>
                  <a:cubicBezTo>
                    <a:pt x="1359560" y="3392500"/>
                    <a:pt x="1558824" y="3256636"/>
                    <a:pt x="1724558" y="3086862"/>
                  </a:cubicBezTo>
                  <a:lnTo>
                    <a:pt x="1732178" y="3097073"/>
                  </a:lnTo>
                  <a:cubicBezTo>
                    <a:pt x="1794510" y="3180055"/>
                    <a:pt x="1828800" y="3282925"/>
                    <a:pt x="1828800" y="3386709"/>
                  </a:cubicBezTo>
                  <a:cubicBezTo>
                    <a:pt x="1828800" y="3455518"/>
                    <a:pt x="1815846" y="3522878"/>
                    <a:pt x="1790243" y="3586886"/>
                  </a:cubicBezTo>
                  <a:cubicBezTo>
                    <a:pt x="1714729" y="3775634"/>
                    <a:pt x="1676400" y="3974516"/>
                    <a:pt x="1676400" y="4178046"/>
                  </a:cubicBezTo>
                  <a:close/>
                  <a:moveTo>
                    <a:pt x="2914269" y="3825240"/>
                  </a:moveTo>
                  <a:cubicBezTo>
                    <a:pt x="2868778" y="3995700"/>
                    <a:pt x="2713787" y="4114800"/>
                    <a:pt x="2537384" y="4114800"/>
                  </a:cubicBezTo>
                  <a:cubicBezTo>
                    <a:pt x="2442896" y="4114800"/>
                    <a:pt x="2351608" y="4080510"/>
                    <a:pt x="2280514" y="4018255"/>
                  </a:cubicBezTo>
                  <a:lnTo>
                    <a:pt x="1913306" y="3696919"/>
                  </a:lnTo>
                  <a:cubicBezTo>
                    <a:pt x="1919630" y="3679165"/>
                    <a:pt x="1924812" y="3661105"/>
                    <a:pt x="1931822" y="3643503"/>
                  </a:cubicBezTo>
                  <a:cubicBezTo>
                    <a:pt x="1964588" y="3561359"/>
                    <a:pt x="1981200" y="3475025"/>
                    <a:pt x="1981200" y="3386709"/>
                  </a:cubicBezTo>
                  <a:cubicBezTo>
                    <a:pt x="1981200" y="3250159"/>
                    <a:pt x="1936090" y="3114827"/>
                    <a:pt x="1854175" y="3005557"/>
                  </a:cubicBezTo>
                  <a:lnTo>
                    <a:pt x="1828114" y="2970809"/>
                  </a:lnTo>
                  <a:cubicBezTo>
                    <a:pt x="1883435" y="2902915"/>
                    <a:pt x="1933499" y="2830601"/>
                    <a:pt x="1978228" y="2754478"/>
                  </a:cubicBezTo>
                  <a:cubicBezTo>
                    <a:pt x="2095195" y="2859253"/>
                    <a:pt x="2196922" y="2981325"/>
                    <a:pt x="2276932" y="3118409"/>
                  </a:cubicBezTo>
                  <a:lnTo>
                    <a:pt x="2483663" y="3472891"/>
                  </a:lnTo>
                  <a:lnTo>
                    <a:pt x="2370201" y="3699739"/>
                  </a:lnTo>
                  <a:lnTo>
                    <a:pt x="2506523" y="3767938"/>
                  </a:lnTo>
                  <a:lnTo>
                    <a:pt x="2887904" y="3005176"/>
                  </a:lnTo>
                  <a:lnTo>
                    <a:pt x="3109341" y="3093720"/>
                  </a:lnTo>
                  <a:close/>
                  <a:moveTo>
                    <a:pt x="3467481" y="2859100"/>
                  </a:moveTo>
                  <a:lnTo>
                    <a:pt x="3200400" y="2965933"/>
                  </a:lnTo>
                  <a:lnTo>
                    <a:pt x="2959227" y="2869464"/>
                  </a:lnTo>
                  <a:cubicBezTo>
                    <a:pt x="3014015" y="2790673"/>
                    <a:pt x="3103321" y="2743200"/>
                    <a:pt x="3201391" y="2743200"/>
                  </a:cubicBezTo>
                  <a:lnTo>
                    <a:pt x="3445078" y="2743200"/>
                  </a:lnTo>
                  <a:cubicBezTo>
                    <a:pt x="3478225" y="2743200"/>
                    <a:pt x="3505200" y="2770175"/>
                    <a:pt x="3505200" y="2803322"/>
                  </a:cubicBezTo>
                  <a:cubicBezTo>
                    <a:pt x="3505200" y="2828011"/>
                    <a:pt x="3490341" y="2849956"/>
                    <a:pt x="3467481" y="28591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8192805" y="9789718"/>
              <a:ext cx="152400" cy="152400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8192805" y="9484918"/>
              <a:ext cx="152400" cy="152400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9412005" y="7046518"/>
              <a:ext cx="1676400" cy="1219200"/>
            </a:xfrm>
            <a:custGeom>
              <a:avLst/>
              <a:gdLst>
                <a:gd name="connsiteX0" fmla="*/ 304800 w 1676400"/>
                <a:gd name="connsiteY0" fmla="*/ 152400 h 1219200"/>
                <a:gd name="connsiteX1" fmla="*/ 152400 w 1676400"/>
                <a:gd name="connsiteY1" fmla="*/ 152400 h 1219200"/>
                <a:gd name="connsiteX2" fmla="*/ 0 w 1676400"/>
                <a:gd name="connsiteY2" fmla="*/ 304800 h 1219200"/>
                <a:gd name="connsiteX3" fmla="*/ 0 w 1676400"/>
                <a:gd name="connsiteY3" fmla="*/ 1066800 h 1219200"/>
                <a:gd name="connsiteX4" fmla="*/ 0 w 1676400"/>
                <a:gd name="connsiteY4" fmla="*/ 1143000 h 1219200"/>
                <a:gd name="connsiteX5" fmla="*/ 0 w 1676400"/>
                <a:gd name="connsiteY5" fmla="*/ 1219200 h 1219200"/>
                <a:gd name="connsiteX6" fmla="*/ 1676400 w 1676400"/>
                <a:gd name="connsiteY6" fmla="*/ 1219200 h 1219200"/>
                <a:gd name="connsiteX7" fmla="*/ 1676400 w 1676400"/>
                <a:gd name="connsiteY7" fmla="*/ 152400 h 1219200"/>
                <a:gd name="connsiteX8" fmla="*/ 1524000 w 1676400"/>
                <a:gd name="connsiteY8" fmla="*/ 0 h 1219200"/>
                <a:gd name="connsiteX9" fmla="*/ 1371600 w 1676400"/>
                <a:gd name="connsiteY9" fmla="*/ 0 h 1219200"/>
                <a:gd name="connsiteX10" fmla="*/ 1219200 w 1676400"/>
                <a:gd name="connsiteY10" fmla="*/ 152400 h 1219200"/>
                <a:gd name="connsiteX11" fmla="*/ 1219200 w 1676400"/>
                <a:gd name="connsiteY11" fmla="*/ 1066800 h 1219200"/>
                <a:gd name="connsiteX12" fmla="*/ 1066800 w 1676400"/>
                <a:gd name="connsiteY12" fmla="*/ 1066800 h 1219200"/>
                <a:gd name="connsiteX13" fmla="*/ 1066800 w 1676400"/>
                <a:gd name="connsiteY13" fmla="*/ 457200 h 1219200"/>
                <a:gd name="connsiteX14" fmla="*/ 914400 w 1676400"/>
                <a:gd name="connsiteY14" fmla="*/ 304800 h 1219200"/>
                <a:gd name="connsiteX15" fmla="*/ 762000 w 1676400"/>
                <a:gd name="connsiteY15" fmla="*/ 304800 h 1219200"/>
                <a:gd name="connsiteX16" fmla="*/ 609600 w 1676400"/>
                <a:gd name="connsiteY16" fmla="*/ 457200 h 1219200"/>
                <a:gd name="connsiteX17" fmla="*/ 609600 w 1676400"/>
                <a:gd name="connsiteY17" fmla="*/ 1066800 h 1219200"/>
                <a:gd name="connsiteX18" fmla="*/ 457200 w 1676400"/>
                <a:gd name="connsiteY18" fmla="*/ 1066800 h 1219200"/>
                <a:gd name="connsiteX19" fmla="*/ 457200 w 1676400"/>
                <a:gd name="connsiteY19" fmla="*/ 304800 h 1219200"/>
                <a:gd name="connsiteX20" fmla="*/ 304800 w 1676400"/>
                <a:gd name="connsiteY20" fmla="*/ 152400 h 1219200"/>
                <a:gd name="connsiteX21" fmla="*/ 1371600 w 1676400"/>
                <a:gd name="connsiteY21" fmla="*/ 152400 h 1219200"/>
                <a:gd name="connsiteX22" fmla="*/ 1524000 w 1676400"/>
                <a:gd name="connsiteY22" fmla="*/ 152400 h 1219200"/>
                <a:gd name="connsiteX23" fmla="*/ 1524000 w 1676400"/>
                <a:gd name="connsiteY23" fmla="*/ 1066800 h 1219200"/>
                <a:gd name="connsiteX24" fmla="*/ 1371600 w 1676400"/>
                <a:gd name="connsiteY24" fmla="*/ 1066800 h 1219200"/>
                <a:gd name="connsiteX25" fmla="*/ 152400 w 1676400"/>
                <a:gd name="connsiteY25" fmla="*/ 304800 h 1219200"/>
                <a:gd name="connsiteX26" fmla="*/ 304800 w 1676400"/>
                <a:gd name="connsiteY26" fmla="*/ 304800 h 1219200"/>
                <a:gd name="connsiteX27" fmla="*/ 304800 w 1676400"/>
                <a:gd name="connsiteY27" fmla="*/ 1066800 h 1219200"/>
                <a:gd name="connsiteX28" fmla="*/ 152400 w 1676400"/>
                <a:gd name="connsiteY28" fmla="*/ 1066800 h 1219200"/>
                <a:gd name="connsiteX29" fmla="*/ 762000 w 1676400"/>
                <a:gd name="connsiteY29" fmla="*/ 457200 h 1219200"/>
                <a:gd name="connsiteX30" fmla="*/ 914400 w 1676400"/>
                <a:gd name="connsiteY30" fmla="*/ 457200 h 1219200"/>
                <a:gd name="connsiteX31" fmla="*/ 914400 w 1676400"/>
                <a:gd name="connsiteY31" fmla="*/ 1066800 h 1219200"/>
                <a:gd name="connsiteX32" fmla="*/ 762000 w 1676400"/>
                <a:gd name="connsiteY32" fmla="*/ 10668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76400" h="1219200">
                  <a:moveTo>
                    <a:pt x="304800" y="152400"/>
                  </a:moveTo>
                  <a:lnTo>
                    <a:pt x="152400" y="152400"/>
                  </a:lnTo>
                  <a:cubicBezTo>
                    <a:pt x="68351" y="152400"/>
                    <a:pt x="0" y="220751"/>
                    <a:pt x="0" y="304800"/>
                  </a:cubicBezTo>
                  <a:lnTo>
                    <a:pt x="0" y="1066800"/>
                  </a:lnTo>
                  <a:lnTo>
                    <a:pt x="0" y="1143000"/>
                  </a:lnTo>
                  <a:lnTo>
                    <a:pt x="0" y="1219200"/>
                  </a:lnTo>
                  <a:lnTo>
                    <a:pt x="1676400" y="1219200"/>
                  </a:lnTo>
                  <a:lnTo>
                    <a:pt x="1676400" y="152400"/>
                  </a:lnTo>
                  <a:cubicBezTo>
                    <a:pt x="1676400" y="68351"/>
                    <a:pt x="1608049" y="0"/>
                    <a:pt x="1524000" y="0"/>
                  </a:cubicBezTo>
                  <a:lnTo>
                    <a:pt x="1371600" y="0"/>
                  </a:lnTo>
                  <a:cubicBezTo>
                    <a:pt x="1287551" y="0"/>
                    <a:pt x="1219200" y="68351"/>
                    <a:pt x="1219200" y="152400"/>
                  </a:cubicBezTo>
                  <a:lnTo>
                    <a:pt x="1219200" y="1066800"/>
                  </a:lnTo>
                  <a:lnTo>
                    <a:pt x="1066800" y="1066800"/>
                  </a:lnTo>
                  <a:lnTo>
                    <a:pt x="1066800" y="457200"/>
                  </a:lnTo>
                  <a:cubicBezTo>
                    <a:pt x="1066800" y="373151"/>
                    <a:pt x="998449" y="304800"/>
                    <a:pt x="914400" y="304800"/>
                  </a:cubicBezTo>
                  <a:lnTo>
                    <a:pt x="762000" y="304800"/>
                  </a:lnTo>
                  <a:cubicBezTo>
                    <a:pt x="677951" y="304800"/>
                    <a:pt x="609600" y="373151"/>
                    <a:pt x="609600" y="457200"/>
                  </a:cubicBezTo>
                  <a:lnTo>
                    <a:pt x="609600" y="1066800"/>
                  </a:lnTo>
                  <a:lnTo>
                    <a:pt x="457200" y="1066800"/>
                  </a:lnTo>
                  <a:lnTo>
                    <a:pt x="457200" y="304800"/>
                  </a:lnTo>
                  <a:cubicBezTo>
                    <a:pt x="457200" y="220751"/>
                    <a:pt x="388849" y="152400"/>
                    <a:pt x="304800" y="152400"/>
                  </a:cubicBezTo>
                  <a:close/>
                  <a:moveTo>
                    <a:pt x="1371600" y="152400"/>
                  </a:moveTo>
                  <a:lnTo>
                    <a:pt x="1524000" y="152400"/>
                  </a:lnTo>
                  <a:lnTo>
                    <a:pt x="1524000" y="1066800"/>
                  </a:lnTo>
                  <a:lnTo>
                    <a:pt x="1371600" y="1066800"/>
                  </a:lnTo>
                  <a:close/>
                  <a:moveTo>
                    <a:pt x="152400" y="304800"/>
                  </a:moveTo>
                  <a:lnTo>
                    <a:pt x="304800" y="304800"/>
                  </a:lnTo>
                  <a:lnTo>
                    <a:pt x="304800" y="1066800"/>
                  </a:lnTo>
                  <a:lnTo>
                    <a:pt x="152400" y="1066800"/>
                  </a:lnTo>
                  <a:close/>
                  <a:moveTo>
                    <a:pt x="762000" y="457200"/>
                  </a:moveTo>
                  <a:lnTo>
                    <a:pt x="914400" y="457200"/>
                  </a:lnTo>
                  <a:lnTo>
                    <a:pt x="914400" y="1066800"/>
                  </a:lnTo>
                  <a:lnTo>
                    <a:pt x="762000" y="10668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9412005" y="6286804"/>
              <a:ext cx="1676400" cy="912113"/>
            </a:xfrm>
            <a:custGeom>
              <a:avLst/>
              <a:gdLst>
                <a:gd name="connsiteX0" fmla="*/ 970559 w 1676400"/>
                <a:gd name="connsiteY0" fmla="*/ 497815 h 912113"/>
                <a:gd name="connsiteX1" fmla="*/ 838200 w 1676400"/>
                <a:gd name="connsiteY1" fmla="*/ 454914 h 912113"/>
                <a:gd name="connsiteX2" fmla="*/ 679933 w 1676400"/>
                <a:gd name="connsiteY2" fmla="*/ 519227 h 912113"/>
                <a:gd name="connsiteX3" fmla="*/ 454381 w 1676400"/>
                <a:gd name="connsiteY3" fmla="*/ 406451 h 912113"/>
                <a:gd name="connsiteX4" fmla="*/ 457200 w 1676400"/>
                <a:gd name="connsiteY4" fmla="*/ 378714 h 912113"/>
                <a:gd name="connsiteX5" fmla="*/ 228600 w 1676400"/>
                <a:gd name="connsiteY5" fmla="*/ 150114 h 912113"/>
                <a:gd name="connsiteX6" fmla="*/ 0 w 1676400"/>
                <a:gd name="connsiteY6" fmla="*/ 378714 h 912113"/>
                <a:gd name="connsiteX7" fmla="*/ 228600 w 1676400"/>
                <a:gd name="connsiteY7" fmla="*/ 607314 h 912113"/>
                <a:gd name="connsiteX8" fmla="*/ 386867 w 1676400"/>
                <a:gd name="connsiteY8" fmla="*/ 543001 h 912113"/>
                <a:gd name="connsiteX9" fmla="*/ 612419 w 1676400"/>
                <a:gd name="connsiteY9" fmla="*/ 655777 h 912113"/>
                <a:gd name="connsiteX10" fmla="*/ 609600 w 1676400"/>
                <a:gd name="connsiteY10" fmla="*/ 683514 h 912113"/>
                <a:gd name="connsiteX11" fmla="*/ 838200 w 1676400"/>
                <a:gd name="connsiteY11" fmla="*/ 912114 h 912113"/>
                <a:gd name="connsiteX12" fmla="*/ 1066800 w 1676400"/>
                <a:gd name="connsiteY12" fmla="*/ 683514 h 912113"/>
                <a:gd name="connsiteX13" fmla="*/ 1057580 w 1676400"/>
                <a:gd name="connsiteY13" fmla="*/ 622935 h 912113"/>
                <a:gd name="connsiteX14" fmla="*/ 1524000 w 1676400"/>
                <a:gd name="connsiteY14" fmla="*/ 296494 h 912113"/>
                <a:gd name="connsiteX15" fmla="*/ 1524000 w 1676400"/>
                <a:gd name="connsiteY15" fmla="*/ 454914 h 912113"/>
                <a:gd name="connsiteX16" fmla="*/ 1676400 w 1676400"/>
                <a:gd name="connsiteY16" fmla="*/ 454914 h 912113"/>
                <a:gd name="connsiteX17" fmla="*/ 1676400 w 1676400"/>
                <a:gd name="connsiteY17" fmla="*/ 90602 h 912113"/>
                <a:gd name="connsiteX18" fmla="*/ 1313841 w 1676400"/>
                <a:gd name="connsiteY18" fmla="*/ 0 h 912113"/>
                <a:gd name="connsiteX19" fmla="*/ 1276960 w 1676400"/>
                <a:gd name="connsiteY19" fmla="*/ 147828 h 912113"/>
                <a:gd name="connsiteX20" fmla="*/ 1419606 w 1676400"/>
                <a:gd name="connsiteY20" fmla="*/ 183566 h 912113"/>
                <a:gd name="connsiteX21" fmla="*/ 228600 w 1676400"/>
                <a:gd name="connsiteY21" fmla="*/ 454914 h 912113"/>
                <a:gd name="connsiteX22" fmla="*/ 152400 w 1676400"/>
                <a:gd name="connsiteY22" fmla="*/ 378714 h 912113"/>
                <a:gd name="connsiteX23" fmla="*/ 228600 w 1676400"/>
                <a:gd name="connsiteY23" fmla="*/ 302514 h 912113"/>
                <a:gd name="connsiteX24" fmla="*/ 304800 w 1676400"/>
                <a:gd name="connsiteY24" fmla="*/ 378714 h 912113"/>
                <a:gd name="connsiteX25" fmla="*/ 228600 w 1676400"/>
                <a:gd name="connsiteY25" fmla="*/ 454914 h 912113"/>
                <a:gd name="connsiteX26" fmla="*/ 838200 w 1676400"/>
                <a:gd name="connsiteY26" fmla="*/ 759714 h 912113"/>
                <a:gd name="connsiteX27" fmla="*/ 762000 w 1676400"/>
                <a:gd name="connsiteY27" fmla="*/ 683514 h 912113"/>
                <a:gd name="connsiteX28" fmla="*/ 838200 w 1676400"/>
                <a:gd name="connsiteY28" fmla="*/ 607314 h 912113"/>
                <a:gd name="connsiteX29" fmla="*/ 914400 w 1676400"/>
                <a:gd name="connsiteY29" fmla="*/ 683514 h 912113"/>
                <a:gd name="connsiteX30" fmla="*/ 838200 w 1676400"/>
                <a:gd name="connsiteY30" fmla="*/ 759714 h 91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76400" h="912113">
                  <a:moveTo>
                    <a:pt x="970559" y="497815"/>
                  </a:moveTo>
                  <a:cubicBezTo>
                    <a:pt x="933145" y="471068"/>
                    <a:pt x="887654" y="454914"/>
                    <a:pt x="838200" y="454914"/>
                  </a:cubicBezTo>
                  <a:cubicBezTo>
                    <a:pt x="776707" y="454914"/>
                    <a:pt x="721081" y="479603"/>
                    <a:pt x="679933" y="519227"/>
                  </a:cubicBezTo>
                  <a:lnTo>
                    <a:pt x="454381" y="406451"/>
                  </a:lnTo>
                  <a:cubicBezTo>
                    <a:pt x="455524" y="397231"/>
                    <a:pt x="457200" y="388163"/>
                    <a:pt x="457200" y="378714"/>
                  </a:cubicBezTo>
                  <a:cubicBezTo>
                    <a:pt x="457200" y="252679"/>
                    <a:pt x="354635" y="150114"/>
                    <a:pt x="228600" y="150114"/>
                  </a:cubicBezTo>
                  <a:cubicBezTo>
                    <a:pt x="102565" y="150114"/>
                    <a:pt x="0" y="252679"/>
                    <a:pt x="0" y="378714"/>
                  </a:cubicBezTo>
                  <a:cubicBezTo>
                    <a:pt x="0" y="504749"/>
                    <a:pt x="102565" y="607314"/>
                    <a:pt x="228600" y="607314"/>
                  </a:cubicBezTo>
                  <a:cubicBezTo>
                    <a:pt x="290093" y="607314"/>
                    <a:pt x="345719" y="582625"/>
                    <a:pt x="386867" y="543001"/>
                  </a:cubicBezTo>
                  <a:lnTo>
                    <a:pt x="612419" y="655777"/>
                  </a:lnTo>
                  <a:cubicBezTo>
                    <a:pt x="611276" y="664997"/>
                    <a:pt x="609600" y="674065"/>
                    <a:pt x="609600" y="683514"/>
                  </a:cubicBezTo>
                  <a:cubicBezTo>
                    <a:pt x="609600" y="809549"/>
                    <a:pt x="712165" y="912114"/>
                    <a:pt x="838200" y="912114"/>
                  </a:cubicBezTo>
                  <a:cubicBezTo>
                    <a:pt x="964235" y="912114"/>
                    <a:pt x="1066800" y="809549"/>
                    <a:pt x="1066800" y="683514"/>
                  </a:cubicBezTo>
                  <a:cubicBezTo>
                    <a:pt x="1066800" y="662407"/>
                    <a:pt x="1062990" y="642366"/>
                    <a:pt x="1057580" y="622935"/>
                  </a:cubicBezTo>
                  <a:lnTo>
                    <a:pt x="1524000" y="296494"/>
                  </a:lnTo>
                  <a:lnTo>
                    <a:pt x="1524000" y="454914"/>
                  </a:lnTo>
                  <a:lnTo>
                    <a:pt x="1676400" y="454914"/>
                  </a:lnTo>
                  <a:lnTo>
                    <a:pt x="1676400" y="90602"/>
                  </a:lnTo>
                  <a:lnTo>
                    <a:pt x="1313841" y="0"/>
                  </a:lnTo>
                  <a:lnTo>
                    <a:pt x="1276960" y="147828"/>
                  </a:lnTo>
                  <a:lnTo>
                    <a:pt x="1419606" y="183566"/>
                  </a:lnTo>
                  <a:close/>
                  <a:moveTo>
                    <a:pt x="228600" y="454914"/>
                  </a:moveTo>
                  <a:cubicBezTo>
                    <a:pt x="186538" y="454914"/>
                    <a:pt x="152400" y="420776"/>
                    <a:pt x="152400" y="378714"/>
                  </a:cubicBezTo>
                  <a:cubicBezTo>
                    <a:pt x="152400" y="336652"/>
                    <a:pt x="186538" y="302514"/>
                    <a:pt x="228600" y="302514"/>
                  </a:cubicBezTo>
                  <a:cubicBezTo>
                    <a:pt x="270662" y="302514"/>
                    <a:pt x="304800" y="336652"/>
                    <a:pt x="304800" y="378714"/>
                  </a:cubicBezTo>
                  <a:cubicBezTo>
                    <a:pt x="304800" y="420776"/>
                    <a:pt x="270662" y="454914"/>
                    <a:pt x="228600" y="454914"/>
                  </a:cubicBezTo>
                  <a:close/>
                  <a:moveTo>
                    <a:pt x="838200" y="759714"/>
                  </a:moveTo>
                  <a:cubicBezTo>
                    <a:pt x="796138" y="759714"/>
                    <a:pt x="762000" y="725576"/>
                    <a:pt x="762000" y="683514"/>
                  </a:cubicBezTo>
                  <a:cubicBezTo>
                    <a:pt x="762000" y="641452"/>
                    <a:pt x="796138" y="607314"/>
                    <a:pt x="838200" y="607314"/>
                  </a:cubicBezTo>
                  <a:cubicBezTo>
                    <a:pt x="880262" y="607314"/>
                    <a:pt x="914400" y="641452"/>
                    <a:pt x="914400" y="683514"/>
                  </a:cubicBezTo>
                  <a:cubicBezTo>
                    <a:pt x="914400" y="725576"/>
                    <a:pt x="880262" y="759714"/>
                    <a:pt x="838200" y="75971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9107205" y="5827318"/>
              <a:ext cx="762000" cy="152400"/>
            </a:xfrm>
            <a:custGeom>
              <a:avLst/>
              <a:gdLst>
                <a:gd name="connsiteX0" fmla="*/ 0 w 762000"/>
                <a:gd name="connsiteY0" fmla="*/ 0 h 152400"/>
                <a:gd name="connsiteX1" fmla="*/ 762000 w 762000"/>
                <a:gd name="connsiteY1" fmla="*/ 0 h 152400"/>
                <a:gd name="connsiteX2" fmla="*/ 762000 w 762000"/>
                <a:gd name="connsiteY2" fmla="*/ 152400 h 152400"/>
                <a:gd name="connsiteX3" fmla="*/ 0 w 7620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0" h="152400">
                  <a:moveTo>
                    <a:pt x="0" y="0"/>
                  </a:moveTo>
                  <a:lnTo>
                    <a:pt x="762000" y="0"/>
                  </a:lnTo>
                  <a:lnTo>
                    <a:pt x="7620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10021605" y="5827318"/>
              <a:ext cx="304800" cy="152400"/>
            </a:xfrm>
            <a:custGeom>
              <a:avLst/>
              <a:gdLst>
                <a:gd name="connsiteX0" fmla="*/ 0 w 304800"/>
                <a:gd name="connsiteY0" fmla="*/ 0 h 152400"/>
                <a:gd name="connsiteX1" fmla="*/ 304800 w 304800"/>
                <a:gd name="connsiteY1" fmla="*/ 0 h 152400"/>
                <a:gd name="connsiteX2" fmla="*/ 304800 w 304800"/>
                <a:gd name="connsiteY2" fmla="*/ 152400 h 152400"/>
                <a:gd name="connsiteX3" fmla="*/ 0 w 3048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152400">
                  <a:moveTo>
                    <a:pt x="0" y="0"/>
                  </a:moveTo>
                  <a:lnTo>
                    <a:pt x="304800" y="0"/>
                  </a:lnTo>
                  <a:lnTo>
                    <a:pt x="3048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9107205" y="6132118"/>
              <a:ext cx="609600" cy="152400"/>
            </a:xfrm>
            <a:custGeom>
              <a:avLst/>
              <a:gdLst>
                <a:gd name="connsiteX0" fmla="*/ 0 w 609600"/>
                <a:gd name="connsiteY0" fmla="*/ 0 h 152400"/>
                <a:gd name="connsiteX1" fmla="*/ 609600 w 609600"/>
                <a:gd name="connsiteY1" fmla="*/ 0 h 152400"/>
                <a:gd name="connsiteX2" fmla="*/ 609600 w 609600"/>
                <a:gd name="connsiteY2" fmla="*/ 152400 h 152400"/>
                <a:gd name="connsiteX3" fmla="*/ 0 w 6096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152400">
                  <a:moveTo>
                    <a:pt x="0" y="0"/>
                  </a:moveTo>
                  <a:lnTo>
                    <a:pt x="609600" y="0"/>
                  </a:lnTo>
                  <a:lnTo>
                    <a:pt x="6096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9869205" y="6132118"/>
              <a:ext cx="152400" cy="152400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10174005" y="6132118"/>
              <a:ext cx="152400" cy="152400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10326405" y="10094518"/>
              <a:ext cx="457200" cy="457200"/>
            </a:xfrm>
            <a:custGeom>
              <a:avLst/>
              <a:gdLst>
                <a:gd name="connsiteX0" fmla="*/ 228600 w 457200"/>
                <a:gd name="connsiteY0" fmla="*/ 0 h 457200"/>
                <a:gd name="connsiteX1" fmla="*/ 0 w 457200"/>
                <a:gd name="connsiteY1" fmla="*/ 228600 h 457200"/>
                <a:gd name="connsiteX2" fmla="*/ 228600 w 457200"/>
                <a:gd name="connsiteY2" fmla="*/ 457200 h 457200"/>
                <a:gd name="connsiteX3" fmla="*/ 457200 w 457200"/>
                <a:gd name="connsiteY3" fmla="*/ 228600 h 457200"/>
                <a:gd name="connsiteX4" fmla="*/ 228600 w 457200"/>
                <a:gd name="connsiteY4" fmla="*/ 0 h 457200"/>
                <a:gd name="connsiteX5" fmla="*/ 228600 w 457200"/>
                <a:gd name="connsiteY5" fmla="*/ 304800 h 457200"/>
                <a:gd name="connsiteX6" fmla="*/ 152400 w 457200"/>
                <a:gd name="connsiteY6" fmla="*/ 228600 h 457200"/>
                <a:gd name="connsiteX7" fmla="*/ 228600 w 457200"/>
                <a:gd name="connsiteY7" fmla="*/ 152400 h 457200"/>
                <a:gd name="connsiteX8" fmla="*/ 304800 w 457200"/>
                <a:gd name="connsiteY8" fmla="*/ 228600 h 457200"/>
                <a:gd name="connsiteX9" fmla="*/ 228600 w 457200"/>
                <a:gd name="connsiteY9" fmla="*/ 3048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28600" y="0"/>
                  </a:moveTo>
                  <a:cubicBezTo>
                    <a:pt x="102565" y="0"/>
                    <a:pt x="0" y="102565"/>
                    <a:pt x="0" y="228600"/>
                  </a:cubicBezTo>
                  <a:cubicBezTo>
                    <a:pt x="0" y="354635"/>
                    <a:pt x="102565" y="457200"/>
                    <a:pt x="228600" y="457200"/>
                  </a:cubicBezTo>
                  <a:cubicBezTo>
                    <a:pt x="354635" y="457200"/>
                    <a:pt x="457200" y="354635"/>
                    <a:pt x="457200" y="228600"/>
                  </a:cubicBezTo>
                  <a:cubicBezTo>
                    <a:pt x="457200" y="102565"/>
                    <a:pt x="354635" y="0"/>
                    <a:pt x="228600" y="0"/>
                  </a:cubicBezTo>
                  <a:close/>
                  <a:moveTo>
                    <a:pt x="228600" y="304800"/>
                  </a:moveTo>
                  <a:cubicBezTo>
                    <a:pt x="186538" y="304800"/>
                    <a:pt x="152400" y="270662"/>
                    <a:pt x="152400" y="228600"/>
                  </a:cubicBezTo>
                  <a:cubicBezTo>
                    <a:pt x="152400" y="186538"/>
                    <a:pt x="186538" y="152400"/>
                    <a:pt x="228600" y="152400"/>
                  </a:cubicBezTo>
                  <a:cubicBezTo>
                    <a:pt x="270662" y="152400"/>
                    <a:pt x="304800" y="186538"/>
                    <a:pt x="304800" y="228600"/>
                  </a:cubicBezTo>
                  <a:cubicBezTo>
                    <a:pt x="304800" y="270662"/>
                    <a:pt x="270662" y="304800"/>
                    <a:pt x="228600" y="3048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10936005" y="10246918"/>
              <a:ext cx="762000" cy="152400"/>
            </a:xfrm>
            <a:custGeom>
              <a:avLst/>
              <a:gdLst>
                <a:gd name="connsiteX0" fmla="*/ 0 w 762000"/>
                <a:gd name="connsiteY0" fmla="*/ 0 h 152400"/>
                <a:gd name="connsiteX1" fmla="*/ 762000 w 762000"/>
                <a:gd name="connsiteY1" fmla="*/ 0 h 152400"/>
                <a:gd name="connsiteX2" fmla="*/ 762000 w 762000"/>
                <a:gd name="connsiteY2" fmla="*/ 152400 h 152400"/>
                <a:gd name="connsiteX3" fmla="*/ 0 w 7620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0" h="152400">
                  <a:moveTo>
                    <a:pt x="0" y="0"/>
                  </a:moveTo>
                  <a:lnTo>
                    <a:pt x="762000" y="0"/>
                  </a:lnTo>
                  <a:lnTo>
                    <a:pt x="7620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10326405" y="9484918"/>
              <a:ext cx="457200" cy="457200"/>
            </a:xfrm>
            <a:custGeom>
              <a:avLst/>
              <a:gdLst>
                <a:gd name="connsiteX0" fmla="*/ 228600 w 457200"/>
                <a:gd name="connsiteY0" fmla="*/ 0 h 457200"/>
                <a:gd name="connsiteX1" fmla="*/ 0 w 457200"/>
                <a:gd name="connsiteY1" fmla="*/ 228600 h 457200"/>
                <a:gd name="connsiteX2" fmla="*/ 228600 w 457200"/>
                <a:gd name="connsiteY2" fmla="*/ 457200 h 457200"/>
                <a:gd name="connsiteX3" fmla="*/ 457200 w 457200"/>
                <a:gd name="connsiteY3" fmla="*/ 228600 h 457200"/>
                <a:gd name="connsiteX4" fmla="*/ 228600 w 457200"/>
                <a:gd name="connsiteY4" fmla="*/ 0 h 457200"/>
                <a:gd name="connsiteX5" fmla="*/ 228600 w 457200"/>
                <a:gd name="connsiteY5" fmla="*/ 304800 h 457200"/>
                <a:gd name="connsiteX6" fmla="*/ 152400 w 457200"/>
                <a:gd name="connsiteY6" fmla="*/ 228600 h 457200"/>
                <a:gd name="connsiteX7" fmla="*/ 228600 w 457200"/>
                <a:gd name="connsiteY7" fmla="*/ 152400 h 457200"/>
                <a:gd name="connsiteX8" fmla="*/ 304800 w 457200"/>
                <a:gd name="connsiteY8" fmla="*/ 228600 h 457200"/>
                <a:gd name="connsiteX9" fmla="*/ 228600 w 457200"/>
                <a:gd name="connsiteY9" fmla="*/ 3048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28600" y="0"/>
                  </a:moveTo>
                  <a:cubicBezTo>
                    <a:pt x="102565" y="0"/>
                    <a:pt x="0" y="102565"/>
                    <a:pt x="0" y="228600"/>
                  </a:cubicBezTo>
                  <a:cubicBezTo>
                    <a:pt x="0" y="354635"/>
                    <a:pt x="102565" y="457200"/>
                    <a:pt x="228600" y="457200"/>
                  </a:cubicBezTo>
                  <a:cubicBezTo>
                    <a:pt x="354635" y="457200"/>
                    <a:pt x="457200" y="354635"/>
                    <a:pt x="457200" y="228600"/>
                  </a:cubicBezTo>
                  <a:cubicBezTo>
                    <a:pt x="457200" y="102565"/>
                    <a:pt x="354635" y="0"/>
                    <a:pt x="228600" y="0"/>
                  </a:cubicBezTo>
                  <a:close/>
                  <a:moveTo>
                    <a:pt x="228600" y="304800"/>
                  </a:moveTo>
                  <a:cubicBezTo>
                    <a:pt x="186538" y="304800"/>
                    <a:pt x="152400" y="270662"/>
                    <a:pt x="152400" y="228600"/>
                  </a:cubicBezTo>
                  <a:cubicBezTo>
                    <a:pt x="152400" y="186538"/>
                    <a:pt x="186538" y="152400"/>
                    <a:pt x="228600" y="152400"/>
                  </a:cubicBezTo>
                  <a:cubicBezTo>
                    <a:pt x="270662" y="152400"/>
                    <a:pt x="304800" y="186538"/>
                    <a:pt x="304800" y="228600"/>
                  </a:cubicBezTo>
                  <a:cubicBezTo>
                    <a:pt x="304800" y="270662"/>
                    <a:pt x="270662" y="304800"/>
                    <a:pt x="228600" y="3048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10936005" y="9637318"/>
              <a:ext cx="762000" cy="152400"/>
            </a:xfrm>
            <a:custGeom>
              <a:avLst/>
              <a:gdLst>
                <a:gd name="connsiteX0" fmla="*/ 0 w 762000"/>
                <a:gd name="connsiteY0" fmla="*/ 0 h 152400"/>
                <a:gd name="connsiteX1" fmla="*/ 762000 w 762000"/>
                <a:gd name="connsiteY1" fmla="*/ 0 h 152400"/>
                <a:gd name="connsiteX2" fmla="*/ 762000 w 762000"/>
                <a:gd name="connsiteY2" fmla="*/ 152400 h 152400"/>
                <a:gd name="connsiteX3" fmla="*/ 0 w 7620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0" h="152400">
                  <a:moveTo>
                    <a:pt x="0" y="0"/>
                  </a:moveTo>
                  <a:lnTo>
                    <a:pt x="762000" y="0"/>
                  </a:lnTo>
                  <a:lnTo>
                    <a:pt x="7620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10326405" y="8875318"/>
              <a:ext cx="457200" cy="457200"/>
            </a:xfrm>
            <a:custGeom>
              <a:avLst/>
              <a:gdLst>
                <a:gd name="connsiteX0" fmla="*/ 228600 w 457200"/>
                <a:gd name="connsiteY0" fmla="*/ 0 h 457200"/>
                <a:gd name="connsiteX1" fmla="*/ 0 w 457200"/>
                <a:gd name="connsiteY1" fmla="*/ 228600 h 457200"/>
                <a:gd name="connsiteX2" fmla="*/ 228600 w 457200"/>
                <a:gd name="connsiteY2" fmla="*/ 457200 h 457200"/>
                <a:gd name="connsiteX3" fmla="*/ 457200 w 457200"/>
                <a:gd name="connsiteY3" fmla="*/ 228600 h 457200"/>
                <a:gd name="connsiteX4" fmla="*/ 228600 w 457200"/>
                <a:gd name="connsiteY4" fmla="*/ 0 h 457200"/>
                <a:gd name="connsiteX5" fmla="*/ 228600 w 457200"/>
                <a:gd name="connsiteY5" fmla="*/ 304800 h 457200"/>
                <a:gd name="connsiteX6" fmla="*/ 152400 w 457200"/>
                <a:gd name="connsiteY6" fmla="*/ 228600 h 457200"/>
                <a:gd name="connsiteX7" fmla="*/ 228600 w 457200"/>
                <a:gd name="connsiteY7" fmla="*/ 152400 h 457200"/>
                <a:gd name="connsiteX8" fmla="*/ 304800 w 457200"/>
                <a:gd name="connsiteY8" fmla="*/ 228600 h 457200"/>
                <a:gd name="connsiteX9" fmla="*/ 228600 w 457200"/>
                <a:gd name="connsiteY9" fmla="*/ 3048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28600" y="0"/>
                  </a:moveTo>
                  <a:cubicBezTo>
                    <a:pt x="102565" y="0"/>
                    <a:pt x="0" y="102565"/>
                    <a:pt x="0" y="228600"/>
                  </a:cubicBezTo>
                  <a:cubicBezTo>
                    <a:pt x="0" y="354635"/>
                    <a:pt x="102565" y="457200"/>
                    <a:pt x="228600" y="457200"/>
                  </a:cubicBezTo>
                  <a:cubicBezTo>
                    <a:pt x="354635" y="457200"/>
                    <a:pt x="457200" y="354635"/>
                    <a:pt x="457200" y="228600"/>
                  </a:cubicBezTo>
                  <a:cubicBezTo>
                    <a:pt x="457200" y="102565"/>
                    <a:pt x="354635" y="0"/>
                    <a:pt x="228600" y="0"/>
                  </a:cubicBezTo>
                  <a:close/>
                  <a:moveTo>
                    <a:pt x="228600" y="304800"/>
                  </a:moveTo>
                  <a:cubicBezTo>
                    <a:pt x="186538" y="304800"/>
                    <a:pt x="152400" y="270662"/>
                    <a:pt x="152400" y="228600"/>
                  </a:cubicBezTo>
                  <a:cubicBezTo>
                    <a:pt x="152400" y="186538"/>
                    <a:pt x="186538" y="152400"/>
                    <a:pt x="228600" y="152400"/>
                  </a:cubicBezTo>
                  <a:cubicBezTo>
                    <a:pt x="270662" y="152400"/>
                    <a:pt x="304800" y="186538"/>
                    <a:pt x="304800" y="228600"/>
                  </a:cubicBezTo>
                  <a:cubicBezTo>
                    <a:pt x="304800" y="270662"/>
                    <a:pt x="270662" y="304800"/>
                    <a:pt x="228600" y="3048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10936005" y="9027718"/>
              <a:ext cx="762000" cy="152400"/>
            </a:xfrm>
            <a:custGeom>
              <a:avLst/>
              <a:gdLst>
                <a:gd name="connsiteX0" fmla="*/ 0 w 762000"/>
                <a:gd name="connsiteY0" fmla="*/ 0 h 152400"/>
                <a:gd name="connsiteX1" fmla="*/ 762000 w 762000"/>
                <a:gd name="connsiteY1" fmla="*/ 0 h 152400"/>
                <a:gd name="connsiteX2" fmla="*/ 762000 w 762000"/>
                <a:gd name="connsiteY2" fmla="*/ 152400 h 152400"/>
                <a:gd name="connsiteX3" fmla="*/ 0 w 7620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0" h="152400">
                  <a:moveTo>
                    <a:pt x="0" y="0"/>
                  </a:moveTo>
                  <a:lnTo>
                    <a:pt x="762000" y="0"/>
                  </a:lnTo>
                  <a:lnTo>
                    <a:pt x="7620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图形 56"/>
          <p:cNvGrpSpPr/>
          <p:nvPr/>
        </p:nvGrpSpPr>
        <p:grpSpPr>
          <a:xfrm>
            <a:off x="6990347" y="3826419"/>
            <a:ext cx="312739" cy="334307"/>
            <a:chOff x="715506" y="529469"/>
            <a:chExt cx="4724400" cy="4724400"/>
          </a:xfrm>
          <a:solidFill>
            <a:schemeClr val="accent1"/>
          </a:solidFill>
        </p:grpSpPr>
        <p:sp>
          <p:nvSpPr>
            <p:cNvPr id="88" name="任意多边形: 形状 87"/>
            <p:cNvSpPr/>
            <p:nvPr/>
          </p:nvSpPr>
          <p:spPr>
            <a:xfrm>
              <a:off x="2315706" y="1291469"/>
              <a:ext cx="152400" cy="304800"/>
            </a:xfrm>
            <a:custGeom>
              <a:avLst/>
              <a:gdLst>
                <a:gd name="connsiteX0" fmla="*/ 0 w 152400"/>
                <a:gd name="connsiteY0" fmla="*/ 0 h 304800"/>
                <a:gd name="connsiteX1" fmla="*/ 152400 w 152400"/>
                <a:gd name="connsiteY1" fmla="*/ 0 h 304800"/>
                <a:gd name="connsiteX2" fmla="*/ 152400 w 152400"/>
                <a:gd name="connsiteY2" fmla="*/ 304800 h 304800"/>
                <a:gd name="connsiteX3" fmla="*/ 0 w 152400"/>
                <a:gd name="connsiteY3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04800">
                  <a:moveTo>
                    <a:pt x="0" y="0"/>
                  </a:moveTo>
                  <a:lnTo>
                    <a:pt x="152400" y="0"/>
                  </a:lnTo>
                  <a:lnTo>
                    <a:pt x="152400" y="304800"/>
                  </a:lnTo>
                  <a:lnTo>
                    <a:pt x="0" y="3048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2772906" y="1291469"/>
              <a:ext cx="152400" cy="304800"/>
            </a:xfrm>
            <a:custGeom>
              <a:avLst/>
              <a:gdLst>
                <a:gd name="connsiteX0" fmla="*/ 0 w 152400"/>
                <a:gd name="connsiteY0" fmla="*/ 0 h 304800"/>
                <a:gd name="connsiteX1" fmla="*/ 152400 w 152400"/>
                <a:gd name="connsiteY1" fmla="*/ 0 h 304800"/>
                <a:gd name="connsiteX2" fmla="*/ 152400 w 152400"/>
                <a:gd name="connsiteY2" fmla="*/ 304800 h 304800"/>
                <a:gd name="connsiteX3" fmla="*/ 0 w 152400"/>
                <a:gd name="connsiteY3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04800">
                  <a:moveTo>
                    <a:pt x="0" y="0"/>
                  </a:moveTo>
                  <a:lnTo>
                    <a:pt x="152400" y="0"/>
                  </a:lnTo>
                  <a:lnTo>
                    <a:pt x="152400" y="304800"/>
                  </a:lnTo>
                  <a:lnTo>
                    <a:pt x="0" y="3048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3230106" y="1291469"/>
              <a:ext cx="152400" cy="304800"/>
            </a:xfrm>
            <a:custGeom>
              <a:avLst/>
              <a:gdLst>
                <a:gd name="connsiteX0" fmla="*/ 0 w 152400"/>
                <a:gd name="connsiteY0" fmla="*/ 0 h 304800"/>
                <a:gd name="connsiteX1" fmla="*/ 152400 w 152400"/>
                <a:gd name="connsiteY1" fmla="*/ 0 h 304800"/>
                <a:gd name="connsiteX2" fmla="*/ 152400 w 152400"/>
                <a:gd name="connsiteY2" fmla="*/ 304800 h 304800"/>
                <a:gd name="connsiteX3" fmla="*/ 0 w 152400"/>
                <a:gd name="connsiteY3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04800">
                  <a:moveTo>
                    <a:pt x="0" y="0"/>
                  </a:moveTo>
                  <a:lnTo>
                    <a:pt x="152400" y="0"/>
                  </a:lnTo>
                  <a:lnTo>
                    <a:pt x="152400" y="304800"/>
                  </a:lnTo>
                  <a:lnTo>
                    <a:pt x="0" y="3048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3687306" y="1291469"/>
              <a:ext cx="152400" cy="304800"/>
            </a:xfrm>
            <a:custGeom>
              <a:avLst/>
              <a:gdLst>
                <a:gd name="connsiteX0" fmla="*/ 0 w 152400"/>
                <a:gd name="connsiteY0" fmla="*/ 0 h 304800"/>
                <a:gd name="connsiteX1" fmla="*/ 152400 w 152400"/>
                <a:gd name="connsiteY1" fmla="*/ 0 h 304800"/>
                <a:gd name="connsiteX2" fmla="*/ 152400 w 152400"/>
                <a:gd name="connsiteY2" fmla="*/ 304800 h 304800"/>
                <a:gd name="connsiteX3" fmla="*/ 0 w 152400"/>
                <a:gd name="connsiteY3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04800">
                  <a:moveTo>
                    <a:pt x="0" y="0"/>
                  </a:moveTo>
                  <a:lnTo>
                    <a:pt x="152400" y="0"/>
                  </a:lnTo>
                  <a:lnTo>
                    <a:pt x="152400" y="304800"/>
                  </a:lnTo>
                  <a:lnTo>
                    <a:pt x="0" y="3048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715506" y="529469"/>
              <a:ext cx="4724400" cy="4724400"/>
            </a:xfrm>
            <a:custGeom>
              <a:avLst/>
              <a:gdLst>
                <a:gd name="connsiteX0" fmla="*/ 4724400 w 4724400"/>
                <a:gd name="connsiteY0" fmla="*/ 2362200 h 4724400"/>
                <a:gd name="connsiteX1" fmla="*/ 3581400 w 4724400"/>
                <a:gd name="connsiteY1" fmla="*/ 339776 h 4724400"/>
                <a:gd name="connsiteX2" fmla="*/ 3581400 w 4724400"/>
                <a:gd name="connsiteY2" fmla="*/ 152400 h 4724400"/>
                <a:gd name="connsiteX3" fmla="*/ 3429000 w 4724400"/>
                <a:gd name="connsiteY3" fmla="*/ 0 h 4724400"/>
                <a:gd name="connsiteX4" fmla="*/ 1295400 w 4724400"/>
                <a:gd name="connsiteY4" fmla="*/ 0 h 4724400"/>
                <a:gd name="connsiteX5" fmla="*/ 1143000 w 4724400"/>
                <a:gd name="connsiteY5" fmla="*/ 152400 h 4724400"/>
                <a:gd name="connsiteX6" fmla="*/ 1143000 w 4724400"/>
                <a:gd name="connsiteY6" fmla="*/ 339776 h 4724400"/>
                <a:gd name="connsiteX7" fmla="*/ 0 w 4724400"/>
                <a:gd name="connsiteY7" fmla="*/ 2362200 h 4724400"/>
                <a:gd name="connsiteX8" fmla="*/ 2260473 w 4724400"/>
                <a:gd name="connsiteY8" fmla="*/ 4721809 h 4724400"/>
                <a:gd name="connsiteX9" fmla="*/ 2286000 w 4724400"/>
                <a:gd name="connsiteY9" fmla="*/ 4724400 h 4724400"/>
                <a:gd name="connsiteX10" fmla="*/ 2438400 w 4724400"/>
                <a:gd name="connsiteY10" fmla="*/ 4724400 h 4724400"/>
                <a:gd name="connsiteX11" fmla="*/ 2463927 w 4724400"/>
                <a:gd name="connsiteY11" fmla="*/ 4721809 h 4724400"/>
                <a:gd name="connsiteX12" fmla="*/ 4724400 w 4724400"/>
                <a:gd name="connsiteY12" fmla="*/ 2362200 h 4724400"/>
                <a:gd name="connsiteX13" fmla="*/ 2362200 w 4724400"/>
                <a:gd name="connsiteY13" fmla="*/ 4572000 h 4724400"/>
                <a:gd name="connsiteX14" fmla="*/ 2286000 w 4724400"/>
                <a:gd name="connsiteY14" fmla="*/ 4570095 h 4724400"/>
                <a:gd name="connsiteX15" fmla="*/ 2286000 w 4724400"/>
                <a:gd name="connsiteY15" fmla="*/ 3185541 h 4724400"/>
                <a:gd name="connsiteX16" fmla="*/ 2438400 w 4724400"/>
                <a:gd name="connsiteY16" fmla="*/ 3278429 h 4724400"/>
                <a:gd name="connsiteX17" fmla="*/ 2438400 w 4724400"/>
                <a:gd name="connsiteY17" fmla="*/ 4570019 h 4724400"/>
                <a:gd name="connsiteX18" fmla="*/ 2362200 w 4724400"/>
                <a:gd name="connsiteY18" fmla="*/ 4572000 h 4724400"/>
                <a:gd name="connsiteX19" fmla="*/ 620192 w 4724400"/>
                <a:gd name="connsiteY19" fmla="*/ 2169871 h 4724400"/>
                <a:gd name="connsiteX20" fmla="*/ 2133600 w 4724400"/>
                <a:gd name="connsiteY20" fmla="*/ 3092653 h 4724400"/>
                <a:gd name="connsiteX21" fmla="*/ 2133600 w 4724400"/>
                <a:gd name="connsiteY21" fmla="*/ 4097960 h 4724400"/>
                <a:gd name="connsiteX22" fmla="*/ 609600 w 4724400"/>
                <a:gd name="connsiteY22" fmla="*/ 2362200 h 4724400"/>
                <a:gd name="connsiteX23" fmla="*/ 620192 w 4724400"/>
                <a:gd name="connsiteY23" fmla="*/ 2169871 h 4724400"/>
                <a:gd name="connsiteX24" fmla="*/ 2590800 w 4724400"/>
                <a:gd name="connsiteY24" fmla="*/ 3371393 h 4724400"/>
                <a:gd name="connsiteX25" fmla="*/ 3327426 w 4724400"/>
                <a:gd name="connsiteY25" fmla="*/ 3820516 h 4724400"/>
                <a:gd name="connsiteX26" fmla="*/ 2590800 w 4724400"/>
                <a:gd name="connsiteY26" fmla="*/ 4097884 h 4724400"/>
                <a:gd name="connsiteX27" fmla="*/ 3459861 w 4724400"/>
                <a:gd name="connsiteY27" fmla="*/ 3722827 h 4724400"/>
                <a:gd name="connsiteX28" fmla="*/ 646176 w 4724400"/>
                <a:gd name="connsiteY28" fmla="*/ 2007184 h 4724400"/>
                <a:gd name="connsiteX29" fmla="*/ 757199 w 4724400"/>
                <a:gd name="connsiteY29" fmla="*/ 1657807 h 4724400"/>
                <a:gd name="connsiteX30" fmla="*/ 3704006 w 4724400"/>
                <a:gd name="connsiteY30" fmla="*/ 3482035 h 4724400"/>
                <a:gd name="connsiteX31" fmla="*/ 3459861 w 4724400"/>
                <a:gd name="connsiteY31" fmla="*/ 3722827 h 4724400"/>
                <a:gd name="connsiteX32" fmla="*/ 2286000 w 4724400"/>
                <a:gd name="connsiteY32" fmla="*/ 2424989 h 4724400"/>
                <a:gd name="connsiteX33" fmla="*/ 2286000 w 4724400"/>
                <a:gd name="connsiteY33" fmla="*/ 1828800 h 4724400"/>
                <a:gd name="connsiteX34" fmla="*/ 2438400 w 4724400"/>
                <a:gd name="connsiteY34" fmla="*/ 1828800 h 4724400"/>
                <a:gd name="connsiteX35" fmla="*/ 2438400 w 4724400"/>
                <a:gd name="connsiteY35" fmla="*/ 2519325 h 4724400"/>
                <a:gd name="connsiteX36" fmla="*/ 2133600 w 4724400"/>
                <a:gd name="connsiteY36" fmla="*/ 2330653 h 4724400"/>
                <a:gd name="connsiteX37" fmla="*/ 1322908 w 4724400"/>
                <a:gd name="connsiteY37" fmla="*/ 1828800 h 4724400"/>
                <a:gd name="connsiteX38" fmla="*/ 2133600 w 4724400"/>
                <a:gd name="connsiteY38" fmla="*/ 1828800 h 4724400"/>
                <a:gd name="connsiteX39" fmla="*/ 824332 w 4724400"/>
                <a:gd name="connsiteY39" fmla="*/ 1520114 h 4724400"/>
                <a:gd name="connsiteX40" fmla="*/ 1143000 w 4724400"/>
                <a:gd name="connsiteY40" fmla="*/ 1103833 h 4724400"/>
                <a:gd name="connsiteX41" fmla="*/ 1143000 w 4724400"/>
                <a:gd name="connsiteY41" fmla="*/ 1676400 h 4724400"/>
                <a:gd name="connsiteX42" fmla="*/ 1150849 w 4724400"/>
                <a:gd name="connsiteY42" fmla="*/ 1722272 h 4724400"/>
                <a:gd name="connsiteX43" fmla="*/ 3797046 w 4724400"/>
                <a:gd name="connsiteY43" fmla="*/ 3360420 h 4724400"/>
                <a:gd name="connsiteX44" fmla="*/ 2590800 w 4724400"/>
                <a:gd name="connsiteY44" fmla="*/ 2613660 h 4724400"/>
                <a:gd name="connsiteX45" fmla="*/ 2590800 w 4724400"/>
                <a:gd name="connsiteY45" fmla="*/ 1828800 h 4724400"/>
                <a:gd name="connsiteX46" fmla="*/ 3429000 w 4724400"/>
                <a:gd name="connsiteY46" fmla="*/ 1828800 h 4724400"/>
                <a:gd name="connsiteX47" fmla="*/ 3581400 w 4724400"/>
                <a:gd name="connsiteY47" fmla="*/ 1676400 h 4724400"/>
                <a:gd name="connsiteX48" fmla="*/ 3581400 w 4724400"/>
                <a:gd name="connsiteY48" fmla="*/ 1103833 h 4724400"/>
                <a:gd name="connsiteX49" fmla="*/ 4114800 w 4724400"/>
                <a:gd name="connsiteY49" fmla="*/ 2362200 h 4724400"/>
                <a:gd name="connsiteX50" fmla="*/ 3797046 w 4724400"/>
                <a:gd name="connsiteY50" fmla="*/ 3360420 h 4724400"/>
                <a:gd name="connsiteX51" fmla="*/ 1295400 w 4724400"/>
                <a:gd name="connsiteY51" fmla="*/ 152400 h 4724400"/>
                <a:gd name="connsiteX52" fmla="*/ 3429000 w 4724400"/>
                <a:gd name="connsiteY52" fmla="*/ 152400 h 4724400"/>
                <a:gd name="connsiteX53" fmla="*/ 3429076 w 4724400"/>
                <a:gd name="connsiteY53" fmla="*/ 1676400 h 4724400"/>
                <a:gd name="connsiteX54" fmla="*/ 1295400 w 4724400"/>
                <a:gd name="connsiteY54" fmla="*/ 1676400 h 4724400"/>
                <a:gd name="connsiteX55" fmla="*/ 152400 w 4724400"/>
                <a:gd name="connsiteY55" fmla="*/ 2362200 h 4724400"/>
                <a:gd name="connsiteX56" fmla="*/ 1143000 w 4724400"/>
                <a:gd name="connsiteY56" fmla="*/ 519379 h 4724400"/>
                <a:gd name="connsiteX57" fmla="*/ 1143000 w 4724400"/>
                <a:gd name="connsiteY57" fmla="*/ 899236 h 4724400"/>
                <a:gd name="connsiteX58" fmla="*/ 457200 w 4724400"/>
                <a:gd name="connsiteY58" fmla="*/ 2362200 h 4724400"/>
                <a:gd name="connsiteX59" fmla="*/ 2133600 w 4724400"/>
                <a:gd name="connsiteY59" fmla="*/ 4253180 h 4724400"/>
                <a:gd name="connsiteX60" fmla="*/ 2133600 w 4724400"/>
                <a:gd name="connsiteY60" fmla="*/ 4560189 h 4724400"/>
                <a:gd name="connsiteX61" fmla="*/ 152400 w 4724400"/>
                <a:gd name="connsiteY61" fmla="*/ 2362200 h 4724400"/>
                <a:gd name="connsiteX62" fmla="*/ 2590800 w 4724400"/>
                <a:gd name="connsiteY62" fmla="*/ 4560189 h 4724400"/>
                <a:gd name="connsiteX63" fmla="*/ 2590800 w 4724400"/>
                <a:gd name="connsiteY63" fmla="*/ 4253180 h 4724400"/>
                <a:gd name="connsiteX64" fmla="*/ 4267200 w 4724400"/>
                <a:gd name="connsiteY64" fmla="*/ 2362200 h 4724400"/>
                <a:gd name="connsiteX65" fmla="*/ 3581400 w 4724400"/>
                <a:gd name="connsiteY65" fmla="*/ 899312 h 4724400"/>
                <a:gd name="connsiteX66" fmla="*/ 3581400 w 4724400"/>
                <a:gd name="connsiteY66" fmla="*/ 519379 h 4724400"/>
                <a:gd name="connsiteX67" fmla="*/ 4572000 w 4724400"/>
                <a:gd name="connsiteY67" fmla="*/ 2362200 h 4724400"/>
                <a:gd name="connsiteX68" fmla="*/ 2590800 w 4724400"/>
                <a:gd name="connsiteY68" fmla="*/ 4560189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724400" h="4724400">
                  <a:moveTo>
                    <a:pt x="4724400" y="2362200"/>
                  </a:moveTo>
                  <a:cubicBezTo>
                    <a:pt x="4724400" y="1536497"/>
                    <a:pt x="4287165" y="766267"/>
                    <a:pt x="3581400" y="339776"/>
                  </a:cubicBezTo>
                  <a:lnTo>
                    <a:pt x="3581400" y="152400"/>
                  </a:lnTo>
                  <a:cubicBezTo>
                    <a:pt x="3581400" y="68351"/>
                    <a:pt x="3513049" y="0"/>
                    <a:pt x="3429000" y="0"/>
                  </a:cubicBezTo>
                  <a:lnTo>
                    <a:pt x="1295400" y="0"/>
                  </a:lnTo>
                  <a:cubicBezTo>
                    <a:pt x="1211351" y="0"/>
                    <a:pt x="1143000" y="68351"/>
                    <a:pt x="1143000" y="152400"/>
                  </a:cubicBezTo>
                  <a:lnTo>
                    <a:pt x="1143000" y="339776"/>
                  </a:lnTo>
                  <a:cubicBezTo>
                    <a:pt x="437236" y="766267"/>
                    <a:pt x="0" y="1536497"/>
                    <a:pt x="0" y="2362200"/>
                  </a:cubicBezTo>
                  <a:cubicBezTo>
                    <a:pt x="0" y="3630625"/>
                    <a:pt x="1005002" y="4668317"/>
                    <a:pt x="2260473" y="4721809"/>
                  </a:cubicBezTo>
                  <a:cubicBezTo>
                    <a:pt x="2268855" y="4723257"/>
                    <a:pt x="2277237" y="4724400"/>
                    <a:pt x="2286000" y="4724400"/>
                  </a:cubicBezTo>
                  <a:lnTo>
                    <a:pt x="2438400" y="4724400"/>
                  </a:lnTo>
                  <a:cubicBezTo>
                    <a:pt x="2447163" y="4724400"/>
                    <a:pt x="2455545" y="4723257"/>
                    <a:pt x="2463927" y="4721809"/>
                  </a:cubicBezTo>
                  <a:cubicBezTo>
                    <a:pt x="3719398" y="4668317"/>
                    <a:pt x="4724400" y="3630625"/>
                    <a:pt x="4724400" y="2362200"/>
                  </a:cubicBezTo>
                  <a:close/>
                  <a:moveTo>
                    <a:pt x="2362200" y="4572000"/>
                  </a:moveTo>
                  <a:cubicBezTo>
                    <a:pt x="2336673" y="4572000"/>
                    <a:pt x="2311375" y="4570933"/>
                    <a:pt x="2286000" y="4570095"/>
                  </a:cubicBezTo>
                  <a:lnTo>
                    <a:pt x="2286000" y="3185541"/>
                  </a:lnTo>
                  <a:lnTo>
                    <a:pt x="2438400" y="3278429"/>
                  </a:lnTo>
                  <a:lnTo>
                    <a:pt x="2438400" y="4570019"/>
                  </a:lnTo>
                  <a:cubicBezTo>
                    <a:pt x="2413026" y="4570933"/>
                    <a:pt x="2387727" y="4572000"/>
                    <a:pt x="2362200" y="4572000"/>
                  </a:cubicBezTo>
                  <a:close/>
                  <a:moveTo>
                    <a:pt x="620192" y="2169871"/>
                  </a:moveTo>
                  <a:lnTo>
                    <a:pt x="2133600" y="3092653"/>
                  </a:lnTo>
                  <a:lnTo>
                    <a:pt x="2133600" y="4097960"/>
                  </a:lnTo>
                  <a:cubicBezTo>
                    <a:pt x="1272845" y="3984879"/>
                    <a:pt x="609600" y="3239262"/>
                    <a:pt x="609600" y="2362200"/>
                  </a:cubicBezTo>
                  <a:cubicBezTo>
                    <a:pt x="609600" y="2297430"/>
                    <a:pt x="613258" y="2233270"/>
                    <a:pt x="620192" y="2169871"/>
                  </a:cubicBezTo>
                  <a:close/>
                  <a:moveTo>
                    <a:pt x="2590800" y="3371393"/>
                  </a:moveTo>
                  <a:lnTo>
                    <a:pt x="3327426" y="3820516"/>
                  </a:lnTo>
                  <a:cubicBezTo>
                    <a:pt x="3110789" y="3965219"/>
                    <a:pt x="2860701" y="4062451"/>
                    <a:pt x="2590800" y="4097884"/>
                  </a:cubicBezTo>
                  <a:close/>
                  <a:moveTo>
                    <a:pt x="3459861" y="3722827"/>
                  </a:moveTo>
                  <a:lnTo>
                    <a:pt x="646176" y="2007184"/>
                  </a:lnTo>
                  <a:cubicBezTo>
                    <a:pt x="670941" y="1886560"/>
                    <a:pt x="708203" y="1769593"/>
                    <a:pt x="757199" y="1657807"/>
                  </a:cubicBezTo>
                  <a:lnTo>
                    <a:pt x="3704006" y="3482035"/>
                  </a:lnTo>
                  <a:cubicBezTo>
                    <a:pt x="3630549" y="3569894"/>
                    <a:pt x="3548939" y="3650514"/>
                    <a:pt x="3459861" y="3722827"/>
                  </a:cubicBezTo>
                  <a:close/>
                  <a:moveTo>
                    <a:pt x="2286000" y="2424989"/>
                  </a:moveTo>
                  <a:lnTo>
                    <a:pt x="2286000" y="1828800"/>
                  </a:lnTo>
                  <a:lnTo>
                    <a:pt x="2438400" y="1828800"/>
                  </a:lnTo>
                  <a:lnTo>
                    <a:pt x="2438400" y="2519325"/>
                  </a:lnTo>
                  <a:close/>
                  <a:moveTo>
                    <a:pt x="2133600" y="2330653"/>
                  </a:moveTo>
                  <a:lnTo>
                    <a:pt x="1322908" y="1828800"/>
                  </a:lnTo>
                  <a:lnTo>
                    <a:pt x="2133600" y="1828800"/>
                  </a:lnTo>
                  <a:close/>
                  <a:moveTo>
                    <a:pt x="824332" y="1520114"/>
                  </a:moveTo>
                  <a:cubicBezTo>
                    <a:pt x="907999" y="1367485"/>
                    <a:pt x="1015289" y="1227353"/>
                    <a:pt x="1143000" y="1103833"/>
                  </a:cubicBezTo>
                  <a:lnTo>
                    <a:pt x="1143000" y="1676400"/>
                  </a:lnTo>
                  <a:cubicBezTo>
                    <a:pt x="1143000" y="1692478"/>
                    <a:pt x="1146200" y="1707718"/>
                    <a:pt x="1150849" y="1722272"/>
                  </a:cubicBezTo>
                  <a:close/>
                  <a:moveTo>
                    <a:pt x="3797046" y="3360420"/>
                  </a:moveTo>
                  <a:lnTo>
                    <a:pt x="2590800" y="2613660"/>
                  </a:lnTo>
                  <a:lnTo>
                    <a:pt x="2590800" y="1828800"/>
                  </a:lnTo>
                  <a:lnTo>
                    <a:pt x="3429000" y="1828800"/>
                  </a:lnTo>
                  <a:cubicBezTo>
                    <a:pt x="3513049" y="1828800"/>
                    <a:pt x="3581400" y="1760449"/>
                    <a:pt x="3581400" y="1676400"/>
                  </a:cubicBezTo>
                  <a:lnTo>
                    <a:pt x="3581400" y="1103833"/>
                  </a:lnTo>
                  <a:cubicBezTo>
                    <a:pt x="3921938" y="1433170"/>
                    <a:pt x="4114800" y="1882978"/>
                    <a:pt x="4114800" y="2362200"/>
                  </a:cubicBezTo>
                  <a:cubicBezTo>
                    <a:pt x="4114800" y="2730627"/>
                    <a:pt x="3996461" y="3075127"/>
                    <a:pt x="3797046" y="3360420"/>
                  </a:cubicBezTo>
                  <a:close/>
                  <a:moveTo>
                    <a:pt x="1295400" y="152400"/>
                  </a:moveTo>
                  <a:lnTo>
                    <a:pt x="3429000" y="152400"/>
                  </a:lnTo>
                  <a:lnTo>
                    <a:pt x="3429076" y="1676400"/>
                  </a:lnTo>
                  <a:lnTo>
                    <a:pt x="1295400" y="1676400"/>
                  </a:lnTo>
                  <a:close/>
                  <a:moveTo>
                    <a:pt x="152400" y="2362200"/>
                  </a:moveTo>
                  <a:cubicBezTo>
                    <a:pt x="152400" y="1620850"/>
                    <a:pt x="528904" y="926821"/>
                    <a:pt x="1143000" y="519379"/>
                  </a:cubicBezTo>
                  <a:lnTo>
                    <a:pt x="1143000" y="899236"/>
                  </a:lnTo>
                  <a:cubicBezTo>
                    <a:pt x="707060" y="1262710"/>
                    <a:pt x="457200" y="1793520"/>
                    <a:pt x="457200" y="2362200"/>
                  </a:cubicBezTo>
                  <a:cubicBezTo>
                    <a:pt x="457200" y="3322396"/>
                    <a:pt x="1188034" y="4139413"/>
                    <a:pt x="2133600" y="4253180"/>
                  </a:cubicBezTo>
                  <a:lnTo>
                    <a:pt x="2133600" y="4560189"/>
                  </a:lnTo>
                  <a:cubicBezTo>
                    <a:pt x="1022147" y="4445432"/>
                    <a:pt x="152400" y="3503524"/>
                    <a:pt x="152400" y="2362200"/>
                  </a:cubicBezTo>
                  <a:close/>
                  <a:moveTo>
                    <a:pt x="2590800" y="4560189"/>
                  </a:moveTo>
                  <a:lnTo>
                    <a:pt x="2590800" y="4253180"/>
                  </a:lnTo>
                  <a:cubicBezTo>
                    <a:pt x="3536366" y="4139413"/>
                    <a:pt x="4267200" y="3322396"/>
                    <a:pt x="4267200" y="2362200"/>
                  </a:cubicBezTo>
                  <a:cubicBezTo>
                    <a:pt x="4267200" y="1793520"/>
                    <a:pt x="4017417" y="1262787"/>
                    <a:pt x="3581400" y="899312"/>
                  </a:cubicBezTo>
                  <a:lnTo>
                    <a:pt x="3581400" y="519379"/>
                  </a:lnTo>
                  <a:cubicBezTo>
                    <a:pt x="4195496" y="926821"/>
                    <a:pt x="4572000" y="1620850"/>
                    <a:pt x="4572000" y="2362200"/>
                  </a:cubicBezTo>
                  <a:cubicBezTo>
                    <a:pt x="4572000" y="3503524"/>
                    <a:pt x="3702253" y="4445432"/>
                    <a:pt x="2590800" y="4560189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图形 48"/>
          <p:cNvGrpSpPr/>
          <p:nvPr/>
        </p:nvGrpSpPr>
        <p:grpSpPr>
          <a:xfrm>
            <a:off x="6807561" y="2996167"/>
            <a:ext cx="312739" cy="334307"/>
            <a:chOff x="1443962" y="821454"/>
            <a:chExt cx="4724400" cy="4724400"/>
          </a:xfrm>
          <a:solidFill>
            <a:schemeClr val="accent1"/>
          </a:solidFill>
        </p:grpSpPr>
        <p:sp>
          <p:nvSpPr>
            <p:cNvPr id="94" name="任意多边形: 形状 93"/>
            <p:cNvSpPr/>
            <p:nvPr/>
          </p:nvSpPr>
          <p:spPr>
            <a:xfrm>
              <a:off x="3272762" y="3107454"/>
              <a:ext cx="1066800" cy="1066800"/>
            </a:xfrm>
            <a:custGeom>
              <a:avLst/>
              <a:gdLst>
                <a:gd name="connsiteX0" fmla="*/ 533400 w 1066800"/>
                <a:gd name="connsiteY0" fmla="*/ 0 h 1066800"/>
                <a:gd name="connsiteX1" fmla="*/ 0 w 1066800"/>
                <a:gd name="connsiteY1" fmla="*/ 533400 h 1066800"/>
                <a:gd name="connsiteX2" fmla="*/ 533400 w 1066800"/>
                <a:gd name="connsiteY2" fmla="*/ 1066800 h 1066800"/>
                <a:gd name="connsiteX3" fmla="*/ 1066800 w 1066800"/>
                <a:gd name="connsiteY3" fmla="*/ 533400 h 1066800"/>
                <a:gd name="connsiteX4" fmla="*/ 533400 w 1066800"/>
                <a:gd name="connsiteY4" fmla="*/ 0 h 1066800"/>
                <a:gd name="connsiteX5" fmla="*/ 533400 w 1066800"/>
                <a:gd name="connsiteY5" fmla="*/ 914400 h 1066800"/>
                <a:gd name="connsiteX6" fmla="*/ 152400 w 1066800"/>
                <a:gd name="connsiteY6" fmla="*/ 533400 h 1066800"/>
                <a:gd name="connsiteX7" fmla="*/ 533400 w 1066800"/>
                <a:gd name="connsiteY7" fmla="*/ 152400 h 1066800"/>
                <a:gd name="connsiteX8" fmla="*/ 914400 w 1066800"/>
                <a:gd name="connsiteY8" fmla="*/ 533400 h 1066800"/>
                <a:gd name="connsiteX9" fmla="*/ 533400 w 1066800"/>
                <a:gd name="connsiteY9" fmla="*/ 914400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6800" h="1066800">
                  <a:moveTo>
                    <a:pt x="533400" y="0"/>
                  </a:moveTo>
                  <a:cubicBezTo>
                    <a:pt x="239268" y="0"/>
                    <a:pt x="0" y="239344"/>
                    <a:pt x="0" y="533400"/>
                  </a:cubicBezTo>
                  <a:cubicBezTo>
                    <a:pt x="0" y="827456"/>
                    <a:pt x="239268" y="1066800"/>
                    <a:pt x="533400" y="1066800"/>
                  </a:cubicBezTo>
                  <a:cubicBezTo>
                    <a:pt x="827532" y="1066800"/>
                    <a:pt x="1066800" y="827456"/>
                    <a:pt x="1066800" y="533400"/>
                  </a:cubicBezTo>
                  <a:cubicBezTo>
                    <a:pt x="1066800" y="239344"/>
                    <a:pt x="827532" y="0"/>
                    <a:pt x="533400" y="0"/>
                  </a:cubicBezTo>
                  <a:close/>
                  <a:moveTo>
                    <a:pt x="533400" y="914400"/>
                  </a:moveTo>
                  <a:cubicBezTo>
                    <a:pt x="323317" y="914400"/>
                    <a:pt x="152400" y="743483"/>
                    <a:pt x="152400" y="533400"/>
                  </a:cubicBezTo>
                  <a:cubicBezTo>
                    <a:pt x="152400" y="323317"/>
                    <a:pt x="323317" y="152400"/>
                    <a:pt x="533400" y="152400"/>
                  </a:cubicBezTo>
                  <a:cubicBezTo>
                    <a:pt x="743483" y="152400"/>
                    <a:pt x="914400" y="323317"/>
                    <a:pt x="914400" y="533400"/>
                  </a:cubicBezTo>
                  <a:cubicBezTo>
                    <a:pt x="914400" y="743483"/>
                    <a:pt x="743483" y="914400"/>
                    <a:pt x="533400" y="9144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5253962" y="4479054"/>
              <a:ext cx="914400" cy="152400"/>
            </a:xfrm>
            <a:custGeom>
              <a:avLst/>
              <a:gdLst>
                <a:gd name="connsiteX0" fmla="*/ 0 w 914400"/>
                <a:gd name="connsiteY0" fmla="*/ 0 h 152400"/>
                <a:gd name="connsiteX1" fmla="*/ 914400 w 914400"/>
                <a:gd name="connsiteY1" fmla="*/ 0 h 152400"/>
                <a:gd name="connsiteX2" fmla="*/ 914400 w 914400"/>
                <a:gd name="connsiteY2" fmla="*/ 152400 h 152400"/>
                <a:gd name="connsiteX3" fmla="*/ 0 w 914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152400">
                  <a:moveTo>
                    <a:pt x="0" y="0"/>
                  </a:moveTo>
                  <a:lnTo>
                    <a:pt x="914400" y="0"/>
                  </a:lnTo>
                  <a:lnTo>
                    <a:pt x="914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4796762" y="4479054"/>
              <a:ext cx="304800" cy="152400"/>
            </a:xfrm>
            <a:custGeom>
              <a:avLst/>
              <a:gdLst>
                <a:gd name="connsiteX0" fmla="*/ 0 w 304800"/>
                <a:gd name="connsiteY0" fmla="*/ 0 h 152400"/>
                <a:gd name="connsiteX1" fmla="*/ 304800 w 304800"/>
                <a:gd name="connsiteY1" fmla="*/ 0 h 152400"/>
                <a:gd name="connsiteX2" fmla="*/ 304800 w 304800"/>
                <a:gd name="connsiteY2" fmla="*/ 152400 h 152400"/>
                <a:gd name="connsiteX3" fmla="*/ 0 w 3048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152400">
                  <a:moveTo>
                    <a:pt x="0" y="0"/>
                  </a:moveTo>
                  <a:lnTo>
                    <a:pt x="304800" y="0"/>
                  </a:lnTo>
                  <a:lnTo>
                    <a:pt x="3048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1748762" y="4479054"/>
              <a:ext cx="1066800" cy="152400"/>
            </a:xfrm>
            <a:custGeom>
              <a:avLst/>
              <a:gdLst>
                <a:gd name="connsiteX0" fmla="*/ 0 w 1066800"/>
                <a:gd name="connsiteY0" fmla="*/ 0 h 152400"/>
                <a:gd name="connsiteX1" fmla="*/ 1066800 w 1066800"/>
                <a:gd name="connsiteY1" fmla="*/ 0 h 152400"/>
                <a:gd name="connsiteX2" fmla="*/ 1066800 w 1066800"/>
                <a:gd name="connsiteY2" fmla="*/ 152400 h 152400"/>
                <a:gd name="connsiteX3" fmla="*/ 0 w 10668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800" h="152400">
                  <a:moveTo>
                    <a:pt x="0" y="0"/>
                  </a:moveTo>
                  <a:lnTo>
                    <a:pt x="1066800" y="0"/>
                  </a:lnTo>
                  <a:lnTo>
                    <a:pt x="10668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1748762" y="5088654"/>
              <a:ext cx="762000" cy="152400"/>
            </a:xfrm>
            <a:custGeom>
              <a:avLst/>
              <a:gdLst>
                <a:gd name="connsiteX0" fmla="*/ 0 w 762000"/>
                <a:gd name="connsiteY0" fmla="*/ 0 h 152400"/>
                <a:gd name="connsiteX1" fmla="*/ 762000 w 762000"/>
                <a:gd name="connsiteY1" fmla="*/ 0 h 152400"/>
                <a:gd name="connsiteX2" fmla="*/ 762000 w 762000"/>
                <a:gd name="connsiteY2" fmla="*/ 152400 h 152400"/>
                <a:gd name="connsiteX3" fmla="*/ 0 w 7620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0" h="152400">
                  <a:moveTo>
                    <a:pt x="0" y="0"/>
                  </a:moveTo>
                  <a:lnTo>
                    <a:pt x="762000" y="0"/>
                  </a:lnTo>
                  <a:lnTo>
                    <a:pt x="7620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1748762" y="4783854"/>
              <a:ext cx="1371600" cy="152400"/>
            </a:xfrm>
            <a:custGeom>
              <a:avLst/>
              <a:gdLst>
                <a:gd name="connsiteX0" fmla="*/ 0 w 1371600"/>
                <a:gd name="connsiteY0" fmla="*/ 0 h 152400"/>
                <a:gd name="connsiteX1" fmla="*/ 1371600 w 1371600"/>
                <a:gd name="connsiteY1" fmla="*/ 0 h 152400"/>
                <a:gd name="connsiteX2" fmla="*/ 1371600 w 1371600"/>
                <a:gd name="connsiteY2" fmla="*/ 152400 h 152400"/>
                <a:gd name="connsiteX3" fmla="*/ 0 w 13716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600" h="152400">
                  <a:moveTo>
                    <a:pt x="0" y="0"/>
                  </a:moveTo>
                  <a:lnTo>
                    <a:pt x="1371600" y="0"/>
                  </a:lnTo>
                  <a:lnTo>
                    <a:pt x="13716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4796762" y="4783854"/>
              <a:ext cx="1219200" cy="152400"/>
            </a:xfrm>
            <a:custGeom>
              <a:avLst/>
              <a:gdLst>
                <a:gd name="connsiteX0" fmla="*/ 0 w 1219200"/>
                <a:gd name="connsiteY0" fmla="*/ 0 h 152400"/>
                <a:gd name="connsiteX1" fmla="*/ 1219200 w 1219200"/>
                <a:gd name="connsiteY1" fmla="*/ 0 h 152400"/>
                <a:gd name="connsiteX2" fmla="*/ 1219200 w 1219200"/>
                <a:gd name="connsiteY2" fmla="*/ 152400 h 152400"/>
                <a:gd name="connsiteX3" fmla="*/ 0 w 12192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" h="152400">
                  <a:moveTo>
                    <a:pt x="0" y="0"/>
                  </a:moveTo>
                  <a:lnTo>
                    <a:pt x="1219200" y="0"/>
                  </a:lnTo>
                  <a:lnTo>
                    <a:pt x="12192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4796762" y="5088654"/>
              <a:ext cx="609600" cy="152400"/>
            </a:xfrm>
            <a:custGeom>
              <a:avLst/>
              <a:gdLst>
                <a:gd name="connsiteX0" fmla="*/ 0 w 609600"/>
                <a:gd name="connsiteY0" fmla="*/ 0 h 152400"/>
                <a:gd name="connsiteX1" fmla="*/ 609600 w 609600"/>
                <a:gd name="connsiteY1" fmla="*/ 0 h 152400"/>
                <a:gd name="connsiteX2" fmla="*/ 609600 w 609600"/>
                <a:gd name="connsiteY2" fmla="*/ 152400 h 152400"/>
                <a:gd name="connsiteX3" fmla="*/ 0 w 6096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152400">
                  <a:moveTo>
                    <a:pt x="0" y="0"/>
                  </a:moveTo>
                  <a:lnTo>
                    <a:pt x="609600" y="0"/>
                  </a:lnTo>
                  <a:lnTo>
                    <a:pt x="6096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2358362" y="1930316"/>
              <a:ext cx="372999" cy="262737"/>
            </a:xfrm>
            <a:custGeom>
              <a:avLst/>
              <a:gdLst>
                <a:gd name="connsiteX0" fmla="*/ 372999 w 372999"/>
                <a:gd name="connsiteY0" fmla="*/ 68199 h 262737"/>
                <a:gd name="connsiteX1" fmla="*/ 236677 w 372999"/>
                <a:gd name="connsiteY1" fmla="*/ 0 h 262737"/>
                <a:gd name="connsiteX2" fmla="*/ 58217 w 372999"/>
                <a:gd name="connsiteY2" fmla="*/ 110338 h 262737"/>
                <a:gd name="connsiteX3" fmla="*/ 0 w 372999"/>
                <a:gd name="connsiteY3" fmla="*/ 110338 h 262737"/>
                <a:gd name="connsiteX4" fmla="*/ 0 w 372999"/>
                <a:gd name="connsiteY4" fmla="*/ 262738 h 262737"/>
                <a:gd name="connsiteX5" fmla="*/ 58217 w 372999"/>
                <a:gd name="connsiteY5" fmla="*/ 262738 h 262737"/>
                <a:gd name="connsiteX6" fmla="*/ 372999 w 372999"/>
                <a:gd name="connsiteY6" fmla="*/ 68199 h 26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999" h="262737">
                  <a:moveTo>
                    <a:pt x="372999" y="68199"/>
                  </a:moveTo>
                  <a:lnTo>
                    <a:pt x="236677" y="0"/>
                  </a:lnTo>
                  <a:cubicBezTo>
                    <a:pt x="202616" y="68047"/>
                    <a:pt x="134264" y="110338"/>
                    <a:pt x="58217" y="110338"/>
                  </a:cubicBezTo>
                  <a:lnTo>
                    <a:pt x="0" y="110338"/>
                  </a:lnTo>
                  <a:lnTo>
                    <a:pt x="0" y="262738"/>
                  </a:lnTo>
                  <a:lnTo>
                    <a:pt x="58217" y="262738"/>
                  </a:lnTo>
                  <a:cubicBezTo>
                    <a:pt x="192329" y="262738"/>
                    <a:pt x="312953" y="188214"/>
                    <a:pt x="372999" y="68199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5101562" y="1930316"/>
              <a:ext cx="372999" cy="262737"/>
            </a:xfrm>
            <a:custGeom>
              <a:avLst/>
              <a:gdLst>
                <a:gd name="connsiteX0" fmla="*/ 372999 w 372999"/>
                <a:gd name="connsiteY0" fmla="*/ 68199 h 262737"/>
                <a:gd name="connsiteX1" fmla="*/ 236677 w 372999"/>
                <a:gd name="connsiteY1" fmla="*/ 0 h 262737"/>
                <a:gd name="connsiteX2" fmla="*/ 58217 w 372999"/>
                <a:gd name="connsiteY2" fmla="*/ 110338 h 262737"/>
                <a:gd name="connsiteX3" fmla="*/ 0 w 372999"/>
                <a:gd name="connsiteY3" fmla="*/ 110338 h 262737"/>
                <a:gd name="connsiteX4" fmla="*/ 0 w 372999"/>
                <a:gd name="connsiteY4" fmla="*/ 262738 h 262737"/>
                <a:gd name="connsiteX5" fmla="*/ 58217 w 372999"/>
                <a:gd name="connsiteY5" fmla="*/ 262738 h 262737"/>
                <a:gd name="connsiteX6" fmla="*/ 372999 w 372999"/>
                <a:gd name="connsiteY6" fmla="*/ 68199 h 26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999" h="262737">
                  <a:moveTo>
                    <a:pt x="372999" y="68199"/>
                  </a:moveTo>
                  <a:lnTo>
                    <a:pt x="236677" y="0"/>
                  </a:lnTo>
                  <a:cubicBezTo>
                    <a:pt x="202616" y="68047"/>
                    <a:pt x="134264" y="110338"/>
                    <a:pt x="58217" y="110338"/>
                  </a:cubicBezTo>
                  <a:lnTo>
                    <a:pt x="0" y="110338"/>
                  </a:lnTo>
                  <a:lnTo>
                    <a:pt x="0" y="262738"/>
                  </a:lnTo>
                  <a:lnTo>
                    <a:pt x="58217" y="262738"/>
                  </a:lnTo>
                  <a:cubicBezTo>
                    <a:pt x="192329" y="262738"/>
                    <a:pt x="312953" y="188214"/>
                    <a:pt x="372999" y="68199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1443962" y="821454"/>
              <a:ext cx="4724400" cy="4724400"/>
            </a:xfrm>
            <a:custGeom>
              <a:avLst/>
              <a:gdLst>
                <a:gd name="connsiteX0" fmla="*/ 4019779 w 4724400"/>
                <a:gd name="connsiteY0" fmla="*/ 1683715 h 4724400"/>
                <a:gd name="connsiteX1" fmla="*/ 3993642 w 4724400"/>
                <a:gd name="connsiteY1" fmla="*/ 1605305 h 4724400"/>
                <a:gd name="connsiteX2" fmla="*/ 4209212 w 4724400"/>
                <a:gd name="connsiteY2" fmla="*/ 1371600 h 4724400"/>
                <a:gd name="connsiteX3" fmla="*/ 4343400 w 4724400"/>
                <a:gd name="connsiteY3" fmla="*/ 1371600 h 4724400"/>
                <a:gd name="connsiteX4" fmla="*/ 4572000 w 4724400"/>
                <a:gd name="connsiteY4" fmla="*/ 1143000 h 4724400"/>
                <a:gd name="connsiteX5" fmla="*/ 4369766 w 4724400"/>
                <a:gd name="connsiteY5" fmla="*/ 917067 h 4724400"/>
                <a:gd name="connsiteX6" fmla="*/ 4419600 w 4724400"/>
                <a:gd name="connsiteY6" fmla="*/ 570357 h 4724400"/>
                <a:gd name="connsiteX7" fmla="*/ 4419600 w 4724400"/>
                <a:gd name="connsiteY7" fmla="*/ 533400 h 4724400"/>
                <a:gd name="connsiteX8" fmla="*/ 4312920 w 4724400"/>
                <a:gd name="connsiteY8" fmla="*/ 213360 h 4724400"/>
                <a:gd name="connsiteX9" fmla="*/ 3886200 w 4724400"/>
                <a:gd name="connsiteY9" fmla="*/ 0 h 4724400"/>
                <a:gd name="connsiteX10" fmla="*/ 3618357 w 4724400"/>
                <a:gd name="connsiteY10" fmla="*/ 0 h 4724400"/>
                <a:gd name="connsiteX11" fmla="*/ 3241167 w 4724400"/>
                <a:gd name="connsiteY11" fmla="*/ 156210 h 4724400"/>
                <a:gd name="connsiteX12" fmla="*/ 3204210 w 4724400"/>
                <a:gd name="connsiteY12" fmla="*/ 193243 h 4724400"/>
                <a:gd name="connsiteX13" fmla="*/ 3048000 w 4724400"/>
                <a:gd name="connsiteY13" fmla="*/ 570357 h 4724400"/>
                <a:gd name="connsiteX14" fmla="*/ 3097835 w 4724400"/>
                <a:gd name="connsiteY14" fmla="*/ 917067 h 4724400"/>
                <a:gd name="connsiteX15" fmla="*/ 2895600 w 4724400"/>
                <a:gd name="connsiteY15" fmla="*/ 1143000 h 4724400"/>
                <a:gd name="connsiteX16" fmla="*/ 3124200 w 4724400"/>
                <a:gd name="connsiteY16" fmla="*/ 1371600 h 4724400"/>
                <a:gd name="connsiteX17" fmla="*/ 3252216 w 4724400"/>
                <a:gd name="connsiteY17" fmla="*/ 1371600 h 4724400"/>
                <a:gd name="connsiteX18" fmla="*/ 3362401 w 4724400"/>
                <a:gd name="connsiteY18" fmla="*/ 1525829 h 4724400"/>
                <a:gd name="connsiteX19" fmla="*/ 3473120 w 4724400"/>
                <a:gd name="connsiteY19" fmla="*/ 1608049 h 4724400"/>
                <a:gd name="connsiteX20" fmla="*/ 3447898 w 4724400"/>
                <a:gd name="connsiteY20" fmla="*/ 1683791 h 4724400"/>
                <a:gd name="connsiteX21" fmla="*/ 2897581 w 4724400"/>
                <a:gd name="connsiteY21" fmla="*/ 2033321 h 4724400"/>
                <a:gd name="connsiteX22" fmla="*/ 2403805 w 4724400"/>
                <a:gd name="connsiteY22" fmla="*/ 1981200 h 4724400"/>
                <a:gd name="connsiteX23" fmla="*/ 2320519 w 4724400"/>
                <a:gd name="connsiteY23" fmla="*/ 1981200 h 4724400"/>
                <a:gd name="connsiteX24" fmla="*/ 1826819 w 4724400"/>
                <a:gd name="connsiteY24" fmla="*/ 2033245 h 4724400"/>
                <a:gd name="connsiteX25" fmla="*/ 1276579 w 4724400"/>
                <a:gd name="connsiteY25" fmla="*/ 1683715 h 4724400"/>
                <a:gd name="connsiteX26" fmla="*/ 1251280 w 4724400"/>
                <a:gd name="connsiteY26" fmla="*/ 1607896 h 4724400"/>
                <a:gd name="connsiteX27" fmla="*/ 1471803 w 4724400"/>
                <a:gd name="connsiteY27" fmla="*/ 1371600 h 4724400"/>
                <a:gd name="connsiteX28" fmla="*/ 1600200 w 4724400"/>
                <a:gd name="connsiteY28" fmla="*/ 1371600 h 4724400"/>
                <a:gd name="connsiteX29" fmla="*/ 1828800 w 4724400"/>
                <a:gd name="connsiteY29" fmla="*/ 1143000 h 4724400"/>
                <a:gd name="connsiteX30" fmla="*/ 1626565 w 4724400"/>
                <a:gd name="connsiteY30" fmla="*/ 917067 h 4724400"/>
                <a:gd name="connsiteX31" fmla="*/ 1676400 w 4724400"/>
                <a:gd name="connsiteY31" fmla="*/ 570357 h 4724400"/>
                <a:gd name="connsiteX32" fmla="*/ 1676400 w 4724400"/>
                <a:gd name="connsiteY32" fmla="*/ 533400 h 4724400"/>
                <a:gd name="connsiteX33" fmla="*/ 1569720 w 4724400"/>
                <a:gd name="connsiteY33" fmla="*/ 213360 h 4724400"/>
                <a:gd name="connsiteX34" fmla="*/ 1143000 w 4724400"/>
                <a:gd name="connsiteY34" fmla="*/ 0 h 4724400"/>
                <a:gd name="connsiteX35" fmla="*/ 875157 w 4724400"/>
                <a:gd name="connsiteY35" fmla="*/ 0 h 4724400"/>
                <a:gd name="connsiteX36" fmla="*/ 497967 w 4724400"/>
                <a:gd name="connsiteY36" fmla="*/ 156210 h 4724400"/>
                <a:gd name="connsiteX37" fmla="*/ 461010 w 4724400"/>
                <a:gd name="connsiteY37" fmla="*/ 193243 h 4724400"/>
                <a:gd name="connsiteX38" fmla="*/ 304800 w 4724400"/>
                <a:gd name="connsiteY38" fmla="*/ 570357 h 4724400"/>
                <a:gd name="connsiteX39" fmla="*/ 354635 w 4724400"/>
                <a:gd name="connsiteY39" fmla="*/ 917067 h 4724400"/>
                <a:gd name="connsiteX40" fmla="*/ 152400 w 4724400"/>
                <a:gd name="connsiteY40" fmla="*/ 1143000 h 4724400"/>
                <a:gd name="connsiteX41" fmla="*/ 381000 w 4724400"/>
                <a:gd name="connsiteY41" fmla="*/ 1371600 h 4724400"/>
                <a:gd name="connsiteX42" fmla="*/ 509397 w 4724400"/>
                <a:gd name="connsiteY42" fmla="*/ 1371600 h 4724400"/>
                <a:gd name="connsiteX43" fmla="*/ 729920 w 4724400"/>
                <a:gd name="connsiteY43" fmla="*/ 1607896 h 4724400"/>
                <a:gd name="connsiteX44" fmla="*/ 704621 w 4724400"/>
                <a:gd name="connsiteY44" fmla="*/ 1683715 h 4724400"/>
                <a:gd name="connsiteX45" fmla="*/ 0 w 4724400"/>
                <a:gd name="connsiteY45" fmla="*/ 2518867 h 4724400"/>
                <a:gd name="connsiteX46" fmla="*/ 0 w 4724400"/>
                <a:gd name="connsiteY46" fmla="*/ 2595067 h 4724400"/>
                <a:gd name="connsiteX47" fmla="*/ 726262 w 4724400"/>
                <a:gd name="connsiteY47" fmla="*/ 2595067 h 4724400"/>
                <a:gd name="connsiteX48" fmla="*/ 552907 w 4724400"/>
                <a:gd name="connsiteY48" fmla="*/ 2768422 h 4724400"/>
                <a:gd name="connsiteX49" fmla="*/ 507111 w 4724400"/>
                <a:gd name="connsiteY49" fmla="*/ 2819400 h 4724400"/>
                <a:gd name="connsiteX50" fmla="*/ 552983 w 4724400"/>
                <a:gd name="connsiteY50" fmla="*/ 2870378 h 4724400"/>
                <a:gd name="connsiteX51" fmla="*/ 1981200 w 4724400"/>
                <a:gd name="connsiteY51" fmla="*/ 3632530 h 4724400"/>
                <a:gd name="connsiteX52" fmla="*/ 1981200 w 4724400"/>
                <a:gd name="connsiteY52" fmla="*/ 4495800 h 4724400"/>
                <a:gd name="connsiteX53" fmla="*/ 2209800 w 4724400"/>
                <a:gd name="connsiteY53" fmla="*/ 4724400 h 4724400"/>
                <a:gd name="connsiteX54" fmla="*/ 2514600 w 4724400"/>
                <a:gd name="connsiteY54" fmla="*/ 4724400 h 4724400"/>
                <a:gd name="connsiteX55" fmla="*/ 2743200 w 4724400"/>
                <a:gd name="connsiteY55" fmla="*/ 4495800 h 4724400"/>
                <a:gd name="connsiteX56" fmla="*/ 2743200 w 4724400"/>
                <a:gd name="connsiteY56" fmla="*/ 3632530 h 4724400"/>
                <a:gd name="connsiteX57" fmla="*/ 4171417 w 4724400"/>
                <a:gd name="connsiteY57" fmla="*/ 2870378 h 4724400"/>
                <a:gd name="connsiteX58" fmla="*/ 4217289 w 4724400"/>
                <a:gd name="connsiteY58" fmla="*/ 2819400 h 4724400"/>
                <a:gd name="connsiteX59" fmla="*/ 4171417 w 4724400"/>
                <a:gd name="connsiteY59" fmla="*/ 2768422 h 4724400"/>
                <a:gd name="connsiteX60" fmla="*/ 3998062 w 4724400"/>
                <a:gd name="connsiteY60" fmla="*/ 2595067 h 4724400"/>
                <a:gd name="connsiteX61" fmla="*/ 4724400 w 4724400"/>
                <a:gd name="connsiteY61" fmla="*/ 2595067 h 4724400"/>
                <a:gd name="connsiteX62" fmla="*/ 4724400 w 4724400"/>
                <a:gd name="connsiteY62" fmla="*/ 2518867 h 4724400"/>
                <a:gd name="connsiteX63" fmla="*/ 4019779 w 4724400"/>
                <a:gd name="connsiteY63" fmla="*/ 1683715 h 4724400"/>
                <a:gd name="connsiteX64" fmla="*/ 3810762 w 4724400"/>
                <a:gd name="connsiteY64" fmla="*/ 2442667 h 4724400"/>
                <a:gd name="connsiteX65" fmla="*/ 3646170 w 4724400"/>
                <a:gd name="connsiteY65" fmla="*/ 2332787 h 4724400"/>
                <a:gd name="connsiteX66" fmla="*/ 3712540 w 4724400"/>
                <a:gd name="connsiteY66" fmla="*/ 2133600 h 4724400"/>
                <a:gd name="connsiteX67" fmla="*/ 3752545 w 4724400"/>
                <a:gd name="connsiteY67" fmla="*/ 2133600 h 4724400"/>
                <a:gd name="connsiteX68" fmla="*/ 3840861 w 4724400"/>
                <a:gd name="connsiteY68" fmla="*/ 2442667 h 4724400"/>
                <a:gd name="connsiteX69" fmla="*/ 4419600 w 4724400"/>
                <a:gd name="connsiteY69" fmla="*/ 1143000 h 4724400"/>
                <a:gd name="connsiteX70" fmla="*/ 4343400 w 4724400"/>
                <a:gd name="connsiteY70" fmla="*/ 1219200 h 4724400"/>
                <a:gd name="connsiteX71" fmla="*/ 4258590 w 4724400"/>
                <a:gd name="connsiteY71" fmla="*/ 1219200 h 4724400"/>
                <a:gd name="connsiteX72" fmla="*/ 4267200 w 4724400"/>
                <a:gd name="connsiteY72" fmla="*/ 1123874 h 4724400"/>
                <a:gd name="connsiteX73" fmla="*/ 4267200 w 4724400"/>
                <a:gd name="connsiteY73" fmla="*/ 1066800 h 4724400"/>
                <a:gd name="connsiteX74" fmla="*/ 4343400 w 4724400"/>
                <a:gd name="connsiteY74" fmla="*/ 1066800 h 4724400"/>
                <a:gd name="connsiteX75" fmla="*/ 4419600 w 4724400"/>
                <a:gd name="connsiteY75" fmla="*/ 1143000 h 4724400"/>
                <a:gd name="connsiteX76" fmla="*/ 3124200 w 4724400"/>
                <a:gd name="connsiteY76" fmla="*/ 1219200 h 4724400"/>
                <a:gd name="connsiteX77" fmla="*/ 3048000 w 4724400"/>
                <a:gd name="connsiteY77" fmla="*/ 1143000 h 4724400"/>
                <a:gd name="connsiteX78" fmla="*/ 3124200 w 4724400"/>
                <a:gd name="connsiteY78" fmla="*/ 1066800 h 4724400"/>
                <a:gd name="connsiteX79" fmla="*/ 3200400 w 4724400"/>
                <a:gd name="connsiteY79" fmla="*/ 1066800 h 4724400"/>
                <a:gd name="connsiteX80" fmla="*/ 3200400 w 4724400"/>
                <a:gd name="connsiteY80" fmla="*/ 1143000 h 4724400"/>
                <a:gd name="connsiteX81" fmla="*/ 3206420 w 4724400"/>
                <a:gd name="connsiteY81" fmla="*/ 1219200 h 4724400"/>
                <a:gd name="connsiteX82" fmla="*/ 3352800 w 4724400"/>
                <a:gd name="connsiteY82" fmla="*/ 1143000 h 4724400"/>
                <a:gd name="connsiteX83" fmla="*/ 3352800 w 4724400"/>
                <a:gd name="connsiteY83" fmla="*/ 914400 h 4724400"/>
                <a:gd name="connsiteX84" fmla="*/ 3383280 w 4724400"/>
                <a:gd name="connsiteY84" fmla="*/ 853440 h 4724400"/>
                <a:gd name="connsiteX85" fmla="*/ 3530727 w 4724400"/>
                <a:gd name="connsiteY85" fmla="*/ 742874 h 4724400"/>
                <a:gd name="connsiteX86" fmla="*/ 3679927 w 4724400"/>
                <a:gd name="connsiteY86" fmla="*/ 892073 h 4724400"/>
                <a:gd name="connsiteX87" fmla="*/ 3787674 w 4724400"/>
                <a:gd name="connsiteY87" fmla="*/ 784327 h 4724400"/>
                <a:gd name="connsiteX88" fmla="*/ 3482874 w 4724400"/>
                <a:gd name="connsiteY88" fmla="*/ 479527 h 4724400"/>
                <a:gd name="connsiteX89" fmla="*/ 3375127 w 4724400"/>
                <a:gd name="connsiteY89" fmla="*/ 587273 h 4724400"/>
                <a:gd name="connsiteX90" fmla="*/ 3421837 w 4724400"/>
                <a:gd name="connsiteY90" fmla="*/ 633984 h 4724400"/>
                <a:gd name="connsiteX91" fmla="*/ 3291764 w 4724400"/>
                <a:gd name="connsiteY91" fmla="*/ 731520 h 4724400"/>
                <a:gd name="connsiteX92" fmla="*/ 3227070 w 4724400"/>
                <a:gd name="connsiteY92" fmla="*/ 808406 h 4724400"/>
                <a:gd name="connsiteX93" fmla="*/ 3200400 w 4724400"/>
                <a:gd name="connsiteY93" fmla="*/ 570357 h 4724400"/>
                <a:gd name="connsiteX94" fmla="*/ 3311957 w 4724400"/>
                <a:gd name="connsiteY94" fmla="*/ 300914 h 4724400"/>
                <a:gd name="connsiteX95" fmla="*/ 3348914 w 4724400"/>
                <a:gd name="connsiteY95" fmla="*/ 263957 h 4724400"/>
                <a:gd name="connsiteX96" fmla="*/ 3618357 w 4724400"/>
                <a:gd name="connsiteY96" fmla="*/ 152400 h 4724400"/>
                <a:gd name="connsiteX97" fmla="*/ 3886200 w 4724400"/>
                <a:gd name="connsiteY97" fmla="*/ 152400 h 4724400"/>
                <a:gd name="connsiteX98" fmla="*/ 4191000 w 4724400"/>
                <a:gd name="connsiteY98" fmla="*/ 304800 h 4724400"/>
                <a:gd name="connsiteX99" fmla="*/ 4267200 w 4724400"/>
                <a:gd name="connsiteY99" fmla="*/ 533400 h 4724400"/>
                <a:gd name="connsiteX100" fmla="*/ 4267200 w 4724400"/>
                <a:gd name="connsiteY100" fmla="*/ 570357 h 4724400"/>
                <a:gd name="connsiteX101" fmla="*/ 4240911 w 4724400"/>
                <a:gd name="connsiteY101" fmla="*/ 806272 h 4724400"/>
                <a:gd name="connsiteX102" fmla="*/ 4181399 w 4724400"/>
                <a:gd name="connsiteY102" fmla="*/ 732892 h 4724400"/>
                <a:gd name="connsiteX103" fmla="*/ 3857549 w 4724400"/>
                <a:gd name="connsiteY103" fmla="*/ 473888 h 4724400"/>
                <a:gd name="connsiteX104" fmla="*/ 3762375 w 4724400"/>
                <a:gd name="connsiteY104" fmla="*/ 592912 h 4724400"/>
                <a:gd name="connsiteX105" fmla="*/ 4086149 w 4724400"/>
                <a:gd name="connsiteY105" fmla="*/ 851916 h 4724400"/>
                <a:gd name="connsiteX106" fmla="*/ 4114800 w 4724400"/>
                <a:gd name="connsiteY106" fmla="*/ 911428 h 4724400"/>
                <a:gd name="connsiteX107" fmla="*/ 4114800 w 4724400"/>
                <a:gd name="connsiteY107" fmla="*/ 1123798 h 4724400"/>
                <a:gd name="connsiteX108" fmla="*/ 3745611 w 4724400"/>
                <a:gd name="connsiteY108" fmla="*/ 1523771 h 4724400"/>
                <a:gd name="connsiteX109" fmla="*/ 3468472 w 4724400"/>
                <a:gd name="connsiteY109" fmla="*/ 1416406 h 4724400"/>
                <a:gd name="connsiteX110" fmla="*/ 3352800 w 4724400"/>
                <a:gd name="connsiteY110" fmla="*/ 1143000 h 4724400"/>
                <a:gd name="connsiteX111" fmla="*/ 3733572 w 4724400"/>
                <a:gd name="connsiteY111" fmla="*/ 1676400 h 4724400"/>
                <a:gd name="connsiteX112" fmla="*/ 3750107 w 4724400"/>
                <a:gd name="connsiteY112" fmla="*/ 1676171 h 4724400"/>
                <a:gd name="connsiteX113" fmla="*/ 3851986 w 4724400"/>
                <a:gd name="connsiteY113" fmla="*/ 1662532 h 4724400"/>
                <a:gd name="connsiteX114" fmla="*/ 3880028 w 4724400"/>
                <a:gd name="connsiteY114" fmla="*/ 1746809 h 4724400"/>
                <a:gd name="connsiteX115" fmla="*/ 3762909 w 4724400"/>
                <a:gd name="connsiteY115" fmla="*/ 1981200 h 4724400"/>
                <a:gd name="connsiteX116" fmla="*/ 3704692 w 4724400"/>
                <a:gd name="connsiteY116" fmla="*/ 1981200 h 4724400"/>
                <a:gd name="connsiteX117" fmla="*/ 3587496 w 4724400"/>
                <a:gd name="connsiteY117" fmla="*/ 1746733 h 4724400"/>
                <a:gd name="connsiteX118" fmla="*/ 3615461 w 4724400"/>
                <a:gd name="connsiteY118" fmla="*/ 1662760 h 4724400"/>
                <a:gd name="connsiteX119" fmla="*/ 3733572 w 4724400"/>
                <a:gd name="connsiteY119" fmla="*/ 1676400 h 4724400"/>
                <a:gd name="connsiteX120" fmla="*/ 3462223 w 4724400"/>
                <a:gd name="connsiteY120" fmla="*/ 1837030 h 4724400"/>
                <a:gd name="connsiteX121" fmla="*/ 3575304 w 4724400"/>
                <a:gd name="connsiteY121" fmla="*/ 2063267 h 4724400"/>
                <a:gd name="connsiteX122" fmla="*/ 3511144 w 4724400"/>
                <a:gd name="connsiteY122" fmla="*/ 2255825 h 4724400"/>
                <a:gd name="connsiteX123" fmla="*/ 3057830 w 4724400"/>
                <a:gd name="connsiteY123" fmla="*/ 2073859 h 4724400"/>
                <a:gd name="connsiteX124" fmla="*/ 3462223 w 4724400"/>
                <a:gd name="connsiteY124" fmla="*/ 1837030 h 4724400"/>
                <a:gd name="connsiteX125" fmla="*/ 2362200 w 4724400"/>
                <a:gd name="connsiteY125" fmla="*/ 3505200 h 4724400"/>
                <a:gd name="connsiteX126" fmla="*/ 1676400 w 4724400"/>
                <a:gd name="connsiteY126" fmla="*/ 2819400 h 4724400"/>
                <a:gd name="connsiteX127" fmla="*/ 2362200 w 4724400"/>
                <a:gd name="connsiteY127" fmla="*/ 2133600 h 4724400"/>
                <a:gd name="connsiteX128" fmla="*/ 3048000 w 4724400"/>
                <a:gd name="connsiteY128" fmla="*/ 2819400 h 4724400"/>
                <a:gd name="connsiteX129" fmla="*/ 2362200 w 4724400"/>
                <a:gd name="connsiteY129" fmla="*/ 3505200 h 4724400"/>
                <a:gd name="connsiteX130" fmla="*/ 1666646 w 4724400"/>
                <a:gd name="connsiteY130" fmla="*/ 2073859 h 4724400"/>
                <a:gd name="connsiteX131" fmla="*/ 1204112 w 4724400"/>
                <a:gd name="connsiteY131" fmla="*/ 2260778 h 4724400"/>
                <a:gd name="connsiteX132" fmla="*/ 1148182 w 4724400"/>
                <a:gd name="connsiteY132" fmla="*/ 2065020 h 4724400"/>
                <a:gd name="connsiteX133" fmla="*/ 1262177 w 4724400"/>
                <a:gd name="connsiteY133" fmla="*/ 1837030 h 4724400"/>
                <a:gd name="connsiteX134" fmla="*/ 1666646 w 4724400"/>
                <a:gd name="connsiteY134" fmla="*/ 2073859 h 4724400"/>
                <a:gd name="connsiteX135" fmla="*/ 913638 w 4724400"/>
                <a:gd name="connsiteY135" fmla="*/ 2442667 h 4724400"/>
                <a:gd name="connsiteX136" fmla="*/ 883539 w 4724400"/>
                <a:gd name="connsiteY136" fmla="*/ 2442667 h 4724400"/>
                <a:gd name="connsiteX137" fmla="*/ 971855 w 4724400"/>
                <a:gd name="connsiteY137" fmla="*/ 2133600 h 4724400"/>
                <a:gd name="connsiteX138" fmla="*/ 1009345 w 4724400"/>
                <a:gd name="connsiteY138" fmla="*/ 2133600 h 4724400"/>
                <a:gd name="connsiteX139" fmla="*/ 1068019 w 4724400"/>
                <a:gd name="connsiteY139" fmla="*/ 2339035 h 4724400"/>
                <a:gd name="connsiteX140" fmla="*/ 913638 w 4724400"/>
                <a:gd name="connsiteY140" fmla="*/ 2442667 h 4724400"/>
                <a:gd name="connsiteX141" fmla="*/ 1676400 w 4724400"/>
                <a:gd name="connsiteY141" fmla="*/ 1143000 h 4724400"/>
                <a:gd name="connsiteX142" fmla="*/ 1600200 w 4724400"/>
                <a:gd name="connsiteY142" fmla="*/ 1219200 h 4724400"/>
                <a:gd name="connsiteX143" fmla="*/ 1517904 w 4724400"/>
                <a:gd name="connsiteY143" fmla="*/ 1219200 h 4724400"/>
                <a:gd name="connsiteX144" fmla="*/ 1524000 w 4724400"/>
                <a:gd name="connsiteY144" fmla="*/ 1143000 h 4724400"/>
                <a:gd name="connsiteX145" fmla="*/ 1524000 w 4724400"/>
                <a:gd name="connsiteY145" fmla="*/ 1066800 h 4724400"/>
                <a:gd name="connsiteX146" fmla="*/ 1600200 w 4724400"/>
                <a:gd name="connsiteY146" fmla="*/ 1066800 h 4724400"/>
                <a:gd name="connsiteX147" fmla="*/ 1676400 w 4724400"/>
                <a:gd name="connsiteY147" fmla="*/ 1143000 h 4724400"/>
                <a:gd name="connsiteX148" fmla="*/ 381000 w 4724400"/>
                <a:gd name="connsiteY148" fmla="*/ 1219200 h 4724400"/>
                <a:gd name="connsiteX149" fmla="*/ 304800 w 4724400"/>
                <a:gd name="connsiteY149" fmla="*/ 1143000 h 4724400"/>
                <a:gd name="connsiteX150" fmla="*/ 381000 w 4724400"/>
                <a:gd name="connsiteY150" fmla="*/ 1066800 h 4724400"/>
                <a:gd name="connsiteX151" fmla="*/ 457200 w 4724400"/>
                <a:gd name="connsiteY151" fmla="*/ 1066800 h 4724400"/>
                <a:gd name="connsiteX152" fmla="*/ 457200 w 4724400"/>
                <a:gd name="connsiteY152" fmla="*/ 1143000 h 4724400"/>
                <a:gd name="connsiteX153" fmla="*/ 463296 w 4724400"/>
                <a:gd name="connsiteY153" fmla="*/ 1219200 h 4724400"/>
                <a:gd name="connsiteX154" fmla="*/ 487832 w 4724400"/>
                <a:gd name="connsiteY154" fmla="*/ 827837 h 4724400"/>
                <a:gd name="connsiteX155" fmla="*/ 457200 w 4724400"/>
                <a:gd name="connsiteY155" fmla="*/ 570357 h 4724400"/>
                <a:gd name="connsiteX156" fmla="*/ 568757 w 4724400"/>
                <a:gd name="connsiteY156" fmla="*/ 300990 h 4724400"/>
                <a:gd name="connsiteX157" fmla="*/ 605790 w 4724400"/>
                <a:gd name="connsiteY157" fmla="*/ 263957 h 4724400"/>
                <a:gd name="connsiteX158" fmla="*/ 875157 w 4724400"/>
                <a:gd name="connsiteY158" fmla="*/ 152400 h 4724400"/>
                <a:gd name="connsiteX159" fmla="*/ 1143000 w 4724400"/>
                <a:gd name="connsiteY159" fmla="*/ 152400 h 4724400"/>
                <a:gd name="connsiteX160" fmla="*/ 1447800 w 4724400"/>
                <a:gd name="connsiteY160" fmla="*/ 304800 h 4724400"/>
                <a:gd name="connsiteX161" fmla="*/ 1524000 w 4724400"/>
                <a:gd name="connsiteY161" fmla="*/ 533400 h 4724400"/>
                <a:gd name="connsiteX162" fmla="*/ 1524000 w 4724400"/>
                <a:gd name="connsiteY162" fmla="*/ 570357 h 4724400"/>
                <a:gd name="connsiteX163" fmla="*/ 1484071 w 4724400"/>
                <a:gd name="connsiteY163" fmla="*/ 861822 h 4724400"/>
                <a:gd name="connsiteX164" fmla="*/ 1295400 w 4724400"/>
                <a:gd name="connsiteY164" fmla="*/ 762000 h 4724400"/>
                <a:gd name="connsiteX165" fmla="*/ 1113892 w 4724400"/>
                <a:gd name="connsiteY165" fmla="*/ 762000 h 4724400"/>
                <a:gd name="connsiteX166" fmla="*/ 1058723 w 4724400"/>
                <a:gd name="connsiteY166" fmla="*/ 748970 h 4724400"/>
                <a:gd name="connsiteX167" fmla="*/ 990600 w 4724400"/>
                <a:gd name="connsiteY167" fmla="*/ 638708 h 4724400"/>
                <a:gd name="connsiteX168" fmla="*/ 990600 w 4724400"/>
                <a:gd name="connsiteY168" fmla="*/ 533400 h 4724400"/>
                <a:gd name="connsiteX169" fmla="*/ 838200 w 4724400"/>
                <a:gd name="connsiteY169" fmla="*/ 533400 h 4724400"/>
                <a:gd name="connsiteX170" fmla="*/ 838200 w 4724400"/>
                <a:gd name="connsiteY170" fmla="*/ 634213 h 4724400"/>
                <a:gd name="connsiteX171" fmla="*/ 600913 w 4724400"/>
                <a:gd name="connsiteY171" fmla="*/ 729158 h 4724400"/>
                <a:gd name="connsiteX172" fmla="*/ 487832 w 4724400"/>
                <a:gd name="connsiteY172" fmla="*/ 827837 h 4724400"/>
                <a:gd name="connsiteX173" fmla="*/ 609600 w 4724400"/>
                <a:gd name="connsiteY173" fmla="*/ 1143000 h 4724400"/>
                <a:gd name="connsiteX174" fmla="*/ 609600 w 4724400"/>
                <a:gd name="connsiteY174" fmla="*/ 941375 h 4724400"/>
                <a:gd name="connsiteX175" fmla="*/ 657530 w 4724400"/>
                <a:gd name="connsiteY175" fmla="*/ 870661 h 4724400"/>
                <a:gd name="connsiteX176" fmla="*/ 878205 w 4724400"/>
                <a:gd name="connsiteY176" fmla="*/ 782345 h 4724400"/>
                <a:gd name="connsiteX177" fmla="*/ 990600 w 4724400"/>
                <a:gd name="connsiteY177" fmla="*/ 885368 h 4724400"/>
                <a:gd name="connsiteX178" fmla="*/ 1113892 w 4724400"/>
                <a:gd name="connsiteY178" fmla="*/ 914400 h 4724400"/>
                <a:gd name="connsiteX179" fmla="*/ 1295400 w 4724400"/>
                <a:gd name="connsiteY179" fmla="*/ 914400 h 4724400"/>
                <a:gd name="connsiteX180" fmla="*/ 1371600 w 4724400"/>
                <a:gd name="connsiteY180" fmla="*/ 990600 h 4724400"/>
                <a:gd name="connsiteX181" fmla="*/ 1371600 w 4724400"/>
                <a:gd name="connsiteY181" fmla="*/ 1143000 h 4724400"/>
                <a:gd name="connsiteX182" fmla="*/ 990600 w 4724400"/>
                <a:gd name="connsiteY182" fmla="*/ 1524000 h 4724400"/>
                <a:gd name="connsiteX183" fmla="*/ 609600 w 4724400"/>
                <a:gd name="connsiteY183" fmla="*/ 1143000 h 4724400"/>
                <a:gd name="connsiteX184" fmla="*/ 990600 w 4724400"/>
                <a:gd name="connsiteY184" fmla="*/ 1676400 h 4724400"/>
                <a:gd name="connsiteX185" fmla="*/ 1108939 w 4724400"/>
                <a:gd name="connsiteY185" fmla="*/ 1662684 h 4724400"/>
                <a:gd name="connsiteX186" fmla="*/ 1136904 w 4724400"/>
                <a:gd name="connsiteY186" fmla="*/ 1746733 h 4724400"/>
                <a:gd name="connsiteX187" fmla="*/ 1019708 w 4724400"/>
                <a:gd name="connsiteY187" fmla="*/ 1981200 h 4724400"/>
                <a:gd name="connsiteX188" fmla="*/ 961492 w 4724400"/>
                <a:gd name="connsiteY188" fmla="*/ 1981200 h 4724400"/>
                <a:gd name="connsiteX189" fmla="*/ 844296 w 4724400"/>
                <a:gd name="connsiteY189" fmla="*/ 1746733 h 4724400"/>
                <a:gd name="connsiteX190" fmla="*/ 872261 w 4724400"/>
                <a:gd name="connsiteY190" fmla="*/ 1662684 h 4724400"/>
                <a:gd name="connsiteX191" fmla="*/ 990600 w 4724400"/>
                <a:gd name="connsiteY191" fmla="*/ 1676400 h 4724400"/>
                <a:gd name="connsiteX192" fmla="*/ 718642 w 4724400"/>
                <a:gd name="connsiteY192" fmla="*/ 1836344 h 4724400"/>
                <a:gd name="connsiteX193" fmla="*/ 832942 w 4724400"/>
                <a:gd name="connsiteY193" fmla="*/ 2065020 h 4724400"/>
                <a:gd name="connsiteX194" fmla="*/ 725043 w 4724400"/>
                <a:gd name="connsiteY194" fmla="*/ 2442667 h 4724400"/>
                <a:gd name="connsiteX195" fmla="*/ 156515 w 4724400"/>
                <a:gd name="connsiteY195" fmla="*/ 2442667 h 4724400"/>
                <a:gd name="connsiteX196" fmla="*/ 718642 w 4724400"/>
                <a:gd name="connsiteY196" fmla="*/ 1836344 h 4724400"/>
                <a:gd name="connsiteX197" fmla="*/ 1804949 w 4724400"/>
                <a:gd name="connsiteY197" fmla="*/ 2195017 h 4724400"/>
                <a:gd name="connsiteX198" fmla="*/ 1524000 w 4724400"/>
                <a:gd name="connsiteY198" fmla="*/ 2819400 h 4724400"/>
                <a:gd name="connsiteX199" fmla="*/ 1804949 w 4724400"/>
                <a:gd name="connsiteY199" fmla="*/ 3443783 h 4724400"/>
                <a:gd name="connsiteX200" fmla="*/ 713613 w 4724400"/>
                <a:gd name="connsiteY200" fmla="*/ 2819400 h 4724400"/>
                <a:gd name="connsiteX201" fmla="*/ 1804949 w 4724400"/>
                <a:gd name="connsiteY201" fmla="*/ 2195017 h 4724400"/>
                <a:gd name="connsiteX202" fmla="*/ 2514600 w 4724400"/>
                <a:gd name="connsiteY202" fmla="*/ 4572000 h 4724400"/>
                <a:gd name="connsiteX203" fmla="*/ 2209800 w 4724400"/>
                <a:gd name="connsiteY203" fmla="*/ 4572000 h 4724400"/>
                <a:gd name="connsiteX204" fmla="*/ 2133600 w 4724400"/>
                <a:gd name="connsiteY204" fmla="*/ 4495800 h 4724400"/>
                <a:gd name="connsiteX205" fmla="*/ 2133600 w 4724400"/>
                <a:gd name="connsiteY205" fmla="*/ 3962400 h 4724400"/>
                <a:gd name="connsiteX206" fmla="*/ 2590800 w 4724400"/>
                <a:gd name="connsiteY206" fmla="*/ 3962400 h 4724400"/>
                <a:gd name="connsiteX207" fmla="*/ 2590800 w 4724400"/>
                <a:gd name="connsiteY207" fmla="*/ 4495800 h 4724400"/>
                <a:gd name="connsiteX208" fmla="*/ 2514600 w 4724400"/>
                <a:gd name="connsiteY208" fmla="*/ 4572000 h 4724400"/>
                <a:gd name="connsiteX209" fmla="*/ 2590800 w 4724400"/>
                <a:gd name="connsiteY209" fmla="*/ 3810000 h 4724400"/>
                <a:gd name="connsiteX210" fmla="*/ 2133600 w 4724400"/>
                <a:gd name="connsiteY210" fmla="*/ 3810000 h 4724400"/>
                <a:gd name="connsiteX211" fmla="*/ 2133600 w 4724400"/>
                <a:gd name="connsiteY211" fmla="*/ 3649370 h 4724400"/>
                <a:gd name="connsiteX212" fmla="*/ 2320595 w 4724400"/>
                <a:gd name="connsiteY212" fmla="*/ 3657600 h 4724400"/>
                <a:gd name="connsiteX213" fmla="*/ 2403882 w 4724400"/>
                <a:gd name="connsiteY213" fmla="*/ 3657600 h 4724400"/>
                <a:gd name="connsiteX214" fmla="*/ 2590876 w 4724400"/>
                <a:gd name="connsiteY214" fmla="*/ 3649370 h 4724400"/>
                <a:gd name="connsiteX215" fmla="*/ 2590876 w 4724400"/>
                <a:gd name="connsiteY215" fmla="*/ 3810000 h 4724400"/>
                <a:gd name="connsiteX216" fmla="*/ 2919451 w 4724400"/>
                <a:gd name="connsiteY216" fmla="*/ 3443783 h 4724400"/>
                <a:gd name="connsiteX217" fmla="*/ 3200400 w 4724400"/>
                <a:gd name="connsiteY217" fmla="*/ 2819400 h 4724400"/>
                <a:gd name="connsiteX218" fmla="*/ 2919451 w 4724400"/>
                <a:gd name="connsiteY218" fmla="*/ 2195017 h 4724400"/>
                <a:gd name="connsiteX219" fmla="*/ 4010787 w 4724400"/>
                <a:gd name="connsiteY219" fmla="*/ 2819400 h 4724400"/>
                <a:gd name="connsiteX220" fmla="*/ 2919451 w 4724400"/>
                <a:gd name="connsiteY220" fmla="*/ 3443783 h 4724400"/>
                <a:gd name="connsiteX221" fmla="*/ 3999281 w 4724400"/>
                <a:gd name="connsiteY221" fmla="*/ 2442667 h 4724400"/>
                <a:gd name="connsiteX222" fmla="*/ 3891382 w 4724400"/>
                <a:gd name="connsiteY222" fmla="*/ 2065020 h 4724400"/>
                <a:gd name="connsiteX223" fmla="*/ 4005682 w 4724400"/>
                <a:gd name="connsiteY223" fmla="*/ 1836344 h 4724400"/>
                <a:gd name="connsiteX224" fmla="*/ 4567809 w 4724400"/>
                <a:gd name="connsiteY224" fmla="*/ 2442667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</a:cxnLst>
              <a:rect l="l" t="t" r="r" b="b"/>
              <a:pathLst>
                <a:path w="4724400" h="4724400">
                  <a:moveTo>
                    <a:pt x="4019779" y="1683715"/>
                  </a:moveTo>
                  <a:lnTo>
                    <a:pt x="3993642" y="1605305"/>
                  </a:lnTo>
                  <a:cubicBezTo>
                    <a:pt x="4085768" y="1551203"/>
                    <a:pt x="4161053" y="1469441"/>
                    <a:pt x="4209212" y="1371600"/>
                  </a:cubicBezTo>
                  <a:lnTo>
                    <a:pt x="4343400" y="1371600"/>
                  </a:lnTo>
                  <a:cubicBezTo>
                    <a:pt x="4469435" y="1371600"/>
                    <a:pt x="4572000" y="1269035"/>
                    <a:pt x="4572000" y="1143000"/>
                  </a:cubicBezTo>
                  <a:cubicBezTo>
                    <a:pt x="4572000" y="1025957"/>
                    <a:pt x="4483303" y="930326"/>
                    <a:pt x="4369766" y="917067"/>
                  </a:cubicBezTo>
                  <a:cubicBezTo>
                    <a:pt x="4402227" y="804291"/>
                    <a:pt x="4419600" y="688086"/>
                    <a:pt x="4419600" y="570357"/>
                  </a:cubicBezTo>
                  <a:lnTo>
                    <a:pt x="4419600" y="533400"/>
                  </a:lnTo>
                  <a:cubicBezTo>
                    <a:pt x="4419600" y="418719"/>
                    <a:pt x="4381729" y="305029"/>
                    <a:pt x="4312920" y="213360"/>
                  </a:cubicBezTo>
                  <a:cubicBezTo>
                    <a:pt x="4212717" y="79781"/>
                    <a:pt x="4053231" y="0"/>
                    <a:pt x="3886200" y="0"/>
                  </a:cubicBezTo>
                  <a:lnTo>
                    <a:pt x="3618357" y="0"/>
                  </a:lnTo>
                  <a:cubicBezTo>
                    <a:pt x="3475863" y="0"/>
                    <a:pt x="3341980" y="55474"/>
                    <a:pt x="3241167" y="156210"/>
                  </a:cubicBezTo>
                  <a:lnTo>
                    <a:pt x="3204210" y="193243"/>
                  </a:lnTo>
                  <a:cubicBezTo>
                    <a:pt x="3103474" y="293980"/>
                    <a:pt x="3048000" y="427939"/>
                    <a:pt x="3048000" y="570357"/>
                  </a:cubicBezTo>
                  <a:cubicBezTo>
                    <a:pt x="3048000" y="688010"/>
                    <a:pt x="3065374" y="804291"/>
                    <a:pt x="3097835" y="917067"/>
                  </a:cubicBezTo>
                  <a:cubicBezTo>
                    <a:pt x="2984297" y="930326"/>
                    <a:pt x="2895600" y="1025957"/>
                    <a:pt x="2895600" y="1143000"/>
                  </a:cubicBezTo>
                  <a:cubicBezTo>
                    <a:pt x="2895600" y="1269035"/>
                    <a:pt x="2998165" y="1371600"/>
                    <a:pt x="3124200" y="1371600"/>
                  </a:cubicBezTo>
                  <a:lnTo>
                    <a:pt x="3252216" y="1371600"/>
                  </a:lnTo>
                  <a:cubicBezTo>
                    <a:pt x="3279191" y="1428293"/>
                    <a:pt x="3315843" y="1480642"/>
                    <a:pt x="3362401" y="1525829"/>
                  </a:cubicBezTo>
                  <a:cubicBezTo>
                    <a:pt x="3396006" y="1558442"/>
                    <a:pt x="3433420" y="1585646"/>
                    <a:pt x="3473120" y="1608049"/>
                  </a:cubicBezTo>
                  <a:lnTo>
                    <a:pt x="3447898" y="1683791"/>
                  </a:lnTo>
                  <a:cubicBezTo>
                    <a:pt x="3223565" y="1721739"/>
                    <a:pt x="3027883" y="1846936"/>
                    <a:pt x="2897581" y="2033321"/>
                  </a:cubicBezTo>
                  <a:cubicBezTo>
                    <a:pt x="2736418" y="1998955"/>
                    <a:pt x="2570988" y="1981200"/>
                    <a:pt x="2403805" y="1981200"/>
                  </a:cubicBezTo>
                  <a:lnTo>
                    <a:pt x="2320519" y="1981200"/>
                  </a:lnTo>
                  <a:cubicBezTo>
                    <a:pt x="2153336" y="1981200"/>
                    <a:pt x="1987906" y="1998955"/>
                    <a:pt x="1826819" y="2033245"/>
                  </a:cubicBezTo>
                  <a:cubicBezTo>
                    <a:pt x="1696441" y="1846936"/>
                    <a:pt x="1500607" y="1721663"/>
                    <a:pt x="1276579" y="1683715"/>
                  </a:cubicBezTo>
                  <a:lnTo>
                    <a:pt x="1251280" y="1607896"/>
                  </a:lnTo>
                  <a:cubicBezTo>
                    <a:pt x="1347064" y="1553947"/>
                    <a:pt x="1424254" y="1471270"/>
                    <a:pt x="1471803" y="1371600"/>
                  </a:cubicBezTo>
                  <a:lnTo>
                    <a:pt x="1600200" y="1371600"/>
                  </a:lnTo>
                  <a:cubicBezTo>
                    <a:pt x="1726235" y="1371600"/>
                    <a:pt x="1828800" y="1269035"/>
                    <a:pt x="1828800" y="1143000"/>
                  </a:cubicBezTo>
                  <a:cubicBezTo>
                    <a:pt x="1828800" y="1025957"/>
                    <a:pt x="1740103" y="930326"/>
                    <a:pt x="1626565" y="917067"/>
                  </a:cubicBezTo>
                  <a:cubicBezTo>
                    <a:pt x="1659026" y="804291"/>
                    <a:pt x="1676400" y="688086"/>
                    <a:pt x="1676400" y="570357"/>
                  </a:cubicBezTo>
                  <a:lnTo>
                    <a:pt x="1676400" y="533400"/>
                  </a:lnTo>
                  <a:cubicBezTo>
                    <a:pt x="1676400" y="418719"/>
                    <a:pt x="1638529" y="305029"/>
                    <a:pt x="1569720" y="213360"/>
                  </a:cubicBezTo>
                  <a:cubicBezTo>
                    <a:pt x="1469517" y="79781"/>
                    <a:pt x="1310030" y="0"/>
                    <a:pt x="1143000" y="0"/>
                  </a:cubicBezTo>
                  <a:lnTo>
                    <a:pt x="875157" y="0"/>
                  </a:lnTo>
                  <a:cubicBezTo>
                    <a:pt x="732663" y="0"/>
                    <a:pt x="598780" y="55474"/>
                    <a:pt x="497967" y="156210"/>
                  </a:cubicBezTo>
                  <a:lnTo>
                    <a:pt x="461010" y="193243"/>
                  </a:lnTo>
                  <a:cubicBezTo>
                    <a:pt x="360274" y="293980"/>
                    <a:pt x="304800" y="427939"/>
                    <a:pt x="304800" y="570357"/>
                  </a:cubicBezTo>
                  <a:cubicBezTo>
                    <a:pt x="304800" y="688010"/>
                    <a:pt x="322174" y="804291"/>
                    <a:pt x="354635" y="917067"/>
                  </a:cubicBezTo>
                  <a:cubicBezTo>
                    <a:pt x="241097" y="930326"/>
                    <a:pt x="152400" y="1025957"/>
                    <a:pt x="152400" y="1143000"/>
                  </a:cubicBezTo>
                  <a:cubicBezTo>
                    <a:pt x="152400" y="1269035"/>
                    <a:pt x="254965" y="1371600"/>
                    <a:pt x="381000" y="1371600"/>
                  </a:cubicBezTo>
                  <a:lnTo>
                    <a:pt x="509397" y="1371600"/>
                  </a:lnTo>
                  <a:cubicBezTo>
                    <a:pt x="556946" y="1471193"/>
                    <a:pt x="634136" y="1553947"/>
                    <a:pt x="729920" y="1607896"/>
                  </a:cubicBezTo>
                  <a:lnTo>
                    <a:pt x="704621" y="1683715"/>
                  </a:lnTo>
                  <a:cubicBezTo>
                    <a:pt x="299618" y="1752448"/>
                    <a:pt x="0" y="2103120"/>
                    <a:pt x="0" y="2518867"/>
                  </a:cubicBezTo>
                  <a:lnTo>
                    <a:pt x="0" y="2595067"/>
                  </a:lnTo>
                  <a:lnTo>
                    <a:pt x="726262" y="2595067"/>
                  </a:lnTo>
                  <a:cubicBezTo>
                    <a:pt x="665836" y="2649626"/>
                    <a:pt x="607924" y="2707386"/>
                    <a:pt x="552907" y="2768422"/>
                  </a:cubicBezTo>
                  <a:lnTo>
                    <a:pt x="507111" y="2819400"/>
                  </a:lnTo>
                  <a:lnTo>
                    <a:pt x="552983" y="2870378"/>
                  </a:lnTo>
                  <a:cubicBezTo>
                    <a:pt x="926821" y="3285744"/>
                    <a:pt x="1434465" y="3553359"/>
                    <a:pt x="1981200" y="3632530"/>
                  </a:cubicBezTo>
                  <a:lnTo>
                    <a:pt x="1981200" y="4495800"/>
                  </a:lnTo>
                  <a:cubicBezTo>
                    <a:pt x="1981200" y="4621835"/>
                    <a:pt x="2083765" y="4724400"/>
                    <a:pt x="2209800" y="4724400"/>
                  </a:cubicBezTo>
                  <a:lnTo>
                    <a:pt x="2514600" y="4724400"/>
                  </a:lnTo>
                  <a:cubicBezTo>
                    <a:pt x="2640635" y="4724400"/>
                    <a:pt x="2743200" y="4621835"/>
                    <a:pt x="2743200" y="4495800"/>
                  </a:cubicBezTo>
                  <a:lnTo>
                    <a:pt x="2743200" y="3632530"/>
                  </a:lnTo>
                  <a:cubicBezTo>
                    <a:pt x="3289935" y="3553435"/>
                    <a:pt x="3797580" y="3285744"/>
                    <a:pt x="4171417" y="2870378"/>
                  </a:cubicBezTo>
                  <a:lnTo>
                    <a:pt x="4217289" y="2819400"/>
                  </a:lnTo>
                  <a:lnTo>
                    <a:pt x="4171417" y="2768422"/>
                  </a:lnTo>
                  <a:cubicBezTo>
                    <a:pt x="4116476" y="2707386"/>
                    <a:pt x="4058488" y="2649626"/>
                    <a:pt x="3998062" y="2595067"/>
                  </a:cubicBezTo>
                  <a:lnTo>
                    <a:pt x="4724400" y="2595067"/>
                  </a:lnTo>
                  <a:lnTo>
                    <a:pt x="4724400" y="2518867"/>
                  </a:lnTo>
                  <a:cubicBezTo>
                    <a:pt x="4724400" y="2103120"/>
                    <a:pt x="4424782" y="1752448"/>
                    <a:pt x="4019779" y="1683715"/>
                  </a:cubicBezTo>
                  <a:close/>
                  <a:moveTo>
                    <a:pt x="3810762" y="2442667"/>
                  </a:moveTo>
                  <a:cubicBezTo>
                    <a:pt x="3757422" y="2403577"/>
                    <a:pt x="3702406" y="2367229"/>
                    <a:pt x="3646170" y="2332787"/>
                  </a:cubicBezTo>
                  <a:lnTo>
                    <a:pt x="3712540" y="2133600"/>
                  </a:lnTo>
                  <a:lnTo>
                    <a:pt x="3752545" y="2133600"/>
                  </a:lnTo>
                  <a:lnTo>
                    <a:pt x="3840861" y="2442667"/>
                  </a:lnTo>
                  <a:close/>
                  <a:moveTo>
                    <a:pt x="4419600" y="1143000"/>
                  </a:moveTo>
                  <a:cubicBezTo>
                    <a:pt x="4419600" y="1184986"/>
                    <a:pt x="4385386" y="1219200"/>
                    <a:pt x="4343400" y="1219200"/>
                  </a:cubicBezTo>
                  <a:lnTo>
                    <a:pt x="4258590" y="1219200"/>
                  </a:lnTo>
                  <a:cubicBezTo>
                    <a:pt x="4263924" y="1188110"/>
                    <a:pt x="4267200" y="1156335"/>
                    <a:pt x="4267200" y="1123874"/>
                  </a:cubicBezTo>
                  <a:lnTo>
                    <a:pt x="4267200" y="1066800"/>
                  </a:lnTo>
                  <a:lnTo>
                    <a:pt x="4343400" y="1066800"/>
                  </a:lnTo>
                  <a:cubicBezTo>
                    <a:pt x="4385386" y="1066800"/>
                    <a:pt x="4419600" y="1101014"/>
                    <a:pt x="4419600" y="1143000"/>
                  </a:cubicBezTo>
                  <a:close/>
                  <a:moveTo>
                    <a:pt x="3124200" y="1219200"/>
                  </a:moveTo>
                  <a:cubicBezTo>
                    <a:pt x="3082214" y="1219200"/>
                    <a:pt x="3048000" y="1184986"/>
                    <a:pt x="3048000" y="1143000"/>
                  </a:cubicBezTo>
                  <a:cubicBezTo>
                    <a:pt x="3048000" y="1101014"/>
                    <a:pt x="3082214" y="1066800"/>
                    <a:pt x="3124200" y="1066800"/>
                  </a:cubicBezTo>
                  <a:lnTo>
                    <a:pt x="3200400" y="1066800"/>
                  </a:lnTo>
                  <a:lnTo>
                    <a:pt x="3200400" y="1143000"/>
                  </a:lnTo>
                  <a:cubicBezTo>
                    <a:pt x="3200400" y="1168832"/>
                    <a:pt x="3202839" y="1194130"/>
                    <a:pt x="3206420" y="1219200"/>
                  </a:cubicBezTo>
                  <a:close/>
                  <a:moveTo>
                    <a:pt x="3352800" y="1143000"/>
                  </a:moveTo>
                  <a:lnTo>
                    <a:pt x="3352800" y="914400"/>
                  </a:lnTo>
                  <a:cubicBezTo>
                    <a:pt x="3352800" y="890549"/>
                    <a:pt x="3364154" y="867766"/>
                    <a:pt x="3383280" y="853440"/>
                  </a:cubicBezTo>
                  <a:lnTo>
                    <a:pt x="3530727" y="742874"/>
                  </a:lnTo>
                  <a:lnTo>
                    <a:pt x="3679927" y="892073"/>
                  </a:lnTo>
                  <a:lnTo>
                    <a:pt x="3787674" y="784327"/>
                  </a:lnTo>
                  <a:lnTo>
                    <a:pt x="3482874" y="479527"/>
                  </a:lnTo>
                  <a:lnTo>
                    <a:pt x="3375127" y="587273"/>
                  </a:lnTo>
                  <a:lnTo>
                    <a:pt x="3421837" y="633984"/>
                  </a:lnTo>
                  <a:lnTo>
                    <a:pt x="3291764" y="731520"/>
                  </a:lnTo>
                  <a:cubicBezTo>
                    <a:pt x="3264408" y="752094"/>
                    <a:pt x="3242691" y="778688"/>
                    <a:pt x="3227070" y="808406"/>
                  </a:cubicBezTo>
                  <a:cubicBezTo>
                    <a:pt x="3209849" y="730377"/>
                    <a:pt x="3200400" y="650748"/>
                    <a:pt x="3200400" y="570357"/>
                  </a:cubicBezTo>
                  <a:cubicBezTo>
                    <a:pt x="3200400" y="468630"/>
                    <a:pt x="3240024" y="372923"/>
                    <a:pt x="3311957" y="300914"/>
                  </a:cubicBezTo>
                  <a:lnTo>
                    <a:pt x="3348914" y="263957"/>
                  </a:lnTo>
                  <a:cubicBezTo>
                    <a:pt x="3420923" y="192024"/>
                    <a:pt x="3516630" y="152400"/>
                    <a:pt x="3618357" y="152400"/>
                  </a:cubicBezTo>
                  <a:lnTo>
                    <a:pt x="3886200" y="152400"/>
                  </a:lnTo>
                  <a:cubicBezTo>
                    <a:pt x="4005453" y="152400"/>
                    <a:pt x="4119448" y="209398"/>
                    <a:pt x="4191000" y="304800"/>
                  </a:cubicBezTo>
                  <a:cubicBezTo>
                    <a:pt x="4240149" y="370256"/>
                    <a:pt x="4267200" y="451485"/>
                    <a:pt x="4267200" y="533400"/>
                  </a:cubicBezTo>
                  <a:lnTo>
                    <a:pt x="4267200" y="570357"/>
                  </a:lnTo>
                  <a:cubicBezTo>
                    <a:pt x="4267200" y="649986"/>
                    <a:pt x="4257904" y="728853"/>
                    <a:pt x="4240911" y="806272"/>
                  </a:cubicBezTo>
                  <a:cubicBezTo>
                    <a:pt x="4226433" y="778459"/>
                    <a:pt x="4206698" y="753161"/>
                    <a:pt x="4181399" y="732892"/>
                  </a:cubicBezTo>
                  <a:lnTo>
                    <a:pt x="3857549" y="473888"/>
                  </a:lnTo>
                  <a:lnTo>
                    <a:pt x="3762375" y="592912"/>
                  </a:lnTo>
                  <a:lnTo>
                    <a:pt x="4086149" y="851916"/>
                  </a:lnTo>
                  <a:cubicBezTo>
                    <a:pt x="4104361" y="866470"/>
                    <a:pt x="4114800" y="888187"/>
                    <a:pt x="4114800" y="911428"/>
                  </a:cubicBezTo>
                  <a:lnTo>
                    <a:pt x="4114800" y="1123798"/>
                  </a:lnTo>
                  <a:cubicBezTo>
                    <a:pt x="4114800" y="1338224"/>
                    <a:pt x="3949141" y="1517675"/>
                    <a:pt x="3745611" y="1523771"/>
                  </a:cubicBezTo>
                  <a:cubicBezTo>
                    <a:pt x="3641598" y="1527048"/>
                    <a:pt x="3543072" y="1488796"/>
                    <a:pt x="3468472" y="1416406"/>
                  </a:cubicBezTo>
                  <a:cubicBezTo>
                    <a:pt x="3393872" y="1344016"/>
                    <a:pt x="3352800" y="1246937"/>
                    <a:pt x="3352800" y="1143000"/>
                  </a:cubicBezTo>
                  <a:close/>
                  <a:moveTo>
                    <a:pt x="3733572" y="1676400"/>
                  </a:moveTo>
                  <a:cubicBezTo>
                    <a:pt x="3739058" y="1676400"/>
                    <a:pt x="3744620" y="1676324"/>
                    <a:pt x="3750107" y="1676171"/>
                  </a:cubicBezTo>
                  <a:cubicBezTo>
                    <a:pt x="3785007" y="1675105"/>
                    <a:pt x="3819068" y="1670380"/>
                    <a:pt x="3851986" y="1662532"/>
                  </a:cubicBezTo>
                  <a:lnTo>
                    <a:pt x="3880028" y="1746809"/>
                  </a:lnTo>
                  <a:lnTo>
                    <a:pt x="3762909" y="1981200"/>
                  </a:lnTo>
                  <a:lnTo>
                    <a:pt x="3704692" y="1981200"/>
                  </a:lnTo>
                  <a:lnTo>
                    <a:pt x="3587496" y="1746733"/>
                  </a:lnTo>
                  <a:lnTo>
                    <a:pt x="3615461" y="1662760"/>
                  </a:lnTo>
                  <a:cubicBezTo>
                    <a:pt x="3653866" y="1671447"/>
                    <a:pt x="3693262" y="1676400"/>
                    <a:pt x="3733572" y="1676400"/>
                  </a:cubicBezTo>
                  <a:close/>
                  <a:moveTo>
                    <a:pt x="3462223" y="1837030"/>
                  </a:moveTo>
                  <a:lnTo>
                    <a:pt x="3575304" y="2063267"/>
                  </a:lnTo>
                  <a:lnTo>
                    <a:pt x="3511144" y="2255825"/>
                  </a:lnTo>
                  <a:cubicBezTo>
                    <a:pt x="3366745" y="2179854"/>
                    <a:pt x="3214878" y="2118893"/>
                    <a:pt x="3057830" y="2073859"/>
                  </a:cubicBezTo>
                  <a:cubicBezTo>
                    <a:pt x="3160852" y="1950034"/>
                    <a:pt x="3302432" y="1866824"/>
                    <a:pt x="3462223" y="1837030"/>
                  </a:cubicBezTo>
                  <a:close/>
                  <a:moveTo>
                    <a:pt x="2362200" y="3505200"/>
                  </a:moveTo>
                  <a:cubicBezTo>
                    <a:pt x="1984096" y="3505200"/>
                    <a:pt x="1676400" y="3197581"/>
                    <a:pt x="1676400" y="2819400"/>
                  </a:cubicBezTo>
                  <a:cubicBezTo>
                    <a:pt x="1676400" y="2441219"/>
                    <a:pt x="1984096" y="2133600"/>
                    <a:pt x="2362200" y="2133600"/>
                  </a:cubicBezTo>
                  <a:cubicBezTo>
                    <a:pt x="2740305" y="2133600"/>
                    <a:pt x="3048000" y="2441219"/>
                    <a:pt x="3048000" y="2819400"/>
                  </a:cubicBezTo>
                  <a:cubicBezTo>
                    <a:pt x="3048000" y="3197581"/>
                    <a:pt x="2740305" y="3505200"/>
                    <a:pt x="2362200" y="3505200"/>
                  </a:cubicBezTo>
                  <a:close/>
                  <a:moveTo>
                    <a:pt x="1666646" y="2073859"/>
                  </a:moveTo>
                  <a:cubicBezTo>
                    <a:pt x="1506245" y="2119808"/>
                    <a:pt x="1351255" y="2182521"/>
                    <a:pt x="1204112" y="2260778"/>
                  </a:cubicBezTo>
                  <a:lnTo>
                    <a:pt x="1148182" y="2065020"/>
                  </a:lnTo>
                  <a:lnTo>
                    <a:pt x="1262177" y="1837030"/>
                  </a:lnTo>
                  <a:cubicBezTo>
                    <a:pt x="1421816" y="1866824"/>
                    <a:pt x="1563548" y="1949958"/>
                    <a:pt x="1666646" y="2073859"/>
                  </a:cubicBezTo>
                  <a:close/>
                  <a:moveTo>
                    <a:pt x="913638" y="2442667"/>
                  </a:moveTo>
                  <a:lnTo>
                    <a:pt x="883539" y="2442667"/>
                  </a:lnTo>
                  <a:lnTo>
                    <a:pt x="971855" y="2133600"/>
                  </a:lnTo>
                  <a:lnTo>
                    <a:pt x="1009345" y="2133600"/>
                  </a:lnTo>
                  <a:lnTo>
                    <a:pt x="1068019" y="2339035"/>
                  </a:lnTo>
                  <a:cubicBezTo>
                    <a:pt x="1015365" y="2371649"/>
                    <a:pt x="963778" y="2405939"/>
                    <a:pt x="913638" y="2442667"/>
                  </a:cubicBezTo>
                  <a:close/>
                  <a:moveTo>
                    <a:pt x="1676400" y="1143000"/>
                  </a:moveTo>
                  <a:cubicBezTo>
                    <a:pt x="1676400" y="1184986"/>
                    <a:pt x="1642186" y="1219200"/>
                    <a:pt x="1600200" y="1219200"/>
                  </a:cubicBezTo>
                  <a:lnTo>
                    <a:pt x="1517904" y="1219200"/>
                  </a:lnTo>
                  <a:cubicBezTo>
                    <a:pt x="1521485" y="1194207"/>
                    <a:pt x="1524000" y="1168908"/>
                    <a:pt x="1524000" y="1143000"/>
                  </a:cubicBezTo>
                  <a:lnTo>
                    <a:pt x="1524000" y="1066800"/>
                  </a:lnTo>
                  <a:lnTo>
                    <a:pt x="1600200" y="1066800"/>
                  </a:lnTo>
                  <a:cubicBezTo>
                    <a:pt x="1642186" y="1066800"/>
                    <a:pt x="1676400" y="1101014"/>
                    <a:pt x="1676400" y="1143000"/>
                  </a:cubicBezTo>
                  <a:close/>
                  <a:moveTo>
                    <a:pt x="381000" y="1219200"/>
                  </a:moveTo>
                  <a:cubicBezTo>
                    <a:pt x="339014" y="1219200"/>
                    <a:pt x="304800" y="1184986"/>
                    <a:pt x="304800" y="1143000"/>
                  </a:cubicBezTo>
                  <a:cubicBezTo>
                    <a:pt x="304800" y="1101014"/>
                    <a:pt x="339014" y="1066800"/>
                    <a:pt x="381000" y="1066800"/>
                  </a:cubicBezTo>
                  <a:lnTo>
                    <a:pt x="457200" y="1066800"/>
                  </a:lnTo>
                  <a:lnTo>
                    <a:pt x="457200" y="1143000"/>
                  </a:lnTo>
                  <a:cubicBezTo>
                    <a:pt x="457200" y="1168908"/>
                    <a:pt x="459715" y="1194207"/>
                    <a:pt x="463296" y="1219200"/>
                  </a:cubicBezTo>
                  <a:close/>
                  <a:moveTo>
                    <a:pt x="487832" y="827837"/>
                  </a:moveTo>
                  <a:cubicBezTo>
                    <a:pt x="467639" y="743636"/>
                    <a:pt x="457200" y="657377"/>
                    <a:pt x="457200" y="570357"/>
                  </a:cubicBezTo>
                  <a:cubicBezTo>
                    <a:pt x="457200" y="468630"/>
                    <a:pt x="496824" y="372923"/>
                    <a:pt x="568757" y="300990"/>
                  </a:cubicBezTo>
                  <a:lnTo>
                    <a:pt x="605790" y="263957"/>
                  </a:lnTo>
                  <a:cubicBezTo>
                    <a:pt x="677723" y="192024"/>
                    <a:pt x="773430" y="152400"/>
                    <a:pt x="875157" y="152400"/>
                  </a:cubicBezTo>
                  <a:lnTo>
                    <a:pt x="1143000" y="152400"/>
                  </a:lnTo>
                  <a:cubicBezTo>
                    <a:pt x="1262253" y="152400"/>
                    <a:pt x="1376248" y="209398"/>
                    <a:pt x="1447800" y="304800"/>
                  </a:cubicBezTo>
                  <a:cubicBezTo>
                    <a:pt x="1496949" y="370256"/>
                    <a:pt x="1524000" y="451485"/>
                    <a:pt x="1524000" y="533400"/>
                  </a:cubicBezTo>
                  <a:lnTo>
                    <a:pt x="1524000" y="570357"/>
                  </a:lnTo>
                  <a:cubicBezTo>
                    <a:pt x="1524000" y="669188"/>
                    <a:pt x="1510055" y="766801"/>
                    <a:pt x="1484071" y="861822"/>
                  </a:cubicBezTo>
                  <a:cubicBezTo>
                    <a:pt x="1442847" y="801624"/>
                    <a:pt x="1373734" y="762000"/>
                    <a:pt x="1295400" y="762000"/>
                  </a:cubicBezTo>
                  <a:lnTo>
                    <a:pt x="1113892" y="762000"/>
                  </a:lnTo>
                  <a:cubicBezTo>
                    <a:pt x="1094842" y="762000"/>
                    <a:pt x="1075792" y="757504"/>
                    <a:pt x="1058723" y="748970"/>
                  </a:cubicBezTo>
                  <a:cubicBezTo>
                    <a:pt x="1016737" y="727939"/>
                    <a:pt x="990600" y="685724"/>
                    <a:pt x="990600" y="638708"/>
                  </a:cubicBezTo>
                  <a:lnTo>
                    <a:pt x="990600" y="533400"/>
                  </a:lnTo>
                  <a:lnTo>
                    <a:pt x="838200" y="533400"/>
                  </a:lnTo>
                  <a:lnTo>
                    <a:pt x="838200" y="634213"/>
                  </a:lnTo>
                  <a:lnTo>
                    <a:pt x="600913" y="729158"/>
                  </a:lnTo>
                  <a:cubicBezTo>
                    <a:pt x="551688" y="748817"/>
                    <a:pt x="512902" y="784174"/>
                    <a:pt x="487832" y="827837"/>
                  </a:cubicBezTo>
                  <a:close/>
                  <a:moveTo>
                    <a:pt x="609600" y="1143000"/>
                  </a:moveTo>
                  <a:lnTo>
                    <a:pt x="609600" y="941375"/>
                  </a:lnTo>
                  <a:cubicBezTo>
                    <a:pt x="609600" y="910057"/>
                    <a:pt x="628421" y="882244"/>
                    <a:pt x="657530" y="870661"/>
                  </a:cubicBezTo>
                  <a:lnTo>
                    <a:pt x="878205" y="782345"/>
                  </a:lnTo>
                  <a:cubicBezTo>
                    <a:pt x="904570" y="825627"/>
                    <a:pt x="943051" y="861593"/>
                    <a:pt x="990600" y="885368"/>
                  </a:cubicBezTo>
                  <a:cubicBezTo>
                    <a:pt x="1028700" y="904342"/>
                    <a:pt x="1071296" y="914400"/>
                    <a:pt x="1113892" y="914400"/>
                  </a:cubicBezTo>
                  <a:lnTo>
                    <a:pt x="1295400" y="914400"/>
                  </a:lnTo>
                  <a:cubicBezTo>
                    <a:pt x="1337386" y="914400"/>
                    <a:pt x="1371600" y="948614"/>
                    <a:pt x="1371600" y="990600"/>
                  </a:cubicBezTo>
                  <a:lnTo>
                    <a:pt x="1371600" y="1143000"/>
                  </a:lnTo>
                  <a:cubicBezTo>
                    <a:pt x="1371600" y="1353083"/>
                    <a:pt x="1200683" y="1524000"/>
                    <a:pt x="990600" y="1524000"/>
                  </a:cubicBezTo>
                  <a:cubicBezTo>
                    <a:pt x="780517" y="1524000"/>
                    <a:pt x="609600" y="1353083"/>
                    <a:pt x="609600" y="1143000"/>
                  </a:cubicBezTo>
                  <a:close/>
                  <a:moveTo>
                    <a:pt x="990600" y="1676400"/>
                  </a:moveTo>
                  <a:cubicBezTo>
                    <a:pt x="1031291" y="1676400"/>
                    <a:pt x="1070762" y="1671371"/>
                    <a:pt x="1108939" y="1662684"/>
                  </a:cubicBezTo>
                  <a:lnTo>
                    <a:pt x="1136904" y="1746733"/>
                  </a:lnTo>
                  <a:lnTo>
                    <a:pt x="1019708" y="1981200"/>
                  </a:lnTo>
                  <a:lnTo>
                    <a:pt x="961492" y="1981200"/>
                  </a:lnTo>
                  <a:lnTo>
                    <a:pt x="844296" y="1746733"/>
                  </a:lnTo>
                  <a:lnTo>
                    <a:pt x="872261" y="1662684"/>
                  </a:lnTo>
                  <a:cubicBezTo>
                    <a:pt x="910438" y="1671371"/>
                    <a:pt x="949909" y="1676400"/>
                    <a:pt x="990600" y="1676400"/>
                  </a:cubicBezTo>
                  <a:close/>
                  <a:moveTo>
                    <a:pt x="718642" y="1836344"/>
                  </a:moveTo>
                  <a:lnTo>
                    <a:pt x="832942" y="2065020"/>
                  </a:lnTo>
                  <a:lnTo>
                    <a:pt x="725043" y="2442667"/>
                  </a:lnTo>
                  <a:lnTo>
                    <a:pt x="156515" y="2442667"/>
                  </a:lnTo>
                  <a:cubicBezTo>
                    <a:pt x="189586" y="2139772"/>
                    <a:pt x="417347" y="1892732"/>
                    <a:pt x="718642" y="1836344"/>
                  </a:cubicBezTo>
                  <a:close/>
                  <a:moveTo>
                    <a:pt x="1804949" y="2195017"/>
                  </a:moveTo>
                  <a:cubicBezTo>
                    <a:pt x="1633042" y="2348637"/>
                    <a:pt x="1524000" y="2571293"/>
                    <a:pt x="1524000" y="2819400"/>
                  </a:cubicBezTo>
                  <a:cubicBezTo>
                    <a:pt x="1524000" y="3067584"/>
                    <a:pt x="1633042" y="3290164"/>
                    <a:pt x="1804949" y="3443783"/>
                  </a:cubicBezTo>
                  <a:cubicBezTo>
                    <a:pt x="1391793" y="3345104"/>
                    <a:pt x="1011326" y="3130067"/>
                    <a:pt x="713613" y="2819400"/>
                  </a:cubicBezTo>
                  <a:cubicBezTo>
                    <a:pt x="1011326" y="2508733"/>
                    <a:pt x="1391793" y="2293696"/>
                    <a:pt x="1804949" y="2195017"/>
                  </a:cubicBezTo>
                  <a:close/>
                  <a:moveTo>
                    <a:pt x="2514600" y="4572000"/>
                  </a:moveTo>
                  <a:lnTo>
                    <a:pt x="2209800" y="4572000"/>
                  </a:lnTo>
                  <a:cubicBezTo>
                    <a:pt x="2167814" y="4572000"/>
                    <a:pt x="2133600" y="4537863"/>
                    <a:pt x="2133600" y="4495800"/>
                  </a:cubicBezTo>
                  <a:lnTo>
                    <a:pt x="2133600" y="3962400"/>
                  </a:lnTo>
                  <a:lnTo>
                    <a:pt x="2590800" y="3962400"/>
                  </a:lnTo>
                  <a:lnTo>
                    <a:pt x="2590800" y="4495800"/>
                  </a:lnTo>
                  <a:cubicBezTo>
                    <a:pt x="2590800" y="4537863"/>
                    <a:pt x="2556586" y="4572000"/>
                    <a:pt x="2514600" y="4572000"/>
                  </a:cubicBezTo>
                  <a:close/>
                  <a:moveTo>
                    <a:pt x="2590800" y="3810000"/>
                  </a:moveTo>
                  <a:lnTo>
                    <a:pt x="2133600" y="3810000"/>
                  </a:lnTo>
                  <a:lnTo>
                    <a:pt x="2133600" y="3649370"/>
                  </a:lnTo>
                  <a:cubicBezTo>
                    <a:pt x="2195627" y="3654324"/>
                    <a:pt x="2257882" y="3657600"/>
                    <a:pt x="2320595" y="3657600"/>
                  </a:cubicBezTo>
                  <a:lnTo>
                    <a:pt x="2403882" y="3657600"/>
                  </a:lnTo>
                  <a:cubicBezTo>
                    <a:pt x="2466518" y="3657600"/>
                    <a:pt x="2528850" y="3654324"/>
                    <a:pt x="2590876" y="3649370"/>
                  </a:cubicBezTo>
                  <a:lnTo>
                    <a:pt x="2590876" y="3810000"/>
                  </a:lnTo>
                  <a:close/>
                  <a:moveTo>
                    <a:pt x="2919451" y="3443783"/>
                  </a:moveTo>
                  <a:cubicBezTo>
                    <a:pt x="3091358" y="3290164"/>
                    <a:pt x="3200400" y="3067584"/>
                    <a:pt x="3200400" y="2819400"/>
                  </a:cubicBezTo>
                  <a:cubicBezTo>
                    <a:pt x="3200400" y="2571293"/>
                    <a:pt x="3091358" y="2348637"/>
                    <a:pt x="2919451" y="2195017"/>
                  </a:cubicBezTo>
                  <a:cubicBezTo>
                    <a:pt x="3332531" y="2293696"/>
                    <a:pt x="3712998" y="2508733"/>
                    <a:pt x="4010787" y="2819400"/>
                  </a:cubicBezTo>
                  <a:cubicBezTo>
                    <a:pt x="3713074" y="3130067"/>
                    <a:pt x="3332607" y="3345104"/>
                    <a:pt x="2919451" y="3443783"/>
                  </a:cubicBezTo>
                  <a:close/>
                  <a:moveTo>
                    <a:pt x="3999281" y="2442667"/>
                  </a:moveTo>
                  <a:lnTo>
                    <a:pt x="3891382" y="2065020"/>
                  </a:lnTo>
                  <a:lnTo>
                    <a:pt x="4005682" y="1836344"/>
                  </a:lnTo>
                  <a:cubicBezTo>
                    <a:pt x="4306977" y="1892732"/>
                    <a:pt x="4534815" y="2139772"/>
                    <a:pt x="4567809" y="2442667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5" name="图形 45"/>
          <p:cNvGrpSpPr/>
          <p:nvPr/>
        </p:nvGrpSpPr>
        <p:grpSpPr>
          <a:xfrm>
            <a:off x="6071195" y="2234401"/>
            <a:ext cx="312739" cy="334307"/>
            <a:chOff x="962430" y="352826"/>
            <a:chExt cx="4724400" cy="4724400"/>
          </a:xfrm>
          <a:solidFill>
            <a:schemeClr val="accent1"/>
          </a:solidFill>
        </p:grpSpPr>
        <p:sp>
          <p:nvSpPr>
            <p:cNvPr id="106" name="任意多边形: 形状 105"/>
            <p:cNvSpPr/>
            <p:nvPr/>
          </p:nvSpPr>
          <p:spPr>
            <a:xfrm>
              <a:off x="3248430" y="1876826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3858030" y="1876826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3332707" y="2223688"/>
              <a:ext cx="593445" cy="262737"/>
            </a:xfrm>
            <a:custGeom>
              <a:avLst/>
              <a:gdLst>
                <a:gd name="connsiteX0" fmla="*/ 8001 w 593445"/>
                <a:gd name="connsiteY0" fmla="*/ 84277 h 262737"/>
                <a:gd name="connsiteX1" fmla="*/ 296723 w 593445"/>
                <a:gd name="connsiteY1" fmla="*/ 262738 h 262737"/>
                <a:gd name="connsiteX2" fmla="*/ 585445 w 593445"/>
                <a:gd name="connsiteY2" fmla="*/ 84277 h 262737"/>
                <a:gd name="connsiteX3" fmla="*/ 593446 w 593445"/>
                <a:gd name="connsiteY3" fmla="*/ 68199 h 262737"/>
                <a:gd name="connsiteX4" fmla="*/ 457124 w 593445"/>
                <a:gd name="connsiteY4" fmla="*/ 0 h 262737"/>
                <a:gd name="connsiteX5" fmla="*/ 449123 w 593445"/>
                <a:gd name="connsiteY5" fmla="*/ 16154 h 262737"/>
                <a:gd name="connsiteX6" fmla="*/ 296723 w 593445"/>
                <a:gd name="connsiteY6" fmla="*/ 110338 h 262737"/>
                <a:gd name="connsiteX7" fmla="*/ 144323 w 593445"/>
                <a:gd name="connsiteY7" fmla="*/ 16154 h 262737"/>
                <a:gd name="connsiteX8" fmla="*/ 136322 w 593445"/>
                <a:gd name="connsiteY8" fmla="*/ 76 h 262737"/>
                <a:gd name="connsiteX9" fmla="*/ 0 w 593445"/>
                <a:gd name="connsiteY9" fmla="*/ 68275 h 26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3445" h="262737">
                  <a:moveTo>
                    <a:pt x="8001" y="84277"/>
                  </a:moveTo>
                  <a:cubicBezTo>
                    <a:pt x="63017" y="194386"/>
                    <a:pt x="173660" y="262738"/>
                    <a:pt x="296723" y="262738"/>
                  </a:cubicBezTo>
                  <a:cubicBezTo>
                    <a:pt x="419786" y="262738"/>
                    <a:pt x="530428" y="194386"/>
                    <a:pt x="585445" y="84277"/>
                  </a:cubicBezTo>
                  <a:lnTo>
                    <a:pt x="593446" y="68199"/>
                  </a:lnTo>
                  <a:lnTo>
                    <a:pt x="457124" y="0"/>
                  </a:lnTo>
                  <a:lnTo>
                    <a:pt x="449123" y="16154"/>
                  </a:lnTo>
                  <a:cubicBezTo>
                    <a:pt x="420091" y="74219"/>
                    <a:pt x="361722" y="110338"/>
                    <a:pt x="296723" y="110338"/>
                  </a:cubicBezTo>
                  <a:cubicBezTo>
                    <a:pt x="231724" y="110338"/>
                    <a:pt x="173355" y="74219"/>
                    <a:pt x="144323" y="16154"/>
                  </a:cubicBezTo>
                  <a:lnTo>
                    <a:pt x="136322" y="76"/>
                  </a:lnTo>
                  <a:lnTo>
                    <a:pt x="0" y="68275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1267230" y="1419626"/>
              <a:ext cx="762000" cy="762000"/>
            </a:xfrm>
            <a:custGeom>
              <a:avLst/>
              <a:gdLst>
                <a:gd name="connsiteX0" fmla="*/ 381000 w 762000"/>
                <a:gd name="connsiteY0" fmla="*/ 0 h 762000"/>
                <a:gd name="connsiteX1" fmla="*/ 0 w 762000"/>
                <a:gd name="connsiteY1" fmla="*/ 381000 h 762000"/>
                <a:gd name="connsiteX2" fmla="*/ 381000 w 762000"/>
                <a:gd name="connsiteY2" fmla="*/ 762000 h 762000"/>
                <a:gd name="connsiteX3" fmla="*/ 762000 w 762000"/>
                <a:gd name="connsiteY3" fmla="*/ 381000 h 762000"/>
                <a:gd name="connsiteX4" fmla="*/ 381000 w 762000"/>
                <a:gd name="connsiteY4" fmla="*/ 0 h 762000"/>
                <a:gd name="connsiteX5" fmla="*/ 381000 w 762000"/>
                <a:gd name="connsiteY5" fmla="*/ 609600 h 762000"/>
                <a:gd name="connsiteX6" fmla="*/ 152400 w 762000"/>
                <a:gd name="connsiteY6" fmla="*/ 381000 h 762000"/>
                <a:gd name="connsiteX7" fmla="*/ 381000 w 762000"/>
                <a:gd name="connsiteY7" fmla="*/ 152400 h 762000"/>
                <a:gd name="connsiteX8" fmla="*/ 609600 w 762000"/>
                <a:gd name="connsiteY8" fmla="*/ 381000 h 762000"/>
                <a:gd name="connsiteX9" fmla="*/ 381000 w 762000"/>
                <a:gd name="connsiteY9" fmla="*/ 6096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0" h="762000">
                  <a:moveTo>
                    <a:pt x="381000" y="0"/>
                  </a:moveTo>
                  <a:cubicBezTo>
                    <a:pt x="170917" y="0"/>
                    <a:pt x="0" y="170917"/>
                    <a:pt x="0" y="381000"/>
                  </a:cubicBezTo>
                  <a:cubicBezTo>
                    <a:pt x="0" y="591083"/>
                    <a:pt x="170917" y="762000"/>
                    <a:pt x="381000" y="762000"/>
                  </a:cubicBezTo>
                  <a:cubicBezTo>
                    <a:pt x="591083" y="762000"/>
                    <a:pt x="762000" y="591083"/>
                    <a:pt x="762000" y="381000"/>
                  </a:cubicBezTo>
                  <a:cubicBezTo>
                    <a:pt x="762000" y="170917"/>
                    <a:pt x="591083" y="0"/>
                    <a:pt x="381000" y="0"/>
                  </a:cubicBezTo>
                  <a:close/>
                  <a:moveTo>
                    <a:pt x="381000" y="609600"/>
                  </a:moveTo>
                  <a:cubicBezTo>
                    <a:pt x="254965" y="609600"/>
                    <a:pt x="152400" y="507035"/>
                    <a:pt x="152400" y="381000"/>
                  </a:cubicBezTo>
                  <a:cubicBezTo>
                    <a:pt x="152400" y="254965"/>
                    <a:pt x="254965" y="152400"/>
                    <a:pt x="381000" y="152400"/>
                  </a:cubicBezTo>
                  <a:cubicBezTo>
                    <a:pt x="507035" y="152400"/>
                    <a:pt x="609600" y="254965"/>
                    <a:pt x="609600" y="381000"/>
                  </a:cubicBezTo>
                  <a:cubicBezTo>
                    <a:pt x="609600" y="507035"/>
                    <a:pt x="507035" y="609600"/>
                    <a:pt x="381000" y="6096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1267230" y="2486426"/>
              <a:ext cx="762000" cy="762000"/>
            </a:xfrm>
            <a:custGeom>
              <a:avLst/>
              <a:gdLst>
                <a:gd name="connsiteX0" fmla="*/ 381000 w 762000"/>
                <a:gd name="connsiteY0" fmla="*/ 0 h 762000"/>
                <a:gd name="connsiteX1" fmla="*/ 0 w 762000"/>
                <a:gd name="connsiteY1" fmla="*/ 381000 h 762000"/>
                <a:gd name="connsiteX2" fmla="*/ 381000 w 762000"/>
                <a:gd name="connsiteY2" fmla="*/ 762000 h 762000"/>
                <a:gd name="connsiteX3" fmla="*/ 762000 w 762000"/>
                <a:gd name="connsiteY3" fmla="*/ 381000 h 762000"/>
                <a:gd name="connsiteX4" fmla="*/ 381000 w 762000"/>
                <a:gd name="connsiteY4" fmla="*/ 0 h 762000"/>
                <a:gd name="connsiteX5" fmla="*/ 381000 w 762000"/>
                <a:gd name="connsiteY5" fmla="*/ 609600 h 762000"/>
                <a:gd name="connsiteX6" fmla="*/ 152400 w 762000"/>
                <a:gd name="connsiteY6" fmla="*/ 381000 h 762000"/>
                <a:gd name="connsiteX7" fmla="*/ 381000 w 762000"/>
                <a:gd name="connsiteY7" fmla="*/ 152400 h 762000"/>
                <a:gd name="connsiteX8" fmla="*/ 609600 w 762000"/>
                <a:gd name="connsiteY8" fmla="*/ 381000 h 762000"/>
                <a:gd name="connsiteX9" fmla="*/ 381000 w 762000"/>
                <a:gd name="connsiteY9" fmla="*/ 6096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0" h="762000">
                  <a:moveTo>
                    <a:pt x="381000" y="0"/>
                  </a:moveTo>
                  <a:cubicBezTo>
                    <a:pt x="170917" y="0"/>
                    <a:pt x="0" y="170917"/>
                    <a:pt x="0" y="381000"/>
                  </a:cubicBezTo>
                  <a:cubicBezTo>
                    <a:pt x="0" y="591083"/>
                    <a:pt x="170917" y="762000"/>
                    <a:pt x="381000" y="762000"/>
                  </a:cubicBezTo>
                  <a:cubicBezTo>
                    <a:pt x="591083" y="762000"/>
                    <a:pt x="762000" y="591083"/>
                    <a:pt x="762000" y="381000"/>
                  </a:cubicBezTo>
                  <a:cubicBezTo>
                    <a:pt x="762000" y="170917"/>
                    <a:pt x="591083" y="0"/>
                    <a:pt x="381000" y="0"/>
                  </a:cubicBezTo>
                  <a:close/>
                  <a:moveTo>
                    <a:pt x="381000" y="609600"/>
                  </a:moveTo>
                  <a:cubicBezTo>
                    <a:pt x="254965" y="609600"/>
                    <a:pt x="152400" y="507035"/>
                    <a:pt x="152400" y="381000"/>
                  </a:cubicBezTo>
                  <a:cubicBezTo>
                    <a:pt x="152400" y="254965"/>
                    <a:pt x="254965" y="152400"/>
                    <a:pt x="381000" y="152400"/>
                  </a:cubicBezTo>
                  <a:cubicBezTo>
                    <a:pt x="507035" y="152400"/>
                    <a:pt x="609600" y="254965"/>
                    <a:pt x="609600" y="381000"/>
                  </a:cubicBezTo>
                  <a:cubicBezTo>
                    <a:pt x="609600" y="507035"/>
                    <a:pt x="507035" y="609600"/>
                    <a:pt x="381000" y="6096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任意多边形: 形状 110"/>
            <p:cNvSpPr/>
            <p:nvPr/>
          </p:nvSpPr>
          <p:spPr>
            <a:xfrm>
              <a:off x="2181630" y="2791226"/>
              <a:ext cx="914400" cy="152400"/>
            </a:xfrm>
            <a:custGeom>
              <a:avLst/>
              <a:gdLst>
                <a:gd name="connsiteX0" fmla="*/ 0 w 914400"/>
                <a:gd name="connsiteY0" fmla="*/ 0 h 152400"/>
                <a:gd name="connsiteX1" fmla="*/ 914400 w 914400"/>
                <a:gd name="connsiteY1" fmla="*/ 0 h 152400"/>
                <a:gd name="connsiteX2" fmla="*/ 914400 w 914400"/>
                <a:gd name="connsiteY2" fmla="*/ 152400 h 152400"/>
                <a:gd name="connsiteX3" fmla="*/ 0 w 914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152400">
                  <a:moveTo>
                    <a:pt x="0" y="0"/>
                  </a:moveTo>
                  <a:lnTo>
                    <a:pt x="914400" y="0"/>
                  </a:lnTo>
                  <a:lnTo>
                    <a:pt x="914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任意多边形: 形状 111"/>
            <p:cNvSpPr/>
            <p:nvPr/>
          </p:nvSpPr>
          <p:spPr>
            <a:xfrm>
              <a:off x="1267230" y="3553226"/>
              <a:ext cx="762000" cy="762000"/>
            </a:xfrm>
            <a:custGeom>
              <a:avLst/>
              <a:gdLst>
                <a:gd name="connsiteX0" fmla="*/ 381000 w 762000"/>
                <a:gd name="connsiteY0" fmla="*/ 0 h 762000"/>
                <a:gd name="connsiteX1" fmla="*/ 0 w 762000"/>
                <a:gd name="connsiteY1" fmla="*/ 381000 h 762000"/>
                <a:gd name="connsiteX2" fmla="*/ 381000 w 762000"/>
                <a:gd name="connsiteY2" fmla="*/ 762000 h 762000"/>
                <a:gd name="connsiteX3" fmla="*/ 762000 w 762000"/>
                <a:gd name="connsiteY3" fmla="*/ 381000 h 762000"/>
                <a:gd name="connsiteX4" fmla="*/ 381000 w 762000"/>
                <a:gd name="connsiteY4" fmla="*/ 0 h 762000"/>
                <a:gd name="connsiteX5" fmla="*/ 381000 w 762000"/>
                <a:gd name="connsiteY5" fmla="*/ 609600 h 762000"/>
                <a:gd name="connsiteX6" fmla="*/ 152400 w 762000"/>
                <a:gd name="connsiteY6" fmla="*/ 381000 h 762000"/>
                <a:gd name="connsiteX7" fmla="*/ 381000 w 762000"/>
                <a:gd name="connsiteY7" fmla="*/ 152400 h 762000"/>
                <a:gd name="connsiteX8" fmla="*/ 609600 w 762000"/>
                <a:gd name="connsiteY8" fmla="*/ 381000 h 762000"/>
                <a:gd name="connsiteX9" fmla="*/ 381000 w 762000"/>
                <a:gd name="connsiteY9" fmla="*/ 6096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0" h="762000">
                  <a:moveTo>
                    <a:pt x="381000" y="0"/>
                  </a:moveTo>
                  <a:cubicBezTo>
                    <a:pt x="170917" y="0"/>
                    <a:pt x="0" y="170917"/>
                    <a:pt x="0" y="381000"/>
                  </a:cubicBezTo>
                  <a:cubicBezTo>
                    <a:pt x="0" y="591083"/>
                    <a:pt x="170917" y="762000"/>
                    <a:pt x="381000" y="762000"/>
                  </a:cubicBezTo>
                  <a:cubicBezTo>
                    <a:pt x="591083" y="762000"/>
                    <a:pt x="762000" y="591083"/>
                    <a:pt x="762000" y="381000"/>
                  </a:cubicBezTo>
                  <a:cubicBezTo>
                    <a:pt x="762000" y="170917"/>
                    <a:pt x="591083" y="0"/>
                    <a:pt x="381000" y="0"/>
                  </a:cubicBezTo>
                  <a:close/>
                  <a:moveTo>
                    <a:pt x="381000" y="609600"/>
                  </a:moveTo>
                  <a:cubicBezTo>
                    <a:pt x="254965" y="609600"/>
                    <a:pt x="152400" y="507035"/>
                    <a:pt x="152400" y="381000"/>
                  </a:cubicBezTo>
                  <a:cubicBezTo>
                    <a:pt x="152400" y="254965"/>
                    <a:pt x="254965" y="152400"/>
                    <a:pt x="381000" y="152400"/>
                  </a:cubicBezTo>
                  <a:cubicBezTo>
                    <a:pt x="507035" y="152400"/>
                    <a:pt x="609600" y="254965"/>
                    <a:pt x="609600" y="381000"/>
                  </a:cubicBezTo>
                  <a:cubicBezTo>
                    <a:pt x="609600" y="507035"/>
                    <a:pt x="507035" y="609600"/>
                    <a:pt x="381000" y="6096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任意多边形: 形状 112"/>
            <p:cNvSpPr/>
            <p:nvPr/>
          </p:nvSpPr>
          <p:spPr>
            <a:xfrm>
              <a:off x="962430" y="352826"/>
              <a:ext cx="4724400" cy="4724400"/>
            </a:xfrm>
            <a:custGeom>
              <a:avLst/>
              <a:gdLst>
                <a:gd name="connsiteX0" fmla="*/ 4530928 w 4724400"/>
                <a:gd name="connsiteY0" fmla="*/ 1447800 h 4724400"/>
                <a:gd name="connsiteX1" fmla="*/ 4315664 w 4724400"/>
                <a:gd name="connsiteY1" fmla="*/ 1304239 h 4724400"/>
                <a:gd name="connsiteX2" fmla="*/ 4366108 w 4724400"/>
                <a:gd name="connsiteY2" fmla="*/ 1049807 h 4724400"/>
                <a:gd name="connsiteX3" fmla="*/ 4502963 w 4724400"/>
                <a:gd name="connsiteY3" fmla="*/ 912952 h 4724400"/>
                <a:gd name="connsiteX4" fmla="*/ 3963924 w 4724400"/>
                <a:gd name="connsiteY4" fmla="*/ 373837 h 4724400"/>
                <a:gd name="connsiteX5" fmla="*/ 3827069 w 4724400"/>
                <a:gd name="connsiteY5" fmla="*/ 510692 h 4724400"/>
                <a:gd name="connsiteX6" fmla="*/ 3572637 w 4724400"/>
                <a:gd name="connsiteY6" fmla="*/ 561137 h 4724400"/>
                <a:gd name="connsiteX7" fmla="*/ 3429000 w 4724400"/>
                <a:gd name="connsiteY7" fmla="*/ 345872 h 4724400"/>
                <a:gd name="connsiteX8" fmla="*/ 3429000 w 4724400"/>
                <a:gd name="connsiteY8" fmla="*/ 152400 h 4724400"/>
                <a:gd name="connsiteX9" fmla="*/ 3048000 w 4724400"/>
                <a:gd name="connsiteY9" fmla="*/ 152400 h 4724400"/>
                <a:gd name="connsiteX10" fmla="*/ 2895600 w 4724400"/>
                <a:gd name="connsiteY10" fmla="*/ 0 h 4724400"/>
                <a:gd name="connsiteX11" fmla="*/ 501853 w 4724400"/>
                <a:gd name="connsiteY11" fmla="*/ 0 h 4724400"/>
                <a:gd name="connsiteX12" fmla="*/ 0 w 4724400"/>
                <a:gd name="connsiteY12" fmla="*/ 501853 h 4724400"/>
                <a:gd name="connsiteX13" fmla="*/ 0 w 4724400"/>
                <a:gd name="connsiteY13" fmla="*/ 4572000 h 4724400"/>
                <a:gd name="connsiteX14" fmla="*/ 152400 w 4724400"/>
                <a:gd name="connsiteY14" fmla="*/ 4724400 h 4724400"/>
                <a:gd name="connsiteX15" fmla="*/ 3962400 w 4724400"/>
                <a:gd name="connsiteY15" fmla="*/ 4724400 h 4724400"/>
                <a:gd name="connsiteX16" fmla="*/ 3962400 w 4724400"/>
                <a:gd name="connsiteY16" fmla="*/ 3838118 h 4724400"/>
                <a:gd name="connsiteX17" fmla="*/ 3716960 w 4724400"/>
                <a:gd name="connsiteY17" fmla="*/ 3084195 h 4724400"/>
                <a:gd name="connsiteX18" fmla="*/ 3825011 w 4724400"/>
                <a:gd name="connsiteY18" fmla="*/ 3144850 h 4724400"/>
                <a:gd name="connsiteX19" fmla="*/ 3964000 w 4724400"/>
                <a:gd name="connsiteY19" fmla="*/ 3283763 h 4724400"/>
                <a:gd name="connsiteX20" fmla="*/ 4503116 w 4724400"/>
                <a:gd name="connsiteY20" fmla="*/ 2744724 h 4724400"/>
                <a:gd name="connsiteX21" fmla="*/ 4366184 w 4724400"/>
                <a:gd name="connsiteY21" fmla="*/ 2607869 h 4724400"/>
                <a:gd name="connsiteX22" fmla="*/ 4315740 w 4724400"/>
                <a:gd name="connsiteY22" fmla="*/ 2353437 h 4724400"/>
                <a:gd name="connsiteX23" fmla="*/ 4530928 w 4724400"/>
                <a:gd name="connsiteY23" fmla="*/ 2209800 h 4724400"/>
                <a:gd name="connsiteX24" fmla="*/ 4724400 w 4724400"/>
                <a:gd name="connsiteY24" fmla="*/ 2209800 h 4724400"/>
                <a:gd name="connsiteX25" fmla="*/ 4724400 w 4724400"/>
                <a:gd name="connsiteY25" fmla="*/ 1447800 h 4724400"/>
                <a:gd name="connsiteX26" fmla="*/ 3962400 w 4724400"/>
                <a:gd name="connsiteY26" fmla="*/ 1828800 h 4724400"/>
                <a:gd name="connsiteX27" fmla="*/ 3291002 w 4724400"/>
                <a:gd name="connsiteY27" fmla="*/ 2709825 h 4724400"/>
                <a:gd name="connsiteX28" fmla="*/ 3038475 w 4724400"/>
                <a:gd name="connsiteY28" fmla="*/ 2607335 h 4724400"/>
                <a:gd name="connsiteX29" fmla="*/ 3035427 w 4724400"/>
                <a:gd name="connsiteY29" fmla="*/ 2590343 h 4724400"/>
                <a:gd name="connsiteX30" fmla="*/ 3048000 w 4724400"/>
                <a:gd name="connsiteY30" fmla="*/ 2590800 h 4724400"/>
                <a:gd name="connsiteX31" fmla="*/ 3810000 w 4724400"/>
                <a:gd name="connsiteY31" fmla="*/ 1828800 h 4724400"/>
                <a:gd name="connsiteX32" fmla="*/ 3577514 w 4724400"/>
                <a:gd name="connsiteY32" fmla="*/ 1281760 h 4724400"/>
                <a:gd name="connsiteX33" fmla="*/ 3639236 w 4724400"/>
                <a:gd name="connsiteY33" fmla="*/ 1131570 h 4724400"/>
                <a:gd name="connsiteX34" fmla="*/ 3962400 w 4724400"/>
                <a:gd name="connsiteY34" fmla="*/ 1828800 h 4724400"/>
                <a:gd name="connsiteX35" fmla="*/ 1828800 w 4724400"/>
                <a:gd name="connsiteY35" fmla="*/ 3581400 h 4724400"/>
                <a:gd name="connsiteX36" fmla="*/ 1828800 w 4724400"/>
                <a:gd name="connsiteY36" fmla="*/ 4572000 h 4724400"/>
                <a:gd name="connsiteX37" fmla="*/ 1524000 w 4724400"/>
                <a:gd name="connsiteY37" fmla="*/ 4572000 h 4724400"/>
                <a:gd name="connsiteX38" fmla="*/ 1524000 w 4724400"/>
                <a:gd name="connsiteY38" fmla="*/ 3838118 h 4724400"/>
                <a:gd name="connsiteX39" fmla="*/ 2162861 w 4724400"/>
                <a:gd name="connsiteY39" fmla="*/ 2820695 h 4724400"/>
                <a:gd name="connsiteX40" fmla="*/ 2232508 w 4724400"/>
                <a:gd name="connsiteY40" fmla="*/ 3169006 h 4724400"/>
                <a:gd name="connsiteX41" fmla="*/ 2476576 w 4724400"/>
                <a:gd name="connsiteY41" fmla="*/ 3022549 h 4724400"/>
                <a:gd name="connsiteX42" fmla="*/ 2511476 w 4724400"/>
                <a:gd name="connsiteY42" fmla="*/ 3127248 h 4724400"/>
                <a:gd name="connsiteX43" fmla="*/ 2200199 w 4724400"/>
                <a:gd name="connsiteY43" fmla="*/ 4372356 h 4724400"/>
                <a:gd name="connsiteX44" fmla="*/ 2449754 w 4724400"/>
                <a:gd name="connsiteY44" fmla="*/ 4572000 h 4724400"/>
                <a:gd name="connsiteX45" fmla="*/ 1981200 w 4724400"/>
                <a:gd name="connsiteY45" fmla="*/ 4572000 h 4724400"/>
                <a:gd name="connsiteX46" fmla="*/ 1981200 w 4724400"/>
                <a:gd name="connsiteY46" fmla="*/ 3581400 h 4724400"/>
                <a:gd name="connsiteX47" fmla="*/ 1981200 w 4724400"/>
                <a:gd name="connsiteY47" fmla="*/ 1524000 h 4724400"/>
                <a:gd name="connsiteX48" fmla="*/ 1981200 w 4724400"/>
                <a:gd name="connsiteY48" fmla="*/ 1828800 h 4724400"/>
                <a:gd name="connsiteX49" fmla="*/ 1828800 w 4724400"/>
                <a:gd name="connsiteY49" fmla="*/ 1676400 h 4724400"/>
                <a:gd name="connsiteX50" fmla="*/ 1981200 w 4724400"/>
                <a:gd name="connsiteY50" fmla="*/ 1524000 h 4724400"/>
                <a:gd name="connsiteX51" fmla="*/ 1995221 w 4724400"/>
                <a:gd name="connsiteY51" fmla="*/ 1371600 h 4724400"/>
                <a:gd name="connsiteX52" fmla="*/ 1981200 w 4724400"/>
                <a:gd name="connsiteY52" fmla="*/ 1371600 h 4724400"/>
                <a:gd name="connsiteX53" fmla="*/ 1856994 w 4724400"/>
                <a:gd name="connsiteY53" fmla="*/ 1398651 h 4724400"/>
                <a:gd name="connsiteX54" fmla="*/ 1842745 w 4724400"/>
                <a:gd name="connsiteY54" fmla="*/ 1341653 h 4724400"/>
                <a:gd name="connsiteX55" fmla="*/ 1828800 w 4724400"/>
                <a:gd name="connsiteY55" fmla="*/ 1228573 h 4724400"/>
                <a:gd name="connsiteX56" fmla="*/ 2295373 w 4724400"/>
                <a:gd name="connsiteY56" fmla="*/ 762000 h 4724400"/>
                <a:gd name="connsiteX57" fmla="*/ 2909621 w 4724400"/>
                <a:gd name="connsiteY57" fmla="*/ 762000 h 4724400"/>
                <a:gd name="connsiteX58" fmla="*/ 3124200 w 4724400"/>
                <a:gd name="connsiteY58" fmla="*/ 914400 h 4724400"/>
                <a:gd name="connsiteX59" fmla="*/ 3200400 w 4724400"/>
                <a:gd name="connsiteY59" fmla="*/ 914400 h 4724400"/>
                <a:gd name="connsiteX60" fmla="*/ 3200400 w 4724400"/>
                <a:gd name="connsiteY60" fmla="*/ 762000 h 4724400"/>
                <a:gd name="connsiteX61" fmla="*/ 3124200 w 4724400"/>
                <a:gd name="connsiteY61" fmla="*/ 762000 h 4724400"/>
                <a:gd name="connsiteX62" fmla="*/ 3048000 w 4724400"/>
                <a:gd name="connsiteY62" fmla="*/ 685800 h 4724400"/>
                <a:gd name="connsiteX63" fmla="*/ 3124200 w 4724400"/>
                <a:gd name="connsiteY63" fmla="*/ 609600 h 4724400"/>
                <a:gd name="connsiteX64" fmla="*/ 3505200 w 4724400"/>
                <a:gd name="connsiteY64" fmla="*/ 990600 h 4724400"/>
                <a:gd name="connsiteX65" fmla="*/ 3322168 w 4724400"/>
                <a:gd name="connsiteY65" fmla="*/ 1335634 h 4724400"/>
                <a:gd name="connsiteX66" fmla="*/ 3124200 w 4724400"/>
                <a:gd name="connsiteY66" fmla="*/ 1219200 h 4724400"/>
                <a:gd name="connsiteX67" fmla="*/ 2209800 w 4724400"/>
                <a:gd name="connsiteY67" fmla="*/ 1219200 h 4724400"/>
                <a:gd name="connsiteX68" fmla="*/ 1995221 w 4724400"/>
                <a:gd name="connsiteY68" fmla="*/ 1371600 h 4724400"/>
                <a:gd name="connsiteX69" fmla="*/ 914400 w 4724400"/>
                <a:gd name="connsiteY69" fmla="*/ 609600 h 4724400"/>
                <a:gd name="connsiteX70" fmla="*/ 914400 w 4724400"/>
                <a:gd name="connsiteY70" fmla="*/ 457200 h 4724400"/>
                <a:gd name="connsiteX71" fmla="*/ 1066800 w 4724400"/>
                <a:gd name="connsiteY71" fmla="*/ 457200 h 4724400"/>
                <a:gd name="connsiteX72" fmla="*/ 1066800 w 4724400"/>
                <a:gd name="connsiteY72" fmla="*/ 609600 h 4724400"/>
                <a:gd name="connsiteX73" fmla="*/ 1219200 w 4724400"/>
                <a:gd name="connsiteY73" fmla="*/ 457200 h 4724400"/>
                <a:gd name="connsiteX74" fmla="*/ 1371600 w 4724400"/>
                <a:gd name="connsiteY74" fmla="*/ 457200 h 4724400"/>
                <a:gd name="connsiteX75" fmla="*/ 1371600 w 4724400"/>
                <a:gd name="connsiteY75" fmla="*/ 609600 h 4724400"/>
                <a:gd name="connsiteX76" fmla="*/ 1219200 w 4724400"/>
                <a:gd name="connsiteY76" fmla="*/ 609600 h 4724400"/>
                <a:gd name="connsiteX77" fmla="*/ 1524000 w 4724400"/>
                <a:gd name="connsiteY77" fmla="*/ 457200 h 4724400"/>
                <a:gd name="connsiteX78" fmla="*/ 1676400 w 4724400"/>
                <a:gd name="connsiteY78" fmla="*/ 457200 h 4724400"/>
                <a:gd name="connsiteX79" fmla="*/ 1676400 w 4724400"/>
                <a:gd name="connsiteY79" fmla="*/ 609600 h 4724400"/>
                <a:gd name="connsiteX80" fmla="*/ 1524000 w 4724400"/>
                <a:gd name="connsiteY80" fmla="*/ 609600 h 4724400"/>
                <a:gd name="connsiteX81" fmla="*/ 1828800 w 4724400"/>
                <a:gd name="connsiteY81" fmla="*/ 457200 h 4724400"/>
                <a:gd name="connsiteX82" fmla="*/ 1981200 w 4724400"/>
                <a:gd name="connsiteY82" fmla="*/ 457200 h 4724400"/>
                <a:gd name="connsiteX83" fmla="*/ 1981200 w 4724400"/>
                <a:gd name="connsiteY83" fmla="*/ 609600 h 4724400"/>
                <a:gd name="connsiteX84" fmla="*/ 1828800 w 4724400"/>
                <a:gd name="connsiteY84" fmla="*/ 609600 h 4724400"/>
                <a:gd name="connsiteX85" fmla="*/ 2438400 w 4724400"/>
                <a:gd name="connsiteY85" fmla="*/ 457200 h 4724400"/>
                <a:gd name="connsiteX86" fmla="*/ 2590800 w 4724400"/>
                <a:gd name="connsiteY86" fmla="*/ 457200 h 4724400"/>
                <a:gd name="connsiteX87" fmla="*/ 2590800 w 4724400"/>
                <a:gd name="connsiteY87" fmla="*/ 609600 h 4724400"/>
                <a:gd name="connsiteX88" fmla="*/ 2438400 w 4724400"/>
                <a:gd name="connsiteY88" fmla="*/ 609600 h 4724400"/>
                <a:gd name="connsiteX89" fmla="*/ 2286000 w 4724400"/>
                <a:gd name="connsiteY89" fmla="*/ 609600 h 4724400"/>
                <a:gd name="connsiteX90" fmla="*/ 2133600 w 4724400"/>
                <a:gd name="connsiteY90" fmla="*/ 609600 h 4724400"/>
                <a:gd name="connsiteX91" fmla="*/ 2133600 w 4724400"/>
                <a:gd name="connsiteY91" fmla="*/ 457200 h 4724400"/>
                <a:gd name="connsiteX92" fmla="*/ 2286000 w 4724400"/>
                <a:gd name="connsiteY92" fmla="*/ 457200 h 4724400"/>
                <a:gd name="connsiteX93" fmla="*/ 3657600 w 4724400"/>
                <a:gd name="connsiteY93" fmla="*/ 1828800 h 4724400"/>
                <a:gd name="connsiteX94" fmla="*/ 3048000 w 4724400"/>
                <a:gd name="connsiteY94" fmla="*/ 2438400 h 4724400"/>
                <a:gd name="connsiteX95" fmla="*/ 3007462 w 4724400"/>
                <a:gd name="connsiteY95" fmla="*/ 2435352 h 4724400"/>
                <a:gd name="connsiteX96" fmla="*/ 2997860 w 4724400"/>
                <a:gd name="connsiteY96" fmla="*/ 2381936 h 4724400"/>
                <a:gd name="connsiteX97" fmla="*/ 3332759 w 4724400"/>
                <a:gd name="connsiteY97" fmla="*/ 1981200 h 4724400"/>
                <a:gd name="connsiteX98" fmla="*/ 3352800 w 4724400"/>
                <a:gd name="connsiteY98" fmla="*/ 1981200 h 4724400"/>
                <a:gd name="connsiteX99" fmla="*/ 3650514 w 4724400"/>
                <a:gd name="connsiteY99" fmla="*/ 1740637 h 4724400"/>
                <a:gd name="connsiteX100" fmla="*/ 3657600 w 4724400"/>
                <a:gd name="connsiteY100" fmla="*/ 1828800 h 4724400"/>
                <a:gd name="connsiteX101" fmla="*/ 3352800 w 4724400"/>
                <a:gd name="connsiteY101" fmla="*/ 1524000 h 4724400"/>
                <a:gd name="connsiteX102" fmla="*/ 3505200 w 4724400"/>
                <a:gd name="connsiteY102" fmla="*/ 1676400 h 4724400"/>
                <a:gd name="connsiteX103" fmla="*/ 3352800 w 4724400"/>
                <a:gd name="connsiteY103" fmla="*/ 1828800 h 4724400"/>
                <a:gd name="connsiteX104" fmla="*/ 3483102 w 4724400"/>
                <a:gd name="connsiteY104" fmla="*/ 1402004 h 4724400"/>
                <a:gd name="connsiteX105" fmla="*/ 3482035 w 4724400"/>
                <a:gd name="connsiteY105" fmla="*/ 1401394 h 4724400"/>
                <a:gd name="connsiteX106" fmla="*/ 3482340 w 4724400"/>
                <a:gd name="connsiteY106" fmla="*/ 1401089 h 4724400"/>
                <a:gd name="connsiteX107" fmla="*/ 3483102 w 4724400"/>
                <a:gd name="connsiteY107" fmla="*/ 1402004 h 4724400"/>
                <a:gd name="connsiteX108" fmla="*/ 2133600 w 4724400"/>
                <a:gd name="connsiteY108" fmla="*/ 1447800 h 4724400"/>
                <a:gd name="connsiteX109" fmla="*/ 2209800 w 4724400"/>
                <a:gd name="connsiteY109" fmla="*/ 1371600 h 4724400"/>
                <a:gd name="connsiteX110" fmla="*/ 3124200 w 4724400"/>
                <a:gd name="connsiteY110" fmla="*/ 1371600 h 4724400"/>
                <a:gd name="connsiteX111" fmla="*/ 3200400 w 4724400"/>
                <a:gd name="connsiteY111" fmla="*/ 1447800 h 4724400"/>
                <a:gd name="connsiteX112" fmla="*/ 3200400 w 4724400"/>
                <a:gd name="connsiteY112" fmla="*/ 1828800 h 4724400"/>
                <a:gd name="connsiteX113" fmla="*/ 2743200 w 4724400"/>
                <a:gd name="connsiteY113" fmla="*/ 2286000 h 4724400"/>
                <a:gd name="connsiteX114" fmla="*/ 2590800 w 4724400"/>
                <a:gd name="connsiteY114" fmla="*/ 2286000 h 4724400"/>
                <a:gd name="connsiteX115" fmla="*/ 2133600 w 4724400"/>
                <a:gd name="connsiteY115" fmla="*/ 1828800 h 4724400"/>
                <a:gd name="connsiteX116" fmla="*/ 2590800 w 4724400"/>
                <a:gd name="connsiteY116" fmla="*/ 2438400 h 4724400"/>
                <a:gd name="connsiteX117" fmla="*/ 2743200 w 4724400"/>
                <a:gd name="connsiteY117" fmla="*/ 2438400 h 4724400"/>
                <a:gd name="connsiteX118" fmla="*/ 2851328 w 4724400"/>
                <a:gd name="connsiteY118" fmla="*/ 2428189 h 4724400"/>
                <a:gd name="connsiteX119" fmla="*/ 2886685 w 4724400"/>
                <a:gd name="connsiteY119" fmla="*/ 2624328 h 4724400"/>
                <a:gd name="connsiteX120" fmla="*/ 2667000 w 4724400"/>
                <a:gd name="connsiteY120" fmla="*/ 2734209 h 4724400"/>
                <a:gd name="connsiteX121" fmla="*/ 2447316 w 4724400"/>
                <a:gd name="connsiteY121" fmla="*/ 2624404 h 4724400"/>
                <a:gd name="connsiteX122" fmla="*/ 2482672 w 4724400"/>
                <a:gd name="connsiteY122" fmla="*/ 2428266 h 4724400"/>
                <a:gd name="connsiteX123" fmla="*/ 2590800 w 4724400"/>
                <a:gd name="connsiteY123" fmla="*/ 2438400 h 4724400"/>
                <a:gd name="connsiteX124" fmla="*/ 2508733 w 4724400"/>
                <a:gd name="connsiteY124" fmla="*/ 2825496 h 4724400"/>
                <a:gd name="connsiteX125" fmla="*/ 2339492 w 4724400"/>
                <a:gd name="connsiteY125" fmla="*/ 2926994 h 4724400"/>
                <a:gd name="connsiteX126" fmla="*/ 2306650 w 4724400"/>
                <a:gd name="connsiteY126" fmla="*/ 2762784 h 4724400"/>
                <a:gd name="connsiteX127" fmla="*/ 2354809 w 4724400"/>
                <a:gd name="connsiteY127" fmla="*/ 2748534 h 4724400"/>
                <a:gd name="connsiteX128" fmla="*/ 2371801 w 4724400"/>
                <a:gd name="connsiteY128" fmla="*/ 4314444 h 4724400"/>
                <a:gd name="connsiteX129" fmla="*/ 2650312 w 4724400"/>
                <a:gd name="connsiteY129" fmla="*/ 3200400 h 4724400"/>
                <a:gd name="connsiteX130" fmla="*/ 2683764 w 4724400"/>
                <a:gd name="connsiteY130" fmla="*/ 3200400 h 4724400"/>
                <a:gd name="connsiteX131" fmla="*/ 2962275 w 4724400"/>
                <a:gd name="connsiteY131" fmla="*/ 4314444 h 4724400"/>
                <a:gd name="connsiteX132" fmla="*/ 2667000 w 4724400"/>
                <a:gd name="connsiteY132" fmla="*/ 4550588 h 4724400"/>
                <a:gd name="connsiteX133" fmla="*/ 2688260 w 4724400"/>
                <a:gd name="connsiteY133" fmla="*/ 3048000 h 4724400"/>
                <a:gd name="connsiteX134" fmla="*/ 2645664 w 4724400"/>
                <a:gd name="connsiteY134" fmla="*/ 3048000 h 4724400"/>
                <a:gd name="connsiteX135" fmla="*/ 2610384 w 4724400"/>
                <a:gd name="connsiteY135" fmla="*/ 2942234 h 4724400"/>
                <a:gd name="connsiteX136" fmla="*/ 2667000 w 4724400"/>
                <a:gd name="connsiteY136" fmla="*/ 2908249 h 4724400"/>
                <a:gd name="connsiteX137" fmla="*/ 2723541 w 4724400"/>
                <a:gd name="connsiteY137" fmla="*/ 2942158 h 4724400"/>
                <a:gd name="connsiteX138" fmla="*/ 2825267 w 4724400"/>
                <a:gd name="connsiteY138" fmla="*/ 2825496 h 4724400"/>
                <a:gd name="connsiteX139" fmla="*/ 2979192 w 4724400"/>
                <a:gd name="connsiteY139" fmla="*/ 2748534 h 4724400"/>
                <a:gd name="connsiteX140" fmla="*/ 3027350 w 4724400"/>
                <a:gd name="connsiteY140" fmla="*/ 2762784 h 4724400"/>
                <a:gd name="connsiteX141" fmla="*/ 2994508 w 4724400"/>
                <a:gd name="connsiteY141" fmla="*/ 2926994 h 4724400"/>
                <a:gd name="connsiteX142" fmla="*/ 3276600 w 4724400"/>
                <a:gd name="connsiteY142" fmla="*/ 304800 h 4724400"/>
                <a:gd name="connsiteX143" fmla="*/ 3276600 w 4724400"/>
                <a:gd name="connsiteY143" fmla="*/ 345872 h 4724400"/>
                <a:gd name="connsiteX144" fmla="*/ 3305251 w 4724400"/>
                <a:gd name="connsiteY144" fmla="*/ 489509 h 4724400"/>
                <a:gd name="connsiteX145" fmla="*/ 3124200 w 4724400"/>
                <a:gd name="connsiteY145" fmla="*/ 457200 h 4724400"/>
                <a:gd name="connsiteX146" fmla="*/ 3048000 w 4724400"/>
                <a:gd name="connsiteY146" fmla="*/ 471221 h 4724400"/>
                <a:gd name="connsiteX147" fmla="*/ 3048000 w 4724400"/>
                <a:gd name="connsiteY147" fmla="*/ 304800 h 4724400"/>
                <a:gd name="connsiteX148" fmla="*/ 457200 w 4724400"/>
                <a:gd name="connsiteY148" fmla="*/ 260147 h 4724400"/>
                <a:gd name="connsiteX149" fmla="*/ 457200 w 4724400"/>
                <a:gd name="connsiteY149" fmla="*/ 457200 h 4724400"/>
                <a:gd name="connsiteX150" fmla="*/ 260147 w 4724400"/>
                <a:gd name="connsiteY150" fmla="*/ 457200 h 4724400"/>
                <a:gd name="connsiteX151" fmla="*/ 152400 w 4724400"/>
                <a:gd name="connsiteY151" fmla="*/ 609600 h 4724400"/>
                <a:gd name="connsiteX152" fmla="*/ 457200 w 4724400"/>
                <a:gd name="connsiteY152" fmla="*/ 609600 h 4724400"/>
                <a:gd name="connsiteX153" fmla="*/ 609600 w 4724400"/>
                <a:gd name="connsiteY153" fmla="*/ 457200 h 4724400"/>
                <a:gd name="connsiteX154" fmla="*/ 609600 w 4724400"/>
                <a:gd name="connsiteY154" fmla="*/ 152400 h 4724400"/>
                <a:gd name="connsiteX155" fmla="*/ 2895600 w 4724400"/>
                <a:gd name="connsiteY155" fmla="*/ 152400 h 4724400"/>
                <a:gd name="connsiteX156" fmla="*/ 2895600 w 4724400"/>
                <a:gd name="connsiteY156" fmla="*/ 609600 h 4724400"/>
                <a:gd name="connsiteX157" fmla="*/ 2743200 w 4724400"/>
                <a:gd name="connsiteY157" fmla="*/ 609600 h 4724400"/>
                <a:gd name="connsiteX158" fmla="*/ 2743200 w 4724400"/>
                <a:gd name="connsiteY158" fmla="*/ 304800 h 4724400"/>
                <a:gd name="connsiteX159" fmla="*/ 762000 w 4724400"/>
                <a:gd name="connsiteY159" fmla="*/ 304800 h 4724400"/>
                <a:gd name="connsiteX160" fmla="*/ 762000 w 4724400"/>
                <a:gd name="connsiteY160" fmla="*/ 762000 h 4724400"/>
                <a:gd name="connsiteX161" fmla="*/ 1889912 w 4724400"/>
                <a:gd name="connsiteY161" fmla="*/ 762000 h 4724400"/>
                <a:gd name="connsiteX162" fmla="*/ 1676400 w 4724400"/>
                <a:gd name="connsiteY162" fmla="*/ 1228573 h 4724400"/>
                <a:gd name="connsiteX163" fmla="*/ 1693545 w 4724400"/>
                <a:gd name="connsiteY163" fmla="*/ 1371600 h 4724400"/>
                <a:gd name="connsiteX164" fmla="*/ 1219200 w 4724400"/>
                <a:gd name="connsiteY164" fmla="*/ 1371600 h 4724400"/>
                <a:gd name="connsiteX165" fmla="*/ 1219200 w 4724400"/>
                <a:gd name="connsiteY165" fmla="*/ 1524000 h 4724400"/>
                <a:gd name="connsiteX166" fmla="*/ 1718767 w 4724400"/>
                <a:gd name="connsiteY166" fmla="*/ 1524000 h 4724400"/>
                <a:gd name="connsiteX167" fmla="*/ 1676400 w 4724400"/>
                <a:gd name="connsiteY167" fmla="*/ 1676400 h 4724400"/>
                <a:gd name="connsiteX168" fmla="*/ 1981200 w 4724400"/>
                <a:gd name="connsiteY168" fmla="*/ 1981200 h 4724400"/>
                <a:gd name="connsiteX169" fmla="*/ 2001241 w 4724400"/>
                <a:gd name="connsiteY169" fmla="*/ 1981200 h 4724400"/>
                <a:gd name="connsiteX170" fmla="*/ 2336140 w 4724400"/>
                <a:gd name="connsiteY170" fmla="*/ 2381936 h 4724400"/>
                <a:gd name="connsiteX171" fmla="*/ 2295525 w 4724400"/>
                <a:gd name="connsiteY171" fmla="*/ 2607335 h 4724400"/>
                <a:gd name="connsiteX172" fmla="*/ 1415644 w 4724400"/>
                <a:gd name="connsiteY172" fmla="*/ 3505200 h 4724400"/>
                <a:gd name="connsiteX173" fmla="*/ 1219200 w 4724400"/>
                <a:gd name="connsiteY173" fmla="*/ 3505200 h 4724400"/>
                <a:gd name="connsiteX174" fmla="*/ 1219200 w 4724400"/>
                <a:gd name="connsiteY174" fmla="*/ 3657600 h 4724400"/>
                <a:gd name="connsiteX175" fmla="*/ 1385240 w 4724400"/>
                <a:gd name="connsiteY175" fmla="*/ 3657600 h 4724400"/>
                <a:gd name="connsiteX176" fmla="*/ 1371600 w 4724400"/>
                <a:gd name="connsiteY176" fmla="*/ 3838118 h 4724400"/>
                <a:gd name="connsiteX177" fmla="*/ 1371600 w 4724400"/>
                <a:gd name="connsiteY177" fmla="*/ 4572000 h 4724400"/>
                <a:gd name="connsiteX178" fmla="*/ 152400 w 4724400"/>
                <a:gd name="connsiteY178" fmla="*/ 4572000 h 4724400"/>
                <a:gd name="connsiteX179" fmla="*/ 3810000 w 4724400"/>
                <a:gd name="connsiteY179" fmla="*/ 4572000 h 4724400"/>
                <a:gd name="connsiteX180" fmla="*/ 3505200 w 4724400"/>
                <a:gd name="connsiteY180" fmla="*/ 4572000 h 4724400"/>
                <a:gd name="connsiteX181" fmla="*/ 3505200 w 4724400"/>
                <a:gd name="connsiteY181" fmla="*/ 3581400 h 4724400"/>
                <a:gd name="connsiteX182" fmla="*/ 3352800 w 4724400"/>
                <a:gd name="connsiteY182" fmla="*/ 3581400 h 4724400"/>
                <a:gd name="connsiteX183" fmla="*/ 3352800 w 4724400"/>
                <a:gd name="connsiteY183" fmla="*/ 4572000 h 4724400"/>
                <a:gd name="connsiteX184" fmla="*/ 2884246 w 4724400"/>
                <a:gd name="connsiteY184" fmla="*/ 4572000 h 4724400"/>
                <a:gd name="connsiteX185" fmla="*/ 3133801 w 4724400"/>
                <a:gd name="connsiteY185" fmla="*/ 4372356 h 4724400"/>
                <a:gd name="connsiteX186" fmla="*/ 2822524 w 4724400"/>
                <a:gd name="connsiteY186" fmla="*/ 3127248 h 4724400"/>
                <a:gd name="connsiteX187" fmla="*/ 2857424 w 4724400"/>
                <a:gd name="connsiteY187" fmla="*/ 3022549 h 4724400"/>
                <a:gd name="connsiteX188" fmla="*/ 3101492 w 4724400"/>
                <a:gd name="connsiteY188" fmla="*/ 3169006 h 4724400"/>
                <a:gd name="connsiteX189" fmla="*/ 3171139 w 4724400"/>
                <a:gd name="connsiteY189" fmla="*/ 2820695 h 4724400"/>
                <a:gd name="connsiteX190" fmla="*/ 3810000 w 4724400"/>
                <a:gd name="connsiteY190" fmla="*/ 3838118 h 4724400"/>
                <a:gd name="connsiteX191" fmla="*/ 4572000 w 4724400"/>
                <a:gd name="connsiteY191" fmla="*/ 2057400 h 4724400"/>
                <a:gd name="connsiteX192" fmla="*/ 4530928 w 4724400"/>
                <a:gd name="connsiteY192" fmla="*/ 2057400 h 4724400"/>
                <a:gd name="connsiteX193" fmla="*/ 4174922 w 4724400"/>
                <a:gd name="connsiteY193" fmla="*/ 2294839 h 4724400"/>
                <a:gd name="connsiteX194" fmla="*/ 4258285 w 4724400"/>
                <a:gd name="connsiteY194" fmla="*/ 2715540 h 4724400"/>
                <a:gd name="connsiteX195" fmla="*/ 4287393 w 4724400"/>
                <a:gd name="connsiteY195" fmla="*/ 2744648 h 4724400"/>
                <a:gd name="connsiteX196" fmla="*/ 3963848 w 4724400"/>
                <a:gd name="connsiteY196" fmla="*/ 3068193 h 4724400"/>
                <a:gd name="connsiteX197" fmla="*/ 3932606 w 4724400"/>
                <a:gd name="connsiteY197" fmla="*/ 3037027 h 4724400"/>
                <a:gd name="connsiteX198" fmla="*/ 3588182 w 4724400"/>
                <a:gd name="connsiteY198" fmla="*/ 2933167 h 4724400"/>
                <a:gd name="connsiteX199" fmla="*/ 3453689 w 4724400"/>
                <a:gd name="connsiteY199" fmla="*/ 2815209 h 4724400"/>
                <a:gd name="connsiteX200" fmla="*/ 4114800 w 4724400"/>
                <a:gd name="connsiteY200" fmla="*/ 1828800 h 4724400"/>
                <a:gd name="connsiteX201" fmla="*/ 3655771 w 4724400"/>
                <a:gd name="connsiteY201" fmla="*/ 954100 h 4724400"/>
                <a:gd name="connsiteX202" fmla="*/ 3584753 w 4724400"/>
                <a:gd name="connsiteY202" fmla="*/ 722757 h 4724400"/>
                <a:gd name="connsiteX203" fmla="*/ 3934816 w 4724400"/>
                <a:gd name="connsiteY203" fmla="*/ 618515 h 4724400"/>
                <a:gd name="connsiteX204" fmla="*/ 3963924 w 4724400"/>
                <a:gd name="connsiteY204" fmla="*/ 589407 h 4724400"/>
                <a:gd name="connsiteX205" fmla="*/ 4287469 w 4724400"/>
                <a:gd name="connsiteY205" fmla="*/ 912952 h 4724400"/>
                <a:gd name="connsiteX206" fmla="*/ 4258361 w 4724400"/>
                <a:gd name="connsiteY206" fmla="*/ 942061 h 4724400"/>
                <a:gd name="connsiteX207" fmla="*/ 4174998 w 4724400"/>
                <a:gd name="connsiteY207" fmla="*/ 1362837 h 4724400"/>
                <a:gd name="connsiteX208" fmla="*/ 4530928 w 4724400"/>
                <a:gd name="connsiteY208" fmla="*/ 1600200 h 4724400"/>
                <a:gd name="connsiteX209" fmla="*/ 4572000 w 4724400"/>
                <a:gd name="connsiteY209" fmla="*/ 1600200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4724400" h="4724400">
                  <a:moveTo>
                    <a:pt x="4530928" y="1447800"/>
                  </a:moveTo>
                  <a:cubicBezTo>
                    <a:pt x="4436441" y="1447800"/>
                    <a:pt x="4351935" y="1391412"/>
                    <a:pt x="4315664" y="1304239"/>
                  </a:cubicBezTo>
                  <a:cubicBezTo>
                    <a:pt x="4279240" y="1216685"/>
                    <a:pt x="4299052" y="1116863"/>
                    <a:pt x="4366108" y="1049807"/>
                  </a:cubicBezTo>
                  <a:lnTo>
                    <a:pt x="4502963" y="912952"/>
                  </a:lnTo>
                  <a:lnTo>
                    <a:pt x="3963924" y="373837"/>
                  </a:lnTo>
                  <a:lnTo>
                    <a:pt x="3827069" y="510692"/>
                  </a:lnTo>
                  <a:cubicBezTo>
                    <a:pt x="3760089" y="577672"/>
                    <a:pt x="3660191" y="597560"/>
                    <a:pt x="3572637" y="561137"/>
                  </a:cubicBezTo>
                  <a:cubicBezTo>
                    <a:pt x="3485388" y="524866"/>
                    <a:pt x="3429000" y="440360"/>
                    <a:pt x="3429000" y="345872"/>
                  </a:cubicBezTo>
                  <a:lnTo>
                    <a:pt x="3429000" y="152400"/>
                  </a:lnTo>
                  <a:lnTo>
                    <a:pt x="3048000" y="152400"/>
                  </a:lnTo>
                  <a:cubicBezTo>
                    <a:pt x="3048000" y="68351"/>
                    <a:pt x="2979649" y="0"/>
                    <a:pt x="2895600" y="0"/>
                  </a:cubicBezTo>
                  <a:lnTo>
                    <a:pt x="501853" y="0"/>
                  </a:lnTo>
                  <a:lnTo>
                    <a:pt x="0" y="501853"/>
                  </a:lnTo>
                  <a:lnTo>
                    <a:pt x="0" y="4572000"/>
                  </a:lnTo>
                  <a:cubicBezTo>
                    <a:pt x="0" y="4656049"/>
                    <a:pt x="68351" y="4724400"/>
                    <a:pt x="152400" y="4724400"/>
                  </a:cubicBezTo>
                  <a:lnTo>
                    <a:pt x="3962400" y="4724400"/>
                  </a:lnTo>
                  <a:lnTo>
                    <a:pt x="3962400" y="3838118"/>
                  </a:lnTo>
                  <a:cubicBezTo>
                    <a:pt x="3962400" y="3558845"/>
                    <a:pt x="3871951" y="3297631"/>
                    <a:pt x="3716960" y="3084195"/>
                  </a:cubicBezTo>
                  <a:cubicBezTo>
                    <a:pt x="3756965" y="3093873"/>
                    <a:pt x="3794455" y="3114294"/>
                    <a:pt x="3825011" y="3144850"/>
                  </a:cubicBezTo>
                  <a:lnTo>
                    <a:pt x="3964000" y="3283763"/>
                  </a:lnTo>
                  <a:lnTo>
                    <a:pt x="4503116" y="2744724"/>
                  </a:lnTo>
                  <a:lnTo>
                    <a:pt x="4366184" y="2607869"/>
                  </a:lnTo>
                  <a:cubicBezTo>
                    <a:pt x="4299204" y="2540813"/>
                    <a:pt x="4279392" y="2440991"/>
                    <a:pt x="4315740" y="2353437"/>
                  </a:cubicBezTo>
                  <a:cubicBezTo>
                    <a:pt x="4351935" y="2266188"/>
                    <a:pt x="4436517" y="2209800"/>
                    <a:pt x="4530928" y="2209800"/>
                  </a:cubicBezTo>
                  <a:lnTo>
                    <a:pt x="4724400" y="2209800"/>
                  </a:lnTo>
                  <a:lnTo>
                    <a:pt x="4724400" y="1447800"/>
                  </a:lnTo>
                  <a:close/>
                  <a:moveTo>
                    <a:pt x="3962400" y="1828800"/>
                  </a:moveTo>
                  <a:cubicBezTo>
                    <a:pt x="3962400" y="2243100"/>
                    <a:pt x="3687547" y="2600859"/>
                    <a:pt x="3291002" y="2709825"/>
                  </a:cubicBezTo>
                  <a:cubicBezTo>
                    <a:pt x="3212059" y="2667076"/>
                    <a:pt x="3127248" y="2633243"/>
                    <a:pt x="3038475" y="2607335"/>
                  </a:cubicBezTo>
                  <a:lnTo>
                    <a:pt x="3035427" y="2590343"/>
                  </a:lnTo>
                  <a:cubicBezTo>
                    <a:pt x="3039618" y="2590419"/>
                    <a:pt x="3043809" y="2590800"/>
                    <a:pt x="3048000" y="2590800"/>
                  </a:cubicBezTo>
                  <a:cubicBezTo>
                    <a:pt x="3468167" y="2590800"/>
                    <a:pt x="3810000" y="2248967"/>
                    <a:pt x="3810000" y="1828800"/>
                  </a:cubicBezTo>
                  <a:cubicBezTo>
                    <a:pt x="3810000" y="1620393"/>
                    <a:pt x="3725723" y="1424940"/>
                    <a:pt x="3577514" y="1281760"/>
                  </a:cubicBezTo>
                  <a:cubicBezTo>
                    <a:pt x="3605175" y="1235278"/>
                    <a:pt x="3625749" y="1184758"/>
                    <a:pt x="3639236" y="1131570"/>
                  </a:cubicBezTo>
                  <a:cubicBezTo>
                    <a:pt x="3843300" y="1304239"/>
                    <a:pt x="3962400" y="1556842"/>
                    <a:pt x="3962400" y="1828800"/>
                  </a:cubicBezTo>
                  <a:close/>
                  <a:moveTo>
                    <a:pt x="1828800" y="3581400"/>
                  </a:moveTo>
                  <a:lnTo>
                    <a:pt x="1828800" y="4572000"/>
                  </a:lnTo>
                  <a:lnTo>
                    <a:pt x="1524000" y="4572000"/>
                  </a:lnTo>
                  <a:lnTo>
                    <a:pt x="1524000" y="3838118"/>
                  </a:lnTo>
                  <a:cubicBezTo>
                    <a:pt x="1524000" y="3397072"/>
                    <a:pt x="1778051" y="3006319"/>
                    <a:pt x="2162861" y="2820695"/>
                  </a:cubicBezTo>
                  <a:lnTo>
                    <a:pt x="2232508" y="3169006"/>
                  </a:lnTo>
                  <a:lnTo>
                    <a:pt x="2476576" y="3022549"/>
                  </a:lnTo>
                  <a:lnTo>
                    <a:pt x="2511476" y="3127248"/>
                  </a:lnTo>
                  <a:lnTo>
                    <a:pt x="2200199" y="4372356"/>
                  </a:lnTo>
                  <a:lnTo>
                    <a:pt x="2449754" y="4572000"/>
                  </a:lnTo>
                  <a:lnTo>
                    <a:pt x="1981200" y="4572000"/>
                  </a:lnTo>
                  <a:lnTo>
                    <a:pt x="1981200" y="3581400"/>
                  </a:lnTo>
                  <a:close/>
                  <a:moveTo>
                    <a:pt x="1981200" y="1524000"/>
                  </a:moveTo>
                  <a:lnTo>
                    <a:pt x="1981200" y="1828800"/>
                  </a:lnTo>
                  <a:cubicBezTo>
                    <a:pt x="1897151" y="1828800"/>
                    <a:pt x="1828800" y="1760449"/>
                    <a:pt x="1828800" y="1676400"/>
                  </a:cubicBezTo>
                  <a:cubicBezTo>
                    <a:pt x="1828800" y="1592351"/>
                    <a:pt x="1897151" y="1524000"/>
                    <a:pt x="1981200" y="1524000"/>
                  </a:cubicBezTo>
                  <a:close/>
                  <a:moveTo>
                    <a:pt x="1995221" y="1371600"/>
                  </a:moveTo>
                  <a:lnTo>
                    <a:pt x="1981200" y="1371600"/>
                  </a:lnTo>
                  <a:cubicBezTo>
                    <a:pt x="1936852" y="1371600"/>
                    <a:pt x="1895018" y="1381582"/>
                    <a:pt x="1856994" y="1398651"/>
                  </a:cubicBezTo>
                  <a:lnTo>
                    <a:pt x="1842745" y="1341653"/>
                  </a:lnTo>
                  <a:cubicBezTo>
                    <a:pt x="1833524" y="1304849"/>
                    <a:pt x="1828800" y="1266749"/>
                    <a:pt x="1828800" y="1228573"/>
                  </a:cubicBezTo>
                  <a:cubicBezTo>
                    <a:pt x="1828800" y="971321"/>
                    <a:pt x="2038121" y="762000"/>
                    <a:pt x="2295373" y="762000"/>
                  </a:cubicBezTo>
                  <a:lnTo>
                    <a:pt x="2909621" y="762000"/>
                  </a:lnTo>
                  <a:cubicBezTo>
                    <a:pt x="2941168" y="850468"/>
                    <a:pt x="3024988" y="914400"/>
                    <a:pt x="3124200" y="914400"/>
                  </a:cubicBezTo>
                  <a:lnTo>
                    <a:pt x="3200400" y="914400"/>
                  </a:lnTo>
                  <a:lnTo>
                    <a:pt x="3200400" y="762000"/>
                  </a:lnTo>
                  <a:lnTo>
                    <a:pt x="3124200" y="762000"/>
                  </a:lnTo>
                  <a:cubicBezTo>
                    <a:pt x="3082214" y="762000"/>
                    <a:pt x="3048000" y="727786"/>
                    <a:pt x="3048000" y="685800"/>
                  </a:cubicBezTo>
                  <a:cubicBezTo>
                    <a:pt x="3048000" y="643814"/>
                    <a:pt x="3082214" y="609600"/>
                    <a:pt x="3124200" y="609600"/>
                  </a:cubicBezTo>
                  <a:cubicBezTo>
                    <a:pt x="3334284" y="609600"/>
                    <a:pt x="3505200" y="780517"/>
                    <a:pt x="3505200" y="990600"/>
                  </a:cubicBezTo>
                  <a:cubicBezTo>
                    <a:pt x="3505200" y="1131037"/>
                    <a:pt x="3436163" y="1258672"/>
                    <a:pt x="3322168" y="1335634"/>
                  </a:cubicBezTo>
                  <a:cubicBezTo>
                    <a:pt x="3282772" y="1266444"/>
                    <a:pt x="3209316" y="1219200"/>
                    <a:pt x="3124200" y="1219200"/>
                  </a:cubicBezTo>
                  <a:lnTo>
                    <a:pt x="2209800" y="1219200"/>
                  </a:lnTo>
                  <a:cubicBezTo>
                    <a:pt x="2110588" y="1219200"/>
                    <a:pt x="2026768" y="1283132"/>
                    <a:pt x="1995221" y="1371600"/>
                  </a:cubicBezTo>
                  <a:close/>
                  <a:moveTo>
                    <a:pt x="914400" y="609600"/>
                  </a:moveTo>
                  <a:lnTo>
                    <a:pt x="914400" y="457200"/>
                  </a:lnTo>
                  <a:lnTo>
                    <a:pt x="1066800" y="457200"/>
                  </a:lnTo>
                  <a:lnTo>
                    <a:pt x="1066800" y="609600"/>
                  </a:lnTo>
                  <a:close/>
                  <a:moveTo>
                    <a:pt x="1219200" y="457200"/>
                  </a:moveTo>
                  <a:lnTo>
                    <a:pt x="1371600" y="457200"/>
                  </a:lnTo>
                  <a:lnTo>
                    <a:pt x="1371600" y="609600"/>
                  </a:lnTo>
                  <a:lnTo>
                    <a:pt x="1219200" y="609600"/>
                  </a:lnTo>
                  <a:close/>
                  <a:moveTo>
                    <a:pt x="1524000" y="457200"/>
                  </a:moveTo>
                  <a:lnTo>
                    <a:pt x="1676400" y="457200"/>
                  </a:lnTo>
                  <a:lnTo>
                    <a:pt x="1676400" y="609600"/>
                  </a:lnTo>
                  <a:lnTo>
                    <a:pt x="1524000" y="609600"/>
                  </a:lnTo>
                  <a:close/>
                  <a:moveTo>
                    <a:pt x="1828800" y="457200"/>
                  </a:moveTo>
                  <a:lnTo>
                    <a:pt x="1981200" y="457200"/>
                  </a:lnTo>
                  <a:lnTo>
                    <a:pt x="1981200" y="609600"/>
                  </a:lnTo>
                  <a:lnTo>
                    <a:pt x="1828800" y="609600"/>
                  </a:lnTo>
                  <a:close/>
                  <a:moveTo>
                    <a:pt x="2438400" y="457200"/>
                  </a:moveTo>
                  <a:lnTo>
                    <a:pt x="2590800" y="457200"/>
                  </a:lnTo>
                  <a:lnTo>
                    <a:pt x="2590800" y="609600"/>
                  </a:lnTo>
                  <a:lnTo>
                    <a:pt x="2438400" y="609600"/>
                  </a:lnTo>
                  <a:close/>
                  <a:moveTo>
                    <a:pt x="2286000" y="609600"/>
                  </a:moveTo>
                  <a:lnTo>
                    <a:pt x="2133600" y="609600"/>
                  </a:lnTo>
                  <a:lnTo>
                    <a:pt x="2133600" y="457200"/>
                  </a:lnTo>
                  <a:lnTo>
                    <a:pt x="2286000" y="457200"/>
                  </a:lnTo>
                  <a:close/>
                  <a:moveTo>
                    <a:pt x="3657600" y="1828800"/>
                  </a:moveTo>
                  <a:cubicBezTo>
                    <a:pt x="3657600" y="2164918"/>
                    <a:pt x="3384118" y="2438400"/>
                    <a:pt x="3048000" y="2438400"/>
                  </a:cubicBezTo>
                  <a:cubicBezTo>
                    <a:pt x="3034360" y="2438400"/>
                    <a:pt x="3021025" y="2436267"/>
                    <a:pt x="3007462" y="2435352"/>
                  </a:cubicBezTo>
                  <a:lnTo>
                    <a:pt x="2997860" y="2381936"/>
                  </a:lnTo>
                  <a:cubicBezTo>
                    <a:pt x="3162072" y="2306041"/>
                    <a:pt x="3286582" y="2159432"/>
                    <a:pt x="3332759" y="1981200"/>
                  </a:cubicBezTo>
                  <a:lnTo>
                    <a:pt x="3352800" y="1981200"/>
                  </a:lnTo>
                  <a:cubicBezTo>
                    <a:pt x="3498799" y="1981200"/>
                    <a:pt x="3620872" y="1877873"/>
                    <a:pt x="3650514" y="1740637"/>
                  </a:cubicBezTo>
                  <a:cubicBezTo>
                    <a:pt x="3654705" y="1769669"/>
                    <a:pt x="3657600" y="1798930"/>
                    <a:pt x="3657600" y="1828800"/>
                  </a:cubicBezTo>
                  <a:close/>
                  <a:moveTo>
                    <a:pt x="3352800" y="1524000"/>
                  </a:moveTo>
                  <a:cubicBezTo>
                    <a:pt x="3436849" y="1524000"/>
                    <a:pt x="3505200" y="1592351"/>
                    <a:pt x="3505200" y="1676400"/>
                  </a:cubicBezTo>
                  <a:cubicBezTo>
                    <a:pt x="3505200" y="1760449"/>
                    <a:pt x="3436849" y="1828800"/>
                    <a:pt x="3352800" y="1828800"/>
                  </a:cubicBezTo>
                  <a:close/>
                  <a:moveTo>
                    <a:pt x="3483102" y="1402004"/>
                  </a:moveTo>
                  <a:cubicBezTo>
                    <a:pt x="3482721" y="1401851"/>
                    <a:pt x="3482416" y="1401623"/>
                    <a:pt x="3482035" y="1401394"/>
                  </a:cubicBezTo>
                  <a:cubicBezTo>
                    <a:pt x="3482111" y="1401318"/>
                    <a:pt x="3482188" y="1401166"/>
                    <a:pt x="3482340" y="1401089"/>
                  </a:cubicBezTo>
                  <a:cubicBezTo>
                    <a:pt x="3482569" y="1401394"/>
                    <a:pt x="3482797" y="1401699"/>
                    <a:pt x="3483102" y="1402004"/>
                  </a:cubicBezTo>
                  <a:close/>
                  <a:moveTo>
                    <a:pt x="2133600" y="1447800"/>
                  </a:moveTo>
                  <a:cubicBezTo>
                    <a:pt x="2133600" y="1405814"/>
                    <a:pt x="2167814" y="1371600"/>
                    <a:pt x="2209800" y="1371600"/>
                  </a:cubicBezTo>
                  <a:lnTo>
                    <a:pt x="3124200" y="1371600"/>
                  </a:lnTo>
                  <a:cubicBezTo>
                    <a:pt x="3166186" y="1371600"/>
                    <a:pt x="3200400" y="1405814"/>
                    <a:pt x="3200400" y="1447800"/>
                  </a:cubicBezTo>
                  <a:lnTo>
                    <a:pt x="3200400" y="1828800"/>
                  </a:lnTo>
                  <a:cubicBezTo>
                    <a:pt x="3200400" y="2080946"/>
                    <a:pt x="2995346" y="2286000"/>
                    <a:pt x="2743200" y="2286000"/>
                  </a:cubicBezTo>
                  <a:lnTo>
                    <a:pt x="2590800" y="2286000"/>
                  </a:lnTo>
                  <a:cubicBezTo>
                    <a:pt x="2338654" y="2286000"/>
                    <a:pt x="2133600" y="2080946"/>
                    <a:pt x="2133600" y="1828800"/>
                  </a:cubicBezTo>
                  <a:close/>
                  <a:moveTo>
                    <a:pt x="2590800" y="2438400"/>
                  </a:moveTo>
                  <a:lnTo>
                    <a:pt x="2743200" y="2438400"/>
                  </a:lnTo>
                  <a:cubicBezTo>
                    <a:pt x="2780157" y="2438400"/>
                    <a:pt x="2816124" y="2434590"/>
                    <a:pt x="2851328" y="2428189"/>
                  </a:cubicBezTo>
                  <a:lnTo>
                    <a:pt x="2886685" y="2624328"/>
                  </a:lnTo>
                  <a:lnTo>
                    <a:pt x="2667000" y="2734209"/>
                  </a:lnTo>
                  <a:lnTo>
                    <a:pt x="2447316" y="2624404"/>
                  </a:lnTo>
                  <a:lnTo>
                    <a:pt x="2482672" y="2428266"/>
                  </a:lnTo>
                  <a:cubicBezTo>
                    <a:pt x="2517877" y="2434590"/>
                    <a:pt x="2553843" y="2438400"/>
                    <a:pt x="2590800" y="2438400"/>
                  </a:cubicBezTo>
                  <a:close/>
                  <a:moveTo>
                    <a:pt x="2508733" y="2825496"/>
                  </a:moveTo>
                  <a:lnTo>
                    <a:pt x="2339492" y="2926994"/>
                  </a:lnTo>
                  <a:lnTo>
                    <a:pt x="2306650" y="2762784"/>
                  </a:lnTo>
                  <a:cubicBezTo>
                    <a:pt x="2322500" y="2757678"/>
                    <a:pt x="2338654" y="2753030"/>
                    <a:pt x="2354809" y="2748534"/>
                  </a:cubicBezTo>
                  <a:close/>
                  <a:moveTo>
                    <a:pt x="2371801" y="4314444"/>
                  </a:moveTo>
                  <a:lnTo>
                    <a:pt x="2650312" y="3200400"/>
                  </a:lnTo>
                  <a:lnTo>
                    <a:pt x="2683764" y="3200400"/>
                  </a:lnTo>
                  <a:lnTo>
                    <a:pt x="2962275" y="4314444"/>
                  </a:lnTo>
                  <a:lnTo>
                    <a:pt x="2667000" y="4550588"/>
                  </a:lnTo>
                  <a:close/>
                  <a:moveTo>
                    <a:pt x="2688260" y="3048000"/>
                  </a:moveTo>
                  <a:lnTo>
                    <a:pt x="2645664" y="3048000"/>
                  </a:lnTo>
                  <a:lnTo>
                    <a:pt x="2610384" y="2942234"/>
                  </a:lnTo>
                  <a:lnTo>
                    <a:pt x="2667000" y="2908249"/>
                  </a:lnTo>
                  <a:lnTo>
                    <a:pt x="2723541" y="2942158"/>
                  </a:lnTo>
                  <a:close/>
                  <a:moveTo>
                    <a:pt x="2825267" y="2825496"/>
                  </a:moveTo>
                  <a:lnTo>
                    <a:pt x="2979192" y="2748534"/>
                  </a:lnTo>
                  <a:cubicBezTo>
                    <a:pt x="2995422" y="2753030"/>
                    <a:pt x="3011500" y="2757602"/>
                    <a:pt x="3027350" y="2762784"/>
                  </a:cubicBezTo>
                  <a:lnTo>
                    <a:pt x="2994508" y="2926994"/>
                  </a:lnTo>
                  <a:close/>
                  <a:moveTo>
                    <a:pt x="3276600" y="304800"/>
                  </a:moveTo>
                  <a:lnTo>
                    <a:pt x="3276600" y="345872"/>
                  </a:lnTo>
                  <a:cubicBezTo>
                    <a:pt x="3276600" y="396316"/>
                    <a:pt x="3287268" y="444627"/>
                    <a:pt x="3305251" y="489509"/>
                  </a:cubicBezTo>
                  <a:cubicBezTo>
                    <a:pt x="3248635" y="469011"/>
                    <a:pt x="3187827" y="457200"/>
                    <a:pt x="3124200" y="457200"/>
                  </a:cubicBezTo>
                  <a:cubicBezTo>
                    <a:pt x="3097378" y="457200"/>
                    <a:pt x="3071927" y="462686"/>
                    <a:pt x="3048000" y="471221"/>
                  </a:cubicBezTo>
                  <a:lnTo>
                    <a:pt x="3048000" y="304800"/>
                  </a:lnTo>
                  <a:close/>
                  <a:moveTo>
                    <a:pt x="457200" y="260147"/>
                  </a:moveTo>
                  <a:lnTo>
                    <a:pt x="457200" y="457200"/>
                  </a:lnTo>
                  <a:lnTo>
                    <a:pt x="260147" y="457200"/>
                  </a:lnTo>
                  <a:close/>
                  <a:moveTo>
                    <a:pt x="152400" y="609600"/>
                  </a:moveTo>
                  <a:lnTo>
                    <a:pt x="457200" y="609600"/>
                  </a:lnTo>
                  <a:cubicBezTo>
                    <a:pt x="541249" y="609600"/>
                    <a:pt x="609600" y="541249"/>
                    <a:pt x="609600" y="457200"/>
                  </a:cubicBezTo>
                  <a:lnTo>
                    <a:pt x="609600" y="152400"/>
                  </a:lnTo>
                  <a:lnTo>
                    <a:pt x="2895600" y="152400"/>
                  </a:lnTo>
                  <a:lnTo>
                    <a:pt x="2895600" y="609600"/>
                  </a:lnTo>
                  <a:lnTo>
                    <a:pt x="2743200" y="609600"/>
                  </a:lnTo>
                  <a:lnTo>
                    <a:pt x="2743200" y="304800"/>
                  </a:lnTo>
                  <a:lnTo>
                    <a:pt x="762000" y="304800"/>
                  </a:lnTo>
                  <a:lnTo>
                    <a:pt x="762000" y="762000"/>
                  </a:lnTo>
                  <a:lnTo>
                    <a:pt x="1889912" y="762000"/>
                  </a:lnTo>
                  <a:cubicBezTo>
                    <a:pt x="1759382" y="875538"/>
                    <a:pt x="1676400" y="1042416"/>
                    <a:pt x="1676400" y="1228573"/>
                  </a:cubicBezTo>
                  <a:cubicBezTo>
                    <a:pt x="1676400" y="1276807"/>
                    <a:pt x="1682420" y="1324889"/>
                    <a:pt x="1693545" y="1371600"/>
                  </a:cubicBezTo>
                  <a:lnTo>
                    <a:pt x="1219200" y="1371600"/>
                  </a:lnTo>
                  <a:lnTo>
                    <a:pt x="1219200" y="1524000"/>
                  </a:lnTo>
                  <a:lnTo>
                    <a:pt x="1718767" y="1524000"/>
                  </a:lnTo>
                  <a:cubicBezTo>
                    <a:pt x="1692554" y="1569034"/>
                    <a:pt x="1676400" y="1620622"/>
                    <a:pt x="1676400" y="1676400"/>
                  </a:cubicBezTo>
                  <a:cubicBezTo>
                    <a:pt x="1676400" y="1844497"/>
                    <a:pt x="1813103" y="1981200"/>
                    <a:pt x="1981200" y="1981200"/>
                  </a:cubicBezTo>
                  <a:lnTo>
                    <a:pt x="2001241" y="1981200"/>
                  </a:lnTo>
                  <a:cubicBezTo>
                    <a:pt x="2047342" y="2159432"/>
                    <a:pt x="2171929" y="2306041"/>
                    <a:pt x="2336140" y="2381936"/>
                  </a:cubicBezTo>
                  <a:lnTo>
                    <a:pt x="2295525" y="2607335"/>
                  </a:lnTo>
                  <a:cubicBezTo>
                    <a:pt x="1858594" y="2734666"/>
                    <a:pt x="1529715" y="3078861"/>
                    <a:pt x="1415644" y="3505200"/>
                  </a:cubicBezTo>
                  <a:lnTo>
                    <a:pt x="1219200" y="3505200"/>
                  </a:lnTo>
                  <a:lnTo>
                    <a:pt x="1219200" y="3657600"/>
                  </a:lnTo>
                  <a:lnTo>
                    <a:pt x="1385240" y="3657600"/>
                  </a:lnTo>
                  <a:cubicBezTo>
                    <a:pt x="1376934" y="3716808"/>
                    <a:pt x="1371600" y="3776929"/>
                    <a:pt x="1371600" y="3838118"/>
                  </a:cubicBezTo>
                  <a:lnTo>
                    <a:pt x="1371600" y="4572000"/>
                  </a:lnTo>
                  <a:lnTo>
                    <a:pt x="152400" y="4572000"/>
                  </a:lnTo>
                  <a:close/>
                  <a:moveTo>
                    <a:pt x="3810000" y="4572000"/>
                  </a:moveTo>
                  <a:lnTo>
                    <a:pt x="3505200" y="4572000"/>
                  </a:lnTo>
                  <a:lnTo>
                    <a:pt x="3505200" y="3581400"/>
                  </a:lnTo>
                  <a:lnTo>
                    <a:pt x="3352800" y="3581400"/>
                  </a:lnTo>
                  <a:lnTo>
                    <a:pt x="3352800" y="4572000"/>
                  </a:lnTo>
                  <a:lnTo>
                    <a:pt x="2884246" y="4572000"/>
                  </a:lnTo>
                  <a:lnTo>
                    <a:pt x="3133801" y="4372356"/>
                  </a:lnTo>
                  <a:lnTo>
                    <a:pt x="2822524" y="3127248"/>
                  </a:lnTo>
                  <a:lnTo>
                    <a:pt x="2857424" y="3022549"/>
                  </a:lnTo>
                  <a:lnTo>
                    <a:pt x="3101492" y="3169006"/>
                  </a:lnTo>
                  <a:lnTo>
                    <a:pt x="3171139" y="2820695"/>
                  </a:lnTo>
                  <a:cubicBezTo>
                    <a:pt x="3555949" y="3006319"/>
                    <a:pt x="3810000" y="3397072"/>
                    <a:pt x="3810000" y="3838118"/>
                  </a:cubicBezTo>
                  <a:close/>
                  <a:moveTo>
                    <a:pt x="4572000" y="2057400"/>
                  </a:moveTo>
                  <a:lnTo>
                    <a:pt x="4530928" y="2057400"/>
                  </a:lnTo>
                  <a:cubicBezTo>
                    <a:pt x="4374718" y="2057400"/>
                    <a:pt x="4234968" y="2150593"/>
                    <a:pt x="4174922" y="2294839"/>
                  </a:cubicBezTo>
                  <a:cubicBezTo>
                    <a:pt x="4114724" y="2439543"/>
                    <a:pt x="4147490" y="2604745"/>
                    <a:pt x="4258285" y="2715540"/>
                  </a:cubicBezTo>
                  <a:lnTo>
                    <a:pt x="4287393" y="2744648"/>
                  </a:lnTo>
                  <a:lnTo>
                    <a:pt x="3963848" y="3068193"/>
                  </a:lnTo>
                  <a:lnTo>
                    <a:pt x="3932606" y="3037027"/>
                  </a:lnTo>
                  <a:cubicBezTo>
                    <a:pt x="3841014" y="2945511"/>
                    <a:pt x="3712693" y="2908021"/>
                    <a:pt x="3588182" y="2933167"/>
                  </a:cubicBezTo>
                  <a:cubicBezTo>
                    <a:pt x="3546196" y="2890952"/>
                    <a:pt x="3501466" y="2851404"/>
                    <a:pt x="3453689" y="2815209"/>
                  </a:cubicBezTo>
                  <a:cubicBezTo>
                    <a:pt x="3849700" y="2653360"/>
                    <a:pt x="4114800" y="2268246"/>
                    <a:pt x="4114800" y="1828800"/>
                  </a:cubicBezTo>
                  <a:cubicBezTo>
                    <a:pt x="4114800" y="1477061"/>
                    <a:pt x="3943198" y="1153897"/>
                    <a:pt x="3655771" y="954100"/>
                  </a:cubicBezTo>
                  <a:cubicBezTo>
                    <a:pt x="3650056" y="870128"/>
                    <a:pt x="3624986" y="791642"/>
                    <a:pt x="3584753" y="722757"/>
                  </a:cubicBezTo>
                  <a:cubicBezTo>
                    <a:pt x="3710178" y="748665"/>
                    <a:pt x="3841623" y="711632"/>
                    <a:pt x="3934816" y="618515"/>
                  </a:cubicBezTo>
                  <a:lnTo>
                    <a:pt x="3963924" y="589407"/>
                  </a:lnTo>
                  <a:lnTo>
                    <a:pt x="4287469" y="912952"/>
                  </a:lnTo>
                  <a:lnTo>
                    <a:pt x="4258361" y="942061"/>
                  </a:lnTo>
                  <a:cubicBezTo>
                    <a:pt x="4147490" y="1052932"/>
                    <a:pt x="4114724" y="1218057"/>
                    <a:pt x="4174998" y="1362837"/>
                  </a:cubicBezTo>
                  <a:cubicBezTo>
                    <a:pt x="4234968" y="1507007"/>
                    <a:pt x="4374718" y="1600200"/>
                    <a:pt x="4530928" y="1600200"/>
                  </a:cubicBezTo>
                  <a:lnTo>
                    <a:pt x="4572000" y="1600200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任意多边形: 形状 113"/>
            <p:cNvSpPr/>
            <p:nvPr/>
          </p:nvSpPr>
          <p:spPr>
            <a:xfrm>
              <a:off x="4850211" y="3021426"/>
              <a:ext cx="152438" cy="152400"/>
            </a:xfrm>
            <a:custGeom>
              <a:avLst/>
              <a:gdLst>
                <a:gd name="connsiteX0" fmla="*/ 76219 w 152438"/>
                <a:gd name="connsiteY0" fmla="*/ 0 h 152400"/>
                <a:gd name="connsiteX1" fmla="*/ 22346 w 152438"/>
                <a:gd name="connsiteY1" fmla="*/ 22327 h 152400"/>
                <a:gd name="connsiteX2" fmla="*/ 22346 w 152438"/>
                <a:gd name="connsiteY2" fmla="*/ 130073 h 152400"/>
                <a:gd name="connsiteX3" fmla="*/ 76219 w 152438"/>
                <a:gd name="connsiteY3" fmla="*/ 152400 h 152400"/>
                <a:gd name="connsiteX4" fmla="*/ 130092 w 152438"/>
                <a:gd name="connsiteY4" fmla="*/ 130073 h 152400"/>
                <a:gd name="connsiteX5" fmla="*/ 130092 w 152438"/>
                <a:gd name="connsiteY5" fmla="*/ 22327 h 152400"/>
                <a:gd name="connsiteX6" fmla="*/ 76219 w 152438"/>
                <a:gd name="connsiteY6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38" h="152400">
                  <a:moveTo>
                    <a:pt x="76219" y="0"/>
                  </a:moveTo>
                  <a:cubicBezTo>
                    <a:pt x="56712" y="0"/>
                    <a:pt x="37205" y="7468"/>
                    <a:pt x="22346" y="22327"/>
                  </a:cubicBezTo>
                  <a:cubicBezTo>
                    <a:pt x="-7449" y="52121"/>
                    <a:pt x="-7449" y="100356"/>
                    <a:pt x="22346" y="130073"/>
                  </a:cubicBezTo>
                  <a:cubicBezTo>
                    <a:pt x="37205" y="144932"/>
                    <a:pt x="56712" y="152400"/>
                    <a:pt x="76219" y="152400"/>
                  </a:cubicBezTo>
                  <a:cubicBezTo>
                    <a:pt x="95726" y="152400"/>
                    <a:pt x="115234" y="144932"/>
                    <a:pt x="130092" y="130073"/>
                  </a:cubicBezTo>
                  <a:cubicBezTo>
                    <a:pt x="159887" y="100279"/>
                    <a:pt x="159887" y="52044"/>
                    <a:pt x="130092" y="22327"/>
                  </a:cubicBezTo>
                  <a:cubicBezTo>
                    <a:pt x="115234" y="7391"/>
                    <a:pt x="95726" y="0"/>
                    <a:pt x="76219" y="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5229630" y="2105426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任意多边形: 形状 115"/>
            <p:cNvSpPr/>
            <p:nvPr/>
          </p:nvSpPr>
          <p:spPr>
            <a:xfrm>
              <a:off x="4850211" y="1189425"/>
              <a:ext cx="152438" cy="152400"/>
            </a:xfrm>
            <a:custGeom>
              <a:avLst/>
              <a:gdLst>
                <a:gd name="connsiteX0" fmla="*/ 76219 w 152438"/>
                <a:gd name="connsiteY0" fmla="*/ 0 h 152400"/>
                <a:gd name="connsiteX1" fmla="*/ 22346 w 152438"/>
                <a:gd name="connsiteY1" fmla="*/ 22327 h 152400"/>
                <a:gd name="connsiteX2" fmla="*/ 22346 w 152438"/>
                <a:gd name="connsiteY2" fmla="*/ 130073 h 152400"/>
                <a:gd name="connsiteX3" fmla="*/ 76219 w 152438"/>
                <a:gd name="connsiteY3" fmla="*/ 152400 h 152400"/>
                <a:gd name="connsiteX4" fmla="*/ 130092 w 152438"/>
                <a:gd name="connsiteY4" fmla="*/ 130073 h 152400"/>
                <a:gd name="connsiteX5" fmla="*/ 130092 w 152438"/>
                <a:gd name="connsiteY5" fmla="*/ 22327 h 152400"/>
                <a:gd name="connsiteX6" fmla="*/ 76219 w 152438"/>
                <a:gd name="connsiteY6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38" h="152400">
                  <a:moveTo>
                    <a:pt x="76219" y="0"/>
                  </a:moveTo>
                  <a:cubicBezTo>
                    <a:pt x="56712" y="0"/>
                    <a:pt x="37205" y="7468"/>
                    <a:pt x="22346" y="22327"/>
                  </a:cubicBezTo>
                  <a:cubicBezTo>
                    <a:pt x="-7449" y="52121"/>
                    <a:pt x="-7449" y="100355"/>
                    <a:pt x="22346" y="130073"/>
                  </a:cubicBezTo>
                  <a:cubicBezTo>
                    <a:pt x="37205" y="144932"/>
                    <a:pt x="56712" y="152400"/>
                    <a:pt x="76219" y="152400"/>
                  </a:cubicBezTo>
                  <a:cubicBezTo>
                    <a:pt x="95726" y="152400"/>
                    <a:pt x="115234" y="144932"/>
                    <a:pt x="130092" y="130073"/>
                  </a:cubicBezTo>
                  <a:cubicBezTo>
                    <a:pt x="159887" y="100279"/>
                    <a:pt x="159887" y="52045"/>
                    <a:pt x="130092" y="22327"/>
                  </a:cubicBezTo>
                  <a:cubicBezTo>
                    <a:pt x="115234" y="7468"/>
                    <a:pt x="95726" y="0"/>
                    <a:pt x="76219" y="0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9" name="任意多边形: 形状 118"/>
          <p:cNvSpPr/>
          <p:nvPr/>
        </p:nvSpPr>
        <p:spPr>
          <a:xfrm>
            <a:off x="695325" y="1449388"/>
            <a:ext cx="1679575" cy="569912"/>
          </a:xfrm>
          <a:custGeom>
            <a:avLst/>
            <a:gdLst>
              <a:gd name="connsiteX0" fmla="*/ 97187 w 3133725"/>
              <a:gd name="connsiteY0" fmla="*/ 0 h 493712"/>
              <a:gd name="connsiteX1" fmla="*/ 3133725 w 3133725"/>
              <a:gd name="connsiteY1" fmla="*/ 0 h 493712"/>
              <a:gd name="connsiteX2" fmla="*/ 3133725 w 3133725"/>
              <a:gd name="connsiteY2" fmla="*/ 392110 h 493712"/>
              <a:gd name="connsiteX3" fmla="*/ 3032123 w 3133725"/>
              <a:gd name="connsiteY3" fmla="*/ 493712 h 493712"/>
              <a:gd name="connsiteX4" fmla="*/ 0 w 3133725"/>
              <a:gd name="connsiteY4" fmla="*/ 493712 h 493712"/>
              <a:gd name="connsiteX5" fmla="*/ 0 w 3133725"/>
              <a:gd name="connsiteY5" fmla="*/ 97187 h 493712"/>
              <a:gd name="connsiteX6" fmla="*/ 97187 w 3133725"/>
              <a:gd name="connsiteY6" fmla="*/ 0 h 493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33725" h="493712">
                <a:moveTo>
                  <a:pt x="97187" y="0"/>
                </a:moveTo>
                <a:lnTo>
                  <a:pt x="3133725" y="0"/>
                </a:lnTo>
                <a:lnTo>
                  <a:pt x="3133725" y="392110"/>
                </a:lnTo>
                <a:cubicBezTo>
                  <a:pt x="3133725" y="448223"/>
                  <a:pt x="3088236" y="493712"/>
                  <a:pt x="3032123" y="493712"/>
                </a:cubicBezTo>
                <a:lnTo>
                  <a:pt x="0" y="493712"/>
                </a:lnTo>
                <a:lnTo>
                  <a:pt x="0" y="97187"/>
                </a:lnTo>
                <a:cubicBezTo>
                  <a:pt x="0" y="43512"/>
                  <a:pt x="43512" y="0"/>
                  <a:pt x="9718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  <a:lumOff val="15000"/>
                </a:schemeClr>
              </a:gs>
              <a:gs pos="100000">
                <a:schemeClr val="accent1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文本框 11"/>
          <p:cNvSpPr txBox="1"/>
          <p:nvPr/>
        </p:nvSpPr>
        <p:spPr>
          <a:xfrm>
            <a:off x="799673" y="1534289"/>
            <a:ext cx="14579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</a:rPr>
              <a:t>邏輯展示圖</a:t>
            </a:r>
            <a:endParaRPr lang="en-US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城市的高楼大厦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Picture 12-mask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0" y="2032001"/>
            <a:ext cx="12192000" cy="2590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203200" dir="5400000" sx="98000" sy="98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文本框 17"/>
          <p:cNvSpPr txBox="1"/>
          <p:nvPr/>
        </p:nvSpPr>
        <p:spPr>
          <a:xfrm>
            <a:off x="7396399" y="620599"/>
            <a:ext cx="3909776" cy="5616802"/>
          </a:xfrm>
          <a:custGeom>
            <a:avLst/>
            <a:gdLst/>
            <a:ahLst/>
            <a:cxnLst/>
            <a:rect l="l" t="t" r="r" b="b"/>
            <a:pathLst>
              <a:path w="3115736" h="4476080">
                <a:moveTo>
                  <a:pt x="1847613" y="1192802"/>
                </a:moveTo>
                <a:lnTo>
                  <a:pt x="1776906" y="1319085"/>
                </a:lnTo>
                <a:lnTo>
                  <a:pt x="836191" y="2812921"/>
                </a:lnTo>
                <a:lnTo>
                  <a:pt x="1866058" y="2812921"/>
                </a:lnTo>
                <a:lnTo>
                  <a:pt x="1866058" y="1198950"/>
                </a:lnTo>
                <a:close/>
                <a:moveTo>
                  <a:pt x="1856836" y="0"/>
                </a:moveTo>
                <a:lnTo>
                  <a:pt x="2760659" y="0"/>
                </a:lnTo>
                <a:lnTo>
                  <a:pt x="2760659" y="2812921"/>
                </a:lnTo>
                <a:lnTo>
                  <a:pt x="3115736" y="2812921"/>
                </a:lnTo>
                <a:lnTo>
                  <a:pt x="3115736" y="3504623"/>
                </a:lnTo>
                <a:lnTo>
                  <a:pt x="2760659" y="3504623"/>
                </a:lnTo>
                <a:lnTo>
                  <a:pt x="2760659" y="4476080"/>
                </a:lnTo>
                <a:lnTo>
                  <a:pt x="1866058" y="4476080"/>
                </a:lnTo>
                <a:lnTo>
                  <a:pt x="1866058" y="3504623"/>
                </a:lnTo>
                <a:lnTo>
                  <a:pt x="39965" y="3504623"/>
                </a:lnTo>
                <a:lnTo>
                  <a:pt x="0" y="2966633"/>
                </a:lnTo>
                <a:close/>
              </a:path>
            </a:pathLst>
          </a:custGeom>
          <a:ln w="22225">
            <a:gradFill>
              <a:gsLst>
                <a:gs pos="67225">
                  <a:schemeClr val="bg1"/>
                </a:gs>
                <a:gs pos="31000">
                  <a:schemeClr val="bg1">
                    <a:lumMod val="85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innerShdw blurRad="292100">
              <a:schemeClr val="accent1">
                <a:lumMod val="50000"/>
                <a:alpha val="64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zh-CN"/>
            </a:defPPr>
            <a:lvl1pPr>
              <a:defRPr sz="49600" b="1" spc="-2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653371" y="2505670"/>
            <a:ext cx="6400800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7200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單擊添加副標題</a:t>
            </a:r>
            <a:endParaRPr lang="zh-CN" altLang="en-US" sz="7200" dirty="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" y="3670816"/>
            <a:ext cx="7029450" cy="46620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15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文本框 19"/>
          <p:cNvSpPr txBox="1"/>
          <p:nvPr/>
        </p:nvSpPr>
        <p:spPr>
          <a:xfrm>
            <a:off x="696913" y="3754636"/>
            <a:ext cx="6075362" cy="2768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lang="en-US" altLang="zh-CN" dirty="0">
                <a:solidFill>
                  <a:schemeClr val="bg1">
                    <a:alpha val="60000"/>
                  </a:schemeClr>
                </a:solidFill>
                <a:ea typeface="+mj-ea"/>
              </a:rPr>
              <a:t>CLICK HERE TO ADD A TITLE</a:t>
            </a:r>
            <a:endParaRPr lang="en-US" altLang="zh-CN" dirty="0">
              <a:solidFill>
                <a:schemeClr val="bg1">
                  <a:alpha val="60000"/>
                </a:schemeClr>
              </a:solidFill>
              <a:ea typeface="+mj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96913" y="556418"/>
            <a:ext cx="246062" cy="190500"/>
            <a:chOff x="2032000" y="-420914"/>
            <a:chExt cx="377371" cy="190500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2032000" y="-4209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2032000" y="-32566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2032000" y="-2304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>
            <a:off x="9364980" y="1"/>
            <a:ext cx="2827020" cy="1679103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 flipH="1" flipV="1">
            <a:off x="0" y="5623559"/>
            <a:ext cx="2078363" cy="1234440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sp>
        <p:nvSpPr>
          <p:cNvPr id="22" name="文本框 21"/>
          <p:cNvSpPr txBox="1"/>
          <p:nvPr/>
        </p:nvSpPr>
        <p:spPr>
          <a:xfrm>
            <a:off x="619863" y="5423416"/>
            <a:ext cx="3576955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7200" dirty="0">
                <a:ln w="12700">
                  <a:gradFill>
                    <a:gsLst>
                      <a:gs pos="0">
                        <a:schemeClr val="accent1">
                          <a:alpha val="80000"/>
                        </a:schemeClr>
                      </a:gs>
                      <a:gs pos="100000">
                        <a:schemeClr val="accent1">
                          <a:lumMod val="75000"/>
                          <a:alpha val="20000"/>
                        </a:schemeClr>
                      </a:gs>
                    </a:gsLst>
                    <a:lin ang="5400000" scaled="1"/>
                  </a:gradFill>
                </a:ln>
                <a:noFill/>
              </a:rPr>
              <a:t>PART 0</a:t>
            </a:r>
            <a:r>
              <a:rPr lang="en-US" altLang="zh-CN" sz="7200" dirty="0">
                <a:ln w="12700">
                  <a:gradFill>
                    <a:gsLst>
                      <a:gs pos="0">
                        <a:schemeClr val="accent1">
                          <a:alpha val="80000"/>
                        </a:schemeClr>
                      </a:gs>
                      <a:gs pos="100000">
                        <a:schemeClr val="accent1">
                          <a:lumMod val="75000"/>
                          <a:alpha val="20000"/>
                        </a:schemeClr>
                      </a:gs>
                    </a:gsLst>
                    <a:lin ang="5400000" scaled="1"/>
                  </a:gradFill>
                </a:ln>
                <a:noFill/>
              </a:rPr>
              <a:t>4</a:t>
            </a:r>
            <a:endParaRPr lang="en-US" sz="7200" dirty="0">
              <a:ln w="12700">
                <a:gradFill>
                  <a:gsLst>
                    <a:gs pos="0">
                      <a:schemeClr val="accent1">
                        <a:alpha val="80000"/>
                      </a:schemeClr>
                    </a:gs>
                    <a:gs pos="100000">
                      <a:schemeClr val="accent1">
                        <a:lumMod val="75000"/>
                        <a:alpha val="20000"/>
                      </a:schemeClr>
                    </a:gs>
                  </a:gsLst>
                  <a:lin ang="5400000" scaled="1"/>
                </a:gradFill>
              </a:ln>
              <a:noFill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任意多边形: 形状 36"/>
          <p:cNvSpPr/>
          <p:nvPr/>
        </p:nvSpPr>
        <p:spPr>
          <a:xfrm rot="5400000" flipH="1">
            <a:off x="-105799" y="1086873"/>
            <a:ext cx="4924426" cy="4712828"/>
          </a:xfrm>
          <a:custGeom>
            <a:avLst/>
            <a:gdLst>
              <a:gd name="connsiteX0" fmla="*/ 4924426 w 4924426"/>
              <a:gd name="connsiteY0" fmla="*/ 4712828 h 4712828"/>
              <a:gd name="connsiteX1" fmla="*/ 3147736 w 4924426"/>
              <a:gd name="connsiteY1" fmla="*/ 11646 h 4712828"/>
              <a:gd name="connsiteX2" fmla="*/ 3079597 w 4924426"/>
              <a:gd name="connsiteY2" fmla="*/ 44470 h 4712828"/>
              <a:gd name="connsiteX3" fmla="*/ 2476501 w 4924426"/>
              <a:gd name="connsiteY3" fmla="*/ 166229 h 4712828"/>
              <a:gd name="connsiteX4" fmla="*/ 1873404 w 4924426"/>
              <a:gd name="connsiteY4" fmla="*/ 44470 h 4712828"/>
              <a:gd name="connsiteX5" fmla="*/ 1781091 w 4924426"/>
              <a:gd name="connsiteY5" fmla="*/ 0 h 4712828"/>
              <a:gd name="connsiteX6" fmla="*/ 0 w 4924426"/>
              <a:gd name="connsiteY6" fmla="*/ 4712828 h 471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24426" h="4712828">
                <a:moveTo>
                  <a:pt x="4924426" y="4712828"/>
                </a:moveTo>
                <a:lnTo>
                  <a:pt x="3147736" y="11646"/>
                </a:lnTo>
                <a:lnTo>
                  <a:pt x="3079597" y="44470"/>
                </a:lnTo>
                <a:cubicBezTo>
                  <a:pt x="2894230" y="122874"/>
                  <a:pt x="2690428" y="166229"/>
                  <a:pt x="2476501" y="166229"/>
                </a:cubicBezTo>
                <a:cubicBezTo>
                  <a:pt x="2262573" y="166229"/>
                  <a:pt x="2058772" y="122874"/>
                  <a:pt x="1873404" y="44470"/>
                </a:cubicBezTo>
                <a:lnTo>
                  <a:pt x="1781091" y="0"/>
                </a:lnTo>
                <a:lnTo>
                  <a:pt x="0" y="471282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22" name="任意多边形: 形状 21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43339" y="1232034"/>
            <a:ext cx="4305322" cy="4393932"/>
          </a:xfrm>
          <a:prstGeom prst="rect">
            <a:avLst/>
          </a:prstGeom>
        </p:spPr>
      </p:pic>
      <p:sp>
        <p:nvSpPr>
          <p:cNvPr id="35" name="任意多边形: 形状 34"/>
          <p:cNvSpPr/>
          <p:nvPr/>
        </p:nvSpPr>
        <p:spPr>
          <a:xfrm rot="16200000">
            <a:off x="7376284" y="1089785"/>
            <a:ext cx="4924426" cy="4707006"/>
          </a:xfrm>
          <a:custGeom>
            <a:avLst/>
            <a:gdLst>
              <a:gd name="connsiteX0" fmla="*/ 4924426 w 4924426"/>
              <a:gd name="connsiteY0" fmla="*/ 4707006 h 4707006"/>
              <a:gd name="connsiteX1" fmla="*/ 0 w 4924426"/>
              <a:gd name="connsiteY1" fmla="*/ 4707006 h 4707006"/>
              <a:gd name="connsiteX2" fmla="*/ 1778891 w 4924426"/>
              <a:gd name="connsiteY2" fmla="*/ 0 h 4707006"/>
              <a:gd name="connsiteX3" fmla="*/ 1859117 w 4924426"/>
              <a:gd name="connsiteY3" fmla="*/ 38647 h 4707006"/>
              <a:gd name="connsiteX4" fmla="*/ 2462214 w 4924426"/>
              <a:gd name="connsiteY4" fmla="*/ 160406 h 4707006"/>
              <a:gd name="connsiteX5" fmla="*/ 3065310 w 4924426"/>
              <a:gd name="connsiteY5" fmla="*/ 38647 h 4707006"/>
              <a:gd name="connsiteX6" fmla="*/ 3145535 w 4924426"/>
              <a:gd name="connsiteY6" fmla="*/ 0 h 470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24426" h="4707006">
                <a:moveTo>
                  <a:pt x="4924426" y="4707006"/>
                </a:moveTo>
                <a:lnTo>
                  <a:pt x="0" y="4707006"/>
                </a:lnTo>
                <a:lnTo>
                  <a:pt x="1778891" y="0"/>
                </a:lnTo>
                <a:lnTo>
                  <a:pt x="1859117" y="38647"/>
                </a:lnTo>
                <a:cubicBezTo>
                  <a:pt x="2044485" y="117051"/>
                  <a:pt x="2248286" y="160406"/>
                  <a:pt x="2462214" y="160406"/>
                </a:cubicBezTo>
                <a:cubicBezTo>
                  <a:pt x="2676141" y="160406"/>
                  <a:pt x="2879943" y="117051"/>
                  <a:pt x="3065310" y="38647"/>
                </a:cubicBezTo>
                <a:lnTo>
                  <a:pt x="3145535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任意多边形: 形状 35"/>
          <p:cNvSpPr/>
          <p:nvPr/>
        </p:nvSpPr>
        <p:spPr>
          <a:xfrm rot="5400000" flipH="1">
            <a:off x="-108710" y="1089785"/>
            <a:ext cx="4924426" cy="4707006"/>
          </a:xfrm>
          <a:custGeom>
            <a:avLst/>
            <a:gdLst>
              <a:gd name="connsiteX0" fmla="*/ 4924426 w 4924426"/>
              <a:gd name="connsiteY0" fmla="*/ 4707006 h 4707006"/>
              <a:gd name="connsiteX1" fmla="*/ 0 w 4924426"/>
              <a:gd name="connsiteY1" fmla="*/ 4707006 h 4707006"/>
              <a:gd name="connsiteX2" fmla="*/ 1778891 w 4924426"/>
              <a:gd name="connsiteY2" fmla="*/ 0 h 4707006"/>
              <a:gd name="connsiteX3" fmla="*/ 1859117 w 4924426"/>
              <a:gd name="connsiteY3" fmla="*/ 38647 h 4707006"/>
              <a:gd name="connsiteX4" fmla="*/ 2462214 w 4924426"/>
              <a:gd name="connsiteY4" fmla="*/ 160406 h 4707006"/>
              <a:gd name="connsiteX5" fmla="*/ 3065310 w 4924426"/>
              <a:gd name="connsiteY5" fmla="*/ 38647 h 4707006"/>
              <a:gd name="connsiteX6" fmla="*/ 3145535 w 4924426"/>
              <a:gd name="connsiteY6" fmla="*/ 0 h 4707006"/>
              <a:gd name="connsiteX0-1" fmla="*/ 2462214 w 4924426"/>
              <a:gd name="connsiteY0-2" fmla="*/ 160406 h 4707006"/>
              <a:gd name="connsiteX1-3" fmla="*/ 3065310 w 4924426"/>
              <a:gd name="connsiteY1-4" fmla="*/ 38647 h 4707006"/>
              <a:gd name="connsiteX2-5" fmla="*/ 3145535 w 4924426"/>
              <a:gd name="connsiteY2-6" fmla="*/ 0 h 4707006"/>
              <a:gd name="connsiteX3-7" fmla="*/ 4924426 w 4924426"/>
              <a:gd name="connsiteY3-8" fmla="*/ 4707006 h 4707006"/>
              <a:gd name="connsiteX4-9" fmla="*/ 0 w 4924426"/>
              <a:gd name="connsiteY4-10" fmla="*/ 4707006 h 4707006"/>
              <a:gd name="connsiteX5-11" fmla="*/ 1778891 w 4924426"/>
              <a:gd name="connsiteY5-12" fmla="*/ 0 h 4707006"/>
              <a:gd name="connsiteX6-13" fmla="*/ 1859117 w 4924426"/>
              <a:gd name="connsiteY6-14" fmla="*/ 38647 h 4707006"/>
              <a:gd name="connsiteX7" fmla="*/ 2553654 w 4924426"/>
              <a:gd name="connsiteY7" fmla="*/ 251846 h 4707006"/>
              <a:gd name="connsiteX0-15" fmla="*/ 2462214 w 4924426"/>
              <a:gd name="connsiteY0-16" fmla="*/ 160406 h 4707006"/>
              <a:gd name="connsiteX1-17" fmla="*/ 3065310 w 4924426"/>
              <a:gd name="connsiteY1-18" fmla="*/ 38647 h 4707006"/>
              <a:gd name="connsiteX2-19" fmla="*/ 3145535 w 4924426"/>
              <a:gd name="connsiteY2-20" fmla="*/ 0 h 4707006"/>
              <a:gd name="connsiteX3-21" fmla="*/ 4924426 w 4924426"/>
              <a:gd name="connsiteY3-22" fmla="*/ 4707006 h 4707006"/>
              <a:gd name="connsiteX4-23" fmla="*/ 0 w 4924426"/>
              <a:gd name="connsiteY4-24" fmla="*/ 4707006 h 4707006"/>
              <a:gd name="connsiteX5-25" fmla="*/ 1778891 w 4924426"/>
              <a:gd name="connsiteY5-26" fmla="*/ 0 h 4707006"/>
              <a:gd name="connsiteX6-27" fmla="*/ 1859117 w 4924426"/>
              <a:gd name="connsiteY6-28" fmla="*/ 38647 h 4707006"/>
              <a:gd name="connsiteX0-29" fmla="*/ 3065310 w 4924426"/>
              <a:gd name="connsiteY0-30" fmla="*/ 38647 h 4707006"/>
              <a:gd name="connsiteX1-31" fmla="*/ 3145535 w 4924426"/>
              <a:gd name="connsiteY1-32" fmla="*/ 0 h 4707006"/>
              <a:gd name="connsiteX2-33" fmla="*/ 4924426 w 4924426"/>
              <a:gd name="connsiteY2-34" fmla="*/ 4707006 h 4707006"/>
              <a:gd name="connsiteX3-35" fmla="*/ 0 w 4924426"/>
              <a:gd name="connsiteY3-36" fmla="*/ 4707006 h 4707006"/>
              <a:gd name="connsiteX4-37" fmla="*/ 1778891 w 4924426"/>
              <a:gd name="connsiteY4-38" fmla="*/ 0 h 4707006"/>
              <a:gd name="connsiteX5-39" fmla="*/ 1859117 w 4924426"/>
              <a:gd name="connsiteY5-40" fmla="*/ 38647 h 4707006"/>
              <a:gd name="connsiteX0-41" fmla="*/ 3065310 w 4924426"/>
              <a:gd name="connsiteY0-42" fmla="*/ 38647 h 4707006"/>
              <a:gd name="connsiteX1-43" fmla="*/ 3145535 w 4924426"/>
              <a:gd name="connsiteY1-44" fmla="*/ 0 h 4707006"/>
              <a:gd name="connsiteX2-45" fmla="*/ 4924426 w 4924426"/>
              <a:gd name="connsiteY2-46" fmla="*/ 4707006 h 4707006"/>
              <a:gd name="connsiteX3-47" fmla="*/ 0 w 4924426"/>
              <a:gd name="connsiteY3-48" fmla="*/ 4707006 h 4707006"/>
              <a:gd name="connsiteX4-49" fmla="*/ 1778891 w 4924426"/>
              <a:gd name="connsiteY4-50" fmla="*/ 0 h 4707006"/>
              <a:gd name="connsiteX0-51" fmla="*/ 3145535 w 4924426"/>
              <a:gd name="connsiteY0-52" fmla="*/ 0 h 4707006"/>
              <a:gd name="connsiteX1-53" fmla="*/ 4924426 w 4924426"/>
              <a:gd name="connsiteY1-54" fmla="*/ 4707006 h 4707006"/>
              <a:gd name="connsiteX2-55" fmla="*/ 0 w 4924426"/>
              <a:gd name="connsiteY2-56" fmla="*/ 4707006 h 4707006"/>
              <a:gd name="connsiteX3-57" fmla="*/ 1778891 w 4924426"/>
              <a:gd name="connsiteY3-58" fmla="*/ 0 h 470700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924426" h="4707006">
                <a:moveTo>
                  <a:pt x="3145535" y="0"/>
                </a:moveTo>
                <a:lnTo>
                  <a:pt x="4924426" y="4707006"/>
                </a:lnTo>
                <a:lnTo>
                  <a:pt x="0" y="4707006"/>
                </a:lnTo>
                <a:lnTo>
                  <a:pt x="1778891" y="0"/>
                </a:lnTo>
              </a:path>
            </a:pathLst>
          </a:custGeom>
          <a:noFill/>
          <a:ln w="1905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任意多边形: 形状 37"/>
          <p:cNvSpPr/>
          <p:nvPr/>
        </p:nvSpPr>
        <p:spPr>
          <a:xfrm rot="16200000">
            <a:off x="7376284" y="1089785"/>
            <a:ext cx="4924426" cy="4707006"/>
          </a:xfrm>
          <a:custGeom>
            <a:avLst/>
            <a:gdLst>
              <a:gd name="connsiteX0" fmla="*/ 4924426 w 4924426"/>
              <a:gd name="connsiteY0" fmla="*/ 4707006 h 4707006"/>
              <a:gd name="connsiteX1" fmla="*/ 0 w 4924426"/>
              <a:gd name="connsiteY1" fmla="*/ 4707006 h 4707006"/>
              <a:gd name="connsiteX2" fmla="*/ 1778891 w 4924426"/>
              <a:gd name="connsiteY2" fmla="*/ 0 h 4707006"/>
              <a:gd name="connsiteX3" fmla="*/ 1859117 w 4924426"/>
              <a:gd name="connsiteY3" fmla="*/ 38647 h 4707006"/>
              <a:gd name="connsiteX4" fmla="*/ 2462214 w 4924426"/>
              <a:gd name="connsiteY4" fmla="*/ 160406 h 4707006"/>
              <a:gd name="connsiteX5" fmla="*/ 3065310 w 4924426"/>
              <a:gd name="connsiteY5" fmla="*/ 38647 h 4707006"/>
              <a:gd name="connsiteX6" fmla="*/ 3145535 w 4924426"/>
              <a:gd name="connsiteY6" fmla="*/ 0 h 4707006"/>
              <a:gd name="connsiteX0-1" fmla="*/ 2462214 w 4924426"/>
              <a:gd name="connsiteY0-2" fmla="*/ 160406 h 4707006"/>
              <a:gd name="connsiteX1-3" fmla="*/ 3065310 w 4924426"/>
              <a:gd name="connsiteY1-4" fmla="*/ 38647 h 4707006"/>
              <a:gd name="connsiteX2-5" fmla="*/ 3145535 w 4924426"/>
              <a:gd name="connsiteY2-6" fmla="*/ 0 h 4707006"/>
              <a:gd name="connsiteX3-7" fmla="*/ 4924426 w 4924426"/>
              <a:gd name="connsiteY3-8" fmla="*/ 4707006 h 4707006"/>
              <a:gd name="connsiteX4-9" fmla="*/ 0 w 4924426"/>
              <a:gd name="connsiteY4-10" fmla="*/ 4707006 h 4707006"/>
              <a:gd name="connsiteX5-11" fmla="*/ 1778891 w 4924426"/>
              <a:gd name="connsiteY5-12" fmla="*/ 0 h 4707006"/>
              <a:gd name="connsiteX6-13" fmla="*/ 1859117 w 4924426"/>
              <a:gd name="connsiteY6-14" fmla="*/ 38647 h 4707006"/>
              <a:gd name="connsiteX7" fmla="*/ 2553654 w 4924426"/>
              <a:gd name="connsiteY7" fmla="*/ 251846 h 4707006"/>
              <a:gd name="connsiteX0-15" fmla="*/ 2462214 w 4924426"/>
              <a:gd name="connsiteY0-16" fmla="*/ 160406 h 4707006"/>
              <a:gd name="connsiteX1-17" fmla="*/ 3065310 w 4924426"/>
              <a:gd name="connsiteY1-18" fmla="*/ 38647 h 4707006"/>
              <a:gd name="connsiteX2-19" fmla="*/ 3145535 w 4924426"/>
              <a:gd name="connsiteY2-20" fmla="*/ 0 h 4707006"/>
              <a:gd name="connsiteX3-21" fmla="*/ 4924426 w 4924426"/>
              <a:gd name="connsiteY3-22" fmla="*/ 4707006 h 4707006"/>
              <a:gd name="connsiteX4-23" fmla="*/ 0 w 4924426"/>
              <a:gd name="connsiteY4-24" fmla="*/ 4707006 h 4707006"/>
              <a:gd name="connsiteX5-25" fmla="*/ 1778891 w 4924426"/>
              <a:gd name="connsiteY5-26" fmla="*/ 0 h 4707006"/>
              <a:gd name="connsiteX6-27" fmla="*/ 1859117 w 4924426"/>
              <a:gd name="connsiteY6-28" fmla="*/ 38647 h 4707006"/>
              <a:gd name="connsiteX0-29" fmla="*/ 3065310 w 4924426"/>
              <a:gd name="connsiteY0-30" fmla="*/ 38647 h 4707006"/>
              <a:gd name="connsiteX1-31" fmla="*/ 3145535 w 4924426"/>
              <a:gd name="connsiteY1-32" fmla="*/ 0 h 4707006"/>
              <a:gd name="connsiteX2-33" fmla="*/ 4924426 w 4924426"/>
              <a:gd name="connsiteY2-34" fmla="*/ 4707006 h 4707006"/>
              <a:gd name="connsiteX3-35" fmla="*/ 0 w 4924426"/>
              <a:gd name="connsiteY3-36" fmla="*/ 4707006 h 4707006"/>
              <a:gd name="connsiteX4-37" fmla="*/ 1778891 w 4924426"/>
              <a:gd name="connsiteY4-38" fmla="*/ 0 h 4707006"/>
              <a:gd name="connsiteX5-39" fmla="*/ 1859117 w 4924426"/>
              <a:gd name="connsiteY5-40" fmla="*/ 38647 h 4707006"/>
              <a:gd name="connsiteX0-41" fmla="*/ 3065310 w 4924426"/>
              <a:gd name="connsiteY0-42" fmla="*/ 38647 h 4707006"/>
              <a:gd name="connsiteX1-43" fmla="*/ 3145535 w 4924426"/>
              <a:gd name="connsiteY1-44" fmla="*/ 0 h 4707006"/>
              <a:gd name="connsiteX2-45" fmla="*/ 4924426 w 4924426"/>
              <a:gd name="connsiteY2-46" fmla="*/ 4707006 h 4707006"/>
              <a:gd name="connsiteX3-47" fmla="*/ 0 w 4924426"/>
              <a:gd name="connsiteY3-48" fmla="*/ 4707006 h 4707006"/>
              <a:gd name="connsiteX4-49" fmla="*/ 1778891 w 4924426"/>
              <a:gd name="connsiteY4-50" fmla="*/ 0 h 4707006"/>
              <a:gd name="connsiteX0-51" fmla="*/ 3145535 w 4924426"/>
              <a:gd name="connsiteY0-52" fmla="*/ 0 h 4707006"/>
              <a:gd name="connsiteX1-53" fmla="*/ 4924426 w 4924426"/>
              <a:gd name="connsiteY1-54" fmla="*/ 4707006 h 4707006"/>
              <a:gd name="connsiteX2-55" fmla="*/ 0 w 4924426"/>
              <a:gd name="connsiteY2-56" fmla="*/ 4707006 h 4707006"/>
              <a:gd name="connsiteX3-57" fmla="*/ 1778891 w 4924426"/>
              <a:gd name="connsiteY3-58" fmla="*/ 0 h 470700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924426" h="4707006">
                <a:moveTo>
                  <a:pt x="3145535" y="0"/>
                </a:moveTo>
                <a:lnTo>
                  <a:pt x="4924426" y="4707006"/>
                </a:lnTo>
                <a:lnTo>
                  <a:pt x="0" y="4707006"/>
                </a:lnTo>
                <a:lnTo>
                  <a:pt x="1778891" y="0"/>
                </a:lnTo>
              </a:path>
            </a:pathLst>
          </a:custGeom>
          <a:noFill/>
          <a:ln w="1905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文本框 38"/>
          <p:cNvSpPr txBox="1"/>
          <p:nvPr/>
        </p:nvSpPr>
        <p:spPr>
          <a:xfrm>
            <a:off x="10734675" y="1820121"/>
            <a:ext cx="762000" cy="3073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話語權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0734675" y="2789381"/>
            <a:ext cx="762000" cy="3073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標準權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734675" y="3758641"/>
            <a:ext cx="762000" cy="3073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數據權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0734675" y="4727900"/>
            <a:ext cx="762000" cy="3073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定價權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91394" y="2447827"/>
            <a:ext cx="1524000" cy="61531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引領集團地區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技術標杆建設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91394" y="3772507"/>
            <a:ext cx="1270000" cy="61531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引領集團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OPPOSans M" panose="00020600040101010101" charset="-122"/>
              </a:rPr>
              <a:t>數據化轉型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OPPOSans M" panose="00020600040101010101" charset="-122"/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4546600" y="1893887"/>
            <a:ext cx="3098800" cy="3098800"/>
          </a:xfrm>
          <a:prstGeom prst="ellipse">
            <a:avLst/>
          </a:prstGeom>
          <a:solidFill>
            <a:schemeClr val="bg1">
              <a:alpha val="70000"/>
            </a:schemeClr>
          </a:solidFill>
          <a:ln w="190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381000" algn="ctr" rotWithShape="0">
              <a:schemeClr val="accent1"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8" name="图片 47" descr="城市街道与高楼大厦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7"/>
          <a:stretch>
            <a:fillRect/>
          </a:stretch>
        </p:blipFill>
        <p:spPr>
          <a:xfrm>
            <a:off x="4939155" y="1199560"/>
            <a:ext cx="2313690" cy="3793127"/>
          </a:xfrm>
          <a:custGeom>
            <a:avLst/>
            <a:gdLst>
              <a:gd name="connsiteX0" fmla="*/ 0 w 2313690"/>
              <a:gd name="connsiteY0" fmla="*/ 0 h 3793127"/>
              <a:gd name="connsiteX1" fmla="*/ 2313690 w 2313690"/>
              <a:gd name="connsiteY1" fmla="*/ 0 h 3793127"/>
              <a:gd name="connsiteX2" fmla="*/ 2313690 w 2313690"/>
              <a:gd name="connsiteY2" fmla="*/ 3273330 h 3793127"/>
              <a:gd name="connsiteX3" fmla="*/ 2239216 w 2313690"/>
              <a:gd name="connsiteY3" fmla="*/ 3352383 h 3793127"/>
              <a:gd name="connsiteX4" fmla="*/ 1156845 w 2313690"/>
              <a:gd name="connsiteY4" fmla="*/ 3793127 h 3793127"/>
              <a:gd name="connsiteX5" fmla="*/ 74475 w 2313690"/>
              <a:gd name="connsiteY5" fmla="*/ 3352383 h 3793127"/>
              <a:gd name="connsiteX6" fmla="*/ 0 w 2313690"/>
              <a:gd name="connsiteY6" fmla="*/ 3273329 h 3793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13690" h="3793127">
                <a:moveTo>
                  <a:pt x="0" y="0"/>
                </a:moveTo>
                <a:lnTo>
                  <a:pt x="2313690" y="0"/>
                </a:lnTo>
                <a:lnTo>
                  <a:pt x="2313690" y="3273330"/>
                </a:lnTo>
                <a:lnTo>
                  <a:pt x="2239216" y="3352383"/>
                </a:lnTo>
                <a:cubicBezTo>
                  <a:pt x="1959936" y="3625082"/>
                  <a:pt x="1578015" y="3793127"/>
                  <a:pt x="1156845" y="3793127"/>
                </a:cubicBezTo>
                <a:cubicBezTo>
                  <a:pt x="735676" y="3793127"/>
                  <a:pt x="353755" y="3625082"/>
                  <a:pt x="74475" y="3352383"/>
                </a:cubicBezTo>
                <a:lnTo>
                  <a:pt x="0" y="3273329"/>
                </a:lnTo>
                <a:close/>
              </a:path>
            </a:pathLst>
          </a:custGeom>
        </p:spPr>
      </p:pic>
      <p:sp>
        <p:nvSpPr>
          <p:cNvPr id="49" name="椭圆 48"/>
          <p:cNvSpPr/>
          <p:nvPr/>
        </p:nvSpPr>
        <p:spPr>
          <a:xfrm>
            <a:off x="4546600" y="1893887"/>
            <a:ext cx="3098800" cy="3098800"/>
          </a:xfrm>
          <a:prstGeom prst="ellipse">
            <a:avLst/>
          </a:prstGeom>
          <a:gradFill>
            <a:gsLst>
              <a:gs pos="67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alpha val="70000"/>
                </a:schemeClr>
              </a:gs>
            </a:gsLst>
            <a:lin ang="5400000" scaled="1"/>
          </a:gradFill>
          <a:ln w="19050" cap="flat" cmpd="sng" algn="ctr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文本框 49"/>
          <p:cNvSpPr txBox="1"/>
          <p:nvPr/>
        </p:nvSpPr>
        <p:spPr>
          <a:xfrm>
            <a:off x="8044945" y="3012400"/>
            <a:ext cx="711200" cy="8616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4400">
                <a:gradFill flip="none" rotWithShape="1">
                  <a:gsLst>
                    <a:gs pos="36000">
                      <a:schemeClr val="accent1">
                        <a:lumMod val="40000"/>
                        <a:lumOff val="60000"/>
                      </a:schemeClr>
                    </a:gs>
                    <a:gs pos="72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/>
                    </a:gs>
                    <a:gs pos="0">
                      <a:schemeClr val="accent1">
                        <a:lumMod val="20000"/>
                        <a:lumOff val="80000"/>
                      </a:schemeClr>
                    </a:gs>
                  </a:gsLst>
                  <a:lin ang="2700000" scaled="1"/>
                  <a:tileRect/>
                </a:gradFill>
                <a:latin typeface="锐字锐线怒放黑简1.0" panose="02010604000000000000" pitchFamily="2" charset="-122"/>
                <a:ea typeface="锐字锐线怒放黑简1.0" panose="02010604000000000000" pitchFamily="2" charset="-122"/>
                <a:cs typeface="创客贴金刚体" panose="00020600040101010101" pitchFamily="18" charset="-122"/>
              </a:defRPr>
            </a:lvl1pPr>
          </a:lstStyle>
          <a:p>
            <a:pPr algn="ctr"/>
            <a:r>
              <a:rPr lang="zh-CN" altLang="en-US" sz="2800" dirty="0"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blurRad="50800" dist="38100" dir="5400000" algn="t" rotWithShape="0">
                    <a:schemeClr val="accent5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全面</a:t>
            </a:r>
            <a:endParaRPr lang="en-US" altLang="zh-CN" sz="2800" dirty="0">
              <a:gradFill flip="none" rotWithShape="1">
                <a:gsLst>
                  <a:gs pos="0">
                    <a:schemeClr val="accent1">
                      <a:lumMod val="80000"/>
                      <a:lumOff val="20000"/>
                    </a:schemeClr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effectLst>
                <a:outerShdw blurRad="50800" dist="38100" dir="5400000" algn="t" rotWithShape="0">
                  <a:schemeClr val="accent5">
                    <a:lumMod val="50000"/>
                    <a:alpha val="40000"/>
                  </a:scheme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CN" altLang="en-US" sz="2800" dirty="0"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blurRad="50800" dist="38100" dir="5400000" algn="t" rotWithShape="0">
                    <a:schemeClr val="accent5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提升</a:t>
            </a:r>
            <a:endParaRPr lang="en-US" sz="2800" dirty="0">
              <a:gradFill flip="none" rotWithShape="1">
                <a:gsLst>
                  <a:gs pos="0">
                    <a:schemeClr val="accent1">
                      <a:lumMod val="80000"/>
                      <a:lumOff val="20000"/>
                    </a:schemeClr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effectLst>
                <a:outerShdw blurRad="50800" dist="38100" dir="5400000" algn="t" rotWithShape="0">
                  <a:schemeClr val="accent5">
                    <a:lumMod val="50000"/>
                    <a:alpha val="4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435855" y="3012400"/>
            <a:ext cx="711200" cy="8616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 sz="4400">
                <a:gradFill flip="none" rotWithShape="1">
                  <a:gsLst>
                    <a:gs pos="36000">
                      <a:schemeClr val="accent1">
                        <a:lumMod val="40000"/>
                        <a:lumOff val="60000"/>
                      </a:schemeClr>
                    </a:gs>
                    <a:gs pos="72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/>
                    </a:gs>
                    <a:gs pos="0">
                      <a:schemeClr val="accent1">
                        <a:lumMod val="20000"/>
                        <a:lumOff val="80000"/>
                      </a:schemeClr>
                    </a:gs>
                  </a:gsLst>
                  <a:lin ang="2700000" scaled="1"/>
                  <a:tileRect/>
                </a:gradFill>
                <a:latin typeface="锐字锐线怒放黑简1.0" panose="02010604000000000000" pitchFamily="2" charset="-122"/>
                <a:ea typeface="锐字锐线怒放黑简1.0" panose="02010604000000000000" pitchFamily="2" charset="-122"/>
                <a:cs typeface="创客贴金刚体" panose="00020600040101010101" pitchFamily="18" charset="-122"/>
              </a:defRPr>
            </a:lvl1pPr>
          </a:lstStyle>
          <a:p>
            <a:pPr algn="ctr"/>
            <a:r>
              <a:rPr lang="zh-CN" altLang="en-US" sz="2800" dirty="0"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blurRad="50800" dist="38100" dir="5400000" algn="t" rotWithShape="0">
                    <a:schemeClr val="accent5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承擔</a:t>
            </a:r>
            <a:endParaRPr lang="en-US" altLang="zh-CN" sz="2800" dirty="0">
              <a:gradFill flip="none" rotWithShape="1">
                <a:gsLst>
                  <a:gs pos="0">
                    <a:schemeClr val="accent1">
                      <a:lumMod val="80000"/>
                      <a:lumOff val="20000"/>
                    </a:schemeClr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effectLst>
                <a:outerShdw blurRad="50800" dist="38100" dir="5400000" algn="t" rotWithShape="0">
                  <a:schemeClr val="accent5">
                    <a:lumMod val="50000"/>
                    <a:alpha val="40000"/>
                  </a:scheme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CN" altLang="en-US" sz="2800" dirty="0"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blurRad="50800" dist="38100" dir="5400000" algn="t" rotWithShape="0">
                    <a:schemeClr val="accent5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重任</a:t>
            </a:r>
            <a:endParaRPr lang="en-US" sz="2800" dirty="0">
              <a:gradFill flip="none" rotWithShape="1">
                <a:gsLst>
                  <a:gs pos="0">
                    <a:schemeClr val="accent1">
                      <a:lumMod val="80000"/>
                      <a:lumOff val="20000"/>
                    </a:schemeClr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effectLst>
                <a:outerShdw blurRad="50800" dist="38100" dir="5400000" algn="t" rotWithShape="0">
                  <a:schemeClr val="accent5">
                    <a:lumMod val="50000"/>
                    <a:alpha val="4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弧形 51"/>
          <p:cNvSpPr/>
          <p:nvPr/>
        </p:nvSpPr>
        <p:spPr>
          <a:xfrm>
            <a:off x="2946400" y="290838"/>
            <a:ext cx="6299200" cy="6299200"/>
          </a:xfrm>
          <a:prstGeom prst="arc">
            <a:avLst>
              <a:gd name="adj1" fmla="val 20209387"/>
              <a:gd name="adj2" fmla="val 1403371"/>
            </a:avLst>
          </a:prstGeom>
          <a:noFill/>
          <a:ln w="15875" cap="flat" cmpd="sng" algn="ctr">
            <a:gradFill>
              <a:gsLst>
                <a:gs pos="0">
                  <a:schemeClr val="accent1">
                    <a:alpha val="0"/>
                  </a:schemeClr>
                </a:gs>
                <a:gs pos="20000">
                  <a:schemeClr val="accent1"/>
                </a:gs>
                <a:gs pos="8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弧形 52"/>
          <p:cNvSpPr/>
          <p:nvPr/>
        </p:nvSpPr>
        <p:spPr>
          <a:xfrm flipH="1">
            <a:off x="2946400" y="290838"/>
            <a:ext cx="6299200" cy="6299200"/>
          </a:xfrm>
          <a:prstGeom prst="arc">
            <a:avLst>
              <a:gd name="adj1" fmla="val 20209387"/>
              <a:gd name="adj2" fmla="val 1403371"/>
            </a:avLst>
          </a:prstGeom>
          <a:noFill/>
          <a:ln w="15875" cap="flat" cmpd="sng" algn="ctr">
            <a:gradFill>
              <a:gsLst>
                <a:gs pos="0">
                  <a:schemeClr val="accent1">
                    <a:alpha val="0"/>
                  </a:schemeClr>
                </a:gs>
                <a:gs pos="20000">
                  <a:schemeClr val="accent1"/>
                </a:gs>
                <a:gs pos="8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直接连接符 53"/>
          <p:cNvCxnSpPr/>
          <p:nvPr/>
        </p:nvCxnSpPr>
        <p:spPr>
          <a:xfrm flipH="1">
            <a:off x="0" y="3440438"/>
            <a:ext cx="2946400" cy="0"/>
          </a:xfrm>
          <a:prstGeom prst="line">
            <a:avLst/>
          </a:prstGeom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H="1" flipV="1">
            <a:off x="9139752" y="4032084"/>
            <a:ext cx="2940248" cy="571526"/>
          </a:xfrm>
          <a:prstGeom prst="line">
            <a:avLst/>
          </a:prstGeom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H="1">
            <a:off x="9182060" y="2277266"/>
            <a:ext cx="2897940" cy="563303"/>
          </a:xfrm>
          <a:prstGeom prst="line">
            <a:avLst/>
          </a:prstGeom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H="1">
            <a:off x="9245600" y="3440438"/>
            <a:ext cx="2946400" cy="0"/>
          </a:xfrm>
          <a:prstGeom prst="line">
            <a:avLst/>
          </a:prstGeom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: 圆角 57"/>
          <p:cNvSpPr/>
          <p:nvPr/>
        </p:nvSpPr>
        <p:spPr>
          <a:xfrm>
            <a:off x="2833848" y="5624513"/>
            <a:ext cx="6524306" cy="67273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F18A3">
                  <a:alpha val="0"/>
                </a:srgbClr>
              </a:gs>
              <a:gs pos="100000">
                <a:srgbClr val="0F18A3">
                  <a:alpha val="0"/>
                </a:srgbClr>
              </a:gs>
              <a:gs pos="504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任意多边形: 形状 64"/>
          <p:cNvSpPr/>
          <p:nvPr/>
        </p:nvSpPr>
        <p:spPr>
          <a:xfrm flipH="1">
            <a:off x="695325" y="1853883"/>
            <a:ext cx="394931" cy="394931"/>
          </a:xfrm>
          <a:custGeom>
            <a:avLst/>
            <a:gdLst>
              <a:gd name="connsiteX0" fmla="*/ 319981 w 793552"/>
              <a:gd name="connsiteY0" fmla="*/ 716756 h 793552"/>
              <a:gd name="connsiteX1" fmla="*/ 307181 w 793552"/>
              <a:gd name="connsiteY1" fmla="*/ 729556 h 793552"/>
              <a:gd name="connsiteX2" fmla="*/ 319981 w 793552"/>
              <a:gd name="connsiteY2" fmla="*/ 742355 h 793552"/>
              <a:gd name="connsiteX3" fmla="*/ 332780 w 793552"/>
              <a:gd name="connsiteY3" fmla="*/ 729556 h 793552"/>
              <a:gd name="connsiteX4" fmla="*/ 319981 w 793552"/>
              <a:gd name="connsiteY4" fmla="*/ 716756 h 793552"/>
              <a:gd name="connsiteX5" fmla="*/ 191988 w 793552"/>
              <a:gd name="connsiteY5" fmla="*/ 716756 h 793552"/>
              <a:gd name="connsiteX6" fmla="*/ 179188 w 793552"/>
              <a:gd name="connsiteY6" fmla="*/ 729556 h 793552"/>
              <a:gd name="connsiteX7" fmla="*/ 191988 w 793552"/>
              <a:gd name="connsiteY7" fmla="*/ 742355 h 793552"/>
              <a:gd name="connsiteX8" fmla="*/ 204787 w 793552"/>
              <a:gd name="connsiteY8" fmla="*/ 729556 h 793552"/>
              <a:gd name="connsiteX9" fmla="*/ 191988 w 793552"/>
              <a:gd name="connsiteY9" fmla="*/ 716756 h 793552"/>
              <a:gd name="connsiteX10" fmla="*/ 614363 w 793552"/>
              <a:gd name="connsiteY10" fmla="*/ 691158 h 793552"/>
              <a:gd name="connsiteX11" fmla="*/ 591298 w 793552"/>
              <a:gd name="connsiteY11" fmla="*/ 705941 h 793552"/>
              <a:gd name="connsiteX12" fmla="*/ 584809 w 793552"/>
              <a:gd name="connsiteY12" fmla="*/ 719726 h 793552"/>
              <a:gd name="connsiteX13" fmla="*/ 572343 w 793552"/>
              <a:gd name="connsiteY13" fmla="*/ 710958 h 793552"/>
              <a:gd name="connsiteX14" fmla="*/ 550366 w 793552"/>
              <a:gd name="connsiteY14" fmla="*/ 703957 h 793552"/>
              <a:gd name="connsiteX15" fmla="*/ 511969 w 793552"/>
              <a:gd name="connsiteY15" fmla="*/ 742355 h 793552"/>
              <a:gd name="connsiteX16" fmla="*/ 522055 w 793552"/>
              <a:gd name="connsiteY16" fmla="*/ 767953 h 793552"/>
              <a:gd name="connsiteX17" fmla="*/ 615233 w 793552"/>
              <a:gd name="connsiteY17" fmla="*/ 767953 h 793552"/>
              <a:gd name="connsiteX18" fmla="*/ 614363 w 793552"/>
              <a:gd name="connsiteY18" fmla="*/ 760709 h 793552"/>
              <a:gd name="connsiteX19" fmla="*/ 619047 w 793552"/>
              <a:gd name="connsiteY19" fmla="*/ 743801 h 793552"/>
              <a:gd name="connsiteX20" fmla="*/ 639078 w 793552"/>
              <a:gd name="connsiteY20" fmla="*/ 710408 h 793552"/>
              <a:gd name="connsiteX21" fmla="*/ 614363 w 793552"/>
              <a:gd name="connsiteY21" fmla="*/ 691158 h 793552"/>
              <a:gd name="connsiteX22" fmla="*/ 319981 w 793552"/>
              <a:gd name="connsiteY22" fmla="*/ 691158 h 793552"/>
              <a:gd name="connsiteX23" fmla="*/ 358378 w 793552"/>
              <a:gd name="connsiteY23" fmla="*/ 729556 h 793552"/>
              <a:gd name="connsiteX24" fmla="*/ 319981 w 793552"/>
              <a:gd name="connsiteY24" fmla="*/ 767953 h 793552"/>
              <a:gd name="connsiteX25" fmla="*/ 281583 w 793552"/>
              <a:gd name="connsiteY25" fmla="*/ 729556 h 793552"/>
              <a:gd name="connsiteX26" fmla="*/ 319981 w 793552"/>
              <a:gd name="connsiteY26" fmla="*/ 691158 h 793552"/>
              <a:gd name="connsiteX27" fmla="*/ 191988 w 793552"/>
              <a:gd name="connsiteY27" fmla="*/ 691158 h 793552"/>
              <a:gd name="connsiteX28" fmla="*/ 230385 w 793552"/>
              <a:gd name="connsiteY28" fmla="*/ 729556 h 793552"/>
              <a:gd name="connsiteX29" fmla="*/ 191988 w 793552"/>
              <a:gd name="connsiteY29" fmla="*/ 767953 h 793552"/>
              <a:gd name="connsiteX30" fmla="*/ 153590 w 793552"/>
              <a:gd name="connsiteY30" fmla="*/ 729556 h 793552"/>
              <a:gd name="connsiteX31" fmla="*/ 191988 w 793552"/>
              <a:gd name="connsiteY31" fmla="*/ 691158 h 793552"/>
              <a:gd name="connsiteX32" fmla="*/ 166390 w 793552"/>
              <a:gd name="connsiteY32" fmla="*/ 691158 h 793552"/>
              <a:gd name="connsiteX33" fmla="*/ 127992 w 793552"/>
              <a:gd name="connsiteY33" fmla="*/ 729556 h 793552"/>
              <a:gd name="connsiteX34" fmla="*/ 166390 w 793552"/>
              <a:gd name="connsiteY34" fmla="*/ 767953 h 793552"/>
              <a:gd name="connsiteX35" fmla="*/ 191988 w 793552"/>
              <a:gd name="connsiteY35" fmla="*/ 767953 h 793552"/>
              <a:gd name="connsiteX36" fmla="*/ 319980 w 793552"/>
              <a:gd name="connsiteY36" fmla="*/ 767953 h 793552"/>
              <a:gd name="connsiteX37" fmla="*/ 319981 w 793552"/>
              <a:gd name="connsiteY37" fmla="*/ 767953 h 793552"/>
              <a:gd name="connsiteX38" fmla="*/ 332780 w 793552"/>
              <a:gd name="connsiteY38" fmla="*/ 767953 h 793552"/>
              <a:gd name="connsiteX39" fmla="*/ 345579 w 793552"/>
              <a:gd name="connsiteY39" fmla="*/ 767953 h 793552"/>
              <a:gd name="connsiteX40" fmla="*/ 383977 w 793552"/>
              <a:gd name="connsiteY40" fmla="*/ 729556 h 793552"/>
              <a:gd name="connsiteX41" fmla="*/ 345579 w 793552"/>
              <a:gd name="connsiteY41" fmla="*/ 691158 h 793552"/>
              <a:gd name="connsiteX42" fmla="*/ 319981 w 793552"/>
              <a:gd name="connsiteY42" fmla="*/ 691158 h 793552"/>
              <a:gd name="connsiteX43" fmla="*/ 319980 w 793552"/>
              <a:gd name="connsiteY43" fmla="*/ 691158 h 793552"/>
              <a:gd name="connsiteX44" fmla="*/ 191988 w 793552"/>
              <a:gd name="connsiteY44" fmla="*/ 691158 h 793552"/>
              <a:gd name="connsiteX45" fmla="*/ 711201 w 793552"/>
              <a:gd name="connsiteY45" fmla="*/ 639961 h 793552"/>
              <a:gd name="connsiteX46" fmla="*/ 640998 w 793552"/>
              <a:gd name="connsiteY46" fmla="*/ 756984 h 793552"/>
              <a:gd name="connsiteX47" fmla="*/ 639961 w 793552"/>
              <a:gd name="connsiteY47" fmla="*/ 760709 h 793552"/>
              <a:gd name="connsiteX48" fmla="*/ 647205 w 793552"/>
              <a:gd name="connsiteY48" fmla="*/ 767953 h 793552"/>
              <a:gd name="connsiteX49" fmla="*/ 652760 w 793552"/>
              <a:gd name="connsiteY49" fmla="*/ 767953 h 793552"/>
              <a:gd name="connsiteX50" fmla="*/ 703957 w 793552"/>
              <a:gd name="connsiteY50" fmla="*/ 767953 h 793552"/>
              <a:gd name="connsiteX51" fmla="*/ 767953 w 793552"/>
              <a:gd name="connsiteY51" fmla="*/ 703957 h 793552"/>
              <a:gd name="connsiteX52" fmla="*/ 767953 w 793552"/>
              <a:gd name="connsiteY52" fmla="*/ 639961 h 793552"/>
              <a:gd name="connsiteX53" fmla="*/ 153590 w 793552"/>
              <a:gd name="connsiteY53" fmla="*/ 614362 h 793552"/>
              <a:gd name="connsiteX54" fmla="*/ 179188 w 793552"/>
              <a:gd name="connsiteY54" fmla="*/ 614362 h 793552"/>
              <a:gd name="connsiteX55" fmla="*/ 179188 w 793552"/>
              <a:gd name="connsiteY55" fmla="*/ 639960 h 793552"/>
              <a:gd name="connsiteX56" fmla="*/ 153590 w 793552"/>
              <a:gd name="connsiteY56" fmla="*/ 639960 h 793552"/>
              <a:gd name="connsiteX57" fmla="*/ 102393 w 793552"/>
              <a:gd name="connsiteY57" fmla="*/ 614362 h 793552"/>
              <a:gd name="connsiteX58" fmla="*/ 127991 w 793552"/>
              <a:gd name="connsiteY58" fmla="*/ 614362 h 793552"/>
              <a:gd name="connsiteX59" fmla="*/ 127991 w 793552"/>
              <a:gd name="connsiteY59" fmla="*/ 639960 h 793552"/>
              <a:gd name="connsiteX60" fmla="*/ 102393 w 793552"/>
              <a:gd name="connsiteY60" fmla="*/ 639960 h 793552"/>
              <a:gd name="connsiteX61" fmla="*/ 51197 w 793552"/>
              <a:gd name="connsiteY61" fmla="*/ 614362 h 793552"/>
              <a:gd name="connsiteX62" fmla="*/ 76795 w 793552"/>
              <a:gd name="connsiteY62" fmla="*/ 614362 h 793552"/>
              <a:gd name="connsiteX63" fmla="*/ 76795 w 793552"/>
              <a:gd name="connsiteY63" fmla="*/ 639960 h 793552"/>
              <a:gd name="connsiteX64" fmla="*/ 51197 w 793552"/>
              <a:gd name="connsiteY64" fmla="*/ 639960 h 793552"/>
              <a:gd name="connsiteX65" fmla="*/ 639961 w 793552"/>
              <a:gd name="connsiteY65" fmla="*/ 591324 h 793552"/>
              <a:gd name="connsiteX66" fmla="*/ 639961 w 793552"/>
              <a:gd name="connsiteY66" fmla="*/ 672497 h 793552"/>
              <a:gd name="connsiteX67" fmla="*/ 654411 w 793552"/>
              <a:gd name="connsiteY67" fmla="*/ 684861 h 793552"/>
              <a:gd name="connsiteX68" fmla="*/ 687293 w 793552"/>
              <a:gd name="connsiteY68" fmla="*/ 630054 h 793552"/>
              <a:gd name="connsiteX69" fmla="*/ 486370 w 793552"/>
              <a:gd name="connsiteY69" fmla="*/ 579344 h 793552"/>
              <a:gd name="connsiteX70" fmla="*/ 409575 w 793552"/>
              <a:gd name="connsiteY70" fmla="*/ 631270 h 793552"/>
              <a:gd name="connsiteX71" fmla="*/ 409575 w 793552"/>
              <a:gd name="connsiteY71" fmla="*/ 691158 h 793552"/>
              <a:gd name="connsiteX72" fmla="*/ 396443 w 793552"/>
              <a:gd name="connsiteY72" fmla="*/ 691158 h 793552"/>
              <a:gd name="connsiteX73" fmla="*/ 409575 w 793552"/>
              <a:gd name="connsiteY73" fmla="*/ 729556 h 793552"/>
              <a:gd name="connsiteX74" fmla="*/ 396456 w 793552"/>
              <a:gd name="connsiteY74" fmla="*/ 767953 h 793552"/>
              <a:gd name="connsiteX75" fmla="*/ 491759 w 793552"/>
              <a:gd name="connsiteY75" fmla="*/ 767953 h 793552"/>
              <a:gd name="connsiteX76" fmla="*/ 486370 w 793552"/>
              <a:gd name="connsiteY76" fmla="*/ 742355 h 793552"/>
              <a:gd name="connsiteX77" fmla="*/ 255984 w 793552"/>
              <a:gd name="connsiteY77" fmla="*/ 563166 h 793552"/>
              <a:gd name="connsiteX78" fmla="*/ 255984 w 793552"/>
              <a:gd name="connsiteY78" fmla="*/ 665559 h 793552"/>
              <a:gd name="connsiteX79" fmla="*/ 332780 w 793552"/>
              <a:gd name="connsiteY79" fmla="*/ 665559 h 793552"/>
              <a:gd name="connsiteX80" fmla="*/ 332780 w 793552"/>
              <a:gd name="connsiteY80" fmla="*/ 575965 h 793552"/>
              <a:gd name="connsiteX81" fmla="*/ 319980 w 793552"/>
              <a:gd name="connsiteY81" fmla="*/ 563166 h 793552"/>
              <a:gd name="connsiteX82" fmla="*/ 550162 w 793552"/>
              <a:gd name="connsiteY82" fmla="*/ 536223 h 793552"/>
              <a:gd name="connsiteX83" fmla="*/ 511969 w 793552"/>
              <a:gd name="connsiteY83" fmla="*/ 562039 h 793552"/>
              <a:gd name="connsiteX84" fmla="*/ 511969 w 793552"/>
              <a:gd name="connsiteY84" fmla="*/ 691491 h 793552"/>
              <a:gd name="connsiteX85" fmla="*/ 550366 w 793552"/>
              <a:gd name="connsiteY85" fmla="*/ 678359 h 793552"/>
              <a:gd name="connsiteX86" fmla="*/ 575542 w 793552"/>
              <a:gd name="connsiteY86" fmla="*/ 683555 h 793552"/>
              <a:gd name="connsiteX87" fmla="*/ 614363 w 793552"/>
              <a:gd name="connsiteY87" fmla="*/ 665559 h 793552"/>
              <a:gd name="connsiteX88" fmla="*/ 614363 w 793552"/>
              <a:gd name="connsiteY88" fmla="*/ 570384 h 793552"/>
              <a:gd name="connsiteX89" fmla="*/ 573034 w 793552"/>
              <a:gd name="connsiteY89" fmla="*/ 536569 h 793552"/>
              <a:gd name="connsiteX90" fmla="*/ 563166 w 793552"/>
              <a:gd name="connsiteY90" fmla="*/ 537567 h 793552"/>
              <a:gd name="connsiteX91" fmla="*/ 550162 w 793552"/>
              <a:gd name="connsiteY91" fmla="*/ 536223 h 793552"/>
              <a:gd name="connsiteX92" fmla="*/ 243185 w 793552"/>
              <a:gd name="connsiteY92" fmla="*/ 511969 h 793552"/>
              <a:gd name="connsiteX93" fmla="*/ 204788 w 793552"/>
              <a:gd name="connsiteY93" fmla="*/ 550366 h 793552"/>
              <a:gd name="connsiteX94" fmla="*/ 204788 w 793552"/>
              <a:gd name="connsiteY94" fmla="*/ 588764 h 793552"/>
              <a:gd name="connsiteX95" fmla="*/ 63996 w 793552"/>
              <a:gd name="connsiteY95" fmla="*/ 588764 h 793552"/>
              <a:gd name="connsiteX96" fmla="*/ 25598 w 793552"/>
              <a:gd name="connsiteY96" fmla="*/ 627162 h 793552"/>
              <a:gd name="connsiteX97" fmla="*/ 25598 w 793552"/>
              <a:gd name="connsiteY97" fmla="*/ 665559 h 793552"/>
              <a:gd name="connsiteX98" fmla="*/ 166390 w 793552"/>
              <a:gd name="connsiteY98" fmla="*/ 665559 h 793552"/>
              <a:gd name="connsiteX99" fmla="*/ 230386 w 793552"/>
              <a:gd name="connsiteY99" fmla="*/ 665559 h 793552"/>
              <a:gd name="connsiteX100" fmla="*/ 230386 w 793552"/>
              <a:gd name="connsiteY100" fmla="*/ 563166 h 793552"/>
              <a:gd name="connsiteX101" fmla="*/ 255984 w 793552"/>
              <a:gd name="connsiteY101" fmla="*/ 537567 h 793552"/>
              <a:gd name="connsiteX102" fmla="*/ 319980 w 793552"/>
              <a:gd name="connsiteY102" fmla="*/ 537567 h 793552"/>
              <a:gd name="connsiteX103" fmla="*/ 358378 w 793552"/>
              <a:gd name="connsiteY103" fmla="*/ 575965 h 793552"/>
              <a:gd name="connsiteX104" fmla="*/ 358378 w 793552"/>
              <a:gd name="connsiteY104" fmla="*/ 665559 h 793552"/>
              <a:gd name="connsiteX105" fmla="*/ 383977 w 793552"/>
              <a:gd name="connsiteY105" fmla="*/ 665559 h 793552"/>
              <a:gd name="connsiteX106" fmla="*/ 383977 w 793552"/>
              <a:gd name="connsiteY106" fmla="*/ 575965 h 793552"/>
              <a:gd name="connsiteX107" fmla="*/ 319980 w 793552"/>
              <a:gd name="connsiteY107" fmla="*/ 511969 h 793552"/>
              <a:gd name="connsiteX108" fmla="*/ 623834 w 793552"/>
              <a:gd name="connsiteY108" fmla="*/ 492975 h 793552"/>
              <a:gd name="connsiteX109" fmla="*/ 600104 w 793552"/>
              <a:gd name="connsiteY109" fmla="*/ 525651 h 793552"/>
              <a:gd name="connsiteX110" fmla="*/ 708526 w 793552"/>
              <a:gd name="connsiteY110" fmla="*/ 614363 h 793552"/>
              <a:gd name="connsiteX111" fmla="*/ 761413 w 793552"/>
              <a:gd name="connsiteY111" fmla="*/ 614363 h 793552"/>
              <a:gd name="connsiteX112" fmla="*/ 499861 w 793552"/>
              <a:gd name="connsiteY112" fmla="*/ 480419 h 793552"/>
              <a:gd name="connsiteX113" fmla="*/ 403943 w 793552"/>
              <a:gd name="connsiteY113" fmla="*/ 544991 h 793552"/>
              <a:gd name="connsiteX114" fmla="*/ 409575 w 793552"/>
              <a:gd name="connsiteY114" fmla="*/ 575965 h 793552"/>
              <a:gd name="connsiteX115" fmla="*/ 409575 w 793552"/>
              <a:gd name="connsiteY115" fmla="*/ 600360 h 793552"/>
              <a:gd name="connsiteX116" fmla="*/ 523462 w 793552"/>
              <a:gd name="connsiteY116" fmla="*/ 523360 h 793552"/>
              <a:gd name="connsiteX117" fmla="*/ 499861 w 793552"/>
              <a:gd name="connsiteY117" fmla="*/ 480419 h 793552"/>
              <a:gd name="connsiteX118" fmla="*/ 563166 w 793552"/>
              <a:gd name="connsiteY118" fmla="*/ 435173 h 793552"/>
              <a:gd name="connsiteX119" fmla="*/ 524768 w 793552"/>
              <a:gd name="connsiteY119" fmla="*/ 473571 h 793552"/>
              <a:gd name="connsiteX120" fmla="*/ 563166 w 793552"/>
              <a:gd name="connsiteY120" fmla="*/ 511969 h 793552"/>
              <a:gd name="connsiteX121" fmla="*/ 601563 w 793552"/>
              <a:gd name="connsiteY121" fmla="*/ 473571 h 793552"/>
              <a:gd name="connsiteX122" fmla="*/ 563166 w 793552"/>
              <a:gd name="connsiteY122" fmla="*/ 435173 h 793552"/>
              <a:gd name="connsiteX123" fmla="*/ 204788 w 793552"/>
              <a:gd name="connsiteY123" fmla="*/ 409575 h 793552"/>
              <a:gd name="connsiteX124" fmla="*/ 204788 w 793552"/>
              <a:gd name="connsiteY124" fmla="*/ 435173 h 793552"/>
              <a:gd name="connsiteX125" fmla="*/ 307181 w 793552"/>
              <a:gd name="connsiteY125" fmla="*/ 435173 h 793552"/>
              <a:gd name="connsiteX126" fmla="*/ 307181 w 793552"/>
              <a:gd name="connsiteY126" fmla="*/ 409575 h 793552"/>
              <a:gd name="connsiteX127" fmla="*/ 25598 w 793552"/>
              <a:gd name="connsiteY127" fmla="*/ 409575 h 793552"/>
              <a:gd name="connsiteX128" fmla="*/ 25598 w 793552"/>
              <a:gd name="connsiteY128" fmla="*/ 435173 h 793552"/>
              <a:gd name="connsiteX129" fmla="*/ 127992 w 793552"/>
              <a:gd name="connsiteY129" fmla="*/ 435173 h 793552"/>
              <a:gd name="connsiteX130" fmla="*/ 127992 w 793552"/>
              <a:gd name="connsiteY130" fmla="*/ 409575 h 793552"/>
              <a:gd name="connsiteX131" fmla="*/ 204788 w 793552"/>
              <a:gd name="connsiteY131" fmla="*/ 358378 h 793552"/>
              <a:gd name="connsiteX132" fmla="*/ 204788 w 793552"/>
              <a:gd name="connsiteY132" fmla="*/ 383977 h 793552"/>
              <a:gd name="connsiteX133" fmla="*/ 307181 w 793552"/>
              <a:gd name="connsiteY133" fmla="*/ 383977 h 793552"/>
              <a:gd name="connsiteX134" fmla="*/ 307181 w 793552"/>
              <a:gd name="connsiteY134" fmla="*/ 358378 h 793552"/>
              <a:gd name="connsiteX135" fmla="*/ 25598 w 793552"/>
              <a:gd name="connsiteY135" fmla="*/ 358378 h 793552"/>
              <a:gd name="connsiteX136" fmla="*/ 25598 w 793552"/>
              <a:gd name="connsiteY136" fmla="*/ 383977 h 793552"/>
              <a:gd name="connsiteX137" fmla="*/ 127992 w 793552"/>
              <a:gd name="connsiteY137" fmla="*/ 383977 h 793552"/>
              <a:gd name="connsiteX138" fmla="*/ 127992 w 793552"/>
              <a:gd name="connsiteY138" fmla="*/ 358378 h 793552"/>
              <a:gd name="connsiteX139" fmla="*/ 511969 w 793552"/>
              <a:gd name="connsiteY139" fmla="*/ 281583 h 793552"/>
              <a:gd name="connsiteX140" fmla="*/ 511969 w 793552"/>
              <a:gd name="connsiteY140" fmla="*/ 435570 h 793552"/>
              <a:gd name="connsiteX141" fmla="*/ 563166 w 793552"/>
              <a:gd name="connsiteY141" fmla="*/ 409575 h 793552"/>
              <a:gd name="connsiteX142" fmla="*/ 614363 w 793552"/>
              <a:gd name="connsiteY142" fmla="*/ 435570 h 793552"/>
              <a:gd name="connsiteX143" fmla="*/ 614363 w 793552"/>
              <a:gd name="connsiteY143" fmla="*/ 281583 h 793552"/>
              <a:gd name="connsiteX144" fmla="*/ 153591 w 793552"/>
              <a:gd name="connsiteY144" fmla="*/ 255984 h 793552"/>
              <a:gd name="connsiteX145" fmla="*/ 153591 w 793552"/>
              <a:gd name="connsiteY145" fmla="*/ 460772 h 793552"/>
              <a:gd name="connsiteX146" fmla="*/ 179189 w 793552"/>
              <a:gd name="connsiteY146" fmla="*/ 460772 h 793552"/>
              <a:gd name="connsiteX147" fmla="*/ 179189 w 793552"/>
              <a:gd name="connsiteY147" fmla="*/ 255984 h 793552"/>
              <a:gd name="connsiteX148" fmla="*/ 537566 w 793552"/>
              <a:gd name="connsiteY148" fmla="*/ 179188 h 793552"/>
              <a:gd name="connsiteX149" fmla="*/ 537566 w 793552"/>
              <a:gd name="connsiteY149" fmla="*/ 204787 h 793552"/>
              <a:gd name="connsiteX150" fmla="*/ 588763 w 793552"/>
              <a:gd name="connsiteY150" fmla="*/ 204787 h 793552"/>
              <a:gd name="connsiteX151" fmla="*/ 588763 w 793552"/>
              <a:gd name="connsiteY151" fmla="*/ 179188 h 793552"/>
              <a:gd name="connsiteX152" fmla="*/ 281583 w 793552"/>
              <a:gd name="connsiteY152" fmla="*/ 162128 h 793552"/>
              <a:gd name="connsiteX153" fmla="*/ 230386 w 793552"/>
              <a:gd name="connsiteY153" fmla="*/ 230386 h 793552"/>
              <a:gd name="connsiteX154" fmla="*/ 332780 w 793552"/>
              <a:gd name="connsiteY154" fmla="*/ 230386 h 793552"/>
              <a:gd name="connsiteX155" fmla="*/ 665559 w 793552"/>
              <a:gd name="connsiteY155" fmla="*/ 153591 h 793552"/>
              <a:gd name="connsiteX156" fmla="*/ 665559 w 793552"/>
              <a:gd name="connsiteY156" fmla="*/ 230386 h 793552"/>
              <a:gd name="connsiteX157" fmla="*/ 767953 w 793552"/>
              <a:gd name="connsiteY157" fmla="*/ 230386 h 793552"/>
              <a:gd name="connsiteX158" fmla="*/ 767953 w 793552"/>
              <a:gd name="connsiteY158" fmla="*/ 153591 h 793552"/>
              <a:gd name="connsiteX159" fmla="*/ 441573 w 793552"/>
              <a:gd name="connsiteY159" fmla="*/ 153591 h 793552"/>
              <a:gd name="connsiteX160" fmla="*/ 383977 w 793552"/>
              <a:gd name="connsiteY160" fmla="*/ 230386 h 793552"/>
              <a:gd name="connsiteX161" fmla="*/ 460772 w 793552"/>
              <a:gd name="connsiteY161" fmla="*/ 230386 h 793552"/>
              <a:gd name="connsiteX162" fmla="*/ 460772 w 793552"/>
              <a:gd name="connsiteY162" fmla="*/ 153591 h 793552"/>
              <a:gd name="connsiteX163" fmla="*/ 307181 w 793552"/>
              <a:gd name="connsiteY163" fmla="*/ 153591 h 793552"/>
              <a:gd name="connsiteX164" fmla="*/ 358378 w 793552"/>
              <a:gd name="connsiteY164" fmla="*/ 221849 h 793552"/>
              <a:gd name="connsiteX165" fmla="*/ 409575 w 793552"/>
              <a:gd name="connsiteY165" fmla="*/ 153591 h 793552"/>
              <a:gd name="connsiteX166" fmla="*/ 153591 w 793552"/>
              <a:gd name="connsiteY166" fmla="*/ 153591 h 793552"/>
              <a:gd name="connsiteX167" fmla="*/ 204788 w 793552"/>
              <a:gd name="connsiteY167" fmla="*/ 221849 h 793552"/>
              <a:gd name="connsiteX168" fmla="*/ 255984 w 793552"/>
              <a:gd name="connsiteY168" fmla="*/ 153591 h 793552"/>
              <a:gd name="connsiteX169" fmla="*/ 121196 w 793552"/>
              <a:gd name="connsiteY169" fmla="*/ 153591 h 793552"/>
              <a:gd name="connsiteX170" fmla="*/ 65391 w 793552"/>
              <a:gd name="connsiteY170" fmla="*/ 220556 h 793552"/>
              <a:gd name="connsiteX171" fmla="*/ 63996 w 793552"/>
              <a:gd name="connsiteY171" fmla="*/ 224396 h 793552"/>
              <a:gd name="connsiteX172" fmla="*/ 69999 w 793552"/>
              <a:gd name="connsiteY172" fmla="*/ 230386 h 793552"/>
              <a:gd name="connsiteX173" fmla="*/ 179189 w 793552"/>
              <a:gd name="connsiteY173" fmla="*/ 230386 h 793552"/>
              <a:gd name="connsiteX174" fmla="*/ 121593 w 793552"/>
              <a:gd name="connsiteY174" fmla="*/ 153591 h 793552"/>
              <a:gd name="connsiteX175" fmla="*/ 511968 w 793552"/>
              <a:gd name="connsiteY175" fmla="*/ 153590 h 793552"/>
              <a:gd name="connsiteX176" fmla="*/ 614362 w 793552"/>
              <a:gd name="connsiteY176" fmla="*/ 153590 h 793552"/>
              <a:gd name="connsiteX177" fmla="*/ 614362 w 793552"/>
              <a:gd name="connsiteY177" fmla="*/ 230385 h 793552"/>
              <a:gd name="connsiteX178" fmla="*/ 511968 w 793552"/>
              <a:gd name="connsiteY178" fmla="*/ 230385 h 793552"/>
              <a:gd name="connsiteX179" fmla="*/ 499170 w 793552"/>
              <a:gd name="connsiteY179" fmla="*/ 127992 h 793552"/>
              <a:gd name="connsiteX180" fmla="*/ 486370 w 793552"/>
              <a:gd name="connsiteY180" fmla="*/ 140791 h 793552"/>
              <a:gd name="connsiteX181" fmla="*/ 486370 w 793552"/>
              <a:gd name="connsiteY181" fmla="*/ 243185 h 793552"/>
              <a:gd name="connsiteX182" fmla="*/ 499170 w 793552"/>
              <a:gd name="connsiteY182" fmla="*/ 255984 h 793552"/>
              <a:gd name="connsiteX183" fmla="*/ 627162 w 793552"/>
              <a:gd name="connsiteY183" fmla="*/ 255984 h 793552"/>
              <a:gd name="connsiteX184" fmla="*/ 639961 w 793552"/>
              <a:gd name="connsiteY184" fmla="*/ 243185 h 793552"/>
              <a:gd name="connsiteX185" fmla="*/ 639961 w 793552"/>
              <a:gd name="connsiteY185" fmla="*/ 140791 h 793552"/>
              <a:gd name="connsiteX186" fmla="*/ 627162 w 793552"/>
              <a:gd name="connsiteY186" fmla="*/ 127992 h 793552"/>
              <a:gd name="connsiteX187" fmla="*/ 616487 w 793552"/>
              <a:gd name="connsiteY187" fmla="*/ 50275 h 793552"/>
              <a:gd name="connsiteX188" fmla="*/ 636518 w 793552"/>
              <a:gd name="connsiteY188" fmla="*/ 103686 h 793552"/>
              <a:gd name="connsiteX189" fmla="*/ 663204 w 793552"/>
              <a:gd name="connsiteY189" fmla="*/ 127992 h 793552"/>
              <a:gd name="connsiteX190" fmla="*/ 717524 w 793552"/>
              <a:gd name="connsiteY190" fmla="*/ 127992 h 793552"/>
              <a:gd name="connsiteX191" fmla="*/ 516039 w 793552"/>
              <a:gd name="connsiteY191" fmla="*/ 33764 h 793552"/>
              <a:gd name="connsiteX192" fmla="*/ 242776 w 793552"/>
              <a:gd name="connsiteY192" fmla="*/ 127979 h 793552"/>
              <a:gd name="connsiteX193" fmla="*/ 463140 w 793552"/>
              <a:gd name="connsiteY193" fmla="*/ 127979 h 793552"/>
              <a:gd name="connsiteX194" fmla="*/ 489826 w 793552"/>
              <a:gd name="connsiteY194" fmla="*/ 103674 h 793552"/>
              <a:gd name="connsiteX195" fmla="*/ 546437 w 793552"/>
              <a:gd name="connsiteY195" fmla="*/ 25598 h 793552"/>
              <a:gd name="connsiteX196" fmla="*/ 517639 w 793552"/>
              <a:gd name="connsiteY196" fmla="*/ 102394 h 793552"/>
              <a:gd name="connsiteX197" fmla="*/ 608692 w 793552"/>
              <a:gd name="connsiteY197" fmla="*/ 102394 h 793552"/>
              <a:gd name="connsiteX198" fmla="*/ 579894 w 793552"/>
              <a:gd name="connsiteY198" fmla="*/ 25598 h 793552"/>
              <a:gd name="connsiteX199" fmla="*/ 535417 w 793552"/>
              <a:gd name="connsiteY199" fmla="*/ 0 h 793552"/>
              <a:gd name="connsiteX200" fmla="*/ 593116 w 793552"/>
              <a:gd name="connsiteY200" fmla="*/ 0 h 793552"/>
              <a:gd name="connsiteX201" fmla="*/ 759506 w 793552"/>
              <a:gd name="connsiteY201" fmla="*/ 127992 h 793552"/>
              <a:gd name="connsiteX202" fmla="*/ 793552 w 793552"/>
              <a:gd name="connsiteY202" fmla="*/ 127992 h 793552"/>
              <a:gd name="connsiteX203" fmla="*/ 793552 w 793552"/>
              <a:gd name="connsiteY203" fmla="*/ 255984 h 793552"/>
              <a:gd name="connsiteX204" fmla="*/ 663204 w 793552"/>
              <a:gd name="connsiteY204" fmla="*/ 255984 h 793552"/>
              <a:gd name="connsiteX205" fmla="*/ 639961 w 793552"/>
              <a:gd name="connsiteY205" fmla="*/ 279228 h 793552"/>
              <a:gd name="connsiteX206" fmla="*/ 639961 w 793552"/>
              <a:gd name="connsiteY206" fmla="*/ 473059 h 793552"/>
              <a:gd name="connsiteX207" fmla="*/ 793552 w 793552"/>
              <a:gd name="connsiteY207" fmla="*/ 608590 h 793552"/>
              <a:gd name="connsiteX208" fmla="*/ 793552 w 793552"/>
              <a:gd name="connsiteY208" fmla="*/ 614363 h 793552"/>
              <a:gd name="connsiteX209" fmla="*/ 793552 w 793552"/>
              <a:gd name="connsiteY209" fmla="*/ 627162 h 793552"/>
              <a:gd name="connsiteX210" fmla="*/ 793552 w 793552"/>
              <a:gd name="connsiteY210" fmla="*/ 703957 h 793552"/>
              <a:gd name="connsiteX211" fmla="*/ 703957 w 793552"/>
              <a:gd name="connsiteY211" fmla="*/ 793552 h 793552"/>
              <a:gd name="connsiteX212" fmla="*/ 652760 w 793552"/>
              <a:gd name="connsiteY212" fmla="*/ 793552 h 793552"/>
              <a:gd name="connsiteX213" fmla="*/ 647205 w 793552"/>
              <a:gd name="connsiteY213" fmla="*/ 793552 h 793552"/>
              <a:gd name="connsiteX214" fmla="*/ 345579 w 793552"/>
              <a:gd name="connsiteY214" fmla="*/ 793552 h 793552"/>
              <a:gd name="connsiteX215" fmla="*/ 332780 w 793552"/>
              <a:gd name="connsiteY215" fmla="*/ 793552 h 793552"/>
              <a:gd name="connsiteX216" fmla="*/ 166390 w 793552"/>
              <a:gd name="connsiteY216" fmla="*/ 793552 h 793552"/>
              <a:gd name="connsiteX217" fmla="*/ 102394 w 793552"/>
              <a:gd name="connsiteY217" fmla="*/ 729556 h 793552"/>
              <a:gd name="connsiteX218" fmla="*/ 115526 w 793552"/>
              <a:gd name="connsiteY218" fmla="*/ 691158 h 793552"/>
              <a:gd name="connsiteX219" fmla="*/ 0 w 793552"/>
              <a:gd name="connsiteY219" fmla="*/ 691158 h 793552"/>
              <a:gd name="connsiteX220" fmla="*/ 0 w 793552"/>
              <a:gd name="connsiteY220" fmla="*/ 627162 h 793552"/>
              <a:gd name="connsiteX221" fmla="*/ 63996 w 793552"/>
              <a:gd name="connsiteY221" fmla="*/ 563166 h 793552"/>
              <a:gd name="connsiteX222" fmla="*/ 179189 w 793552"/>
              <a:gd name="connsiteY222" fmla="*/ 563166 h 793552"/>
              <a:gd name="connsiteX223" fmla="*/ 179189 w 793552"/>
              <a:gd name="connsiteY223" fmla="*/ 550366 h 793552"/>
              <a:gd name="connsiteX224" fmla="*/ 243185 w 793552"/>
              <a:gd name="connsiteY224" fmla="*/ 486370 h 793552"/>
              <a:gd name="connsiteX225" fmla="*/ 319980 w 793552"/>
              <a:gd name="connsiteY225" fmla="*/ 486370 h 793552"/>
              <a:gd name="connsiteX226" fmla="*/ 391643 w 793552"/>
              <a:gd name="connsiteY226" fmla="*/ 522426 h 793552"/>
              <a:gd name="connsiteX227" fmla="*/ 486370 w 793552"/>
              <a:gd name="connsiteY227" fmla="*/ 458647 h 793552"/>
              <a:gd name="connsiteX228" fmla="*/ 486370 w 793552"/>
              <a:gd name="connsiteY228" fmla="*/ 279228 h 793552"/>
              <a:gd name="connsiteX229" fmla="*/ 463127 w 793552"/>
              <a:gd name="connsiteY229" fmla="*/ 255984 h 793552"/>
              <a:gd name="connsiteX230" fmla="*/ 204788 w 793552"/>
              <a:gd name="connsiteY230" fmla="*/ 255984 h 793552"/>
              <a:gd name="connsiteX231" fmla="*/ 204788 w 793552"/>
              <a:gd name="connsiteY231" fmla="*/ 332780 h 793552"/>
              <a:gd name="connsiteX232" fmla="*/ 332780 w 793552"/>
              <a:gd name="connsiteY232" fmla="*/ 332780 h 793552"/>
              <a:gd name="connsiteX233" fmla="*/ 332780 w 793552"/>
              <a:gd name="connsiteY233" fmla="*/ 460772 h 793552"/>
              <a:gd name="connsiteX234" fmla="*/ 204788 w 793552"/>
              <a:gd name="connsiteY234" fmla="*/ 460772 h 793552"/>
              <a:gd name="connsiteX235" fmla="*/ 179189 w 793552"/>
              <a:gd name="connsiteY235" fmla="*/ 486370 h 793552"/>
              <a:gd name="connsiteX236" fmla="*/ 153591 w 793552"/>
              <a:gd name="connsiteY236" fmla="*/ 486370 h 793552"/>
              <a:gd name="connsiteX237" fmla="*/ 127992 w 793552"/>
              <a:gd name="connsiteY237" fmla="*/ 460772 h 793552"/>
              <a:gd name="connsiteX238" fmla="*/ 0 w 793552"/>
              <a:gd name="connsiteY238" fmla="*/ 460772 h 793552"/>
              <a:gd name="connsiteX239" fmla="*/ 0 w 793552"/>
              <a:gd name="connsiteY239" fmla="*/ 332780 h 793552"/>
              <a:gd name="connsiteX240" fmla="*/ 127992 w 793552"/>
              <a:gd name="connsiteY240" fmla="*/ 332780 h 793552"/>
              <a:gd name="connsiteX241" fmla="*/ 127992 w 793552"/>
              <a:gd name="connsiteY241" fmla="*/ 255984 h 793552"/>
              <a:gd name="connsiteX242" fmla="*/ 69999 w 793552"/>
              <a:gd name="connsiteY242" fmla="*/ 255984 h 793552"/>
              <a:gd name="connsiteX243" fmla="*/ 38398 w 793552"/>
              <a:gd name="connsiteY243" fmla="*/ 224396 h 793552"/>
              <a:gd name="connsiteX244" fmla="*/ 45744 w 793552"/>
              <a:gd name="connsiteY244" fmla="*/ 204148 h 793552"/>
              <a:gd name="connsiteX245" fmla="*/ 109190 w 793552"/>
              <a:gd name="connsiteY245" fmla="*/ 127992 h 793552"/>
              <a:gd name="connsiteX246" fmla="*/ 164240 w 793552"/>
              <a:gd name="connsiteY246" fmla="*/ 127992 h 79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793552" h="793552">
                <a:moveTo>
                  <a:pt x="319981" y="716756"/>
                </a:moveTo>
                <a:cubicBezTo>
                  <a:pt x="312915" y="716756"/>
                  <a:pt x="307181" y="722503"/>
                  <a:pt x="307181" y="729556"/>
                </a:cubicBezTo>
                <a:cubicBezTo>
                  <a:pt x="307181" y="736608"/>
                  <a:pt x="312915" y="742355"/>
                  <a:pt x="319981" y="742355"/>
                </a:cubicBezTo>
                <a:cubicBezTo>
                  <a:pt x="327046" y="742355"/>
                  <a:pt x="332780" y="736608"/>
                  <a:pt x="332780" y="729556"/>
                </a:cubicBezTo>
                <a:cubicBezTo>
                  <a:pt x="332780" y="722503"/>
                  <a:pt x="327046" y="716756"/>
                  <a:pt x="319981" y="716756"/>
                </a:cubicBezTo>
                <a:close/>
                <a:moveTo>
                  <a:pt x="191988" y="716756"/>
                </a:moveTo>
                <a:cubicBezTo>
                  <a:pt x="184922" y="716756"/>
                  <a:pt x="179188" y="722503"/>
                  <a:pt x="179188" y="729556"/>
                </a:cubicBezTo>
                <a:cubicBezTo>
                  <a:pt x="179188" y="736608"/>
                  <a:pt x="184922" y="742355"/>
                  <a:pt x="191988" y="742355"/>
                </a:cubicBezTo>
                <a:cubicBezTo>
                  <a:pt x="199053" y="742355"/>
                  <a:pt x="204787" y="736608"/>
                  <a:pt x="204787" y="729556"/>
                </a:cubicBezTo>
                <a:cubicBezTo>
                  <a:pt x="204787" y="722503"/>
                  <a:pt x="199053" y="716756"/>
                  <a:pt x="191988" y="716756"/>
                </a:cubicBezTo>
                <a:close/>
                <a:moveTo>
                  <a:pt x="614363" y="691158"/>
                </a:moveTo>
                <a:cubicBezTo>
                  <a:pt x="604418" y="691158"/>
                  <a:pt x="595573" y="696815"/>
                  <a:pt x="591298" y="705941"/>
                </a:cubicBezTo>
                <a:lnTo>
                  <a:pt x="584809" y="719726"/>
                </a:lnTo>
                <a:lnTo>
                  <a:pt x="572343" y="710958"/>
                </a:lnTo>
                <a:cubicBezTo>
                  <a:pt x="565828" y="706376"/>
                  <a:pt x="558225" y="703957"/>
                  <a:pt x="550366" y="703957"/>
                </a:cubicBezTo>
                <a:cubicBezTo>
                  <a:pt x="529197" y="703957"/>
                  <a:pt x="511969" y="721185"/>
                  <a:pt x="511969" y="742355"/>
                </a:cubicBezTo>
                <a:cubicBezTo>
                  <a:pt x="511969" y="751903"/>
                  <a:pt x="515706" y="760926"/>
                  <a:pt x="522055" y="767953"/>
                </a:cubicBezTo>
                <a:lnTo>
                  <a:pt x="615233" y="767953"/>
                </a:lnTo>
                <a:cubicBezTo>
                  <a:pt x="614695" y="765624"/>
                  <a:pt x="614363" y="763205"/>
                  <a:pt x="614363" y="760709"/>
                </a:cubicBezTo>
                <a:cubicBezTo>
                  <a:pt x="614363" y="754744"/>
                  <a:pt x="615988" y="748908"/>
                  <a:pt x="619047" y="743801"/>
                </a:cubicBezTo>
                <a:lnTo>
                  <a:pt x="639078" y="710408"/>
                </a:lnTo>
                <a:cubicBezTo>
                  <a:pt x="636249" y="699234"/>
                  <a:pt x="626227" y="691158"/>
                  <a:pt x="614363" y="691158"/>
                </a:cubicBezTo>
                <a:close/>
                <a:moveTo>
                  <a:pt x="319981" y="691158"/>
                </a:moveTo>
                <a:cubicBezTo>
                  <a:pt x="341151" y="691158"/>
                  <a:pt x="358378" y="708386"/>
                  <a:pt x="358378" y="729556"/>
                </a:cubicBezTo>
                <a:cubicBezTo>
                  <a:pt x="358378" y="750726"/>
                  <a:pt x="341151" y="767953"/>
                  <a:pt x="319981" y="767953"/>
                </a:cubicBezTo>
                <a:cubicBezTo>
                  <a:pt x="298811" y="767953"/>
                  <a:pt x="281583" y="750726"/>
                  <a:pt x="281583" y="729556"/>
                </a:cubicBezTo>
                <a:cubicBezTo>
                  <a:pt x="281583" y="708386"/>
                  <a:pt x="298811" y="691158"/>
                  <a:pt x="319981" y="691158"/>
                </a:cubicBezTo>
                <a:close/>
                <a:moveTo>
                  <a:pt x="191988" y="691158"/>
                </a:moveTo>
                <a:cubicBezTo>
                  <a:pt x="213158" y="691158"/>
                  <a:pt x="230385" y="708386"/>
                  <a:pt x="230385" y="729556"/>
                </a:cubicBezTo>
                <a:cubicBezTo>
                  <a:pt x="230385" y="750726"/>
                  <a:pt x="213158" y="767953"/>
                  <a:pt x="191988" y="767953"/>
                </a:cubicBezTo>
                <a:cubicBezTo>
                  <a:pt x="170818" y="767953"/>
                  <a:pt x="153590" y="750726"/>
                  <a:pt x="153590" y="729556"/>
                </a:cubicBezTo>
                <a:cubicBezTo>
                  <a:pt x="153590" y="708386"/>
                  <a:pt x="170818" y="691158"/>
                  <a:pt x="191988" y="691158"/>
                </a:cubicBezTo>
                <a:close/>
                <a:moveTo>
                  <a:pt x="166390" y="691158"/>
                </a:moveTo>
                <a:cubicBezTo>
                  <a:pt x="145220" y="691158"/>
                  <a:pt x="127992" y="708386"/>
                  <a:pt x="127992" y="729556"/>
                </a:cubicBezTo>
                <a:cubicBezTo>
                  <a:pt x="127992" y="750725"/>
                  <a:pt x="145220" y="767953"/>
                  <a:pt x="166390" y="767953"/>
                </a:cubicBezTo>
                <a:lnTo>
                  <a:pt x="191988" y="767953"/>
                </a:lnTo>
                <a:lnTo>
                  <a:pt x="319980" y="767953"/>
                </a:lnTo>
                <a:lnTo>
                  <a:pt x="319981" y="767953"/>
                </a:lnTo>
                <a:lnTo>
                  <a:pt x="332780" y="767953"/>
                </a:lnTo>
                <a:lnTo>
                  <a:pt x="345579" y="767953"/>
                </a:lnTo>
                <a:cubicBezTo>
                  <a:pt x="366749" y="767953"/>
                  <a:pt x="383977" y="750725"/>
                  <a:pt x="383977" y="729556"/>
                </a:cubicBezTo>
                <a:cubicBezTo>
                  <a:pt x="383977" y="708386"/>
                  <a:pt x="366749" y="691158"/>
                  <a:pt x="345579" y="691158"/>
                </a:cubicBezTo>
                <a:lnTo>
                  <a:pt x="319981" y="691158"/>
                </a:lnTo>
                <a:lnTo>
                  <a:pt x="319980" y="691158"/>
                </a:lnTo>
                <a:lnTo>
                  <a:pt x="191988" y="691158"/>
                </a:lnTo>
                <a:close/>
                <a:moveTo>
                  <a:pt x="711201" y="639961"/>
                </a:moveTo>
                <a:lnTo>
                  <a:pt x="640998" y="756984"/>
                </a:lnTo>
                <a:cubicBezTo>
                  <a:pt x="640319" y="758111"/>
                  <a:pt x="639961" y="759403"/>
                  <a:pt x="639961" y="760709"/>
                </a:cubicBezTo>
                <a:cubicBezTo>
                  <a:pt x="639961" y="764702"/>
                  <a:pt x="643212" y="767953"/>
                  <a:pt x="647205" y="767953"/>
                </a:cubicBezTo>
                <a:lnTo>
                  <a:pt x="652760" y="767953"/>
                </a:lnTo>
                <a:lnTo>
                  <a:pt x="703957" y="767953"/>
                </a:lnTo>
                <a:cubicBezTo>
                  <a:pt x="739245" y="767953"/>
                  <a:pt x="767953" y="739245"/>
                  <a:pt x="767953" y="703957"/>
                </a:cubicBezTo>
                <a:lnTo>
                  <a:pt x="767953" y="639961"/>
                </a:lnTo>
                <a:close/>
                <a:moveTo>
                  <a:pt x="153590" y="614362"/>
                </a:moveTo>
                <a:lnTo>
                  <a:pt x="179188" y="614362"/>
                </a:lnTo>
                <a:lnTo>
                  <a:pt x="179188" y="639960"/>
                </a:lnTo>
                <a:lnTo>
                  <a:pt x="153590" y="639960"/>
                </a:lnTo>
                <a:close/>
                <a:moveTo>
                  <a:pt x="102393" y="614362"/>
                </a:moveTo>
                <a:lnTo>
                  <a:pt x="127991" y="614362"/>
                </a:lnTo>
                <a:lnTo>
                  <a:pt x="127991" y="639960"/>
                </a:lnTo>
                <a:lnTo>
                  <a:pt x="102393" y="639960"/>
                </a:lnTo>
                <a:close/>
                <a:moveTo>
                  <a:pt x="51197" y="614362"/>
                </a:moveTo>
                <a:lnTo>
                  <a:pt x="76795" y="614362"/>
                </a:lnTo>
                <a:lnTo>
                  <a:pt x="76795" y="639960"/>
                </a:lnTo>
                <a:lnTo>
                  <a:pt x="51197" y="639960"/>
                </a:lnTo>
                <a:close/>
                <a:moveTo>
                  <a:pt x="639961" y="591324"/>
                </a:moveTo>
                <a:lnTo>
                  <a:pt x="639961" y="672497"/>
                </a:lnTo>
                <a:cubicBezTo>
                  <a:pt x="645516" y="675696"/>
                  <a:pt x="650431" y="679856"/>
                  <a:pt x="654411" y="684861"/>
                </a:cubicBezTo>
                <a:lnTo>
                  <a:pt x="687293" y="630054"/>
                </a:lnTo>
                <a:close/>
                <a:moveTo>
                  <a:pt x="486370" y="579344"/>
                </a:moveTo>
                <a:lnTo>
                  <a:pt x="409575" y="631270"/>
                </a:lnTo>
                <a:lnTo>
                  <a:pt x="409575" y="691158"/>
                </a:lnTo>
                <a:lnTo>
                  <a:pt x="396443" y="691158"/>
                </a:lnTo>
                <a:cubicBezTo>
                  <a:pt x="404571" y="701884"/>
                  <a:pt x="409575" y="715092"/>
                  <a:pt x="409575" y="729556"/>
                </a:cubicBezTo>
                <a:cubicBezTo>
                  <a:pt x="409575" y="744019"/>
                  <a:pt x="404571" y="757227"/>
                  <a:pt x="396456" y="767953"/>
                </a:cubicBezTo>
                <a:lnTo>
                  <a:pt x="491759" y="767953"/>
                </a:lnTo>
                <a:cubicBezTo>
                  <a:pt x="488265" y="759954"/>
                  <a:pt x="486370" y="751263"/>
                  <a:pt x="486370" y="742355"/>
                </a:cubicBezTo>
                <a:close/>
                <a:moveTo>
                  <a:pt x="255984" y="563166"/>
                </a:moveTo>
                <a:lnTo>
                  <a:pt x="255984" y="665559"/>
                </a:lnTo>
                <a:lnTo>
                  <a:pt x="332780" y="665559"/>
                </a:lnTo>
                <a:lnTo>
                  <a:pt x="332780" y="575965"/>
                </a:lnTo>
                <a:cubicBezTo>
                  <a:pt x="332780" y="568913"/>
                  <a:pt x="327046" y="563166"/>
                  <a:pt x="319980" y="563166"/>
                </a:cubicBezTo>
                <a:close/>
                <a:moveTo>
                  <a:pt x="550162" y="536223"/>
                </a:moveTo>
                <a:lnTo>
                  <a:pt x="511969" y="562039"/>
                </a:lnTo>
                <a:lnTo>
                  <a:pt x="511969" y="691491"/>
                </a:lnTo>
                <a:cubicBezTo>
                  <a:pt x="522695" y="683363"/>
                  <a:pt x="535903" y="678359"/>
                  <a:pt x="550366" y="678359"/>
                </a:cubicBezTo>
                <a:cubicBezTo>
                  <a:pt x="559108" y="678359"/>
                  <a:pt x="567633" y="680138"/>
                  <a:pt x="575542" y="683555"/>
                </a:cubicBezTo>
                <a:cubicBezTo>
                  <a:pt x="585142" y="672343"/>
                  <a:pt x="599298" y="665559"/>
                  <a:pt x="614363" y="665559"/>
                </a:cubicBezTo>
                <a:lnTo>
                  <a:pt x="614363" y="570384"/>
                </a:lnTo>
                <a:lnTo>
                  <a:pt x="573034" y="536569"/>
                </a:lnTo>
                <a:cubicBezTo>
                  <a:pt x="569796" y="537081"/>
                  <a:pt x="566545" y="537567"/>
                  <a:pt x="563166" y="537567"/>
                </a:cubicBezTo>
                <a:cubicBezTo>
                  <a:pt x="558712" y="537567"/>
                  <a:pt x="554360" y="537094"/>
                  <a:pt x="550162" y="536223"/>
                </a:cubicBezTo>
                <a:close/>
                <a:moveTo>
                  <a:pt x="243185" y="511969"/>
                </a:moveTo>
                <a:cubicBezTo>
                  <a:pt x="222015" y="511969"/>
                  <a:pt x="204788" y="529197"/>
                  <a:pt x="204788" y="550366"/>
                </a:cubicBezTo>
                <a:lnTo>
                  <a:pt x="204788" y="588764"/>
                </a:lnTo>
                <a:lnTo>
                  <a:pt x="63996" y="588764"/>
                </a:lnTo>
                <a:cubicBezTo>
                  <a:pt x="42826" y="588764"/>
                  <a:pt x="25598" y="605992"/>
                  <a:pt x="25598" y="627162"/>
                </a:cubicBezTo>
                <a:lnTo>
                  <a:pt x="25598" y="665559"/>
                </a:lnTo>
                <a:lnTo>
                  <a:pt x="166390" y="665559"/>
                </a:lnTo>
                <a:lnTo>
                  <a:pt x="230386" y="665559"/>
                </a:lnTo>
                <a:lnTo>
                  <a:pt x="230386" y="563166"/>
                </a:lnTo>
                <a:cubicBezTo>
                  <a:pt x="230386" y="549048"/>
                  <a:pt x="241867" y="537567"/>
                  <a:pt x="255984" y="537567"/>
                </a:cubicBezTo>
                <a:lnTo>
                  <a:pt x="319980" y="537567"/>
                </a:lnTo>
                <a:cubicBezTo>
                  <a:pt x="341150" y="537567"/>
                  <a:pt x="358378" y="554795"/>
                  <a:pt x="358378" y="575965"/>
                </a:cubicBezTo>
                <a:lnTo>
                  <a:pt x="358378" y="665559"/>
                </a:lnTo>
                <a:lnTo>
                  <a:pt x="383977" y="665559"/>
                </a:lnTo>
                <a:lnTo>
                  <a:pt x="383977" y="575965"/>
                </a:lnTo>
                <a:cubicBezTo>
                  <a:pt x="383977" y="540677"/>
                  <a:pt x="355268" y="511969"/>
                  <a:pt x="319980" y="511969"/>
                </a:cubicBezTo>
                <a:close/>
                <a:moveTo>
                  <a:pt x="623834" y="492975"/>
                </a:moveTo>
                <a:cubicBezTo>
                  <a:pt x="619572" y="506273"/>
                  <a:pt x="611252" y="517716"/>
                  <a:pt x="600104" y="525651"/>
                </a:cubicBezTo>
                <a:lnTo>
                  <a:pt x="708526" y="614363"/>
                </a:lnTo>
                <a:lnTo>
                  <a:pt x="761413" y="614363"/>
                </a:lnTo>
                <a:close/>
                <a:moveTo>
                  <a:pt x="499861" y="480419"/>
                </a:moveTo>
                <a:lnTo>
                  <a:pt x="403943" y="544991"/>
                </a:lnTo>
                <a:cubicBezTo>
                  <a:pt x="407527" y="554667"/>
                  <a:pt x="409575" y="565073"/>
                  <a:pt x="409575" y="575965"/>
                </a:cubicBezTo>
                <a:lnTo>
                  <a:pt x="409575" y="600360"/>
                </a:lnTo>
                <a:lnTo>
                  <a:pt x="523462" y="523360"/>
                </a:lnTo>
                <a:cubicBezTo>
                  <a:pt x="510484" y="512980"/>
                  <a:pt x="501742" y="497800"/>
                  <a:pt x="499861" y="480419"/>
                </a:cubicBezTo>
                <a:close/>
                <a:moveTo>
                  <a:pt x="563166" y="435173"/>
                </a:moveTo>
                <a:cubicBezTo>
                  <a:pt x="541996" y="435173"/>
                  <a:pt x="524768" y="452401"/>
                  <a:pt x="524768" y="473571"/>
                </a:cubicBezTo>
                <a:cubicBezTo>
                  <a:pt x="524768" y="494741"/>
                  <a:pt x="541996" y="511969"/>
                  <a:pt x="563166" y="511969"/>
                </a:cubicBezTo>
                <a:cubicBezTo>
                  <a:pt x="584336" y="511969"/>
                  <a:pt x="601563" y="494741"/>
                  <a:pt x="601563" y="473571"/>
                </a:cubicBezTo>
                <a:cubicBezTo>
                  <a:pt x="601563" y="452401"/>
                  <a:pt x="584336" y="435173"/>
                  <a:pt x="563166" y="435173"/>
                </a:cubicBezTo>
                <a:close/>
                <a:moveTo>
                  <a:pt x="204788" y="409575"/>
                </a:moveTo>
                <a:lnTo>
                  <a:pt x="204788" y="435173"/>
                </a:lnTo>
                <a:lnTo>
                  <a:pt x="307181" y="435173"/>
                </a:lnTo>
                <a:lnTo>
                  <a:pt x="307181" y="409575"/>
                </a:lnTo>
                <a:close/>
                <a:moveTo>
                  <a:pt x="25598" y="409575"/>
                </a:moveTo>
                <a:lnTo>
                  <a:pt x="25598" y="435173"/>
                </a:lnTo>
                <a:lnTo>
                  <a:pt x="127992" y="435173"/>
                </a:lnTo>
                <a:lnTo>
                  <a:pt x="127992" y="409575"/>
                </a:lnTo>
                <a:close/>
                <a:moveTo>
                  <a:pt x="204788" y="358378"/>
                </a:moveTo>
                <a:lnTo>
                  <a:pt x="204788" y="383977"/>
                </a:lnTo>
                <a:lnTo>
                  <a:pt x="307181" y="383977"/>
                </a:lnTo>
                <a:lnTo>
                  <a:pt x="307181" y="358378"/>
                </a:lnTo>
                <a:close/>
                <a:moveTo>
                  <a:pt x="25598" y="358378"/>
                </a:moveTo>
                <a:lnTo>
                  <a:pt x="25598" y="383977"/>
                </a:lnTo>
                <a:lnTo>
                  <a:pt x="127992" y="383977"/>
                </a:lnTo>
                <a:lnTo>
                  <a:pt x="127992" y="358378"/>
                </a:lnTo>
                <a:close/>
                <a:moveTo>
                  <a:pt x="511969" y="281583"/>
                </a:moveTo>
                <a:lnTo>
                  <a:pt x="511969" y="435570"/>
                </a:lnTo>
                <a:cubicBezTo>
                  <a:pt x="523642" y="419891"/>
                  <a:pt x="542162" y="409575"/>
                  <a:pt x="563166" y="409575"/>
                </a:cubicBezTo>
                <a:cubicBezTo>
                  <a:pt x="584169" y="409575"/>
                  <a:pt x="602690" y="419891"/>
                  <a:pt x="614363" y="435570"/>
                </a:cubicBezTo>
                <a:lnTo>
                  <a:pt x="614363" y="281583"/>
                </a:lnTo>
                <a:close/>
                <a:moveTo>
                  <a:pt x="153591" y="255984"/>
                </a:moveTo>
                <a:lnTo>
                  <a:pt x="153591" y="460772"/>
                </a:lnTo>
                <a:lnTo>
                  <a:pt x="179189" y="460772"/>
                </a:lnTo>
                <a:lnTo>
                  <a:pt x="179189" y="255984"/>
                </a:lnTo>
                <a:close/>
                <a:moveTo>
                  <a:pt x="537566" y="179188"/>
                </a:moveTo>
                <a:lnTo>
                  <a:pt x="537566" y="204787"/>
                </a:lnTo>
                <a:lnTo>
                  <a:pt x="588763" y="204787"/>
                </a:lnTo>
                <a:lnTo>
                  <a:pt x="588763" y="179188"/>
                </a:lnTo>
                <a:close/>
                <a:moveTo>
                  <a:pt x="281583" y="162128"/>
                </a:moveTo>
                <a:lnTo>
                  <a:pt x="230386" y="230386"/>
                </a:lnTo>
                <a:lnTo>
                  <a:pt x="332780" y="230386"/>
                </a:lnTo>
                <a:close/>
                <a:moveTo>
                  <a:pt x="665559" y="153591"/>
                </a:moveTo>
                <a:lnTo>
                  <a:pt x="665559" y="230386"/>
                </a:lnTo>
                <a:lnTo>
                  <a:pt x="767953" y="230386"/>
                </a:lnTo>
                <a:lnTo>
                  <a:pt x="767953" y="153591"/>
                </a:lnTo>
                <a:close/>
                <a:moveTo>
                  <a:pt x="441573" y="153591"/>
                </a:moveTo>
                <a:lnTo>
                  <a:pt x="383977" y="230386"/>
                </a:lnTo>
                <a:lnTo>
                  <a:pt x="460772" y="230386"/>
                </a:lnTo>
                <a:lnTo>
                  <a:pt x="460772" y="153591"/>
                </a:lnTo>
                <a:close/>
                <a:moveTo>
                  <a:pt x="307181" y="153591"/>
                </a:moveTo>
                <a:lnTo>
                  <a:pt x="358378" y="221849"/>
                </a:lnTo>
                <a:lnTo>
                  <a:pt x="409575" y="153591"/>
                </a:lnTo>
                <a:close/>
                <a:moveTo>
                  <a:pt x="153591" y="153591"/>
                </a:moveTo>
                <a:lnTo>
                  <a:pt x="204788" y="221849"/>
                </a:lnTo>
                <a:lnTo>
                  <a:pt x="255984" y="153591"/>
                </a:lnTo>
                <a:close/>
                <a:moveTo>
                  <a:pt x="121196" y="153591"/>
                </a:moveTo>
                <a:lnTo>
                  <a:pt x="65391" y="220556"/>
                </a:lnTo>
                <a:cubicBezTo>
                  <a:pt x="64482" y="221644"/>
                  <a:pt x="63996" y="223001"/>
                  <a:pt x="63996" y="224396"/>
                </a:cubicBezTo>
                <a:cubicBezTo>
                  <a:pt x="63996" y="227698"/>
                  <a:pt x="66684" y="230386"/>
                  <a:pt x="69999" y="230386"/>
                </a:cubicBezTo>
                <a:lnTo>
                  <a:pt x="179189" y="230386"/>
                </a:lnTo>
                <a:lnTo>
                  <a:pt x="121593" y="153591"/>
                </a:lnTo>
                <a:close/>
                <a:moveTo>
                  <a:pt x="511968" y="153590"/>
                </a:moveTo>
                <a:lnTo>
                  <a:pt x="614362" y="153590"/>
                </a:lnTo>
                <a:lnTo>
                  <a:pt x="614362" y="230385"/>
                </a:lnTo>
                <a:lnTo>
                  <a:pt x="511968" y="230385"/>
                </a:lnTo>
                <a:close/>
                <a:moveTo>
                  <a:pt x="499170" y="127992"/>
                </a:moveTo>
                <a:cubicBezTo>
                  <a:pt x="492104" y="127992"/>
                  <a:pt x="486370" y="133739"/>
                  <a:pt x="486370" y="140791"/>
                </a:cubicBezTo>
                <a:lnTo>
                  <a:pt x="486370" y="243185"/>
                </a:lnTo>
                <a:cubicBezTo>
                  <a:pt x="486370" y="250238"/>
                  <a:pt x="492104" y="255984"/>
                  <a:pt x="499170" y="255984"/>
                </a:cubicBezTo>
                <a:lnTo>
                  <a:pt x="627162" y="255984"/>
                </a:lnTo>
                <a:cubicBezTo>
                  <a:pt x="634227" y="255984"/>
                  <a:pt x="639961" y="250238"/>
                  <a:pt x="639961" y="243185"/>
                </a:cubicBezTo>
                <a:lnTo>
                  <a:pt x="639961" y="140791"/>
                </a:lnTo>
                <a:cubicBezTo>
                  <a:pt x="639961" y="133739"/>
                  <a:pt x="634227" y="127992"/>
                  <a:pt x="627162" y="127992"/>
                </a:cubicBezTo>
                <a:close/>
                <a:moveTo>
                  <a:pt x="616487" y="50275"/>
                </a:moveTo>
                <a:lnTo>
                  <a:pt x="636518" y="103686"/>
                </a:lnTo>
                <a:cubicBezTo>
                  <a:pt x="648972" y="106822"/>
                  <a:pt x="658942" y="116025"/>
                  <a:pt x="663204" y="127992"/>
                </a:cubicBezTo>
                <a:lnTo>
                  <a:pt x="717524" y="127992"/>
                </a:lnTo>
                <a:close/>
                <a:moveTo>
                  <a:pt x="516039" y="33764"/>
                </a:moveTo>
                <a:lnTo>
                  <a:pt x="242776" y="127979"/>
                </a:lnTo>
                <a:lnTo>
                  <a:pt x="463140" y="127979"/>
                </a:lnTo>
                <a:cubicBezTo>
                  <a:pt x="467415" y="116012"/>
                  <a:pt x="477372" y="106822"/>
                  <a:pt x="489826" y="103674"/>
                </a:cubicBezTo>
                <a:close/>
                <a:moveTo>
                  <a:pt x="546437" y="25598"/>
                </a:moveTo>
                <a:lnTo>
                  <a:pt x="517639" y="102394"/>
                </a:lnTo>
                <a:lnTo>
                  <a:pt x="608692" y="102394"/>
                </a:lnTo>
                <a:lnTo>
                  <a:pt x="579894" y="25598"/>
                </a:lnTo>
                <a:close/>
                <a:moveTo>
                  <a:pt x="535417" y="0"/>
                </a:moveTo>
                <a:lnTo>
                  <a:pt x="593116" y="0"/>
                </a:lnTo>
                <a:lnTo>
                  <a:pt x="759506" y="127992"/>
                </a:lnTo>
                <a:lnTo>
                  <a:pt x="793552" y="127992"/>
                </a:lnTo>
                <a:lnTo>
                  <a:pt x="793552" y="255984"/>
                </a:lnTo>
                <a:lnTo>
                  <a:pt x="663204" y="255984"/>
                </a:lnTo>
                <a:cubicBezTo>
                  <a:pt x="659339" y="266825"/>
                  <a:pt x="650802" y="275362"/>
                  <a:pt x="639961" y="279228"/>
                </a:cubicBezTo>
                <a:lnTo>
                  <a:pt x="639961" y="473059"/>
                </a:lnTo>
                <a:lnTo>
                  <a:pt x="793552" y="608590"/>
                </a:lnTo>
                <a:lnTo>
                  <a:pt x="793552" y="614363"/>
                </a:lnTo>
                <a:lnTo>
                  <a:pt x="793552" y="627162"/>
                </a:lnTo>
                <a:lnTo>
                  <a:pt x="793552" y="703957"/>
                </a:lnTo>
                <a:cubicBezTo>
                  <a:pt x="793552" y="753362"/>
                  <a:pt x="753349" y="793552"/>
                  <a:pt x="703957" y="793552"/>
                </a:cubicBezTo>
                <a:lnTo>
                  <a:pt x="652760" y="793552"/>
                </a:lnTo>
                <a:lnTo>
                  <a:pt x="647205" y="793552"/>
                </a:lnTo>
                <a:lnTo>
                  <a:pt x="345579" y="793552"/>
                </a:lnTo>
                <a:lnTo>
                  <a:pt x="332780" y="793552"/>
                </a:lnTo>
                <a:lnTo>
                  <a:pt x="166390" y="793552"/>
                </a:lnTo>
                <a:cubicBezTo>
                  <a:pt x="131102" y="793552"/>
                  <a:pt x="102394" y="764843"/>
                  <a:pt x="102394" y="729556"/>
                </a:cubicBezTo>
                <a:cubicBezTo>
                  <a:pt x="102394" y="715092"/>
                  <a:pt x="107398" y="701884"/>
                  <a:pt x="115526" y="691158"/>
                </a:cubicBezTo>
                <a:lnTo>
                  <a:pt x="0" y="691158"/>
                </a:lnTo>
                <a:lnTo>
                  <a:pt x="0" y="627162"/>
                </a:lnTo>
                <a:cubicBezTo>
                  <a:pt x="0" y="591874"/>
                  <a:pt x="28709" y="563166"/>
                  <a:pt x="63996" y="563166"/>
                </a:cubicBezTo>
                <a:lnTo>
                  <a:pt x="179189" y="563166"/>
                </a:lnTo>
                <a:lnTo>
                  <a:pt x="179189" y="550366"/>
                </a:lnTo>
                <a:cubicBezTo>
                  <a:pt x="179189" y="515079"/>
                  <a:pt x="207898" y="486370"/>
                  <a:pt x="243185" y="486370"/>
                </a:cubicBezTo>
                <a:lnTo>
                  <a:pt x="319980" y="486370"/>
                </a:lnTo>
                <a:cubicBezTo>
                  <a:pt x="349291" y="486370"/>
                  <a:pt x="375286" y="500590"/>
                  <a:pt x="391643" y="522426"/>
                </a:cubicBezTo>
                <a:lnTo>
                  <a:pt x="486370" y="458647"/>
                </a:lnTo>
                <a:lnTo>
                  <a:pt x="486370" y="279228"/>
                </a:lnTo>
                <a:cubicBezTo>
                  <a:pt x="475529" y="275362"/>
                  <a:pt x="466992" y="266825"/>
                  <a:pt x="463127" y="255984"/>
                </a:cubicBezTo>
                <a:lnTo>
                  <a:pt x="204788" y="255984"/>
                </a:lnTo>
                <a:lnTo>
                  <a:pt x="204788" y="332780"/>
                </a:lnTo>
                <a:lnTo>
                  <a:pt x="332780" y="332780"/>
                </a:lnTo>
                <a:lnTo>
                  <a:pt x="332780" y="460772"/>
                </a:lnTo>
                <a:lnTo>
                  <a:pt x="204788" y="460772"/>
                </a:lnTo>
                <a:cubicBezTo>
                  <a:pt x="204788" y="474889"/>
                  <a:pt x="193307" y="486370"/>
                  <a:pt x="179189" y="486370"/>
                </a:cubicBezTo>
                <a:lnTo>
                  <a:pt x="153591" y="486370"/>
                </a:lnTo>
                <a:cubicBezTo>
                  <a:pt x="139473" y="486370"/>
                  <a:pt x="127992" y="474889"/>
                  <a:pt x="127992" y="460772"/>
                </a:cubicBezTo>
                <a:lnTo>
                  <a:pt x="0" y="460772"/>
                </a:lnTo>
                <a:lnTo>
                  <a:pt x="0" y="332780"/>
                </a:lnTo>
                <a:lnTo>
                  <a:pt x="127992" y="332780"/>
                </a:lnTo>
                <a:lnTo>
                  <a:pt x="127992" y="255984"/>
                </a:lnTo>
                <a:lnTo>
                  <a:pt x="69999" y="255984"/>
                </a:lnTo>
                <a:cubicBezTo>
                  <a:pt x="52566" y="255984"/>
                  <a:pt x="38398" y="241816"/>
                  <a:pt x="38398" y="224396"/>
                </a:cubicBezTo>
                <a:cubicBezTo>
                  <a:pt x="38398" y="216998"/>
                  <a:pt x="41009" y="209805"/>
                  <a:pt x="45744" y="204148"/>
                </a:cubicBezTo>
                <a:lnTo>
                  <a:pt x="109190" y="127992"/>
                </a:lnTo>
                <a:lnTo>
                  <a:pt x="164240" y="1279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任意多边形: 形状 65"/>
          <p:cNvSpPr/>
          <p:nvPr/>
        </p:nvSpPr>
        <p:spPr>
          <a:xfrm>
            <a:off x="695325" y="4618394"/>
            <a:ext cx="394931" cy="394931"/>
          </a:xfrm>
          <a:custGeom>
            <a:avLst/>
            <a:gdLst>
              <a:gd name="connsiteX0" fmla="*/ 407246 w 793552"/>
              <a:gd name="connsiteY0" fmla="*/ 716756 h 793552"/>
              <a:gd name="connsiteX1" fmla="*/ 409562 w 793552"/>
              <a:gd name="connsiteY1" fmla="*/ 729543 h 793552"/>
              <a:gd name="connsiteX2" fmla="*/ 409562 w 793552"/>
              <a:gd name="connsiteY2" fmla="*/ 742355 h 793552"/>
              <a:gd name="connsiteX3" fmla="*/ 601563 w 793552"/>
              <a:gd name="connsiteY3" fmla="*/ 742355 h 793552"/>
              <a:gd name="connsiteX4" fmla="*/ 601563 w 793552"/>
              <a:gd name="connsiteY4" fmla="*/ 716756 h 793552"/>
              <a:gd name="connsiteX5" fmla="*/ 371152 w 793552"/>
              <a:gd name="connsiteY5" fmla="*/ 716743 h 793552"/>
              <a:gd name="connsiteX6" fmla="*/ 332767 w 793552"/>
              <a:gd name="connsiteY6" fmla="*/ 716756 h 793552"/>
              <a:gd name="connsiteX7" fmla="*/ 332767 w 793552"/>
              <a:gd name="connsiteY7" fmla="*/ 742329 h 793552"/>
              <a:gd name="connsiteX8" fmla="*/ 383964 w 793552"/>
              <a:gd name="connsiteY8" fmla="*/ 742329 h 793552"/>
              <a:gd name="connsiteX9" fmla="*/ 383964 w 793552"/>
              <a:gd name="connsiteY9" fmla="*/ 729543 h 793552"/>
              <a:gd name="connsiteX10" fmla="*/ 380214 w 793552"/>
              <a:gd name="connsiteY10" fmla="*/ 720481 h 793552"/>
              <a:gd name="connsiteX11" fmla="*/ 371254 w 793552"/>
              <a:gd name="connsiteY11" fmla="*/ 716756 h 793552"/>
              <a:gd name="connsiteX12" fmla="*/ 371177 w 793552"/>
              <a:gd name="connsiteY12" fmla="*/ 716756 h 793552"/>
              <a:gd name="connsiteX13" fmla="*/ 371177 w 793552"/>
              <a:gd name="connsiteY13" fmla="*/ 716743 h 793552"/>
              <a:gd name="connsiteX14" fmla="*/ 371165 w 793552"/>
              <a:gd name="connsiteY14" fmla="*/ 716743 h 793552"/>
              <a:gd name="connsiteX15" fmla="*/ 524767 w 793552"/>
              <a:gd name="connsiteY15" fmla="*/ 639961 h 793552"/>
              <a:gd name="connsiteX16" fmla="*/ 537566 w 793552"/>
              <a:gd name="connsiteY16" fmla="*/ 652760 h 793552"/>
              <a:gd name="connsiteX17" fmla="*/ 524767 w 793552"/>
              <a:gd name="connsiteY17" fmla="*/ 665559 h 793552"/>
              <a:gd name="connsiteX18" fmla="*/ 511968 w 793552"/>
              <a:gd name="connsiteY18" fmla="*/ 652760 h 793552"/>
              <a:gd name="connsiteX19" fmla="*/ 524767 w 793552"/>
              <a:gd name="connsiteY19" fmla="*/ 639961 h 793552"/>
              <a:gd name="connsiteX20" fmla="*/ 473571 w 793552"/>
              <a:gd name="connsiteY20" fmla="*/ 639961 h 793552"/>
              <a:gd name="connsiteX21" fmla="*/ 486370 w 793552"/>
              <a:gd name="connsiteY21" fmla="*/ 652760 h 793552"/>
              <a:gd name="connsiteX22" fmla="*/ 473571 w 793552"/>
              <a:gd name="connsiteY22" fmla="*/ 665559 h 793552"/>
              <a:gd name="connsiteX23" fmla="*/ 460772 w 793552"/>
              <a:gd name="connsiteY23" fmla="*/ 652760 h 793552"/>
              <a:gd name="connsiteX24" fmla="*/ 473571 w 793552"/>
              <a:gd name="connsiteY24" fmla="*/ 639961 h 793552"/>
              <a:gd name="connsiteX25" fmla="*/ 422374 w 793552"/>
              <a:gd name="connsiteY25" fmla="*/ 639961 h 793552"/>
              <a:gd name="connsiteX26" fmla="*/ 435173 w 793552"/>
              <a:gd name="connsiteY26" fmla="*/ 652760 h 793552"/>
              <a:gd name="connsiteX27" fmla="*/ 422374 w 793552"/>
              <a:gd name="connsiteY27" fmla="*/ 665559 h 793552"/>
              <a:gd name="connsiteX28" fmla="*/ 409575 w 793552"/>
              <a:gd name="connsiteY28" fmla="*/ 652760 h 793552"/>
              <a:gd name="connsiteX29" fmla="*/ 422374 w 793552"/>
              <a:gd name="connsiteY29" fmla="*/ 639961 h 793552"/>
              <a:gd name="connsiteX30" fmla="*/ 267337 w 793552"/>
              <a:gd name="connsiteY30" fmla="*/ 614363 h 793552"/>
              <a:gd name="connsiteX31" fmla="*/ 305121 w 793552"/>
              <a:gd name="connsiteY31" fmla="*/ 691158 h 793552"/>
              <a:gd name="connsiteX32" fmla="*/ 323628 w 793552"/>
              <a:gd name="connsiteY32" fmla="*/ 691158 h 793552"/>
              <a:gd name="connsiteX33" fmla="*/ 371152 w 793552"/>
              <a:gd name="connsiteY33" fmla="*/ 691145 h 793552"/>
              <a:gd name="connsiteX34" fmla="*/ 371165 w 793552"/>
              <a:gd name="connsiteY34" fmla="*/ 691145 h 793552"/>
              <a:gd name="connsiteX35" fmla="*/ 371357 w 793552"/>
              <a:gd name="connsiteY35" fmla="*/ 691158 h 793552"/>
              <a:gd name="connsiteX36" fmla="*/ 652760 w 793552"/>
              <a:gd name="connsiteY36" fmla="*/ 691158 h 793552"/>
              <a:gd name="connsiteX37" fmla="*/ 691158 w 793552"/>
              <a:gd name="connsiteY37" fmla="*/ 652760 h 793552"/>
              <a:gd name="connsiteX38" fmla="*/ 691158 w 793552"/>
              <a:gd name="connsiteY38" fmla="*/ 614363 h 793552"/>
              <a:gd name="connsiteX39" fmla="*/ 200615 w 793552"/>
              <a:gd name="connsiteY39" fmla="*/ 594165 h 793552"/>
              <a:gd name="connsiteX40" fmla="*/ 204788 w 793552"/>
              <a:gd name="connsiteY40" fmla="*/ 614337 h 793552"/>
              <a:gd name="connsiteX41" fmla="*/ 204775 w 793552"/>
              <a:gd name="connsiteY41" fmla="*/ 691132 h 793552"/>
              <a:gd name="connsiteX42" fmla="*/ 278626 w 793552"/>
              <a:gd name="connsiteY42" fmla="*/ 691145 h 793552"/>
              <a:gd name="connsiteX43" fmla="*/ 200615 w 793552"/>
              <a:gd name="connsiteY43" fmla="*/ 594165 h 793552"/>
              <a:gd name="connsiteX44" fmla="*/ 153578 w 793552"/>
              <a:gd name="connsiteY44" fmla="*/ 588751 h 793552"/>
              <a:gd name="connsiteX45" fmla="*/ 135493 w 793552"/>
              <a:gd name="connsiteY45" fmla="*/ 596239 h 793552"/>
              <a:gd name="connsiteX46" fmla="*/ 127992 w 793552"/>
              <a:gd name="connsiteY46" fmla="*/ 614337 h 793552"/>
              <a:gd name="connsiteX47" fmla="*/ 127992 w 793552"/>
              <a:gd name="connsiteY47" fmla="*/ 703944 h 793552"/>
              <a:gd name="connsiteX48" fmla="*/ 191988 w 793552"/>
              <a:gd name="connsiteY48" fmla="*/ 767940 h 793552"/>
              <a:gd name="connsiteX49" fmla="*/ 307168 w 793552"/>
              <a:gd name="connsiteY49" fmla="*/ 767953 h 793552"/>
              <a:gd name="connsiteX50" fmla="*/ 307168 w 793552"/>
              <a:gd name="connsiteY50" fmla="*/ 716756 h 793552"/>
              <a:gd name="connsiteX51" fmla="*/ 197287 w 793552"/>
              <a:gd name="connsiteY51" fmla="*/ 716731 h 793552"/>
              <a:gd name="connsiteX52" fmla="*/ 175452 w 793552"/>
              <a:gd name="connsiteY52" fmla="*/ 738592 h 793552"/>
              <a:gd name="connsiteX53" fmla="*/ 157328 w 793552"/>
              <a:gd name="connsiteY53" fmla="*/ 720506 h 793552"/>
              <a:gd name="connsiteX54" fmla="*/ 179176 w 793552"/>
              <a:gd name="connsiteY54" fmla="*/ 698633 h 793552"/>
              <a:gd name="connsiteX55" fmla="*/ 179189 w 793552"/>
              <a:gd name="connsiteY55" fmla="*/ 614337 h 793552"/>
              <a:gd name="connsiteX56" fmla="*/ 153834 w 793552"/>
              <a:gd name="connsiteY56" fmla="*/ 588764 h 793552"/>
              <a:gd name="connsiteX57" fmla="*/ 153591 w 793552"/>
              <a:gd name="connsiteY57" fmla="*/ 588764 h 793552"/>
              <a:gd name="connsiteX58" fmla="*/ 153591 w 793552"/>
              <a:gd name="connsiteY58" fmla="*/ 588751 h 793552"/>
              <a:gd name="connsiteX59" fmla="*/ 383976 w 793552"/>
              <a:gd name="connsiteY59" fmla="*/ 511968 h 793552"/>
              <a:gd name="connsiteX60" fmla="*/ 486370 w 793552"/>
              <a:gd name="connsiteY60" fmla="*/ 511968 h 793552"/>
              <a:gd name="connsiteX61" fmla="*/ 486370 w 793552"/>
              <a:gd name="connsiteY61" fmla="*/ 537566 h 793552"/>
              <a:gd name="connsiteX62" fmla="*/ 383976 w 793552"/>
              <a:gd name="connsiteY62" fmla="*/ 537566 h 793552"/>
              <a:gd name="connsiteX63" fmla="*/ 142992 w 793552"/>
              <a:gd name="connsiteY63" fmla="*/ 486370 h 793552"/>
              <a:gd name="connsiteX64" fmla="*/ 179201 w 793552"/>
              <a:gd name="connsiteY64" fmla="*/ 511969 h 793552"/>
              <a:gd name="connsiteX65" fmla="*/ 215410 w 793552"/>
              <a:gd name="connsiteY65" fmla="*/ 486370 h 793552"/>
              <a:gd name="connsiteX66" fmla="*/ 575964 w 793552"/>
              <a:gd name="connsiteY66" fmla="*/ 460772 h 793552"/>
              <a:gd name="connsiteX67" fmla="*/ 601563 w 793552"/>
              <a:gd name="connsiteY67" fmla="*/ 460772 h 793552"/>
              <a:gd name="connsiteX68" fmla="*/ 601563 w 793552"/>
              <a:gd name="connsiteY68" fmla="*/ 491669 h 793552"/>
              <a:gd name="connsiteX69" fmla="*/ 572214 w 793552"/>
              <a:gd name="connsiteY69" fmla="*/ 521018 h 793552"/>
              <a:gd name="connsiteX70" fmla="*/ 554116 w 793552"/>
              <a:gd name="connsiteY70" fmla="*/ 502920 h 793552"/>
              <a:gd name="connsiteX71" fmla="*/ 575964 w 793552"/>
              <a:gd name="connsiteY71" fmla="*/ 481072 h 793552"/>
              <a:gd name="connsiteX72" fmla="*/ 383976 w 793552"/>
              <a:gd name="connsiteY72" fmla="*/ 460772 h 793552"/>
              <a:gd name="connsiteX73" fmla="*/ 486370 w 793552"/>
              <a:gd name="connsiteY73" fmla="*/ 460772 h 793552"/>
              <a:gd name="connsiteX74" fmla="*/ 486370 w 793552"/>
              <a:gd name="connsiteY74" fmla="*/ 486370 h 793552"/>
              <a:gd name="connsiteX75" fmla="*/ 383976 w 793552"/>
              <a:gd name="connsiteY75" fmla="*/ 486370 h 793552"/>
              <a:gd name="connsiteX76" fmla="*/ 115205 w 793552"/>
              <a:gd name="connsiteY76" fmla="*/ 460772 h 793552"/>
              <a:gd name="connsiteX77" fmla="*/ 243197 w 793552"/>
              <a:gd name="connsiteY77" fmla="*/ 460772 h 793552"/>
              <a:gd name="connsiteX78" fmla="*/ 243197 w 793552"/>
              <a:gd name="connsiteY78" fmla="*/ 473571 h 793552"/>
              <a:gd name="connsiteX79" fmla="*/ 179201 w 793552"/>
              <a:gd name="connsiteY79" fmla="*/ 537567 h 793552"/>
              <a:gd name="connsiteX80" fmla="*/ 115205 w 793552"/>
              <a:gd name="connsiteY80" fmla="*/ 473571 h 793552"/>
              <a:gd name="connsiteX81" fmla="*/ 588763 w 793552"/>
              <a:gd name="connsiteY81" fmla="*/ 435173 h 793552"/>
              <a:gd name="connsiteX82" fmla="*/ 537566 w 793552"/>
              <a:gd name="connsiteY82" fmla="*/ 486370 h 793552"/>
              <a:gd name="connsiteX83" fmla="*/ 588763 w 793552"/>
              <a:gd name="connsiteY83" fmla="*/ 537567 h 793552"/>
              <a:gd name="connsiteX84" fmla="*/ 639960 w 793552"/>
              <a:gd name="connsiteY84" fmla="*/ 486370 h 793552"/>
              <a:gd name="connsiteX85" fmla="*/ 588763 w 793552"/>
              <a:gd name="connsiteY85" fmla="*/ 435173 h 793552"/>
              <a:gd name="connsiteX86" fmla="*/ 307181 w 793552"/>
              <a:gd name="connsiteY86" fmla="*/ 411930 h 793552"/>
              <a:gd name="connsiteX87" fmla="*/ 307181 w 793552"/>
              <a:gd name="connsiteY87" fmla="*/ 473571 h 793552"/>
              <a:gd name="connsiteX88" fmla="*/ 306644 w 793552"/>
              <a:gd name="connsiteY88" fmla="*/ 484182 h 793552"/>
              <a:gd name="connsiteX89" fmla="*/ 332780 w 793552"/>
              <a:gd name="connsiteY89" fmla="*/ 447973 h 793552"/>
              <a:gd name="connsiteX90" fmla="*/ 307181 w 793552"/>
              <a:gd name="connsiteY90" fmla="*/ 411930 h 793552"/>
              <a:gd name="connsiteX91" fmla="*/ 51197 w 793552"/>
              <a:gd name="connsiteY91" fmla="*/ 411930 h 793552"/>
              <a:gd name="connsiteX92" fmla="*/ 25598 w 793552"/>
              <a:gd name="connsiteY92" fmla="*/ 447973 h 793552"/>
              <a:gd name="connsiteX93" fmla="*/ 51734 w 793552"/>
              <a:gd name="connsiteY93" fmla="*/ 484182 h 793552"/>
              <a:gd name="connsiteX94" fmla="*/ 51197 w 793552"/>
              <a:gd name="connsiteY94" fmla="*/ 473571 h 793552"/>
              <a:gd name="connsiteX95" fmla="*/ 588763 w 793552"/>
              <a:gd name="connsiteY95" fmla="*/ 409575 h 793552"/>
              <a:gd name="connsiteX96" fmla="*/ 665559 w 793552"/>
              <a:gd name="connsiteY96" fmla="*/ 486370 h 793552"/>
              <a:gd name="connsiteX97" fmla="*/ 588763 w 793552"/>
              <a:gd name="connsiteY97" fmla="*/ 563166 h 793552"/>
              <a:gd name="connsiteX98" fmla="*/ 511968 w 793552"/>
              <a:gd name="connsiteY98" fmla="*/ 486370 h 793552"/>
              <a:gd name="connsiteX99" fmla="*/ 588763 w 793552"/>
              <a:gd name="connsiteY99" fmla="*/ 409575 h 793552"/>
              <a:gd name="connsiteX100" fmla="*/ 383976 w 793552"/>
              <a:gd name="connsiteY100" fmla="*/ 409575 h 793552"/>
              <a:gd name="connsiteX101" fmla="*/ 486370 w 793552"/>
              <a:gd name="connsiteY101" fmla="*/ 409575 h 793552"/>
              <a:gd name="connsiteX102" fmla="*/ 486370 w 793552"/>
              <a:gd name="connsiteY102" fmla="*/ 435173 h 793552"/>
              <a:gd name="connsiteX103" fmla="*/ 383976 w 793552"/>
              <a:gd name="connsiteY103" fmla="*/ 435173 h 793552"/>
              <a:gd name="connsiteX104" fmla="*/ 230386 w 793552"/>
              <a:gd name="connsiteY104" fmla="*/ 396775 h 793552"/>
              <a:gd name="connsiteX105" fmla="*/ 268783 w 793552"/>
              <a:gd name="connsiteY105" fmla="*/ 435173 h 793552"/>
              <a:gd name="connsiteX106" fmla="*/ 243185 w 793552"/>
              <a:gd name="connsiteY106" fmla="*/ 435173 h 793552"/>
              <a:gd name="connsiteX107" fmla="*/ 230386 w 793552"/>
              <a:gd name="connsiteY107" fmla="*/ 422373 h 793552"/>
              <a:gd name="connsiteX108" fmla="*/ 217586 w 793552"/>
              <a:gd name="connsiteY108" fmla="*/ 435173 h 793552"/>
              <a:gd name="connsiteX109" fmla="*/ 191988 w 793552"/>
              <a:gd name="connsiteY109" fmla="*/ 435173 h 793552"/>
              <a:gd name="connsiteX110" fmla="*/ 230386 w 793552"/>
              <a:gd name="connsiteY110" fmla="*/ 396775 h 793552"/>
              <a:gd name="connsiteX111" fmla="*/ 127992 w 793552"/>
              <a:gd name="connsiteY111" fmla="*/ 396775 h 793552"/>
              <a:gd name="connsiteX112" fmla="*/ 166389 w 793552"/>
              <a:gd name="connsiteY112" fmla="*/ 435173 h 793552"/>
              <a:gd name="connsiteX113" fmla="*/ 140791 w 793552"/>
              <a:gd name="connsiteY113" fmla="*/ 435173 h 793552"/>
              <a:gd name="connsiteX114" fmla="*/ 127992 w 793552"/>
              <a:gd name="connsiteY114" fmla="*/ 422373 h 793552"/>
              <a:gd name="connsiteX115" fmla="*/ 115192 w 793552"/>
              <a:gd name="connsiteY115" fmla="*/ 435173 h 793552"/>
              <a:gd name="connsiteX116" fmla="*/ 89594 w 793552"/>
              <a:gd name="connsiteY116" fmla="*/ 435173 h 793552"/>
              <a:gd name="connsiteX117" fmla="*/ 127992 w 793552"/>
              <a:gd name="connsiteY117" fmla="*/ 396775 h 793552"/>
              <a:gd name="connsiteX118" fmla="*/ 354743 w 793552"/>
              <a:gd name="connsiteY118" fmla="*/ 383977 h 793552"/>
              <a:gd name="connsiteX119" fmla="*/ 345988 w 793552"/>
              <a:gd name="connsiteY119" fmla="*/ 410471 h 793552"/>
              <a:gd name="connsiteX120" fmla="*/ 358378 w 793552"/>
              <a:gd name="connsiteY120" fmla="*/ 447973 h 793552"/>
              <a:gd name="connsiteX121" fmla="*/ 300692 w 793552"/>
              <a:gd name="connsiteY121" fmla="*/ 511329 h 793552"/>
              <a:gd name="connsiteX122" fmla="*/ 230860 w 793552"/>
              <a:gd name="connsiteY122" fmla="*/ 581865 h 793552"/>
              <a:gd name="connsiteX123" fmla="*/ 240523 w 793552"/>
              <a:gd name="connsiteY123" fmla="*/ 588764 h 793552"/>
              <a:gd name="connsiteX124" fmla="*/ 691158 w 793552"/>
              <a:gd name="connsiteY124" fmla="*/ 588764 h 793552"/>
              <a:gd name="connsiteX125" fmla="*/ 691158 w 793552"/>
              <a:gd name="connsiteY125" fmla="*/ 422374 h 793552"/>
              <a:gd name="connsiteX126" fmla="*/ 652760 w 793552"/>
              <a:gd name="connsiteY126" fmla="*/ 383977 h 793552"/>
              <a:gd name="connsiteX127" fmla="*/ 248819 w 793552"/>
              <a:gd name="connsiteY127" fmla="*/ 333432 h 793552"/>
              <a:gd name="connsiteX128" fmla="*/ 225202 w 793552"/>
              <a:gd name="connsiteY128" fmla="*/ 336888 h 793552"/>
              <a:gd name="connsiteX129" fmla="*/ 190977 w 793552"/>
              <a:gd name="connsiteY129" fmla="*/ 354001 h 793552"/>
              <a:gd name="connsiteX130" fmla="*/ 76795 w 793552"/>
              <a:gd name="connsiteY130" fmla="*/ 383682 h 793552"/>
              <a:gd name="connsiteX131" fmla="*/ 76795 w 793552"/>
              <a:gd name="connsiteY131" fmla="*/ 473571 h 793552"/>
              <a:gd name="connsiteX132" fmla="*/ 166390 w 793552"/>
              <a:gd name="connsiteY132" fmla="*/ 563166 h 793552"/>
              <a:gd name="connsiteX133" fmla="*/ 191988 w 793552"/>
              <a:gd name="connsiteY133" fmla="*/ 563166 h 793552"/>
              <a:gd name="connsiteX134" fmla="*/ 281583 w 793552"/>
              <a:gd name="connsiteY134" fmla="*/ 473571 h 793552"/>
              <a:gd name="connsiteX135" fmla="*/ 281583 w 793552"/>
              <a:gd name="connsiteY135" fmla="*/ 371753 h 793552"/>
              <a:gd name="connsiteX136" fmla="*/ 270179 w 793552"/>
              <a:gd name="connsiteY136" fmla="*/ 344184 h 793552"/>
              <a:gd name="connsiteX137" fmla="*/ 248819 w 793552"/>
              <a:gd name="connsiteY137" fmla="*/ 333432 h 793552"/>
              <a:gd name="connsiteX138" fmla="*/ 673917 w 793552"/>
              <a:gd name="connsiteY138" fmla="*/ 332792 h 793552"/>
              <a:gd name="connsiteX139" fmla="*/ 663819 w 793552"/>
              <a:gd name="connsiteY139" fmla="*/ 359504 h 793552"/>
              <a:gd name="connsiteX140" fmla="*/ 690915 w 793552"/>
              <a:gd name="connsiteY140" fmla="*/ 371305 h 793552"/>
              <a:gd name="connsiteX141" fmla="*/ 729479 w 793552"/>
              <a:gd name="connsiteY141" fmla="*/ 332792 h 793552"/>
              <a:gd name="connsiteX142" fmla="*/ 504916 w 793552"/>
              <a:gd name="connsiteY142" fmla="*/ 332780 h 793552"/>
              <a:gd name="connsiteX143" fmla="*/ 516077 w 793552"/>
              <a:gd name="connsiteY143" fmla="*/ 358378 h 793552"/>
              <a:gd name="connsiteX144" fmla="*/ 635865 w 793552"/>
              <a:gd name="connsiteY144" fmla="*/ 358378 h 793552"/>
              <a:gd name="connsiteX145" fmla="*/ 647026 w 793552"/>
              <a:gd name="connsiteY145" fmla="*/ 332780 h 793552"/>
              <a:gd name="connsiteX146" fmla="*/ 422502 w 793552"/>
              <a:gd name="connsiteY146" fmla="*/ 332780 h 793552"/>
              <a:gd name="connsiteX147" fmla="*/ 445733 w 793552"/>
              <a:gd name="connsiteY147" fmla="*/ 358378 h 793552"/>
              <a:gd name="connsiteX148" fmla="*/ 487663 w 793552"/>
              <a:gd name="connsiteY148" fmla="*/ 358378 h 793552"/>
              <a:gd name="connsiteX149" fmla="*/ 478025 w 793552"/>
              <a:gd name="connsiteY149" fmla="*/ 332780 h 793552"/>
              <a:gd name="connsiteX150" fmla="*/ 690812 w 793552"/>
              <a:gd name="connsiteY150" fmla="*/ 230386 h 793552"/>
              <a:gd name="connsiteX151" fmla="*/ 681110 w 793552"/>
              <a:gd name="connsiteY151" fmla="*/ 307181 h 793552"/>
              <a:gd name="connsiteX152" fmla="*/ 745772 w 793552"/>
              <a:gd name="connsiteY152" fmla="*/ 307181 h 793552"/>
              <a:gd name="connsiteX153" fmla="*/ 767505 w 793552"/>
              <a:gd name="connsiteY153" fmla="*/ 230386 h 793552"/>
              <a:gd name="connsiteX154" fmla="*/ 486716 w 793552"/>
              <a:gd name="connsiteY154" fmla="*/ 230386 h 793552"/>
              <a:gd name="connsiteX155" fmla="*/ 497224 w 793552"/>
              <a:gd name="connsiteY155" fmla="*/ 307181 h 793552"/>
              <a:gd name="connsiteX156" fmla="*/ 654718 w 793552"/>
              <a:gd name="connsiteY156" fmla="*/ 307181 h 793552"/>
              <a:gd name="connsiteX157" fmla="*/ 665227 w 793552"/>
              <a:gd name="connsiteY157" fmla="*/ 230386 h 793552"/>
              <a:gd name="connsiteX158" fmla="*/ 384668 w 793552"/>
              <a:gd name="connsiteY158" fmla="*/ 230386 h 793552"/>
              <a:gd name="connsiteX159" fmla="*/ 406478 w 793552"/>
              <a:gd name="connsiteY159" fmla="*/ 307181 h 793552"/>
              <a:gd name="connsiteX160" fmla="*/ 470832 w 793552"/>
              <a:gd name="connsiteY160" fmla="*/ 307181 h 793552"/>
              <a:gd name="connsiteX161" fmla="*/ 461130 w 793552"/>
              <a:gd name="connsiteY161" fmla="*/ 230386 h 793552"/>
              <a:gd name="connsiteX162" fmla="*/ 237515 w 793552"/>
              <a:gd name="connsiteY162" fmla="*/ 230386 h 793552"/>
              <a:gd name="connsiteX163" fmla="*/ 184667 w 793552"/>
              <a:gd name="connsiteY163" fmla="*/ 246385 h 793552"/>
              <a:gd name="connsiteX164" fmla="*/ 152963 w 793552"/>
              <a:gd name="connsiteY164" fmla="*/ 255984 h 793552"/>
              <a:gd name="connsiteX165" fmla="*/ 121605 w 793552"/>
              <a:gd name="connsiteY165" fmla="*/ 255984 h 793552"/>
              <a:gd name="connsiteX166" fmla="*/ 25611 w 793552"/>
              <a:gd name="connsiteY166" fmla="*/ 351979 h 793552"/>
              <a:gd name="connsiteX167" fmla="*/ 32638 w 793552"/>
              <a:gd name="connsiteY167" fmla="*/ 392526 h 793552"/>
              <a:gd name="connsiteX168" fmla="*/ 51197 w 793552"/>
              <a:gd name="connsiteY168" fmla="*/ 385269 h 793552"/>
              <a:gd name="connsiteX169" fmla="*/ 51197 w 793552"/>
              <a:gd name="connsiteY169" fmla="*/ 358378 h 793552"/>
              <a:gd name="connsiteX170" fmla="*/ 63996 w 793552"/>
              <a:gd name="connsiteY170" fmla="*/ 358378 h 793552"/>
              <a:gd name="connsiteX171" fmla="*/ 179522 w 793552"/>
              <a:gd name="connsiteY171" fmla="*/ 331103 h 793552"/>
              <a:gd name="connsiteX172" fmla="*/ 213734 w 793552"/>
              <a:gd name="connsiteY172" fmla="*/ 314003 h 793552"/>
              <a:gd name="connsiteX173" fmla="*/ 242622 w 793552"/>
              <a:gd name="connsiteY173" fmla="*/ 307181 h 793552"/>
              <a:gd name="connsiteX174" fmla="*/ 288277 w 793552"/>
              <a:gd name="connsiteY174" fmla="*/ 326086 h 793552"/>
              <a:gd name="connsiteX175" fmla="*/ 307181 w 793552"/>
              <a:gd name="connsiteY175" fmla="*/ 371753 h 793552"/>
              <a:gd name="connsiteX176" fmla="*/ 307181 w 793552"/>
              <a:gd name="connsiteY176" fmla="*/ 385269 h 793552"/>
              <a:gd name="connsiteX177" fmla="*/ 325753 w 793552"/>
              <a:gd name="connsiteY177" fmla="*/ 392539 h 793552"/>
              <a:gd name="connsiteX178" fmla="*/ 332792 w 793552"/>
              <a:gd name="connsiteY178" fmla="*/ 351979 h 793552"/>
              <a:gd name="connsiteX179" fmla="*/ 332792 w 793552"/>
              <a:gd name="connsiteY179" fmla="*/ 325663 h 793552"/>
              <a:gd name="connsiteX180" fmla="*/ 237515 w 793552"/>
              <a:gd name="connsiteY180" fmla="*/ 230386 h 793552"/>
              <a:gd name="connsiteX181" fmla="*/ 681200 w 793552"/>
              <a:gd name="connsiteY181" fmla="*/ 127992 h 793552"/>
              <a:gd name="connsiteX182" fmla="*/ 690825 w 793552"/>
              <a:gd name="connsiteY182" fmla="*/ 204788 h 793552"/>
              <a:gd name="connsiteX183" fmla="*/ 767300 w 793552"/>
              <a:gd name="connsiteY183" fmla="*/ 204788 h 793552"/>
              <a:gd name="connsiteX184" fmla="*/ 745631 w 793552"/>
              <a:gd name="connsiteY184" fmla="*/ 127992 h 793552"/>
              <a:gd name="connsiteX185" fmla="*/ 497122 w 793552"/>
              <a:gd name="connsiteY185" fmla="*/ 127992 h 793552"/>
              <a:gd name="connsiteX186" fmla="*/ 486677 w 793552"/>
              <a:gd name="connsiteY186" fmla="*/ 204788 h 793552"/>
              <a:gd name="connsiteX187" fmla="*/ 665239 w 793552"/>
              <a:gd name="connsiteY187" fmla="*/ 204788 h 793552"/>
              <a:gd name="connsiteX188" fmla="*/ 654795 w 793552"/>
              <a:gd name="connsiteY188" fmla="*/ 127992 h 793552"/>
              <a:gd name="connsiteX189" fmla="*/ 406298 w 793552"/>
              <a:gd name="connsiteY189" fmla="*/ 127992 h 793552"/>
              <a:gd name="connsiteX190" fmla="*/ 384629 w 793552"/>
              <a:gd name="connsiteY190" fmla="*/ 204788 h 793552"/>
              <a:gd name="connsiteX191" fmla="*/ 461105 w 793552"/>
              <a:gd name="connsiteY191" fmla="*/ 204788 h 793552"/>
              <a:gd name="connsiteX192" fmla="*/ 470730 w 793552"/>
              <a:gd name="connsiteY192" fmla="*/ 127992 h 793552"/>
              <a:gd name="connsiteX193" fmla="*/ 641215 w 793552"/>
              <a:gd name="connsiteY193" fmla="*/ 37259 h 793552"/>
              <a:gd name="connsiteX194" fmla="*/ 674058 w 793552"/>
              <a:gd name="connsiteY194" fmla="*/ 102394 h 793552"/>
              <a:gd name="connsiteX195" fmla="*/ 729197 w 793552"/>
              <a:gd name="connsiteY195" fmla="*/ 102394 h 793552"/>
              <a:gd name="connsiteX196" fmla="*/ 641215 w 793552"/>
              <a:gd name="connsiteY196" fmla="*/ 37259 h 793552"/>
              <a:gd name="connsiteX197" fmla="*/ 510714 w 793552"/>
              <a:gd name="connsiteY197" fmla="*/ 37259 h 793552"/>
              <a:gd name="connsiteX198" fmla="*/ 422733 w 793552"/>
              <a:gd name="connsiteY198" fmla="*/ 102394 h 793552"/>
              <a:gd name="connsiteX199" fmla="*/ 477872 w 793552"/>
              <a:gd name="connsiteY199" fmla="*/ 102394 h 793552"/>
              <a:gd name="connsiteX200" fmla="*/ 510714 w 793552"/>
              <a:gd name="connsiteY200" fmla="*/ 37259 h 793552"/>
              <a:gd name="connsiteX201" fmla="*/ 575965 w 793552"/>
              <a:gd name="connsiteY201" fmla="*/ 25598 h 793552"/>
              <a:gd name="connsiteX202" fmla="*/ 504980 w 793552"/>
              <a:gd name="connsiteY202" fmla="*/ 102394 h 793552"/>
              <a:gd name="connsiteX203" fmla="*/ 646949 w 793552"/>
              <a:gd name="connsiteY203" fmla="*/ 102394 h 793552"/>
              <a:gd name="connsiteX204" fmla="*/ 575965 w 793552"/>
              <a:gd name="connsiteY204" fmla="*/ 25598 h 793552"/>
              <a:gd name="connsiteX205" fmla="*/ 575965 w 793552"/>
              <a:gd name="connsiteY205" fmla="*/ 0 h 793552"/>
              <a:gd name="connsiteX206" fmla="*/ 793552 w 793552"/>
              <a:gd name="connsiteY206" fmla="*/ 217587 h 793552"/>
              <a:gd name="connsiteX207" fmla="*/ 707950 w 793552"/>
              <a:gd name="connsiteY207" fmla="*/ 390555 h 793552"/>
              <a:gd name="connsiteX208" fmla="*/ 716756 w 793552"/>
              <a:gd name="connsiteY208" fmla="*/ 422374 h 793552"/>
              <a:gd name="connsiteX209" fmla="*/ 716756 w 793552"/>
              <a:gd name="connsiteY209" fmla="*/ 652760 h 793552"/>
              <a:gd name="connsiteX210" fmla="*/ 652760 w 793552"/>
              <a:gd name="connsiteY210" fmla="*/ 716756 h 793552"/>
              <a:gd name="connsiteX211" fmla="*/ 627162 w 793552"/>
              <a:gd name="connsiteY211" fmla="*/ 716756 h 793552"/>
              <a:gd name="connsiteX212" fmla="*/ 627162 w 793552"/>
              <a:gd name="connsiteY212" fmla="*/ 742355 h 793552"/>
              <a:gd name="connsiteX213" fmla="*/ 678359 w 793552"/>
              <a:gd name="connsiteY213" fmla="*/ 742355 h 793552"/>
              <a:gd name="connsiteX214" fmla="*/ 678359 w 793552"/>
              <a:gd name="connsiteY214" fmla="*/ 767953 h 793552"/>
              <a:gd name="connsiteX215" fmla="*/ 345579 w 793552"/>
              <a:gd name="connsiteY215" fmla="*/ 767953 h 793552"/>
              <a:gd name="connsiteX216" fmla="*/ 345579 w 793552"/>
              <a:gd name="connsiteY216" fmla="*/ 767940 h 793552"/>
              <a:gd name="connsiteX217" fmla="*/ 332767 w 793552"/>
              <a:gd name="connsiteY217" fmla="*/ 767940 h 793552"/>
              <a:gd name="connsiteX218" fmla="*/ 332767 w 793552"/>
              <a:gd name="connsiteY218" fmla="*/ 793552 h 793552"/>
              <a:gd name="connsiteX219" fmla="*/ 191988 w 793552"/>
              <a:gd name="connsiteY219" fmla="*/ 793539 h 793552"/>
              <a:gd name="connsiteX220" fmla="*/ 102394 w 793552"/>
              <a:gd name="connsiteY220" fmla="*/ 703944 h 793552"/>
              <a:gd name="connsiteX221" fmla="*/ 102394 w 793552"/>
              <a:gd name="connsiteY221" fmla="*/ 614337 h 793552"/>
              <a:gd name="connsiteX222" fmla="*/ 117394 w 793552"/>
              <a:gd name="connsiteY222" fmla="*/ 578115 h 793552"/>
              <a:gd name="connsiteX223" fmla="*/ 117740 w 793552"/>
              <a:gd name="connsiteY223" fmla="*/ 577834 h 793552"/>
              <a:gd name="connsiteX224" fmla="*/ 57686 w 793552"/>
              <a:gd name="connsiteY224" fmla="*/ 511329 h 793552"/>
              <a:gd name="connsiteX225" fmla="*/ 0 w 793552"/>
              <a:gd name="connsiteY225" fmla="*/ 447973 h 793552"/>
              <a:gd name="connsiteX226" fmla="*/ 12402 w 793552"/>
              <a:gd name="connsiteY226" fmla="*/ 410445 h 793552"/>
              <a:gd name="connsiteX227" fmla="*/ 13 w 793552"/>
              <a:gd name="connsiteY227" fmla="*/ 351979 h 793552"/>
              <a:gd name="connsiteX228" fmla="*/ 121605 w 793552"/>
              <a:gd name="connsiteY228" fmla="*/ 230386 h 793552"/>
              <a:gd name="connsiteX229" fmla="*/ 152963 w 793552"/>
              <a:gd name="connsiteY229" fmla="*/ 230386 h 793552"/>
              <a:gd name="connsiteX230" fmla="*/ 170460 w 793552"/>
              <a:gd name="connsiteY230" fmla="*/ 225087 h 793552"/>
              <a:gd name="connsiteX231" fmla="*/ 237502 w 793552"/>
              <a:gd name="connsiteY231" fmla="*/ 204788 h 793552"/>
              <a:gd name="connsiteX232" fmla="*/ 358378 w 793552"/>
              <a:gd name="connsiteY232" fmla="*/ 325663 h 793552"/>
              <a:gd name="connsiteX233" fmla="*/ 358378 w 793552"/>
              <a:gd name="connsiteY233" fmla="*/ 351979 h 793552"/>
              <a:gd name="connsiteX234" fmla="*/ 358007 w 793552"/>
              <a:gd name="connsiteY234" fmla="*/ 358378 h 793552"/>
              <a:gd name="connsiteX235" fmla="*/ 410433 w 793552"/>
              <a:gd name="connsiteY235" fmla="*/ 358378 h 793552"/>
              <a:gd name="connsiteX236" fmla="*/ 358378 w 793552"/>
              <a:gd name="connsiteY236" fmla="*/ 217587 h 793552"/>
              <a:gd name="connsiteX237" fmla="*/ 575965 w 793552"/>
              <a:gd name="connsiteY237" fmla="*/ 0 h 79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793552" h="793552">
                <a:moveTo>
                  <a:pt x="407246" y="716756"/>
                </a:moveTo>
                <a:cubicBezTo>
                  <a:pt x="408679" y="720826"/>
                  <a:pt x="409562" y="725101"/>
                  <a:pt x="409562" y="729543"/>
                </a:cubicBezTo>
                <a:lnTo>
                  <a:pt x="409562" y="742355"/>
                </a:lnTo>
                <a:lnTo>
                  <a:pt x="601563" y="742355"/>
                </a:lnTo>
                <a:lnTo>
                  <a:pt x="601563" y="716756"/>
                </a:lnTo>
                <a:close/>
                <a:moveTo>
                  <a:pt x="371152" y="716743"/>
                </a:moveTo>
                <a:lnTo>
                  <a:pt x="332767" y="716756"/>
                </a:lnTo>
                <a:lnTo>
                  <a:pt x="332767" y="742329"/>
                </a:lnTo>
                <a:lnTo>
                  <a:pt x="383964" y="742329"/>
                </a:lnTo>
                <a:lnTo>
                  <a:pt x="383964" y="729543"/>
                </a:lnTo>
                <a:cubicBezTo>
                  <a:pt x="383964" y="726112"/>
                  <a:pt x="382620" y="722900"/>
                  <a:pt x="380214" y="720481"/>
                </a:cubicBezTo>
                <a:cubicBezTo>
                  <a:pt x="377820" y="718087"/>
                  <a:pt x="374646" y="716782"/>
                  <a:pt x="371254" y="716756"/>
                </a:cubicBezTo>
                <a:lnTo>
                  <a:pt x="371177" y="716756"/>
                </a:lnTo>
                <a:lnTo>
                  <a:pt x="371177" y="716743"/>
                </a:lnTo>
                <a:lnTo>
                  <a:pt x="371165" y="716743"/>
                </a:lnTo>
                <a:close/>
                <a:moveTo>
                  <a:pt x="524767" y="639961"/>
                </a:moveTo>
                <a:cubicBezTo>
                  <a:pt x="531836" y="639961"/>
                  <a:pt x="537566" y="645691"/>
                  <a:pt x="537566" y="652760"/>
                </a:cubicBezTo>
                <a:cubicBezTo>
                  <a:pt x="537566" y="659829"/>
                  <a:pt x="531836" y="665559"/>
                  <a:pt x="524767" y="665559"/>
                </a:cubicBezTo>
                <a:cubicBezTo>
                  <a:pt x="517698" y="665559"/>
                  <a:pt x="511968" y="659829"/>
                  <a:pt x="511968" y="652760"/>
                </a:cubicBezTo>
                <a:cubicBezTo>
                  <a:pt x="511968" y="645691"/>
                  <a:pt x="517698" y="639961"/>
                  <a:pt x="524767" y="639961"/>
                </a:cubicBezTo>
                <a:close/>
                <a:moveTo>
                  <a:pt x="473571" y="639961"/>
                </a:moveTo>
                <a:cubicBezTo>
                  <a:pt x="480640" y="639961"/>
                  <a:pt x="486370" y="645691"/>
                  <a:pt x="486370" y="652760"/>
                </a:cubicBezTo>
                <a:cubicBezTo>
                  <a:pt x="486370" y="659829"/>
                  <a:pt x="480640" y="665559"/>
                  <a:pt x="473571" y="665559"/>
                </a:cubicBezTo>
                <a:cubicBezTo>
                  <a:pt x="466502" y="665559"/>
                  <a:pt x="460772" y="659829"/>
                  <a:pt x="460772" y="652760"/>
                </a:cubicBezTo>
                <a:cubicBezTo>
                  <a:pt x="460772" y="645691"/>
                  <a:pt x="466502" y="639961"/>
                  <a:pt x="473571" y="639961"/>
                </a:cubicBezTo>
                <a:close/>
                <a:moveTo>
                  <a:pt x="422374" y="639961"/>
                </a:moveTo>
                <a:cubicBezTo>
                  <a:pt x="429443" y="639961"/>
                  <a:pt x="435173" y="645691"/>
                  <a:pt x="435173" y="652760"/>
                </a:cubicBezTo>
                <a:cubicBezTo>
                  <a:pt x="435173" y="659829"/>
                  <a:pt x="429443" y="665559"/>
                  <a:pt x="422374" y="665559"/>
                </a:cubicBezTo>
                <a:cubicBezTo>
                  <a:pt x="415305" y="665559"/>
                  <a:pt x="409575" y="659829"/>
                  <a:pt x="409575" y="652760"/>
                </a:cubicBezTo>
                <a:cubicBezTo>
                  <a:pt x="409575" y="645691"/>
                  <a:pt x="415305" y="639961"/>
                  <a:pt x="422374" y="639961"/>
                </a:cubicBezTo>
                <a:close/>
                <a:moveTo>
                  <a:pt x="267337" y="614363"/>
                </a:moveTo>
                <a:cubicBezTo>
                  <a:pt x="285896" y="636262"/>
                  <a:pt x="299118" y="662616"/>
                  <a:pt x="305121" y="691158"/>
                </a:cubicBezTo>
                <a:lnTo>
                  <a:pt x="323628" y="691158"/>
                </a:lnTo>
                <a:lnTo>
                  <a:pt x="371152" y="691145"/>
                </a:lnTo>
                <a:lnTo>
                  <a:pt x="371165" y="691145"/>
                </a:lnTo>
                <a:cubicBezTo>
                  <a:pt x="371229" y="691145"/>
                  <a:pt x="371293" y="691158"/>
                  <a:pt x="371357" y="691158"/>
                </a:cubicBezTo>
                <a:lnTo>
                  <a:pt x="652760" y="691158"/>
                </a:lnTo>
                <a:cubicBezTo>
                  <a:pt x="673930" y="691158"/>
                  <a:pt x="691158" y="673930"/>
                  <a:pt x="691158" y="652760"/>
                </a:cubicBezTo>
                <a:lnTo>
                  <a:pt x="691158" y="614363"/>
                </a:lnTo>
                <a:close/>
                <a:moveTo>
                  <a:pt x="200615" y="594165"/>
                </a:moveTo>
                <a:cubicBezTo>
                  <a:pt x="203290" y="600360"/>
                  <a:pt x="204788" y="607169"/>
                  <a:pt x="204788" y="614337"/>
                </a:cubicBezTo>
                <a:lnTo>
                  <a:pt x="204775" y="691132"/>
                </a:lnTo>
                <a:lnTo>
                  <a:pt x="278626" y="691145"/>
                </a:lnTo>
                <a:cubicBezTo>
                  <a:pt x="268156" y="649189"/>
                  <a:pt x="239486" y="613479"/>
                  <a:pt x="200615" y="594165"/>
                </a:cubicBezTo>
                <a:close/>
                <a:moveTo>
                  <a:pt x="153578" y="588751"/>
                </a:moveTo>
                <a:cubicBezTo>
                  <a:pt x="146756" y="588751"/>
                  <a:pt x="140331" y="591414"/>
                  <a:pt x="135493" y="596239"/>
                </a:cubicBezTo>
                <a:cubicBezTo>
                  <a:pt x="130654" y="601077"/>
                  <a:pt x="127992" y="607502"/>
                  <a:pt x="127992" y="614337"/>
                </a:cubicBezTo>
                <a:lnTo>
                  <a:pt x="127992" y="703944"/>
                </a:lnTo>
                <a:cubicBezTo>
                  <a:pt x="127992" y="739232"/>
                  <a:pt x="156701" y="767940"/>
                  <a:pt x="191988" y="767940"/>
                </a:cubicBezTo>
                <a:lnTo>
                  <a:pt x="307168" y="767953"/>
                </a:lnTo>
                <a:lnTo>
                  <a:pt x="307168" y="716756"/>
                </a:lnTo>
                <a:lnTo>
                  <a:pt x="197287" y="716731"/>
                </a:lnTo>
                <a:lnTo>
                  <a:pt x="175452" y="738592"/>
                </a:lnTo>
                <a:lnTo>
                  <a:pt x="157328" y="720506"/>
                </a:lnTo>
                <a:lnTo>
                  <a:pt x="179176" y="698633"/>
                </a:lnTo>
                <a:lnTo>
                  <a:pt x="179189" y="614337"/>
                </a:lnTo>
                <a:cubicBezTo>
                  <a:pt x="179189" y="600309"/>
                  <a:pt x="167836" y="588905"/>
                  <a:pt x="153834" y="588764"/>
                </a:cubicBezTo>
                <a:lnTo>
                  <a:pt x="153591" y="588764"/>
                </a:lnTo>
                <a:lnTo>
                  <a:pt x="153591" y="588751"/>
                </a:lnTo>
                <a:close/>
                <a:moveTo>
                  <a:pt x="383976" y="511968"/>
                </a:moveTo>
                <a:lnTo>
                  <a:pt x="486370" y="511968"/>
                </a:lnTo>
                <a:lnTo>
                  <a:pt x="486370" y="537566"/>
                </a:lnTo>
                <a:lnTo>
                  <a:pt x="383976" y="537566"/>
                </a:lnTo>
                <a:close/>
                <a:moveTo>
                  <a:pt x="142992" y="486370"/>
                </a:moveTo>
                <a:cubicBezTo>
                  <a:pt x="148278" y="501269"/>
                  <a:pt x="162511" y="511969"/>
                  <a:pt x="179201" y="511969"/>
                </a:cubicBezTo>
                <a:cubicBezTo>
                  <a:pt x="195891" y="511969"/>
                  <a:pt x="210124" y="501269"/>
                  <a:pt x="215410" y="486370"/>
                </a:cubicBezTo>
                <a:close/>
                <a:moveTo>
                  <a:pt x="575964" y="460772"/>
                </a:moveTo>
                <a:lnTo>
                  <a:pt x="601563" y="460772"/>
                </a:lnTo>
                <a:lnTo>
                  <a:pt x="601563" y="491669"/>
                </a:lnTo>
                <a:lnTo>
                  <a:pt x="572214" y="521018"/>
                </a:lnTo>
                <a:lnTo>
                  <a:pt x="554116" y="502920"/>
                </a:lnTo>
                <a:lnTo>
                  <a:pt x="575964" y="481072"/>
                </a:lnTo>
                <a:close/>
                <a:moveTo>
                  <a:pt x="383976" y="460772"/>
                </a:moveTo>
                <a:lnTo>
                  <a:pt x="486370" y="460772"/>
                </a:lnTo>
                <a:lnTo>
                  <a:pt x="486370" y="486370"/>
                </a:lnTo>
                <a:lnTo>
                  <a:pt x="383976" y="486370"/>
                </a:lnTo>
                <a:close/>
                <a:moveTo>
                  <a:pt x="115205" y="460772"/>
                </a:moveTo>
                <a:lnTo>
                  <a:pt x="243197" y="460772"/>
                </a:lnTo>
                <a:lnTo>
                  <a:pt x="243197" y="473571"/>
                </a:lnTo>
                <a:cubicBezTo>
                  <a:pt x="243197" y="508859"/>
                  <a:pt x="214489" y="537567"/>
                  <a:pt x="179201" y="537567"/>
                </a:cubicBezTo>
                <a:cubicBezTo>
                  <a:pt x="143914" y="537567"/>
                  <a:pt x="115205" y="508859"/>
                  <a:pt x="115205" y="473571"/>
                </a:cubicBezTo>
                <a:close/>
                <a:moveTo>
                  <a:pt x="588763" y="435173"/>
                </a:moveTo>
                <a:cubicBezTo>
                  <a:pt x="560528" y="435173"/>
                  <a:pt x="537566" y="458135"/>
                  <a:pt x="537566" y="486370"/>
                </a:cubicBezTo>
                <a:cubicBezTo>
                  <a:pt x="537566" y="514605"/>
                  <a:pt x="560528" y="537567"/>
                  <a:pt x="588763" y="537567"/>
                </a:cubicBezTo>
                <a:cubicBezTo>
                  <a:pt x="616998" y="537567"/>
                  <a:pt x="639960" y="514605"/>
                  <a:pt x="639960" y="486370"/>
                </a:cubicBezTo>
                <a:cubicBezTo>
                  <a:pt x="639960" y="458135"/>
                  <a:pt x="616998" y="435173"/>
                  <a:pt x="588763" y="435173"/>
                </a:cubicBezTo>
                <a:close/>
                <a:moveTo>
                  <a:pt x="307181" y="411930"/>
                </a:moveTo>
                <a:lnTo>
                  <a:pt x="307181" y="473571"/>
                </a:lnTo>
                <a:cubicBezTo>
                  <a:pt x="307181" y="477155"/>
                  <a:pt x="306964" y="480675"/>
                  <a:pt x="306644" y="484182"/>
                </a:cubicBezTo>
                <a:cubicBezTo>
                  <a:pt x="321785" y="479036"/>
                  <a:pt x="332780" y="464829"/>
                  <a:pt x="332780" y="447973"/>
                </a:cubicBezTo>
                <a:cubicBezTo>
                  <a:pt x="332780" y="431308"/>
                  <a:pt x="322041" y="417229"/>
                  <a:pt x="307181" y="411930"/>
                </a:cubicBezTo>
                <a:close/>
                <a:moveTo>
                  <a:pt x="51197" y="411930"/>
                </a:moveTo>
                <a:cubicBezTo>
                  <a:pt x="36337" y="417229"/>
                  <a:pt x="25598" y="431308"/>
                  <a:pt x="25598" y="447973"/>
                </a:cubicBezTo>
                <a:cubicBezTo>
                  <a:pt x="25598" y="464829"/>
                  <a:pt x="36593" y="479036"/>
                  <a:pt x="51734" y="484182"/>
                </a:cubicBezTo>
                <a:cubicBezTo>
                  <a:pt x="51414" y="480675"/>
                  <a:pt x="51197" y="477155"/>
                  <a:pt x="51197" y="473571"/>
                </a:cubicBezTo>
                <a:close/>
                <a:moveTo>
                  <a:pt x="588763" y="409575"/>
                </a:moveTo>
                <a:cubicBezTo>
                  <a:pt x="631116" y="409575"/>
                  <a:pt x="665559" y="444018"/>
                  <a:pt x="665559" y="486370"/>
                </a:cubicBezTo>
                <a:cubicBezTo>
                  <a:pt x="665559" y="528723"/>
                  <a:pt x="631116" y="563166"/>
                  <a:pt x="588763" y="563166"/>
                </a:cubicBezTo>
                <a:cubicBezTo>
                  <a:pt x="546411" y="563166"/>
                  <a:pt x="511968" y="528723"/>
                  <a:pt x="511968" y="486370"/>
                </a:cubicBezTo>
                <a:cubicBezTo>
                  <a:pt x="511968" y="444018"/>
                  <a:pt x="546411" y="409575"/>
                  <a:pt x="588763" y="409575"/>
                </a:cubicBezTo>
                <a:close/>
                <a:moveTo>
                  <a:pt x="383976" y="409575"/>
                </a:moveTo>
                <a:lnTo>
                  <a:pt x="486370" y="409575"/>
                </a:lnTo>
                <a:lnTo>
                  <a:pt x="486370" y="435173"/>
                </a:lnTo>
                <a:lnTo>
                  <a:pt x="383976" y="435173"/>
                </a:lnTo>
                <a:close/>
                <a:moveTo>
                  <a:pt x="230386" y="396775"/>
                </a:moveTo>
                <a:cubicBezTo>
                  <a:pt x="251556" y="396775"/>
                  <a:pt x="268783" y="414003"/>
                  <a:pt x="268783" y="435173"/>
                </a:cubicBezTo>
                <a:lnTo>
                  <a:pt x="243185" y="435173"/>
                </a:lnTo>
                <a:cubicBezTo>
                  <a:pt x="243185" y="428120"/>
                  <a:pt x="237451" y="422373"/>
                  <a:pt x="230386" y="422373"/>
                </a:cubicBezTo>
                <a:cubicBezTo>
                  <a:pt x="223320" y="422373"/>
                  <a:pt x="217586" y="428120"/>
                  <a:pt x="217586" y="435173"/>
                </a:cubicBezTo>
                <a:lnTo>
                  <a:pt x="191988" y="435173"/>
                </a:lnTo>
                <a:cubicBezTo>
                  <a:pt x="191988" y="414003"/>
                  <a:pt x="209216" y="396775"/>
                  <a:pt x="230386" y="396775"/>
                </a:cubicBezTo>
                <a:close/>
                <a:moveTo>
                  <a:pt x="127992" y="396775"/>
                </a:moveTo>
                <a:cubicBezTo>
                  <a:pt x="149162" y="396775"/>
                  <a:pt x="166389" y="414003"/>
                  <a:pt x="166389" y="435173"/>
                </a:cubicBezTo>
                <a:lnTo>
                  <a:pt x="140791" y="435173"/>
                </a:lnTo>
                <a:cubicBezTo>
                  <a:pt x="140791" y="428120"/>
                  <a:pt x="135057" y="422373"/>
                  <a:pt x="127992" y="422373"/>
                </a:cubicBezTo>
                <a:cubicBezTo>
                  <a:pt x="120926" y="422373"/>
                  <a:pt x="115192" y="428120"/>
                  <a:pt x="115192" y="435173"/>
                </a:cubicBezTo>
                <a:lnTo>
                  <a:pt x="89594" y="435173"/>
                </a:lnTo>
                <a:cubicBezTo>
                  <a:pt x="89594" y="414003"/>
                  <a:pt x="106822" y="396775"/>
                  <a:pt x="127992" y="396775"/>
                </a:cubicBezTo>
                <a:close/>
                <a:moveTo>
                  <a:pt x="354743" y="383977"/>
                </a:moveTo>
                <a:cubicBezTo>
                  <a:pt x="352708" y="393077"/>
                  <a:pt x="349687" y="401908"/>
                  <a:pt x="345988" y="410471"/>
                </a:cubicBezTo>
                <a:cubicBezTo>
                  <a:pt x="353694" y="421043"/>
                  <a:pt x="358378" y="433932"/>
                  <a:pt x="358378" y="447973"/>
                </a:cubicBezTo>
                <a:cubicBezTo>
                  <a:pt x="358378" y="481097"/>
                  <a:pt x="332985" y="508103"/>
                  <a:pt x="300692" y="511329"/>
                </a:cubicBezTo>
                <a:cubicBezTo>
                  <a:pt x="289262" y="544108"/>
                  <a:pt x="263485" y="570116"/>
                  <a:pt x="230860" y="581865"/>
                </a:cubicBezTo>
                <a:cubicBezTo>
                  <a:pt x="234162" y="584067"/>
                  <a:pt x="237387" y="586358"/>
                  <a:pt x="240523" y="588764"/>
                </a:cubicBezTo>
                <a:lnTo>
                  <a:pt x="691158" y="588764"/>
                </a:lnTo>
                <a:lnTo>
                  <a:pt x="691158" y="422374"/>
                </a:lnTo>
                <a:cubicBezTo>
                  <a:pt x="691158" y="401204"/>
                  <a:pt x="673930" y="383977"/>
                  <a:pt x="652760" y="383977"/>
                </a:cubicBezTo>
                <a:close/>
                <a:moveTo>
                  <a:pt x="248819" y="333432"/>
                </a:moveTo>
                <a:cubicBezTo>
                  <a:pt x="240856" y="332143"/>
                  <a:pt x="232517" y="333221"/>
                  <a:pt x="225202" y="336888"/>
                </a:cubicBezTo>
                <a:lnTo>
                  <a:pt x="190977" y="354001"/>
                </a:lnTo>
                <a:cubicBezTo>
                  <a:pt x="155575" y="371702"/>
                  <a:pt x="116358" y="381865"/>
                  <a:pt x="76795" y="383682"/>
                </a:cubicBezTo>
                <a:lnTo>
                  <a:pt x="76795" y="473571"/>
                </a:lnTo>
                <a:cubicBezTo>
                  <a:pt x="76795" y="522976"/>
                  <a:pt x="116998" y="563166"/>
                  <a:pt x="166390" y="563166"/>
                </a:cubicBezTo>
                <a:lnTo>
                  <a:pt x="191988" y="563166"/>
                </a:lnTo>
                <a:cubicBezTo>
                  <a:pt x="241380" y="563166"/>
                  <a:pt x="281583" y="522976"/>
                  <a:pt x="281583" y="473571"/>
                </a:cubicBezTo>
                <a:lnTo>
                  <a:pt x="281583" y="371753"/>
                </a:lnTo>
                <a:cubicBezTo>
                  <a:pt x="281583" y="361335"/>
                  <a:pt x="277538" y="351556"/>
                  <a:pt x="270179" y="344184"/>
                </a:cubicBezTo>
                <a:cubicBezTo>
                  <a:pt x="264368" y="338380"/>
                  <a:pt x="256781" y="334722"/>
                  <a:pt x="248819" y="333432"/>
                </a:cubicBezTo>
                <a:close/>
                <a:moveTo>
                  <a:pt x="673917" y="332792"/>
                </a:moveTo>
                <a:cubicBezTo>
                  <a:pt x="670897" y="342136"/>
                  <a:pt x="667569" y="351121"/>
                  <a:pt x="663819" y="359504"/>
                </a:cubicBezTo>
                <a:cubicBezTo>
                  <a:pt x="673879" y="361271"/>
                  <a:pt x="683043" y="365405"/>
                  <a:pt x="690915" y="371305"/>
                </a:cubicBezTo>
                <a:cubicBezTo>
                  <a:pt x="705711" y="360221"/>
                  <a:pt x="718625" y="347230"/>
                  <a:pt x="729479" y="332792"/>
                </a:cubicBezTo>
                <a:close/>
                <a:moveTo>
                  <a:pt x="504916" y="332780"/>
                </a:moveTo>
                <a:cubicBezTo>
                  <a:pt x="508206" y="341944"/>
                  <a:pt x="511982" y="350430"/>
                  <a:pt x="516077" y="358378"/>
                </a:cubicBezTo>
                <a:lnTo>
                  <a:pt x="635865" y="358378"/>
                </a:lnTo>
                <a:cubicBezTo>
                  <a:pt x="639948" y="350430"/>
                  <a:pt x="643724" y="341944"/>
                  <a:pt x="647026" y="332780"/>
                </a:cubicBezTo>
                <a:close/>
                <a:moveTo>
                  <a:pt x="422502" y="332780"/>
                </a:moveTo>
                <a:cubicBezTo>
                  <a:pt x="429388" y="341957"/>
                  <a:pt x="437196" y="350481"/>
                  <a:pt x="445733" y="358378"/>
                </a:cubicBezTo>
                <a:lnTo>
                  <a:pt x="487663" y="358378"/>
                </a:lnTo>
                <a:cubicBezTo>
                  <a:pt x="484105" y="350315"/>
                  <a:pt x="480918" y="341726"/>
                  <a:pt x="478025" y="332780"/>
                </a:cubicBezTo>
                <a:close/>
                <a:moveTo>
                  <a:pt x="690812" y="230386"/>
                </a:moveTo>
                <a:cubicBezTo>
                  <a:pt x="689993" y="257136"/>
                  <a:pt x="686729" y="283157"/>
                  <a:pt x="681110" y="307181"/>
                </a:cubicBezTo>
                <a:lnTo>
                  <a:pt x="745772" y="307181"/>
                </a:lnTo>
                <a:cubicBezTo>
                  <a:pt x="758187" y="283643"/>
                  <a:pt x="765701" y="257546"/>
                  <a:pt x="767505" y="230386"/>
                </a:cubicBezTo>
                <a:close/>
                <a:moveTo>
                  <a:pt x="486716" y="230386"/>
                </a:moveTo>
                <a:cubicBezTo>
                  <a:pt x="487586" y="257443"/>
                  <a:pt x="491196" y="283503"/>
                  <a:pt x="497224" y="307181"/>
                </a:cubicBezTo>
                <a:lnTo>
                  <a:pt x="654718" y="307181"/>
                </a:lnTo>
                <a:cubicBezTo>
                  <a:pt x="660747" y="283503"/>
                  <a:pt x="664356" y="257443"/>
                  <a:pt x="665227" y="230386"/>
                </a:cubicBezTo>
                <a:close/>
                <a:moveTo>
                  <a:pt x="384668" y="230386"/>
                </a:moveTo>
                <a:cubicBezTo>
                  <a:pt x="386485" y="257443"/>
                  <a:pt x="393986" y="283541"/>
                  <a:pt x="406478" y="307181"/>
                </a:cubicBezTo>
                <a:lnTo>
                  <a:pt x="470832" y="307181"/>
                </a:lnTo>
                <a:cubicBezTo>
                  <a:pt x="465213" y="283157"/>
                  <a:pt x="461949" y="257136"/>
                  <a:pt x="461130" y="230386"/>
                </a:cubicBezTo>
                <a:close/>
                <a:moveTo>
                  <a:pt x="237515" y="230386"/>
                </a:moveTo>
                <a:cubicBezTo>
                  <a:pt x="218636" y="230386"/>
                  <a:pt x="200372" y="235915"/>
                  <a:pt x="184667" y="246385"/>
                </a:cubicBezTo>
                <a:cubicBezTo>
                  <a:pt x="175234" y="252669"/>
                  <a:pt x="164278" y="255984"/>
                  <a:pt x="152963" y="255984"/>
                </a:cubicBezTo>
                <a:lnTo>
                  <a:pt x="121605" y="255984"/>
                </a:lnTo>
                <a:cubicBezTo>
                  <a:pt x="68668" y="255984"/>
                  <a:pt x="25611" y="299041"/>
                  <a:pt x="25611" y="351979"/>
                </a:cubicBezTo>
                <a:cubicBezTo>
                  <a:pt x="25611" y="365763"/>
                  <a:pt x="28056" y="379535"/>
                  <a:pt x="32638" y="392526"/>
                </a:cubicBezTo>
                <a:cubicBezTo>
                  <a:pt x="38385" y="389263"/>
                  <a:pt x="44528" y="386626"/>
                  <a:pt x="51197" y="385269"/>
                </a:cubicBezTo>
                <a:lnTo>
                  <a:pt x="51197" y="358378"/>
                </a:lnTo>
                <a:lnTo>
                  <a:pt x="63996" y="358378"/>
                </a:lnTo>
                <a:cubicBezTo>
                  <a:pt x="103891" y="358378"/>
                  <a:pt x="143838" y="348945"/>
                  <a:pt x="179522" y="331103"/>
                </a:cubicBezTo>
                <a:lnTo>
                  <a:pt x="213734" y="314003"/>
                </a:lnTo>
                <a:cubicBezTo>
                  <a:pt x="222630" y="309549"/>
                  <a:pt x="232639" y="307181"/>
                  <a:pt x="242622" y="307181"/>
                </a:cubicBezTo>
                <a:cubicBezTo>
                  <a:pt x="259875" y="307181"/>
                  <a:pt x="276079" y="313901"/>
                  <a:pt x="288277" y="326086"/>
                </a:cubicBezTo>
                <a:cubicBezTo>
                  <a:pt x="300474" y="338283"/>
                  <a:pt x="307194" y="354500"/>
                  <a:pt x="307181" y="371753"/>
                </a:cubicBezTo>
                <a:lnTo>
                  <a:pt x="307181" y="385269"/>
                </a:lnTo>
                <a:cubicBezTo>
                  <a:pt x="313862" y="386639"/>
                  <a:pt x="320006" y="389275"/>
                  <a:pt x="325753" y="392539"/>
                </a:cubicBezTo>
                <a:cubicBezTo>
                  <a:pt x="330335" y="379522"/>
                  <a:pt x="332792" y="365750"/>
                  <a:pt x="332792" y="351979"/>
                </a:cubicBezTo>
                <a:lnTo>
                  <a:pt x="332792" y="325663"/>
                </a:lnTo>
                <a:cubicBezTo>
                  <a:pt x="332792" y="273123"/>
                  <a:pt x="290043" y="230386"/>
                  <a:pt x="237515" y="230386"/>
                </a:cubicBezTo>
                <a:close/>
                <a:moveTo>
                  <a:pt x="681200" y="127992"/>
                </a:moveTo>
                <a:cubicBezTo>
                  <a:pt x="686704" y="151543"/>
                  <a:pt x="690019" y="177410"/>
                  <a:pt x="690825" y="204788"/>
                </a:cubicBezTo>
                <a:lnTo>
                  <a:pt x="767300" y="204788"/>
                </a:lnTo>
                <a:cubicBezTo>
                  <a:pt x="765470" y="177205"/>
                  <a:pt x="757931" y="151184"/>
                  <a:pt x="745631" y="127992"/>
                </a:cubicBezTo>
                <a:close/>
                <a:moveTo>
                  <a:pt x="497122" y="127992"/>
                </a:moveTo>
                <a:cubicBezTo>
                  <a:pt x="491208" y="151300"/>
                  <a:pt x="487573" y="177372"/>
                  <a:pt x="486677" y="204788"/>
                </a:cubicBezTo>
                <a:lnTo>
                  <a:pt x="665239" y="204788"/>
                </a:lnTo>
                <a:cubicBezTo>
                  <a:pt x="664343" y="177372"/>
                  <a:pt x="660708" y="151300"/>
                  <a:pt x="654795" y="127992"/>
                </a:cubicBezTo>
                <a:close/>
                <a:moveTo>
                  <a:pt x="406298" y="127992"/>
                </a:moveTo>
                <a:cubicBezTo>
                  <a:pt x="393998" y="151184"/>
                  <a:pt x="386460" y="177205"/>
                  <a:pt x="384629" y="204788"/>
                </a:cubicBezTo>
                <a:lnTo>
                  <a:pt x="461105" y="204788"/>
                </a:lnTo>
                <a:cubicBezTo>
                  <a:pt x="461924" y="177410"/>
                  <a:pt x="465226" y="151543"/>
                  <a:pt x="470730" y="127992"/>
                </a:cubicBezTo>
                <a:close/>
                <a:moveTo>
                  <a:pt x="641215" y="37259"/>
                </a:moveTo>
                <a:cubicBezTo>
                  <a:pt x="654501" y="54243"/>
                  <a:pt x="665636" y="76501"/>
                  <a:pt x="674058" y="102394"/>
                </a:cubicBezTo>
                <a:lnTo>
                  <a:pt x="729197" y="102394"/>
                </a:lnTo>
                <a:cubicBezTo>
                  <a:pt x="706965" y="72904"/>
                  <a:pt x="676528" y="50083"/>
                  <a:pt x="641215" y="37259"/>
                </a:cubicBezTo>
                <a:close/>
                <a:moveTo>
                  <a:pt x="510714" y="37259"/>
                </a:moveTo>
                <a:cubicBezTo>
                  <a:pt x="475401" y="50083"/>
                  <a:pt x="444965" y="72904"/>
                  <a:pt x="422733" y="102394"/>
                </a:cubicBezTo>
                <a:lnTo>
                  <a:pt x="477872" y="102394"/>
                </a:lnTo>
                <a:cubicBezTo>
                  <a:pt x="486294" y="76501"/>
                  <a:pt x="497429" y="54243"/>
                  <a:pt x="510714" y="37259"/>
                </a:cubicBezTo>
                <a:close/>
                <a:moveTo>
                  <a:pt x="575965" y="25598"/>
                </a:moveTo>
                <a:cubicBezTo>
                  <a:pt x="547397" y="25598"/>
                  <a:pt x="521517" y="56150"/>
                  <a:pt x="504980" y="102394"/>
                </a:cubicBezTo>
                <a:lnTo>
                  <a:pt x="646949" y="102394"/>
                </a:lnTo>
                <a:cubicBezTo>
                  <a:pt x="630413" y="56150"/>
                  <a:pt x="604533" y="25598"/>
                  <a:pt x="575965" y="25598"/>
                </a:cubicBezTo>
                <a:close/>
                <a:moveTo>
                  <a:pt x="575965" y="0"/>
                </a:moveTo>
                <a:cubicBezTo>
                  <a:pt x="695945" y="0"/>
                  <a:pt x="793552" y="97607"/>
                  <a:pt x="793552" y="217587"/>
                </a:cubicBezTo>
                <a:cubicBezTo>
                  <a:pt x="793552" y="285730"/>
                  <a:pt x="761771" y="349470"/>
                  <a:pt x="707950" y="390555"/>
                </a:cubicBezTo>
                <a:cubicBezTo>
                  <a:pt x="713403" y="399963"/>
                  <a:pt x="716756" y="410740"/>
                  <a:pt x="716756" y="422374"/>
                </a:cubicBezTo>
                <a:lnTo>
                  <a:pt x="716756" y="652760"/>
                </a:lnTo>
                <a:cubicBezTo>
                  <a:pt x="716756" y="688048"/>
                  <a:pt x="688048" y="716756"/>
                  <a:pt x="652760" y="716756"/>
                </a:cubicBezTo>
                <a:lnTo>
                  <a:pt x="627162" y="716756"/>
                </a:lnTo>
                <a:lnTo>
                  <a:pt x="627162" y="742355"/>
                </a:lnTo>
                <a:lnTo>
                  <a:pt x="678359" y="742355"/>
                </a:lnTo>
                <a:lnTo>
                  <a:pt x="678359" y="767953"/>
                </a:lnTo>
                <a:lnTo>
                  <a:pt x="345579" y="767953"/>
                </a:lnTo>
                <a:lnTo>
                  <a:pt x="345579" y="767940"/>
                </a:lnTo>
                <a:lnTo>
                  <a:pt x="332767" y="767940"/>
                </a:lnTo>
                <a:lnTo>
                  <a:pt x="332767" y="793552"/>
                </a:lnTo>
                <a:lnTo>
                  <a:pt x="191988" y="793539"/>
                </a:lnTo>
                <a:cubicBezTo>
                  <a:pt x="142596" y="793539"/>
                  <a:pt x="102394" y="753349"/>
                  <a:pt x="102394" y="703944"/>
                </a:cubicBezTo>
                <a:lnTo>
                  <a:pt x="102394" y="614337"/>
                </a:lnTo>
                <a:cubicBezTo>
                  <a:pt x="102394" y="600655"/>
                  <a:pt x="107718" y="587804"/>
                  <a:pt x="117394" y="578115"/>
                </a:cubicBezTo>
                <a:cubicBezTo>
                  <a:pt x="117497" y="578013"/>
                  <a:pt x="117625" y="577936"/>
                  <a:pt x="117740" y="577834"/>
                </a:cubicBezTo>
                <a:cubicBezTo>
                  <a:pt x="89774" y="564727"/>
                  <a:pt x="67938" y="540754"/>
                  <a:pt x="57686" y="511329"/>
                </a:cubicBezTo>
                <a:cubicBezTo>
                  <a:pt x="25394" y="508103"/>
                  <a:pt x="0" y="481097"/>
                  <a:pt x="0" y="447973"/>
                </a:cubicBezTo>
                <a:cubicBezTo>
                  <a:pt x="0" y="433919"/>
                  <a:pt x="4697" y="421018"/>
                  <a:pt x="12402" y="410445"/>
                </a:cubicBezTo>
                <a:cubicBezTo>
                  <a:pt x="4429" y="392040"/>
                  <a:pt x="13" y="372061"/>
                  <a:pt x="13" y="351979"/>
                </a:cubicBezTo>
                <a:cubicBezTo>
                  <a:pt x="13" y="284936"/>
                  <a:pt x="54563" y="230386"/>
                  <a:pt x="121605" y="230386"/>
                </a:cubicBezTo>
                <a:lnTo>
                  <a:pt x="152963" y="230386"/>
                </a:lnTo>
                <a:cubicBezTo>
                  <a:pt x="159209" y="230386"/>
                  <a:pt x="165264" y="228556"/>
                  <a:pt x="170460" y="225087"/>
                </a:cubicBezTo>
                <a:cubicBezTo>
                  <a:pt x="190376" y="211801"/>
                  <a:pt x="213568" y="204788"/>
                  <a:pt x="237502" y="204788"/>
                </a:cubicBezTo>
                <a:cubicBezTo>
                  <a:pt x="304161" y="204788"/>
                  <a:pt x="358378" y="259005"/>
                  <a:pt x="358378" y="325663"/>
                </a:cubicBezTo>
                <a:lnTo>
                  <a:pt x="358378" y="351979"/>
                </a:lnTo>
                <a:cubicBezTo>
                  <a:pt x="358378" y="354116"/>
                  <a:pt x="358097" y="356241"/>
                  <a:pt x="358007" y="358378"/>
                </a:cubicBezTo>
                <a:lnTo>
                  <a:pt x="410433" y="358378"/>
                </a:lnTo>
                <a:cubicBezTo>
                  <a:pt x="377206" y="319277"/>
                  <a:pt x="358378" y="269513"/>
                  <a:pt x="358378" y="217587"/>
                </a:cubicBezTo>
                <a:cubicBezTo>
                  <a:pt x="358378" y="97607"/>
                  <a:pt x="455985" y="0"/>
                  <a:pt x="57596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任意多边形: 形状 66"/>
          <p:cNvSpPr/>
          <p:nvPr/>
        </p:nvSpPr>
        <p:spPr>
          <a:xfrm>
            <a:off x="9383554" y="2155603"/>
            <a:ext cx="361852" cy="361852"/>
          </a:xfrm>
          <a:custGeom>
            <a:avLst/>
            <a:gdLst>
              <a:gd name="connsiteX0" fmla="*/ 184969 w 819150"/>
              <a:gd name="connsiteY0" fmla="*/ 713453 h 819150"/>
              <a:gd name="connsiteX1" fmla="*/ 184969 w 819150"/>
              <a:gd name="connsiteY1" fmla="*/ 739877 h 819150"/>
              <a:gd name="connsiteX2" fmla="*/ 343515 w 819150"/>
              <a:gd name="connsiteY2" fmla="*/ 739877 h 819150"/>
              <a:gd name="connsiteX3" fmla="*/ 343515 w 819150"/>
              <a:gd name="connsiteY3" fmla="*/ 713453 h 819150"/>
              <a:gd name="connsiteX4" fmla="*/ 79273 w 819150"/>
              <a:gd name="connsiteY4" fmla="*/ 708974 h 819150"/>
              <a:gd name="connsiteX5" fmla="*/ 79273 w 819150"/>
              <a:gd name="connsiteY5" fmla="*/ 792726 h 819150"/>
              <a:gd name="connsiteX6" fmla="*/ 237818 w 819150"/>
              <a:gd name="connsiteY6" fmla="*/ 792726 h 819150"/>
              <a:gd name="connsiteX7" fmla="*/ 237818 w 819150"/>
              <a:gd name="connsiteY7" fmla="*/ 766302 h 819150"/>
              <a:gd name="connsiteX8" fmla="*/ 184969 w 819150"/>
              <a:gd name="connsiteY8" fmla="*/ 766302 h 819150"/>
              <a:gd name="connsiteX9" fmla="*/ 158545 w 819150"/>
              <a:gd name="connsiteY9" fmla="*/ 739877 h 819150"/>
              <a:gd name="connsiteX10" fmla="*/ 158545 w 819150"/>
              <a:gd name="connsiteY10" fmla="*/ 713453 h 819150"/>
              <a:gd name="connsiteX11" fmla="*/ 105195 w 819150"/>
              <a:gd name="connsiteY11" fmla="*/ 713453 h 819150"/>
              <a:gd name="connsiteX12" fmla="*/ 79273 w 819150"/>
              <a:gd name="connsiteY12" fmla="*/ 708974 h 819150"/>
              <a:gd name="connsiteX13" fmla="*/ 526106 w 819150"/>
              <a:gd name="connsiteY13" fmla="*/ 687029 h 819150"/>
              <a:gd name="connsiteX14" fmla="*/ 504966 w 819150"/>
              <a:gd name="connsiteY14" fmla="*/ 792726 h 819150"/>
              <a:gd name="connsiteX15" fmla="*/ 736971 w 819150"/>
              <a:gd name="connsiteY15" fmla="*/ 792726 h 819150"/>
              <a:gd name="connsiteX16" fmla="*/ 725767 w 819150"/>
              <a:gd name="connsiteY16" fmla="*/ 736693 h 819150"/>
              <a:gd name="connsiteX17" fmla="*/ 713453 w 819150"/>
              <a:gd name="connsiteY17" fmla="*/ 739877 h 819150"/>
              <a:gd name="connsiteX18" fmla="*/ 581332 w 819150"/>
              <a:gd name="connsiteY18" fmla="*/ 739877 h 819150"/>
              <a:gd name="connsiteX19" fmla="*/ 554908 w 819150"/>
              <a:gd name="connsiteY19" fmla="*/ 713453 h 819150"/>
              <a:gd name="connsiteX20" fmla="*/ 554908 w 819150"/>
              <a:gd name="connsiteY20" fmla="*/ 687029 h 819150"/>
              <a:gd name="connsiteX21" fmla="*/ 317090 w 819150"/>
              <a:gd name="connsiteY21" fmla="*/ 634181 h 819150"/>
              <a:gd name="connsiteX22" fmla="*/ 317090 w 819150"/>
              <a:gd name="connsiteY22" fmla="*/ 687029 h 819150"/>
              <a:gd name="connsiteX23" fmla="*/ 343594 w 819150"/>
              <a:gd name="connsiteY23" fmla="*/ 687029 h 819150"/>
              <a:gd name="connsiteX24" fmla="*/ 369939 w 819150"/>
              <a:gd name="connsiteY24" fmla="*/ 660605 h 819150"/>
              <a:gd name="connsiteX25" fmla="*/ 343501 w 819150"/>
              <a:gd name="connsiteY25" fmla="*/ 634181 h 819150"/>
              <a:gd name="connsiteX26" fmla="*/ 607756 w 819150"/>
              <a:gd name="connsiteY26" fmla="*/ 607756 h 819150"/>
              <a:gd name="connsiteX27" fmla="*/ 607756 w 819150"/>
              <a:gd name="connsiteY27" fmla="*/ 660605 h 819150"/>
              <a:gd name="connsiteX28" fmla="*/ 634181 w 819150"/>
              <a:gd name="connsiteY28" fmla="*/ 660605 h 819150"/>
              <a:gd name="connsiteX29" fmla="*/ 660605 w 819150"/>
              <a:gd name="connsiteY29" fmla="*/ 634181 h 819150"/>
              <a:gd name="connsiteX30" fmla="*/ 634181 w 819150"/>
              <a:gd name="connsiteY30" fmla="*/ 607756 h 819150"/>
              <a:gd name="connsiteX31" fmla="*/ 581332 w 819150"/>
              <a:gd name="connsiteY31" fmla="*/ 528484 h 819150"/>
              <a:gd name="connsiteX32" fmla="*/ 581332 w 819150"/>
              <a:gd name="connsiteY32" fmla="*/ 581332 h 819150"/>
              <a:gd name="connsiteX33" fmla="*/ 634181 w 819150"/>
              <a:gd name="connsiteY33" fmla="*/ 581332 h 819150"/>
              <a:gd name="connsiteX34" fmla="*/ 687029 w 819150"/>
              <a:gd name="connsiteY34" fmla="*/ 634181 h 819150"/>
              <a:gd name="connsiteX35" fmla="*/ 634181 w 819150"/>
              <a:gd name="connsiteY35" fmla="*/ 687029 h 819150"/>
              <a:gd name="connsiteX36" fmla="*/ 581332 w 819150"/>
              <a:gd name="connsiteY36" fmla="*/ 687029 h 819150"/>
              <a:gd name="connsiteX37" fmla="*/ 581332 w 819150"/>
              <a:gd name="connsiteY37" fmla="*/ 713453 h 819150"/>
              <a:gd name="connsiteX38" fmla="*/ 713453 w 819150"/>
              <a:gd name="connsiteY38" fmla="*/ 713453 h 819150"/>
              <a:gd name="connsiteX39" fmla="*/ 713453 w 819150"/>
              <a:gd name="connsiteY39" fmla="*/ 528484 h 819150"/>
              <a:gd name="connsiteX40" fmla="*/ 184969 w 819150"/>
              <a:gd name="connsiteY40" fmla="*/ 528484 h 819150"/>
              <a:gd name="connsiteX41" fmla="*/ 184969 w 819150"/>
              <a:gd name="connsiteY41" fmla="*/ 607756 h 819150"/>
              <a:gd name="connsiteX42" fmla="*/ 343515 w 819150"/>
              <a:gd name="connsiteY42" fmla="*/ 607756 h 819150"/>
              <a:gd name="connsiteX43" fmla="*/ 343515 w 819150"/>
              <a:gd name="connsiteY43" fmla="*/ 528484 h 819150"/>
              <a:gd name="connsiteX44" fmla="*/ 583288 w 819150"/>
              <a:gd name="connsiteY44" fmla="*/ 449211 h 819150"/>
              <a:gd name="connsiteX45" fmla="*/ 603621 w 819150"/>
              <a:gd name="connsiteY45" fmla="*/ 502060 h 819150"/>
              <a:gd name="connsiteX46" fmla="*/ 638303 w 819150"/>
              <a:gd name="connsiteY46" fmla="*/ 502060 h 819150"/>
              <a:gd name="connsiteX47" fmla="*/ 658636 w 819150"/>
              <a:gd name="connsiteY47" fmla="*/ 449211 h 819150"/>
              <a:gd name="connsiteX48" fmla="*/ 90384 w 819150"/>
              <a:gd name="connsiteY48" fmla="*/ 398609 h 819150"/>
              <a:gd name="connsiteX49" fmla="*/ 52848 w 819150"/>
              <a:gd name="connsiteY49" fmla="*/ 486615 h 819150"/>
              <a:gd name="connsiteX50" fmla="*/ 52848 w 819150"/>
              <a:gd name="connsiteY50" fmla="*/ 634643 h 819150"/>
              <a:gd name="connsiteX51" fmla="*/ 105195 w 819150"/>
              <a:gd name="connsiteY51" fmla="*/ 687029 h 819150"/>
              <a:gd name="connsiteX52" fmla="*/ 290666 w 819150"/>
              <a:gd name="connsiteY52" fmla="*/ 687029 h 819150"/>
              <a:gd name="connsiteX53" fmla="*/ 290666 w 819150"/>
              <a:gd name="connsiteY53" fmla="*/ 634181 h 819150"/>
              <a:gd name="connsiteX54" fmla="*/ 105697 w 819150"/>
              <a:gd name="connsiteY54" fmla="*/ 634181 h 819150"/>
              <a:gd name="connsiteX55" fmla="*/ 105697 w 819150"/>
              <a:gd name="connsiteY55" fmla="*/ 475635 h 819150"/>
              <a:gd name="connsiteX56" fmla="*/ 132121 w 819150"/>
              <a:gd name="connsiteY56" fmla="*/ 475635 h 819150"/>
              <a:gd name="connsiteX57" fmla="*/ 132121 w 819150"/>
              <a:gd name="connsiteY57" fmla="*/ 607756 h 819150"/>
              <a:gd name="connsiteX58" fmla="*/ 158545 w 819150"/>
              <a:gd name="connsiteY58" fmla="*/ 607756 h 819150"/>
              <a:gd name="connsiteX59" fmla="*/ 158545 w 819150"/>
              <a:gd name="connsiteY59" fmla="*/ 528484 h 819150"/>
              <a:gd name="connsiteX60" fmla="*/ 184969 w 819150"/>
              <a:gd name="connsiteY60" fmla="*/ 502060 h 819150"/>
              <a:gd name="connsiteX61" fmla="*/ 227869 w 819150"/>
              <a:gd name="connsiteY61" fmla="*/ 502060 h 819150"/>
              <a:gd name="connsiteX62" fmla="*/ 227618 w 819150"/>
              <a:gd name="connsiteY62" fmla="*/ 498942 h 819150"/>
              <a:gd name="connsiteX63" fmla="*/ 207100 w 819150"/>
              <a:gd name="connsiteY63" fmla="*/ 440174 h 819150"/>
              <a:gd name="connsiteX64" fmla="*/ 197336 w 819150"/>
              <a:gd name="connsiteY64" fmla="*/ 427596 h 819150"/>
              <a:gd name="connsiteX65" fmla="*/ 176117 w 819150"/>
              <a:gd name="connsiteY65" fmla="*/ 470047 h 819150"/>
              <a:gd name="connsiteX66" fmla="*/ 115249 w 819150"/>
              <a:gd name="connsiteY66" fmla="*/ 384934 h 819150"/>
              <a:gd name="connsiteX67" fmla="*/ 167397 w 819150"/>
              <a:gd name="connsiteY67" fmla="*/ 428389 h 819150"/>
              <a:gd name="connsiteX68" fmla="*/ 177082 w 819150"/>
              <a:gd name="connsiteY68" fmla="*/ 409020 h 819150"/>
              <a:gd name="connsiteX69" fmla="*/ 123890 w 819150"/>
              <a:gd name="connsiteY69" fmla="*/ 386375 h 819150"/>
              <a:gd name="connsiteX70" fmla="*/ 718936 w 819150"/>
              <a:gd name="connsiteY70" fmla="*/ 366068 h 819150"/>
              <a:gd name="connsiteX71" fmla="*/ 666630 w 819150"/>
              <a:gd name="connsiteY71" fmla="*/ 502060 h 819150"/>
              <a:gd name="connsiteX72" fmla="*/ 713453 w 819150"/>
              <a:gd name="connsiteY72" fmla="*/ 502060 h 819150"/>
              <a:gd name="connsiteX73" fmla="*/ 713453 w 819150"/>
              <a:gd name="connsiteY73" fmla="*/ 449211 h 819150"/>
              <a:gd name="connsiteX74" fmla="*/ 739877 w 819150"/>
              <a:gd name="connsiteY74" fmla="*/ 449211 h 819150"/>
              <a:gd name="connsiteX75" fmla="*/ 739877 w 819150"/>
              <a:gd name="connsiteY75" fmla="*/ 581332 h 819150"/>
              <a:gd name="connsiteX76" fmla="*/ 766302 w 819150"/>
              <a:gd name="connsiteY76" fmla="*/ 581332 h 819150"/>
              <a:gd name="connsiteX77" fmla="*/ 766302 w 819150"/>
              <a:gd name="connsiteY77" fmla="*/ 607756 h 819150"/>
              <a:gd name="connsiteX78" fmla="*/ 739877 w 819150"/>
              <a:gd name="connsiteY78" fmla="*/ 607756 h 819150"/>
              <a:gd name="connsiteX79" fmla="*/ 739877 w 819150"/>
              <a:gd name="connsiteY79" fmla="*/ 660605 h 819150"/>
              <a:gd name="connsiteX80" fmla="*/ 792726 w 819150"/>
              <a:gd name="connsiteY80" fmla="*/ 607756 h 819150"/>
              <a:gd name="connsiteX81" fmla="*/ 792726 w 819150"/>
              <a:gd name="connsiteY81" fmla="*/ 456597 h 819150"/>
              <a:gd name="connsiteX82" fmla="*/ 718936 w 819150"/>
              <a:gd name="connsiteY82" fmla="*/ 366068 h 819150"/>
              <a:gd name="connsiteX83" fmla="*/ 522988 w 819150"/>
              <a:gd name="connsiteY83" fmla="*/ 366068 h 819150"/>
              <a:gd name="connsiteX84" fmla="*/ 449211 w 819150"/>
              <a:gd name="connsiteY84" fmla="*/ 456597 h 819150"/>
              <a:gd name="connsiteX85" fmla="*/ 449211 w 819150"/>
              <a:gd name="connsiteY85" fmla="*/ 607756 h 819150"/>
              <a:gd name="connsiteX86" fmla="*/ 502060 w 819150"/>
              <a:gd name="connsiteY86" fmla="*/ 660605 h 819150"/>
              <a:gd name="connsiteX87" fmla="*/ 581332 w 819150"/>
              <a:gd name="connsiteY87" fmla="*/ 660605 h 819150"/>
              <a:gd name="connsiteX88" fmla="*/ 581332 w 819150"/>
              <a:gd name="connsiteY88" fmla="*/ 607756 h 819150"/>
              <a:gd name="connsiteX89" fmla="*/ 520742 w 819150"/>
              <a:gd name="connsiteY89" fmla="*/ 607756 h 819150"/>
              <a:gd name="connsiteX90" fmla="*/ 498189 w 819150"/>
              <a:gd name="connsiteY90" fmla="*/ 630310 h 819150"/>
              <a:gd name="connsiteX91" fmla="*/ 479507 w 819150"/>
              <a:gd name="connsiteY91" fmla="*/ 611628 h 819150"/>
              <a:gd name="connsiteX92" fmla="*/ 502060 w 819150"/>
              <a:gd name="connsiteY92" fmla="*/ 589075 h 819150"/>
              <a:gd name="connsiteX93" fmla="*/ 502060 w 819150"/>
              <a:gd name="connsiteY93" fmla="*/ 449211 h 819150"/>
              <a:gd name="connsiteX94" fmla="*/ 528484 w 819150"/>
              <a:gd name="connsiteY94" fmla="*/ 449211 h 819150"/>
              <a:gd name="connsiteX95" fmla="*/ 528484 w 819150"/>
              <a:gd name="connsiteY95" fmla="*/ 581332 h 819150"/>
              <a:gd name="connsiteX96" fmla="*/ 554908 w 819150"/>
              <a:gd name="connsiteY96" fmla="*/ 581332 h 819150"/>
              <a:gd name="connsiteX97" fmla="*/ 554908 w 819150"/>
              <a:gd name="connsiteY97" fmla="*/ 528484 h 819150"/>
              <a:gd name="connsiteX98" fmla="*/ 575559 w 819150"/>
              <a:gd name="connsiteY98" fmla="*/ 502747 h 819150"/>
              <a:gd name="connsiteX99" fmla="*/ 396362 w 819150"/>
              <a:gd name="connsiteY99" fmla="*/ 317091 h 819150"/>
              <a:gd name="connsiteX100" fmla="*/ 422786 w 819150"/>
              <a:gd name="connsiteY100" fmla="*/ 317091 h 819150"/>
              <a:gd name="connsiteX101" fmla="*/ 422786 w 819150"/>
              <a:gd name="connsiteY101" fmla="*/ 343515 h 819150"/>
              <a:gd name="connsiteX102" fmla="*/ 396362 w 819150"/>
              <a:gd name="connsiteY102" fmla="*/ 343515 h 819150"/>
              <a:gd name="connsiteX103" fmla="*/ 343514 w 819150"/>
              <a:gd name="connsiteY103" fmla="*/ 317091 h 819150"/>
              <a:gd name="connsiteX104" fmla="*/ 369938 w 819150"/>
              <a:gd name="connsiteY104" fmla="*/ 317091 h 819150"/>
              <a:gd name="connsiteX105" fmla="*/ 369938 w 819150"/>
              <a:gd name="connsiteY105" fmla="*/ 343515 h 819150"/>
              <a:gd name="connsiteX106" fmla="*/ 343514 w 819150"/>
              <a:gd name="connsiteY106" fmla="*/ 343515 h 819150"/>
              <a:gd name="connsiteX107" fmla="*/ 290666 w 819150"/>
              <a:gd name="connsiteY107" fmla="*/ 317091 h 819150"/>
              <a:gd name="connsiteX108" fmla="*/ 317090 w 819150"/>
              <a:gd name="connsiteY108" fmla="*/ 317091 h 819150"/>
              <a:gd name="connsiteX109" fmla="*/ 317090 w 819150"/>
              <a:gd name="connsiteY109" fmla="*/ 343515 h 819150"/>
              <a:gd name="connsiteX110" fmla="*/ 290666 w 819150"/>
              <a:gd name="connsiteY110" fmla="*/ 343515 h 819150"/>
              <a:gd name="connsiteX111" fmla="*/ 290111 w 819150"/>
              <a:gd name="connsiteY111" fmla="*/ 264242 h 819150"/>
              <a:gd name="connsiteX112" fmla="*/ 290666 w 819150"/>
              <a:gd name="connsiteY112" fmla="*/ 277454 h 819150"/>
              <a:gd name="connsiteX113" fmla="*/ 290666 w 819150"/>
              <a:gd name="connsiteY113" fmla="*/ 290666 h 819150"/>
              <a:gd name="connsiteX114" fmla="*/ 264242 w 819150"/>
              <a:gd name="connsiteY114" fmla="*/ 290666 h 819150"/>
              <a:gd name="connsiteX115" fmla="*/ 264242 w 819150"/>
              <a:gd name="connsiteY115" fmla="*/ 396363 h 819150"/>
              <a:gd name="connsiteX116" fmla="*/ 317090 w 819150"/>
              <a:gd name="connsiteY116" fmla="*/ 396363 h 819150"/>
              <a:gd name="connsiteX117" fmla="*/ 317090 w 819150"/>
              <a:gd name="connsiteY117" fmla="*/ 443741 h 819150"/>
              <a:gd name="connsiteX118" fmla="*/ 326418 w 819150"/>
              <a:gd name="connsiteY118" fmla="*/ 447613 h 819150"/>
              <a:gd name="connsiteX119" fmla="*/ 377681 w 819150"/>
              <a:gd name="connsiteY119" fmla="*/ 396363 h 819150"/>
              <a:gd name="connsiteX120" fmla="*/ 439329 w 819150"/>
              <a:gd name="connsiteY120" fmla="*/ 396363 h 819150"/>
              <a:gd name="connsiteX121" fmla="*/ 449211 w 819150"/>
              <a:gd name="connsiteY121" fmla="*/ 382054 h 819150"/>
              <a:gd name="connsiteX122" fmla="*/ 449211 w 819150"/>
              <a:gd name="connsiteY122" fmla="*/ 264242 h 819150"/>
              <a:gd name="connsiteX123" fmla="*/ 726018 w 819150"/>
              <a:gd name="connsiteY123" fmla="*/ 255046 h 819150"/>
              <a:gd name="connsiteX124" fmla="*/ 699409 w 819150"/>
              <a:gd name="connsiteY124" fmla="*/ 279172 h 819150"/>
              <a:gd name="connsiteX125" fmla="*/ 675601 w 819150"/>
              <a:gd name="connsiteY125" fmla="*/ 296176 h 819150"/>
              <a:gd name="connsiteX126" fmla="*/ 682577 w 819150"/>
              <a:gd name="connsiteY126" fmla="*/ 324080 h 819150"/>
              <a:gd name="connsiteX127" fmla="*/ 692803 w 819150"/>
              <a:gd name="connsiteY127" fmla="*/ 333830 h 819150"/>
              <a:gd name="connsiteX128" fmla="*/ 711194 w 819150"/>
              <a:gd name="connsiteY128" fmla="*/ 337516 h 819150"/>
              <a:gd name="connsiteX129" fmla="*/ 739877 w 819150"/>
              <a:gd name="connsiteY129" fmla="*/ 290666 h 819150"/>
              <a:gd name="connsiteX130" fmla="*/ 726018 w 819150"/>
              <a:gd name="connsiteY130" fmla="*/ 255046 h 819150"/>
              <a:gd name="connsiteX131" fmla="*/ 444164 w 819150"/>
              <a:gd name="connsiteY131" fmla="*/ 211394 h 819150"/>
              <a:gd name="connsiteX132" fmla="*/ 430952 w 819150"/>
              <a:gd name="connsiteY132" fmla="*/ 237818 h 819150"/>
              <a:gd name="connsiteX133" fmla="*/ 449211 w 819150"/>
              <a:gd name="connsiteY133" fmla="*/ 237818 h 819150"/>
              <a:gd name="connsiteX134" fmla="*/ 475635 w 819150"/>
              <a:gd name="connsiteY134" fmla="*/ 264242 h 819150"/>
              <a:gd name="connsiteX135" fmla="*/ 475635 w 819150"/>
              <a:gd name="connsiteY135" fmla="*/ 357903 h 819150"/>
              <a:gd name="connsiteX136" fmla="*/ 518363 w 819150"/>
              <a:gd name="connsiteY136" fmla="*/ 339987 h 819150"/>
              <a:gd name="connsiteX137" fmla="*/ 550495 w 819150"/>
              <a:gd name="connsiteY137" fmla="*/ 333566 h 819150"/>
              <a:gd name="connsiteX138" fmla="*/ 560444 w 819150"/>
              <a:gd name="connsiteY138" fmla="*/ 324780 h 819150"/>
              <a:gd name="connsiteX139" fmla="*/ 563694 w 819150"/>
              <a:gd name="connsiteY139" fmla="*/ 315042 h 819150"/>
              <a:gd name="connsiteX140" fmla="*/ 502073 w 819150"/>
              <a:gd name="connsiteY140" fmla="*/ 237818 h 819150"/>
              <a:gd name="connsiteX141" fmla="*/ 475649 w 819150"/>
              <a:gd name="connsiteY141" fmla="*/ 237818 h 819150"/>
              <a:gd name="connsiteX142" fmla="*/ 475649 w 819150"/>
              <a:gd name="connsiteY142" fmla="*/ 224606 h 819150"/>
              <a:gd name="connsiteX143" fmla="*/ 476138 w 819150"/>
              <a:gd name="connsiteY143" fmla="*/ 211394 h 819150"/>
              <a:gd name="connsiteX144" fmla="*/ 241808 w 819150"/>
              <a:gd name="connsiteY144" fmla="*/ 178879 h 819150"/>
              <a:gd name="connsiteX145" fmla="*/ 211394 w 819150"/>
              <a:gd name="connsiteY145" fmla="*/ 184969 h 819150"/>
              <a:gd name="connsiteX146" fmla="*/ 173158 w 819150"/>
              <a:gd name="connsiteY146" fmla="*/ 184969 h 819150"/>
              <a:gd name="connsiteX147" fmla="*/ 155440 w 819150"/>
              <a:gd name="connsiteY147" fmla="*/ 181085 h 819150"/>
              <a:gd name="connsiteX148" fmla="*/ 127074 w 819150"/>
              <a:gd name="connsiteY148" fmla="*/ 237818 h 819150"/>
              <a:gd name="connsiteX149" fmla="*/ 118909 w 819150"/>
              <a:gd name="connsiteY149" fmla="*/ 237818 h 819150"/>
              <a:gd name="connsiteX150" fmla="*/ 105697 w 819150"/>
              <a:gd name="connsiteY150" fmla="*/ 251030 h 819150"/>
              <a:gd name="connsiteX151" fmla="*/ 111167 w 819150"/>
              <a:gd name="connsiteY151" fmla="*/ 264242 h 819150"/>
              <a:gd name="connsiteX152" fmla="*/ 133072 w 819150"/>
              <a:gd name="connsiteY152" fmla="*/ 286148 h 819150"/>
              <a:gd name="connsiteX153" fmla="*/ 120904 w 819150"/>
              <a:gd name="connsiteY153" fmla="*/ 359092 h 819150"/>
              <a:gd name="connsiteX154" fmla="*/ 128223 w 819150"/>
              <a:gd name="connsiteY154" fmla="*/ 360307 h 819150"/>
              <a:gd name="connsiteX155" fmla="*/ 171757 w 819150"/>
              <a:gd name="connsiteY155" fmla="*/ 374669 h 819150"/>
              <a:gd name="connsiteX156" fmla="*/ 171757 w 819150"/>
              <a:gd name="connsiteY156" fmla="*/ 343515 h 819150"/>
              <a:gd name="connsiteX157" fmla="*/ 184969 w 819150"/>
              <a:gd name="connsiteY157" fmla="*/ 343515 h 819150"/>
              <a:gd name="connsiteX158" fmla="*/ 220180 w 819150"/>
              <a:gd name="connsiteY158" fmla="*/ 329787 h 819150"/>
              <a:gd name="connsiteX159" fmla="*/ 173145 w 819150"/>
              <a:gd name="connsiteY159" fmla="*/ 296585 h 819150"/>
              <a:gd name="connsiteX160" fmla="*/ 196781 w 819150"/>
              <a:gd name="connsiteY160" fmla="*/ 284760 h 819150"/>
              <a:gd name="connsiteX161" fmla="*/ 227724 w 819150"/>
              <a:gd name="connsiteY161" fmla="*/ 303878 h 819150"/>
              <a:gd name="connsiteX162" fmla="*/ 235942 w 819150"/>
              <a:gd name="connsiteY162" fmla="*/ 303878 h 819150"/>
              <a:gd name="connsiteX163" fmla="*/ 237818 w 819150"/>
              <a:gd name="connsiteY163" fmla="*/ 290666 h 819150"/>
              <a:gd name="connsiteX164" fmla="*/ 237818 w 819150"/>
              <a:gd name="connsiteY164" fmla="*/ 264242 h 819150"/>
              <a:gd name="connsiteX165" fmla="*/ 263846 w 819150"/>
              <a:gd name="connsiteY165" fmla="*/ 264242 h 819150"/>
              <a:gd name="connsiteX166" fmla="*/ 241808 w 819150"/>
              <a:gd name="connsiteY166" fmla="*/ 178879 h 819150"/>
              <a:gd name="connsiteX167" fmla="*/ 523371 w 819150"/>
              <a:gd name="connsiteY167" fmla="*/ 128342 h 819150"/>
              <a:gd name="connsiteX168" fmla="*/ 502456 w 819150"/>
              <a:gd name="connsiteY168" fmla="*/ 211394 h 819150"/>
              <a:gd name="connsiteX169" fmla="*/ 528497 w 819150"/>
              <a:gd name="connsiteY169" fmla="*/ 211394 h 819150"/>
              <a:gd name="connsiteX170" fmla="*/ 528497 w 819150"/>
              <a:gd name="connsiteY170" fmla="*/ 237818 h 819150"/>
              <a:gd name="connsiteX171" fmla="*/ 581345 w 819150"/>
              <a:gd name="connsiteY171" fmla="*/ 290666 h 819150"/>
              <a:gd name="connsiteX172" fmla="*/ 607756 w 819150"/>
              <a:gd name="connsiteY172" fmla="*/ 290666 h 819150"/>
              <a:gd name="connsiteX173" fmla="*/ 607756 w 819150"/>
              <a:gd name="connsiteY173" fmla="*/ 317090 h 819150"/>
              <a:gd name="connsiteX174" fmla="*/ 590845 w 819150"/>
              <a:gd name="connsiteY174" fmla="*/ 317090 h 819150"/>
              <a:gd name="connsiteX175" fmla="*/ 585494 w 819150"/>
              <a:gd name="connsiteY175" fmla="*/ 333143 h 819150"/>
              <a:gd name="connsiteX176" fmla="*/ 555674 w 819150"/>
              <a:gd name="connsiteY176" fmla="*/ 359475 h 819150"/>
              <a:gd name="connsiteX177" fmla="*/ 549267 w 819150"/>
              <a:gd name="connsiteY177" fmla="*/ 360756 h 819150"/>
              <a:gd name="connsiteX178" fmla="*/ 573128 w 819150"/>
              <a:gd name="connsiteY178" fmla="*/ 422787 h 819150"/>
              <a:gd name="connsiteX179" fmla="*/ 668810 w 819150"/>
              <a:gd name="connsiteY179" fmla="*/ 422787 h 819150"/>
              <a:gd name="connsiteX180" fmla="*/ 692671 w 819150"/>
              <a:gd name="connsiteY180" fmla="*/ 360743 h 819150"/>
              <a:gd name="connsiteX181" fmla="*/ 687624 w 819150"/>
              <a:gd name="connsiteY181" fmla="*/ 359739 h 819150"/>
              <a:gd name="connsiteX182" fmla="*/ 656958 w 819150"/>
              <a:gd name="connsiteY182" fmla="*/ 330487 h 819150"/>
              <a:gd name="connsiteX183" fmla="*/ 632767 w 819150"/>
              <a:gd name="connsiteY183" fmla="*/ 233762 h 819150"/>
              <a:gd name="connsiteX184" fmla="*/ 655135 w 819150"/>
              <a:gd name="connsiteY184" fmla="*/ 211394 h 819150"/>
              <a:gd name="connsiteX185" fmla="*/ 660605 w 819150"/>
              <a:gd name="connsiteY185" fmla="*/ 198181 h 819150"/>
              <a:gd name="connsiteX186" fmla="*/ 647393 w 819150"/>
              <a:gd name="connsiteY186" fmla="*/ 184969 h 819150"/>
              <a:gd name="connsiteX187" fmla="*/ 638448 w 819150"/>
              <a:gd name="connsiteY187" fmla="*/ 184969 h 819150"/>
              <a:gd name="connsiteX188" fmla="*/ 616754 w 819150"/>
              <a:gd name="connsiteY188" fmla="*/ 130747 h 819150"/>
              <a:gd name="connsiteX189" fmla="*/ 606422 w 819150"/>
              <a:gd name="connsiteY189" fmla="*/ 132121 h 819150"/>
              <a:gd name="connsiteX190" fmla="*/ 547245 w 819150"/>
              <a:gd name="connsiteY190" fmla="*/ 132121 h 819150"/>
              <a:gd name="connsiteX191" fmla="*/ 523371 w 819150"/>
              <a:gd name="connsiteY191" fmla="*/ 128342 h 819150"/>
              <a:gd name="connsiteX192" fmla="*/ 159985 w 819150"/>
              <a:gd name="connsiteY192" fmla="*/ 79273 h 819150"/>
              <a:gd name="connsiteX193" fmla="*/ 58596 w 819150"/>
              <a:gd name="connsiteY193" fmla="*/ 125898 h 819150"/>
              <a:gd name="connsiteX194" fmla="*/ 26424 w 819150"/>
              <a:gd name="connsiteY194" fmla="*/ 212847 h 819150"/>
              <a:gd name="connsiteX195" fmla="*/ 73433 w 819150"/>
              <a:gd name="connsiteY195" fmla="*/ 304314 h 819150"/>
              <a:gd name="connsiteX196" fmla="*/ 100068 w 819150"/>
              <a:gd name="connsiteY196" fmla="*/ 323379 h 819150"/>
              <a:gd name="connsiteX197" fmla="*/ 104759 w 819150"/>
              <a:gd name="connsiteY197" fmla="*/ 295198 h 819150"/>
              <a:gd name="connsiteX198" fmla="*/ 92485 w 819150"/>
              <a:gd name="connsiteY198" fmla="*/ 282924 h 819150"/>
              <a:gd name="connsiteX199" fmla="*/ 79273 w 819150"/>
              <a:gd name="connsiteY199" fmla="*/ 251030 h 819150"/>
              <a:gd name="connsiteX200" fmla="*/ 110268 w 819150"/>
              <a:gd name="connsiteY200" fmla="*/ 212345 h 819150"/>
              <a:gd name="connsiteX201" fmla="*/ 135635 w 819150"/>
              <a:gd name="connsiteY201" fmla="*/ 161610 h 819150"/>
              <a:gd name="connsiteX202" fmla="*/ 133984 w 819150"/>
              <a:gd name="connsiteY202" fmla="*/ 157554 h 819150"/>
              <a:gd name="connsiteX203" fmla="*/ 139863 w 819150"/>
              <a:gd name="connsiteY203" fmla="*/ 121789 h 819150"/>
              <a:gd name="connsiteX204" fmla="*/ 171757 w 819150"/>
              <a:gd name="connsiteY204" fmla="*/ 105697 h 819150"/>
              <a:gd name="connsiteX205" fmla="*/ 184969 w 819150"/>
              <a:gd name="connsiteY205" fmla="*/ 105697 h 819150"/>
              <a:gd name="connsiteX206" fmla="*/ 184969 w 819150"/>
              <a:gd name="connsiteY206" fmla="*/ 132121 h 819150"/>
              <a:gd name="connsiteX207" fmla="*/ 171757 w 819150"/>
              <a:gd name="connsiteY207" fmla="*/ 132121 h 819150"/>
              <a:gd name="connsiteX208" fmla="*/ 161108 w 819150"/>
              <a:gd name="connsiteY208" fmla="*/ 137498 h 819150"/>
              <a:gd name="connsiteX209" fmla="*/ 159232 w 819150"/>
              <a:gd name="connsiteY209" fmla="*/ 149799 h 819150"/>
              <a:gd name="connsiteX210" fmla="*/ 173158 w 819150"/>
              <a:gd name="connsiteY210" fmla="*/ 158545 h 819150"/>
              <a:gd name="connsiteX211" fmla="*/ 211394 w 819150"/>
              <a:gd name="connsiteY211" fmla="*/ 158545 h 819150"/>
              <a:gd name="connsiteX212" fmla="*/ 264242 w 819150"/>
              <a:gd name="connsiteY212" fmla="*/ 105697 h 819150"/>
              <a:gd name="connsiteX213" fmla="*/ 264242 w 819150"/>
              <a:gd name="connsiteY213" fmla="*/ 79273 h 819150"/>
              <a:gd name="connsiteX214" fmla="*/ 343515 w 819150"/>
              <a:gd name="connsiteY214" fmla="*/ 52848 h 819150"/>
              <a:gd name="connsiteX215" fmla="*/ 343515 w 819150"/>
              <a:gd name="connsiteY215" fmla="*/ 184969 h 819150"/>
              <a:gd name="connsiteX216" fmla="*/ 396363 w 819150"/>
              <a:gd name="connsiteY216" fmla="*/ 184969 h 819150"/>
              <a:gd name="connsiteX217" fmla="*/ 396363 w 819150"/>
              <a:gd name="connsiteY217" fmla="*/ 234700 h 819150"/>
              <a:gd name="connsiteX218" fmla="*/ 402282 w 819150"/>
              <a:gd name="connsiteY218" fmla="*/ 236087 h 819150"/>
              <a:gd name="connsiteX219" fmla="*/ 427834 w 819150"/>
              <a:gd name="connsiteY219" fmla="*/ 184969 h 819150"/>
              <a:gd name="connsiteX220" fmla="*/ 478833 w 819150"/>
              <a:gd name="connsiteY220" fmla="*/ 184969 h 819150"/>
              <a:gd name="connsiteX221" fmla="*/ 484474 w 819150"/>
              <a:gd name="connsiteY221" fmla="*/ 158545 h 819150"/>
              <a:gd name="connsiteX222" fmla="*/ 369939 w 819150"/>
              <a:gd name="connsiteY222" fmla="*/ 158545 h 819150"/>
              <a:gd name="connsiteX223" fmla="*/ 369939 w 819150"/>
              <a:gd name="connsiteY223" fmla="*/ 132121 h 819150"/>
              <a:gd name="connsiteX224" fmla="*/ 493128 w 819150"/>
              <a:gd name="connsiteY224" fmla="*/ 132121 h 819150"/>
              <a:gd name="connsiteX225" fmla="*/ 499906 w 819150"/>
              <a:gd name="connsiteY225" fmla="*/ 116055 h 819150"/>
              <a:gd name="connsiteX226" fmla="*/ 489469 w 819150"/>
              <a:gd name="connsiteY226" fmla="*/ 105697 h 819150"/>
              <a:gd name="connsiteX227" fmla="*/ 369939 w 819150"/>
              <a:gd name="connsiteY227" fmla="*/ 105697 h 819150"/>
              <a:gd name="connsiteX228" fmla="*/ 369939 w 819150"/>
              <a:gd name="connsiteY228" fmla="*/ 79273 h 819150"/>
              <a:gd name="connsiteX229" fmla="*/ 476996 w 819150"/>
              <a:gd name="connsiteY229" fmla="*/ 79273 h 819150"/>
              <a:gd name="connsiteX230" fmla="*/ 475635 w 819150"/>
              <a:gd name="connsiteY230" fmla="*/ 66060 h 819150"/>
              <a:gd name="connsiteX231" fmla="*/ 476970 w 819150"/>
              <a:gd name="connsiteY231" fmla="*/ 52848 h 819150"/>
              <a:gd name="connsiteX232" fmla="*/ 541696 w 819150"/>
              <a:gd name="connsiteY232" fmla="*/ 26424 h 819150"/>
              <a:gd name="connsiteX233" fmla="*/ 502060 w 819150"/>
              <a:gd name="connsiteY233" fmla="*/ 66060 h 819150"/>
              <a:gd name="connsiteX234" fmla="*/ 547245 w 819150"/>
              <a:gd name="connsiteY234" fmla="*/ 105697 h 819150"/>
              <a:gd name="connsiteX235" fmla="*/ 606422 w 819150"/>
              <a:gd name="connsiteY235" fmla="*/ 105697 h 819150"/>
              <a:gd name="connsiteX236" fmla="*/ 620282 w 819150"/>
              <a:gd name="connsiteY236" fmla="*/ 96990 h 819150"/>
              <a:gd name="connsiteX237" fmla="*/ 618419 w 819150"/>
              <a:gd name="connsiteY237" fmla="*/ 84663 h 819150"/>
              <a:gd name="connsiteX238" fmla="*/ 607770 w 819150"/>
              <a:gd name="connsiteY238" fmla="*/ 79273 h 819150"/>
              <a:gd name="connsiteX239" fmla="*/ 594558 w 819150"/>
              <a:gd name="connsiteY239" fmla="*/ 79273 h 819150"/>
              <a:gd name="connsiteX240" fmla="*/ 594558 w 819150"/>
              <a:gd name="connsiteY240" fmla="*/ 52848 h 819150"/>
              <a:gd name="connsiteX241" fmla="*/ 607770 w 819150"/>
              <a:gd name="connsiteY241" fmla="*/ 52848 h 819150"/>
              <a:gd name="connsiteX242" fmla="*/ 639677 w 819150"/>
              <a:gd name="connsiteY242" fmla="*/ 68980 h 819150"/>
              <a:gd name="connsiteX243" fmla="*/ 645503 w 819150"/>
              <a:gd name="connsiteY243" fmla="*/ 104812 h 819150"/>
              <a:gd name="connsiteX244" fmla="*/ 639439 w 819150"/>
              <a:gd name="connsiteY244" fmla="*/ 116306 h 819150"/>
              <a:gd name="connsiteX245" fmla="*/ 656787 w 819150"/>
              <a:gd name="connsiteY245" fmla="*/ 159668 h 819150"/>
              <a:gd name="connsiteX246" fmla="*/ 687029 w 819150"/>
              <a:gd name="connsiteY246" fmla="*/ 198181 h 819150"/>
              <a:gd name="connsiteX247" fmla="*/ 673817 w 819150"/>
              <a:gd name="connsiteY247" fmla="*/ 230089 h 819150"/>
              <a:gd name="connsiteX248" fmla="*/ 662019 w 819150"/>
              <a:gd name="connsiteY248" fmla="*/ 241861 h 819150"/>
              <a:gd name="connsiteX249" fmla="*/ 668717 w 819150"/>
              <a:gd name="connsiteY249" fmla="*/ 268628 h 819150"/>
              <a:gd name="connsiteX250" fmla="*/ 684056 w 819150"/>
              <a:gd name="connsiteY250" fmla="*/ 257662 h 819150"/>
              <a:gd name="connsiteX251" fmla="*/ 739877 w 819150"/>
              <a:gd name="connsiteY251" fmla="*/ 149217 h 819150"/>
              <a:gd name="connsiteX252" fmla="*/ 617071 w 819150"/>
              <a:gd name="connsiteY252" fmla="*/ 26424 h 819150"/>
              <a:gd name="connsiteX253" fmla="*/ 541696 w 819150"/>
              <a:gd name="connsiteY253" fmla="*/ 0 h 819150"/>
              <a:gd name="connsiteX254" fmla="*/ 617071 w 819150"/>
              <a:gd name="connsiteY254" fmla="*/ 0 h 819150"/>
              <a:gd name="connsiteX255" fmla="*/ 766302 w 819150"/>
              <a:gd name="connsiteY255" fmla="*/ 149217 h 819150"/>
              <a:gd name="connsiteX256" fmla="*/ 741872 w 819150"/>
              <a:gd name="connsiteY256" fmla="*/ 233603 h 819150"/>
              <a:gd name="connsiteX257" fmla="*/ 766302 w 819150"/>
              <a:gd name="connsiteY257" fmla="*/ 290666 h 819150"/>
              <a:gd name="connsiteX258" fmla="*/ 743656 w 819150"/>
              <a:gd name="connsiteY258" fmla="*/ 345906 h 819150"/>
              <a:gd name="connsiteX259" fmla="*/ 819150 w 819150"/>
              <a:gd name="connsiteY259" fmla="*/ 456597 h 819150"/>
              <a:gd name="connsiteX260" fmla="*/ 819150 w 819150"/>
              <a:gd name="connsiteY260" fmla="*/ 607756 h 819150"/>
              <a:gd name="connsiteX261" fmla="*/ 742758 w 819150"/>
              <a:gd name="connsiteY261" fmla="*/ 686884 h 819150"/>
              <a:gd name="connsiteX262" fmla="*/ 769208 w 819150"/>
              <a:gd name="connsiteY262" fmla="*/ 819150 h 819150"/>
              <a:gd name="connsiteX263" fmla="*/ 472729 w 819150"/>
              <a:gd name="connsiteY263" fmla="*/ 819150 h 819150"/>
              <a:gd name="connsiteX264" fmla="*/ 499179 w 819150"/>
              <a:gd name="connsiteY264" fmla="*/ 686884 h 819150"/>
              <a:gd name="connsiteX265" fmla="*/ 422787 w 819150"/>
              <a:gd name="connsiteY265" fmla="*/ 607756 h 819150"/>
              <a:gd name="connsiteX266" fmla="*/ 422787 w 819150"/>
              <a:gd name="connsiteY266" fmla="*/ 456597 h 819150"/>
              <a:gd name="connsiteX267" fmla="*/ 427821 w 819150"/>
              <a:gd name="connsiteY267" fmla="*/ 422787 h 819150"/>
              <a:gd name="connsiteX268" fmla="*/ 388621 w 819150"/>
              <a:gd name="connsiteY268" fmla="*/ 422787 h 819150"/>
              <a:gd name="connsiteX269" fmla="*/ 345113 w 819150"/>
              <a:gd name="connsiteY269" fmla="*/ 466295 h 819150"/>
              <a:gd name="connsiteX270" fmla="*/ 322560 w 819150"/>
              <a:gd name="connsiteY270" fmla="*/ 475635 h 819150"/>
              <a:gd name="connsiteX271" fmla="*/ 290666 w 819150"/>
              <a:gd name="connsiteY271" fmla="*/ 443741 h 819150"/>
              <a:gd name="connsiteX272" fmla="*/ 290666 w 819150"/>
              <a:gd name="connsiteY272" fmla="*/ 422787 h 819150"/>
              <a:gd name="connsiteX273" fmla="*/ 264242 w 819150"/>
              <a:gd name="connsiteY273" fmla="*/ 422787 h 819150"/>
              <a:gd name="connsiteX274" fmla="*/ 237818 w 819150"/>
              <a:gd name="connsiteY274" fmla="*/ 396363 h 819150"/>
              <a:gd name="connsiteX275" fmla="*/ 237818 w 819150"/>
              <a:gd name="connsiteY275" fmla="*/ 349407 h 819150"/>
              <a:gd name="connsiteX276" fmla="*/ 198181 w 819150"/>
              <a:gd name="connsiteY276" fmla="*/ 368829 h 819150"/>
              <a:gd name="connsiteX277" fmla="*/ 198181 w 819150"/>
              <a:gd name="connsiteY277" fmla="*/ 391765 h 819150"/>
              <a:gd name="connsiteX278" fmla="*/ 229085 w 819150"/>
              <a:gd name="connsiteY278" fmla="*/ 425509 h 819150"/>
              <a:gd name="connsiteX279" fmla="*/ 253936 w 819150"/>
              <a:gd name="connsiteY279" fmla="*/ 496762 h 819150"/>
              <a:gd name="connsiteX280" fmla="*/ 254373 w 819150"/>
              <a:gd name="connsiteY280" fmla="*/ 502060 h 819150"/>
              <a:gd name="connsiteX281" fmla="*/ 343515 w 819150"/>
              <a:gd name="connsiteY281" fmla="*/ 502060 h 819150"/>
              <a:gd name="connsiteX282" fmla="*/ 369939 w 819150"/>
              <a:gd name="connsiteY282" fmla="*/ 528484 h 819150"/>
              <a:gd name="connsiteX283" fmla="*/ 369939 w 819150"/>
              <a:gd name="connsiteY283" fmla="*/ 615102 h 819150"/>
              <a:gd name="connsiteX284" fmla="*/ 396363 w 819150"/>
              <a:gd name="connsiteY284" fmla="*/ 660592 h 819150"/>
              <a:gd name="connsiteX285" fmla="*/ 369939 w 819150"/>
              <a:gd name="connsiteY285" fmla="*/ 706121 h 819150"/>
              <a:gd name="connsiteX286" fmla="*/ 369939 w 819150"/>
              <a:gd name="connsiteY286" fmla="*/ 739877 h 819150"/>
              <a:gd name="connsiteX287" fmla="*/ 343515 w 819150"/>
              <a:gd name="connsiteY287" fmla="*/ 766302 h 819150"/>
              <a:gd name="connsiteX288" fmla="*/ 264242 w 819150"/>
              <a:gd name="connsiteY288" fmla="*/ 766302 h 819150"/>
              <a:gd name="connsiteX289" fmla="*/ 264242 w 819150"/>
              <a:gd name="connsiteY289" fmla="*/ 819150 h 819150"/>
              <a:gd name="connsiteX290" fmla="*/ 52848 w 819150"/>
              <a:gd name="connsiteY290" fmla="*/ 819150 h 819150"/>
              <a:gd name="connsiteX291" fmla="*/ 52848 w 819150"/>
              <a:gd name="connsiteY291" fmla="*/ 693371 h 819150"/>
              <a:gd name="connsiteX292" fmla="*/ 26424 w 819150"/>
              <a:gd name="connsiteY292" fmla="*/ 634643 h 819150"/>
              <a:gd name="connsiteX293" fmla="*/ 26424 w 819150"/>
              <a:gd name="connsiteY293" fmla="*/ 486615 h 819150"/>
              <a:gd name="connsiteX294" fmla="*/ 93581 w 819150"/>
              <a:gd name="connsiteY294" fmla="*/ 362302 h 819150"/>
              <a:gd name="connsiteX295" fmla="*/ 95233 w 819150"/>
              <a:gd name="connsiteY295" fmla="*/ 352406 h 819150"/>
              <a:gd name="connsiteX296" fmla="*/ 58054 w 819150"/>
              <a:gd name="connsiteY296" fmla="*/ 325797 h 819150"/>
              <a:gd name="connsiteX297" fmla="*/ 0 w 819150"/>
              <a:gd name="connsiteY297" fmla="*/ 212847 h 819150"/>
              <a:gd name="connsiteX298" fmla="*/ 38540 w 819150"/>
              <a:gd name="connsiteY298" fmla="*/ 108709 h 819150"/>
              <a:gd name="connsiteX299" fmla="*/ 159985 w 819150"/>
              <a:gd name="connsiteY299" fmla="*/ 52848 h 819150"/>
              <a:gd name="connsiteX300" fmla="*/ 264242 w 819150"/>
              <a:gd name="connsiteY300" fmla="*/ 52848 h 819150"/>
              <a:gd name="connsiteX301" fmla="*/ 290666 w 819150"/>
              <a:gd name="connsiteY301" fmla="*/ 79273 h 819150"/>
              <a:gd name="connsiteX302" fmla="*/ 290666 w 819150"/>
              <a:gd name="connsiteY302" fmla="*/ 105697 h 819150"/>
              <a:gd name="connsiteX303" fmla="*/ 264295 w 819150"/>
              <a:gd name="connsiteY303" fmla="*/ 164570 h 819150"/>
              <a:gd name="connsiteX304" fmla="*/ 287482 w 819150"/>
              <a:gd name="connsiteY304" fmla="*/ 237818 h 819150"/>
              <a:gd name="connsiteX305" fmla="*/ 370256 w 819150"/>
              <a:gd name="connsiteY305" fmla="*/ 237818 h 819150"/>
              <a:gd name="connsiteX306" fmla="*/ 369939 w 819150"/>
              <a:gd name="connsiteY306" fmla="*/ 234700 h 819150"/>
              <a:gd name="connsiteX307" fmla="*/ 369939 w 819150"/>
              <a:gd name="connsiteY307" fmla="*/ 211394 h 819150"/>
              <a:gd name="connsiteX308" fmla="*/ 343515 w 819150"/>
              <a:gd name="connsiteY308" fmla="*/ 211394 h 819150"/>
              <a:gd name="connsiteX309" fmla="*/ 317090 w 819150"/>
              <a:gd name="connsiteY309" fmla="*/ 184969 h 819150"/>
              <a:gd name="connsiteX310" fmla="*/ 317090 w 819150"/>
              <a:gd name="connsiteY310" fmla="*/ 52848 h 819150"/>
              <a:gd name="connsiteX311" fmla="*/ 343515 w 819150"/>
              <a:gd name="connsiteY311" fmla="*/ 26424 h 819150"/>
              <a:gd name="connsiteX312" fmla="*/ 489178 w 819150"/>
              <a:gd name="connsiteY312" fmla="*/ 26424 h 819150"/>
              <a:gd name="connsiteX313" fmla="*/ 541696 w 819150"/>
              <a:gd name="connsiteY313" fmla="*/ 0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</a:cxnLst>
            <a:rect l="l" t="t" r="r" b="b"/>
            <a:pathLst>
              <a:path w="819150" h="819150">
                <a:moveTo>
                  <a:pt x="184969" y="713453"/>
                </a:moveTo>
                <a:lnTo>
                  <a:pt x="184969" y="739877"/>
                </a:lnTo>
                <a:lnTo>
                  <a:pt x="343515" y="739877"/>
                </a:lnTo>
                <a:lnTo>
                  <a:pt x="343515" y="713453"/>
                </a:lnTo>
                <a:close/>
                <a:moveTo>
                  <a:pt x="79273" y="708974"/>
                </a:moveTo>
                <a:lnTo>
                  <a:pt x="79273" y="792726"/>
                </a:lnTo>
                <a:lnTo>
                  <a:pt x="237818" y="792726"/>
                </a:lnTo>
                <a:lnTo>
                  <a:pt x="237818" y="766302"/>
                </a:lnTo>
                <a:lnTo>
                  <a:pt x="184969" y="766302"/>
                </a:lnTo>
                <a:cubicBezTo>
                  <a:pt x="170396" y="766302"/>
                  <a:pt x="158545" y="754450"/>
                  <a:pt x="158545" y="739877"/>
                </a:cubicBezTo>
                <a:lnTo>
                  <a:pt x="158545" y="713453"/>
                </a:lnTo>
                <a:lnTo>
                  <a:pt x="105195" y="713453"/>
                </a:lnTo>
                <a:cubicBezTo>
                  <a:pt x="96105" y="713453"/>
                  <a:pt x="87398" y="711828"/>
                  <a:pt x="79273" y="708974"/>
                </a:cubicBezTo>
                <a:close/>
                <a:moveTo>
                  <a:pt x="526106" y="687029"/>
                </a:moveTo>
                <a:lnTo>
                  <a:pt x="504966" y="792726"/>
                </a:lnTo>
                <a:lnTo>
                  <a:pt x="736971" y="792726"/>
                </a:lnTo>
                <a:lnTo>
                  <a:pt x="725767" y="736693"/>
                </a:lnTo>
                <a:cubicBezTo>
                  <a:pt x="722068" y="738662"/>
                  <a:pt x="717919" y="739877"/>
                  <a:pt x="713453" y="739877"/>
                </a:cubicBezTo>
                <a:lnTo>
                  <a:pt x="581332" y="739877"/>
                </a:lnTo>
                <a:cubicBezTo>
                  <a:pt x="566759" y="739877"/>
                  <a:pt x="554908" y="728026"/>
                  <a:pt x="554908" y="713453"/>
                </a:cubicBezTo>
                <a:lnTo>
                  <a:pt x="554908" y="687029"/>
                </a:lnTo>
                <a:close/>
                <a:moveTo>
                  <a:pt x="317090" y="634181"/>
                </a:moveTo>
                <a:lnTo>
                  <a:pt x="317090" y="687029"/>
                </a:lnTo>
                <a:lnTo>
                  <a:pt x="343594" y="687029"/>
                </a:lnTo>
                <a:cubicBezTo>
                  <a:pt x="358114" y="687029"/>
                  <a:pt x="369939" y="675178"/>
                  <a:pt x="369939" y="660605"/>
                </a:cubicBezTo>
                <a:cubicBezTo>
                  <a:pt x="369926" y="646032"/>
                  <a:pt x="358074" y="634181"/>
                  <a:pt x="343501" y="634181"/>
                </a:cubicBezTo>
                <a:close/>
                <a:moveTo>
                  <a:pt x="607756" y="607756"/>
                </a:moveTo>
                <a:lnTo>
                  <a:pt x="607756" y="660605"/>
                </a:lnTo>
                <a:lnTo>
                  <a:pt x="634181" y="660605"/>
                </a:lnTo>
                <a:cubicBezTo>
                  <a:pt x="648754" y="660605"/>
                  <a:pt x="660605" y="648754"/>
                  <a:pt x="660605" y="634181"/>
                </a:cubicBezTo>
                <a:cubicBezTo>
                  <a:pt x="660605" y="619608"/>
                  <a:pt x="648754" y="607756"/>
                  <a:pt x="634181" y="607756"/>
                </a:cubicBezTo>
                <a:close/>
                <a:moveTo>
                  <a:pt x="581332" y="528484"/>
                </a:moveTo>
                <a:lnTo>
                  <a:pt x="581332" y="581332"/>
                </a:lnTo>
                <a:lnTo>
                  <a:pt x="634181" y="581332"/>
                </a:lnTo>
                <a:cubicBezTo>
                  <a:pt x="663327" y="581332"/>
                  <a:pt x="687029" y="605035"/>
                  <a:pt x="687029" y="634181"/>
                </a:cubicBezTo>
                <a:cubicBezTo>
                  <a:pt x="687029" y="663327"/>
                  <a:pt x="663327" y="687029"/>
                  <a:pt x="634181" y="687029"/>
                </a:cubicBezTo>
                <a:lnTo>
                  <a:pt x="581332" y="687029"/>
                </a:lnTo>
                <a:lnTo>
                  <a:pt x="581332" y="713453"/>
                </a:lnTo>
                <a:lnTo>
                  <a:pt x="713453" y="713453"/>
                </a:lnTo>
                <a:lnTo>
                  <a:pt x="713453" y="528484"/>
                </a:lnTo>
                <a:close/>
                <a:moveTo>
                  <a:pt x="184969" y="528484"/>
                </a:moveTo>
                <a:lnTo>
                  <a:pt x="184969" y="607756"/>
                </a:lnTo>
                <a:lnTo>
                  <a:pt x="343515" y="607756"/>
                </a:lnTo>
                <a:lnTo>
                  <a:pt x="343515" y="528484"/>
                </a:lnTo>
                <a:close/>
                <a:moveTo>
                  <a:pt x="583288" y="449211"/>
                </a:moveTo>
                <a:lnTo>
                  <a:pt x="603621" y="502060"/>
                </a:lnTo>
                <a:lnTo>
                  <a:pt x="638303" y="502060"/>
                </a:lnTo>
                <a:lnTo>
                  <a:pt x="658636" y="449211"/>
                </a:lnTo>
                <a:close/>
                <a:moveTo>
                  <a:pt x="90384" y="398609"/>
                </a:moveTo>
                <a:cubicBezTo>
                  <a:pt x="66880" y="421506"/>
                  <a:pt x="52848" y="453201"/>
                  <a:pt x="52848" y="486615"/>
                </a:cubicBezTo>
                <a:lnTo>
                  <a:pt x="52848" y="634643"/>
                </a:lnTo>
                <a:cubicBezTo>
                  <a:pt x="52848" y="663525"/>
                  <a:pt x="76326" y="687029"/>
                  <a:pt x="105195" y="687029"/>
                </a:cubicBezTo>
                <a:lnTo>
                  <a:pt x="290666" y="687029"/>
                </a:lnTo>
                <a:lnTo>
                  <a:pt x="290666" y="634181"/>
                </a:lnTo>
                <a:lnTo>
                  <a:pt x="105697" y="634181"/>
                </a:lnTo>
                <a:lnTo>
                  <a:pt x="105697" y="475635"/>
                </a:lnTo>
                <a:lnTo>
                  <a:pt x="132121" y="475635"/>
                </a:lnTo>
                <a:lnTo>
                  <a:pt x="132121" y="607756"/>
                </a:lnTo>
                <a:lnTo>
                  <a:pt x="158545" y="607756"/>
                </a:lnTo>
                <a:lnTo>
                  <a:pt x="158545" y="528484"/>
                </a:lnTo>
                <a:cubicBezTo>
                  <a:pt x="158545" y="513911"/>
                  <a:pt x="170396" y="502060"/>
                  <a:pt x="184969" y="502060"/>
                </a:cubicBezTo>
                <a:lnTo>
                  <a:pt x="227869" y="502060"/>
                </a:lnTo>
                <a:lnTo>
                  <a:pt x="227618" y="498942"/>
                </a:lnTo>
                <a:cubicBezTo>
                  <a:pt x="225861" y="478000"/>
                  <a:pt x="218779" y="457667"/>
                  <a:pt x="207100" y="440174"/>
                </a:cubicBezTo>
                <a:cubicBezTo>
                  <a:pt x="204140" y="435722"/>
                  <a:pt x="200811" y="431586"/>
                  <a:pt x="197336" y="427596"/>
                </a:cubicBezTo>
                <a:lnTo>
                  <a:pt x="176117" y="470047"/>
                </a:lnTo>
                <a:close/>
                <a:moveTo>
                  <a:pt x="115249" y="384934"/>
                </a:moveTo>
                <a:lnTo>
                  <a:pt x="167397" y="428389"/>
                </a:lnTo>
                <a:lnTo>
                  <a:pt x="177082" y="409020"/>
                </a:lnTo>
                <a:cubicBezTo>
                  <a:pt x="161452" y="397552"/>
                  <a:pt x="143285" y="389598"/>
                  <a:pt x="123890" y="386375"/>
                </a:cubicBezTo>
                <a:close/>
                <a:moveTo>
                  <a:pt x="718936" y="366068"/>
                </a:moveTo>
                <a:lnTo>
                  <a:pt x="666630" y="502060"/>
                </a:lnTo>
                <a:lnTo>
                  <a:pt x="713453" y="502060"/>
                </a:lnTo>
                <a:lnTo>
                  <a:pt x="713453" y="449211"/>
                </a:lnTo>
                <a:lnTo>
                  <a:pt x="739877" y="449211"/>
                </a:lnTo>
                <a:lnTo>
                  <a:pt x="739877" y="581332"/>
                </a:lnTo>
                <a:lnTo>
                  <a:pt x="766302" y="581332"/>
                </a:lnTo>
                <a:lnTo>
                  <a:pt x="766302" y="607756"/>
                </a:lnTo>
                <a:lnTo>
                  <a:pt x="739877" y="607756"/>
                </a:lnTo>
                <a:lnTo>
                  <a:pt x="739877" y="660605"/>
                </a:lnTo>
                <a:cubicBezTo>
                  <a:pt x="769023" y="660605"/>
                  <a:pt x="792726" y="636902"/>
                  <a:pt x="792726" y="607756"/>
                </a:cubicBezTo>
                <a:lnTo>
                  <a:pt x="792726" y="456597"/>
                </a:lnTo>
                <a:cubicBezTo>
                  <a:pt x="792726" y="412852"/>
                  <a:pt x="761730" y="374906"/>
                  <a:pt x="718936" y="366068"/>
                </a:cubicBezTo>
                <a:close/>
                <a:moveTo>
                  <a:pt x="522988" y="366068"/>
                </a:moveTo>
                <a:cubicBezTo>
                  <a:pt x="480207" y="374906"/>
                  <a:pt x="449211" y="412852"/>
                  <a:pt x="449211" y="456597"/>
                </a:cubicBezTo>
                <a:lnTo>
                  <a:pt x="449211" y="607756"/>
                </a:lnTo>
                <a:cubicBezTo>
                  <a:pt x="449211" y="636902"/>
                  <a:pt x="472914" y="660605"/>
                  <a:pt x="502060" y="660605"/>
                </a:cubicBezTo>
                <a:lnTo>
                  <a:pt x="581332" y="660605"/>
                </a:lnTo>
                <a:lnTo>
                  <a:pt x="581332" y="607756"/>
                </a:lnTo>
                <a:lnTo>
                  <a:pt x="520742" y="607756"/>
                </a:lnTo>
                <a:lnTo>
                  <a:pt x="498189" y="630310"/>
                </a:lnTo>
                <a:lnTo>
                  <a:pt x="479507" y="611628"/>
                </a:lnTo>
                <a:lnTo>
                  <a:pt x="502060" y="589075"/>
                </a:lnTo>
                <a:lnTo>
                  <a:pt x="502060" y="449211"/>
                </a:lnTo>
                <a:lnTo>
                  <a:pt x="528484" y="449211"/>
                </a:lnTo>
                <a:lnTo>
                  <a:pt x="528484" y="581332"/>
                </a:lnTo>
                <a:lnTo>
                  <a:pt x="554908" y="581332"/>
                </a:lnTo>
                <a:lnTo>
                  <a:pt x="554908" y="528484"/>
                </a:lnTo>
                <a:cubicBezTo>
                  <a:pt x="554908" y="515893"/>
                  <a:pt x="563773" y="505389"/>
                  <a:pt x="575559" y="502747"/>
                </a:cubicBezTo>
                <a:close/>
                <a:moveTo>
                  <a:pt x="396362" y="317091"/>
                </a:moveTo>
                <a:lnTo>
                  <a:pt x="422786" y="317091"/>
                </a:lnTo>
                <a:lnTo>
                  <a:pt x="422786" y="343515"/>
                </a:lnTo>
                <a:lnTo>
                  <a:pt x="396362" y="343515"/>
                </a:lnTo>
                <a:close/>
                <a:moveTo>
                  <a:pt x="343514" y="317091"/>
                </a:moveTo>
                <a:lnTo>
                  <a:pt x="369938" y="317091"/>
                </a:lnTo>
                <a:lnTo>
                  <a:pt x="369938" y="343515"/>
                </a:lnTo>
                <a:lnTo>
                  <a:pt x="343514" y="343515"/>
                </a:lnTo>
                <a:close/>
                <a:moveTo>
                  <a:pt x="290666" y="317091"/>
                </a:moveTo>
                <a:lnTo>
                  <a:pt x="317090" y="317091"/>
                </a:lnTo>
                <a:lnTo>
                  <a:pt x="317090" y="343515"/>
                </a:lnTo>
                <a:lnTo>
                  <a:pt x="290666" y="343515"/>
                </a:lnTo>
                <a:close/>
                <a:moveTo>
                  <a:pt x="290111" y="264242"/>
                </a:moveTo>
                <a:cubicBezTo>
                  <a:pt x="290349" y="268615"/>
                  <a:pt x="290666" y="272922"/>
                  <a:pt x="290666" y="277454"/>
                </a:cubicBezTo>
                <a:lnTo>
                  <a:pt x="290666" y="290666"/>
                </a:lnTo>
                <a:lnTo>
                  <a:pt x="264242" y="290666"/>
                </a:lnTo>
                <a:lnTo>
                  <a:pt x="264242" y="396363"/>
                </a:lnTo>
                <a:lnTo>
                  <a:pt x="317090" y="396363"/>
                </a:lnTo>
                <a:lnTo>
                  <a:pt x="317090" y="443741"/>
                </a:lnTo>
                <a:cubicBezTo>
                  <a:pt x="317090" y="448207"/>
                  <a:pt x="323300" y="450744"/>
                  <a:pt x="326418" y="447613"/>
                </a:cubicBezTo>
                <a:lnTo>
                  <a:pt x="377681" y="396363"/>
                </a:lnTo>
                <a:lnTo>
                  <a:pt x="439329" y="396363"/>
                </a:lnTo>
                <a:cubicBezTo>
                  <a:pt x="442275" y="391356"/>
                  <a:pt x="445578" y="386573"/>
                  <a:pt x="449211" y="382054"/>
                </a:cubicBezTo>
                <a:lnTo>
                  <a:pt x="449211" y="264242"/>
                </a:lnTo>
                <a:close/>
                <a:moveTo>
                  <a:pt x="726018" y="255046"/>
                </a:moveTo>
                <a:cubicBezTo>
                  <a:pt x="718117" y="263964"/>
                  <a:pt x="709278" y="272116"/>
                  <a:pt x="699409" y="279172"/>
                </a:cubicBezTo>
                <a:lnTo>
                  <a:pt x="675601" y="296176"/>
                </a:lnTo>
                <a:lnTo>
                  <a:pt x="682577" y="324080"/>
                </a:lnTo>
                <a:cubicBezTo>
                  <a:pt x="683805" y="329008"/>
                  <a:pt x="687822" y="332839"/>
                  <a:pt x="692803" y="333830"/>
                </a:cubicBezTo>
                <a:lnTo>
                  <a:pt x="711194" y="337516"/>
                </a:lnTo>
                <a:cubicBezTo>
                  <a:pt x="728687" y="328479"/>
                  <a:pt x="739877" y="310550"/>
                  <a:pt x="739877" y="290666"/>
                </a:cubicBezTo>
                <a:cubicBezTo>
                  <a:pt x="739877" y="277348"/>
                  <a:pt x="734817" y="264691"/>
                  <a:pt x="726018" y="255046"/>
                </a:cubicBezTo>
                <a:close/>
                <a:moveTo>
                  <a:pt x="444164" y="211394"/>
                </a:moveTo>
                <a:lnTo>
                  <a:pt x="430952" y="237818"/>
                </a:lnTo>
                <a:lnTo>
                  <a:pt x="449211" y="237818"/>
                </a:lnTo>
                <a:cubicBezTo>
                  <a:pt x="463784" y="237818"/>
                  <a:pt x="475635" y="249669"/>
                  <a:pt x="475635" y="264242"/>
                </a:cubicBezTo>
                <a:lnTo>
                  <a:pt x="475635" y="357903"/>
                </a:lnTo>
                <a:cubicBezTo>
                  <a:pt x="488306" y="349381"/>
                  <a:pt x="502694" y="343118"/>
                  <a:pt x="518363" y="339987"/>
                </a:cubicBezTo>
                <a:lnTo>
                  <a:pt x="550495" y="333566"/>
                </a:lnTo>
                <a:cubicBezTo>
                  <a:pt x="555133" y="332641"/>
                  <a:pt x="558938" y="329272"/>
                  <a:pt x="560444" y="324780"/>
                </a:cubicBezTo>
                <a:lnTo>
                  <a:pt x="563694" y="315042"/>
                </a:lnTo>
                <a:cubicBezTo>
                  <a:pt x="528457" y="306983"/>
                  <a:pt x="502073" y="275459"/>
                  <a:pt x="502073" y="237818"/>
                </a:cubicBezTo>
                <a:lnTo>
                  <a:pt x="475649" y="237818"/>
                </a:lnTo>
                <a:lnTo>
                  <a:pt x="475649" y="224606"/>
                </a:lnTo>
                <a:cubicBezTo>
                  <a:pt x="475649" y="220087"/>
                  <a:pt x="475913" y="215754"/>
                  <a:pt x="476138" y="211394"/>
                </a:cubicBezTo>
                <a:close/>
                <a:moveTo>
                  <a:pt x="241808" y="178879"/>
                </a:moveTo>
                <a:cubicBezTo>
                  <a:pt x="232440" y="182789"/>
                  <a:pt x="222175" y="184969"/>
                  <a:pt x="211394" y="184969"/>
                </a:cubicBezTo>
                <a:lnTo>
                  <a:pt x="173158" y="184969"/>
                </a:lnTo>
                <a:cubicBezTo>
                  <a:pt x="166869" y="184969"/>
                  <a:pt x="160870" y="183529"/>
                  <a:pt x="155440" y="181085"/>
                </a:cubicBezTo>
                <a:lnTo>
                  <a:pt x="127074" y="237818"/>
                </a:lnTo>
                <a:lnTo>
                  <a:pt x="118909" y="237818"/>
                </a:lnTo>
                <a:cubicBezTo>
                  <a:pt x="111616" y="237818"/>
                  <a:pt x="105697" y="243750"/>
                  <a:pt x="105697" y="251030"/>
                </a:cubicBezTo>
                <a:cubicBezTo>
                  <a:pt x="105697" y="256024"/>
                  <a:pt x="107626" y="260714"/>
                  <a:pt x="111167" y="264242"/>
                </a:cubicBezTo>
                <a:lnTo>
                  <a:pt x="133072" y="286148"/>
                </a:lnTo>
                <a:lnTo>
                  <a:pt x="120904" y="359092"/>
                </a:lnTo>
                <a:lnTo>
                  <a:pt x="128223" y="360307"/>
                </a:lnTo>
                <a:cubicBezTo>
                  <a:pt x="143497" y="362844"/>
                  <a:pt x="158162" y="367746"/>
                  <a:pt x="171757" y="374669"/>
                </a:cubicBezTo>
                <a:lnTo>
                  <a:pt x="171757" y="343515"/>
                </a:lnTo>
                <a:lnTo>
                  <a:pt x="184969" y="343515"/>
                </a:lnTo>
                <a:cubicBezTo>
                  <a:pt x="198551" y="343515"/>
                  <a:pt x="210825" y="338230"/>
                  <a:pt x="220180" y="329787"/>
                </a:cubicBezTo>
                <a:cubicBezTo>
                  <a:pt x="200031" y="327317"/>
                  <a:pt x="182419" y="315109"/>
                  <a:pt x="173145" y="296585"/>
                </a:cubicBezTo>
                <a:lnTo>
                  <a:pt x="196781" y="284760"/>
                </a:lnTo>
                <a:cubicBezTo>
                  <a:pt x="202674" y="296546"/>
                  <a:pt x="214538" y="303878"/>
                  <a:pt x="227724" y="303878"/>
                </a:cubicBezTo>
                <a:lnTo>
                  <a:pt x="235942" y="303878"/>
                </a:lnTo>
                <a:cubicBezTo>
                  <a:pt x="237051" y="299624"/>
                  <a:pt x="237818" y="295251"/>
                  <a:pt x="237818" y="290666"/>
                </a:cubicBezTo>
                <a:lnTo>
                  <a:pt x="237818" y="264242"/>
                </a:lnTo>
                <a:lnTo>
                  <a:pt x="263846" y="264242"/>
                </a:lnTo>
                <a:cubicBezTo>
                  <a:pt x="261679" y="227644"/>
                  <a:pt x="250924" y="198063"/>
                  <a:pt x="241808" y="178879"/>
                </a:cubicBezTo>
                <a:close/>
                <a:moveTo>
                  <a:pt x="523371" y="128342"/>
                </a:moveTo>
                <a:cubicBezTo>
                  <a:pt x="513911" y="148768"/>
                  <a:pt x="504438" y="177055"/>
                  <a:pt x="502456" y="211394"/>
                </a:cubicBezTo>
                <a:lnTo>
                  <a:pt x="528497" y="211394"/>
                </a:lnTo>
                <a:lnTo>
                  <a:pt x="528497" y="237818"/>
                </a:lnTo>
                <a:cubicBezTo>
                  <a:pt x="528497" y="266964"/>
                  <a:pt x="552200" y="290666"/>
                  <a:pt x="581345" y="290666"/>
                </a:cubicBezTo>
                <a:lnTo>
                  <a:pt x="607756" y="290666"/>
                </a:lnTo>
                <a:lnTo>
                  <a:pt x="607756" y="317090"/>
                </a:lnTo>
                <a:lnTo>
                  <a:pt x="590845" y="317090"/>
                </a:lnTo>
                <a:lnTo>
                  <a:pt x="585494" y="333143"/>
                </a:lnTo>
                <a:cubicBezTo>
                  <a:pt x="581002" y="346606"/>
                  <a:pt x="569574" y="356700"/>
                  <a:pt x="555674" y="359475"/>
                </a:cubicBezTo>
                <a:lnTo>
                  <a:pt x="549267" y="360756"/>
                </a:lnTo>
                <a:lnTo>
                  <a:pt x="573128" y="422787"/>
                </a:lnTo>
                <a:lnTo>
                  <a:pt x="668810" y="422787"/>
                </a:lnTo>
                <a:lnTo>
                  <a:pt x="692671" y="360743"/>
                </a:lnTo>
                <a:lnTo>
                  <a:pt x="687624" y="359739"/>
                </a:lnTo>
                <a:cubicBezTo>
                  <a:pt x="672681" y="356753"/>
                  <a:pt x="660644" y="345272"/>
                  <a:pt x="656958" y="330487"/>
                </a:cubicBezTo>
                <a:lnTo>
                  <a:pt x="632767" y="233762"/>
                </a:lnTo>
                <a:lnTo>
                  <a:pt x="655135" y="211394"/>
                </a:lnTo>
                <a:cubicBezTo>
                  <a:pt x="658676" y="207866"/>
                  <a:pt x="660605" y="203176"/>
                  <a:pt x="660605" y="198181"/>
                </a:cubicBezTo>
                <a:cubicBezTo>
                  <a:pt x="660605" y="190902"/>
                  <a:pt x="654686" y="184969"/>
                  <a:pt x="647393" y="184969"/>
                </a:cubicBezTo>
                <a:lnTo>
                  <a:pt x="638448" y="184969"/>
                </a:lnTo>
                <a:lnTo>
                  <a:pt x="616754" y="130747"/>
                </a:lnTo>
                <a:cubicBezTo>
                  <a:pt x="613411" y="131566"/>
                  <a:pt x="609976" y="132121"/>
                  <a:pt x="606422" y="132121"/>
                </a:cubicBezTo>
                <a:lnTo>
                  <a:pt x="547245" y="132121"/>
                </a:lnTo>
                <a:cubicBezTo>
                  <a:pt x="538737" y="132121"/>
                  <a:pt x="530822" y="130628"/>
                  <a:pt x="523371" y="128342"/>
                </a:cubicBezTo>
                <a:close/>
                <a:moveTo>
                  <a:pt x="159985" y="79273"/>
                </a:moveTo>
                <a:cubicBezTo>
                  <a:pt x="120957" y="79273"/>
                  <a:pt x="83989" y="96263"/>
                  <a:pt x="58596" y="125898"/>
                </a:cubicBezTo>
                <a:cubicBezTo>
                  <a:pt x="37839" y="150089"/>
                  <a:pt x="26424" y="180966"/>
                  <a:pt x="26424" y="212847"/>
                </a:cubicBezTo>
                <a:cubicBezTo>
                  <a:pt x="26424" y="249061"/>
                  <a:pt x="43996" y="283241"/>
                  <a:pt x="73433" y="304314"/>
                </a:cubicBezTo>
                <a:lnTo>
                  <a:pt x="100068" y="323379"/>
                </a:lnTo>
                <a:lnTo>
                  <a:pt x="104759" y="295198"/>
                </a:lnTo>
                <a:lnTo>
                  <a:pt x="92485" y="282924"/>
                </a:lnTo>
                <a:cubicBezTo>
                  <a:pt x="83963" y="274415"/>
                  <a:pt x="79273" y="263093"/>
                  <a:pt x="79273" y="251030"/>
                </a:cubicBezTo>
                <a:cubicBezTo>
                  <a:pt x="79273" y="232137"/>
                  <a:pt x="92551" y="216295"/>
                  <a:pt x="110268" y="212345"/>
                </a:cubicBezTo>
                <a:lnTo>
                  <a:pt x="135635" y="161610"/>
                </a:lnTo>
                <a:cubicBezTo>
                  <a:pt x="135041" y="160289"/>
                  <a:pt x="134420" y="158968"/>
                  <a:pt x="133984" y="157554"/>
                </a:cubicBezTo>
                <a:cubicBezTo>
                  <a:pt x="130152" y="145069"/>
                  <a:pt x="132293" y="132042"/>
                  <a:pt x="139863" y="121789"/>
                </a:cubicBezTo>
                <a:cubicBezTo>
                  <a:pt x="147302" y="111721"/>
                  <a:pt x="159232" y="105697"/>
                  <a:pt x="171757" y="105697"/>
                </a:cubicBezTo>
                <a:lnTo>
                  <a:pt x="184969" y="105697"/>
                </a:lnTo>
                <a:lnTo>
                  <a:pt x="184969" y="132121"/>
                </a:lnTo>
                <a:lnTo>
                  <a:pt x="171757" y="132121"/>
                </a:lnTo>
                <a:cubicBezTo>
                  <a:pt x="167516" y="132121"/>
                  <a:pt x="163645" y="134076"/>
                  <a:pt x="161108" y="137498"/>
                </a:cubicBezTo>
                <a:cubicBezTo>
                  <a:pt x="159615" y="139520"/>
                  <a:pt x="157383" y="143800"/>
                  <a:pt x="159232" y="149799"/>
                </a:cubicBezTo>
                <a:cubicBezTo>
                  <a:pt x="160791" y="154872"/>
                  <a:pt x="166644" y="158545"/>
                  <a:pt x="173158" y="158545"/>
                </a:cubicBezTo>
                <a:lnTo>
                  <a:pt x="211394" y="158545"/>
                </a:lnTo>
                <a:cubicBezTo>
                  <a:pt x="240539" y="158545"/>
                  <a:pt x="264242" y="134843"/>
                  <a:pt x="264242" y="105697"/>
                </a:cubicBezTo>
                <a:lnTo>
                  <a:pt x="264242" y="79273"/>
                </a:lnTo>
                <a:close/>
                <a:moveTo>
                  <a:pt x="343515" y="52848"/>
                </a:moveTo>
                <a:lnTo>
                  <a:pt x="343515" y="184969"/>
                </a:lnTo>
                <a:lnTo>
                  <a:pt x="396363" y="184969"/>
                </a:lnTo>
                <a:lnTo>
                  <a:pt x="396363" y="234700"/>
                </a:lnTo>
                <a:cubicBezTo>
                  <a:pt x="396363" y="237606"/>
                  <a:pt x="400974" y="238703"/>
                  <a:pt x="402282" y="236087"/>
                </a:cubicBezTo>
                <a:lnTo>
                  <a:pt x="427834" y="184969"/>
                </a:lnTo>
                <a:lnTo>
                  <a:pt x="478833" y="184969"/>
                </a:lnTo>
                <a:cubicBezTo>
                  <a:pt x="480313" y="175628"/>
                  <a:pt x="482242" y="166829"/>
                  <a:pt x="484474" y="158545"/>
                </a:cubicBezTo>
                <a:lnTo>
                  <a:pt x="369939" y="158545"/>
                </a:lnTo>
                <a:lnTo>
                  <a:pt x="369939" y="132121"/>
                </a:lnTo>
                <a:lnTo>
                  <a:pt x="493128" y="132121"/>
                </a:lnTo>
                <a:cubicBezTo>
                  <a:pt x="495348" y="126400"/>
                  <a:pt x="497607" y="120944"/>
                  <a:pt x="499906" y="116055"/>
                </a:cubicBezTo>
                <a:cubicBezTo>
                  <a:pt x="496022" y="112963"/>
                  <a:pt x="492507" y="109528"/>
                  <a:pt x="489469" y="105697"/>
                </a:cubicBezTo>
                <a:lnTo>
                  <a:pt x="369939" y="105697"/>
                </a:lnTo>
                <a:lnTo>
                  <a:pt x="369939" y="79273"/>
                </a:lnTo>
                <a:lnTo>
                  <a:pt x="476996" y="79273"/>
                </a:lnTo>
                <a:cubicBezTo>
                  <a:pt x="476124" y="75032"/>
                  <a:pt x="475635" y="70619"/>
                  <a:pt x="475635" y="66060"/>
                </a:cubicBezTo>
                <a:cubicBezTo>
                  <a:pt x="475635" y="61529"/>
                  <a:pt x="476098" y="57116"/>
                  <a:pt x="476970" y="52848"/>
                </a:cubicBezTo>
                <a:close/>
                <a:moveTo>
                  <a:pt x="541696" y="26424"/>
                </a:moveTo>
                <a:cubicBezTo>
                  <a:pt x="519843" y="26424"/>
                  <a:pt x="502060" y="44208"/>
                  <a:pt x="502060" y="66060"/>
                </a:cubicBezTo>
                <a:cubicBezTo>
                  <a:pt x="502060" y="89023"/>
                  <a:pt x="521059" y="105697"/>
                  <a:pt x="547245" y="105697"/>
                </a:cubicBezTo>
                <a:lnTo>
                  <a:pt x="606422" y="105697"/>
                </a:lnTo>
                <a:cubicBezTo>
                  <a:pt x="612883" y="105697"/>
                  <a:pt x="618709" y="102037"/>
                  <a:pt x="620282" y="96990"/>
                </a:cubicBezTo>
                <a:cubicBezTo>
                  <a:pt x="622131" y="90979"/>
                  <a:pt x="619912" y="86685"/>
                  <a:pt x="618419" y="84663"/>
                </a:cubicBezTo>
                <a:cubicBezTo>
                  <a:pt x="615882" y="81228"/>
                  <a:pt x="612011" y="79273"/>
                  <a:pt x="607770" y="79273"/>
                </a:cubicBezTo>
                <a:lnTo>
                  <a:pt x="594558" y="79273"/>
                </a:lnTo>
                <a:lnTo>
                  <a:pt x="594558" y="52848"/>
                </a:lnTo>
                <a:lnTo>
                  <a:pt x="607770" y="52848"/>
                </a:lnTo>
                <a:cubicBezTo>
                  <a:pt x="620308" y="52848"/>
                  <a:pt x="632239" y="58886"/>
                  <a:pt x="639677" y="68980"/>
                </a:cubicBezTo>
                <a:cubicBezTo>
                  <a:pt x="647247" y="79259"/>
                  <a:pt x="649375" y="92313"/>
                  <a:pt x="645503" y="104812"/>
                </a:cubicBezTo>
                <a:cubicBezTo>
                  <a:pt x="644195" y="109026"/>
                  <a:pt x="642108" y="112871"/>
                  <a:pt x="639439" y="116306"/>
                </a:cubicBezTo>
                <a:lnTo>
                  <a:pt x="656787" y="159668"/>
                </a:lnTo>
                <a:cubicBezTo>
                  <a:pt x="674121" y="163896"/>
                  <a:pt x="687029" y="179566"/>
                  <a:pt x="687029" y="198181"/>
                </a:cubicBezTo>
                <a:cubicBezTo>
                  <a:pt x="687029" y="210244"/>
                  <a:pt x="682339" y="221567"/>
                  <a:pt x="673817" y="230089"/>
                </a:cubicBezTo>
                <a:lnTo>
                  <a:pt x="662019" y="241861"/>
                </a:lnTo>
                <a:lnTo>
                  <a:pt x="668717" y="268628"/>
                </a:lnTo>
                <a:lnTo>
                  <a:pt x="684056" y="257662"/>
                </a:lnTo>
                <a:cubicBezTo>
                  <a:pt x="719016" y="232705"/>
                  <a:pt x="739877" y="192157"/>
                  <a:pt x="739877" y="149217"/>
                </a:cubicBezTo>
                <a:cubicBezTo>
                  <a:pt x="739877" y="81505"/>
                  <a:pt x="684783" y="26424"/>
                  <a:pt x="617071" y="26424"/>
                </a:cubicBezTo>
                <a:close/>
                <a:moveTo>
                  <a:pt x="541696" y="0"/>
                </a:moveTo>
                <a:lnTo>
                  <a:pt x="617071" y="0"/>
                </a:lnTo>
                <a:cubicBezTo>
                  <a:pt x="699369" y="0"/>
                  <a:pt x="766302" y="66946"/>
                  <a:pt x="766302" y="149217"/>
                </a:cubicBezTo>
                <a:cubicBezTo>
                  <a:pt x="766302" y="179447"/>
                  <a:pt x="757476" y="208566"/>
                  <a:pt x="741872" y="233603"/>
                </a:cubicBezTo>
                <a:cubicBezTo>
                  <a:pt x="757291" y="248427"/>
                  <a:pt x="766302" y="268932"/>
                  <a:pt x="766302" y="290666"/>
                </a:cubicBezTo>
                <a:cubicBezTo>
                  <a:pt x="766302" y="311779"/>
                  <a:pt x="757833" y="331373"/>
                  <a:pt x="743656" y="345906"/>
                </a:cubicBezTo>
                <a:cubicBezTo>
                  <a:pt x="788405" y="363504"/>
                  <a:pt x="819150" y="407197"/>
                  <a:pt x="819150" y="456597"/>
                </a:cubicBezTo>
                <a:lnTo>
                  <a:pt x="819150" y="607756"/>
                </a:lnTo>
                <a:cubicBezTo>
                  <a:pt x="819150" y="650498"/>
                  <a:pt x="785129" y="685351"/>
                  <a:pt x="742758" y="686884"/>
                </a:cubicBezTo>
                <a:lnTo>
                  <a:pt x="769208" y="819150"/>
                </a:lnTo>
                <a:lnTo>
                  <a:pt x="472729" y="819150"/>
                </a:lnTo>
                <a:lnTo>
                  <a:pt x="499179" y="686884"/>
                </a:lnTo>
                <a:cubicBezTo>
                  <a:pt x="456808" y="685351"/>
                  <a:pt x="422787" y="650498"/>
                  <a:pt x="422787" y="607756"/>
                </a:cubicBezTo>
                <a:lnTo>
                  <a:pt x="422787" y="456597"/>
                </a:lnTo>
                <a:cubicBezTo>
                  <a:pt x="422787" y="444904"/>
                  <a:pt x="424597" y="433568"/>
                  <a:pt x="427821" y="422787"/>
                </a:cubicBezTo>
                <a:lnTo>
                  <a:pt x="388621" y="422787"/>
                </a:lnTo>
                <a:lnTo>
                  <a:pt x="345113" y="466295"/>
                </a:lnTo>
                <a:cubicBezTo>
                  <a:pt x="339194" y="472227"/>
                  <a:pt x="330976" y="475635"/>
                  <a:pt x="322560" y="475635"/>
                </a:cubicBezTo>
                <a:cubicBezTo>
                  <a:pt x="304975" y="475635"/>
                  <a:pt x="290666" y="461327"/>
                  <a:pt x="290666" y="443741"/>
                </a:cubicBezTo>
                <a:lnTo>
                  <a:pt x="290666" y="422787"/>
                </a:lnTo>
                <a:lnTo>
                  <a:pt x="264242" y="422787"/>
                </a:lnTo>
                <a:cubicBezTo>
                  <a:pt x="249669" y="422787"/>
                  <a:pt x="237818" y="410936"/>
                  <a:pt x="237818" y="396363"/>
                </a:cubicBezTo>
                <a:lnTo>
                  <a:pt x="237818" y="349407"/>
                </a:lnTo>
                <a:cubicBezTo>
                  <a:pt x="226878" y="359263"/>
                  <a:pt x="213323" y="366279"/>
                  <a:pt x="198181" y="368829"/>
                </a:cubicBezTo>
                <a:lnTo>
                  <a:pt x="198181" y="391765"/>
                </a:lnTo>
                <a:cubicBezTo>
                  <a:pt x="210046" y="401317"/>
                  <a:pt x="220523" y="412653"/>
                  <a:pt x="229085" y="425509"/>
                </a:cubicBezTo>
                <a:cubicBezTo>
                  <a:pt x="243222" y="446727"/>
                  <a:pt x="251836" y="471368"/>
                  <a:pt x="253936" y="496762"/>
                </a:cubicBezTo>
                <a:lnTo>
                  <a:pt x="254373" y="502060"/>
                </a:lnTo>
                <a:lnTo>
                  <a:pt x="343515" y="502060"/>
                </a:lnTo>
                <a:cubicBezTo>
                  <a:pt x="358087" y="502060"/>
                  <a:pt x="369939" y="513911"/>
                  <a:pt x="369939" y="528484"/>
                </a:cubicBezTo>
                <a:lnTo>
                  <a:pt x="369939" y="615102"/>
                </a:lnTo>
                <a:cubicBezTo>
                  <a:pt x="385648" y="624272"/>
                  <a:pt x="396350" y="641130"/>
                  <a:pt x="396363" y="660592"/>
                </a:cubicBezTo>
                <a:cubicBezTo>
                  <a:pt x="396363" y="680093"/>
                  <a:pt x="385661" y="696951"/>
                  <a:pt x="369939" y="706121"/>
                </a:cubicBezTo>
                <a:lnTo>
                  <a:pt x="369939" y="739877"/>
                </a:lnTo>
                <a:cubicBezTo>
                  <a:pt x="369939" y="754450"/>
                  <a:pt x="358087" y="766302"/>
                  <a:pt x="343515" y="766302"/>
                </a:cubicBezTo>
                <a:lnTo>
                  <a:pt x="264242" y="766302"/>
                </a:lnTo>
                <a:lnTo>
                  <a:pt x="264242" y="819150"/>
                </a:lnTo>
                <a:lnTo>
                  <a:pt x="52848" y="819150"/>
                </a:lnTo>
                <a:lnTo>
                  <a:pt x="52848" y="693371"/>
                </a:lnTo>
                <a:cubicBezTo>
                  <a:pt x="36677" y="678930"/>
                  <a:pt x="26424" y="657989"/>
                  <a:pt x="26424" y="634643"/>
                </a:cubicBezTo>
                <a:lnTo>
                  <a:pt x="26424" y="486615"/>
                </a:lnTo>
                <a:cubicBezTo>
                  <a:pt x="26424" y="436660"/>
                  <a:pt x="52109" y="389757"/>
                  <a:pt x="93581" y="362302"/>
                </a:cubicBezTo>
                <a:lnTo>
                  <a:pt x="95233" y="352406"/>
                </a:lnTo>
                <a:lnTo>
                  <a:pt x="58054" y="325797"/>
                </a:lnTo>
                <a:cubicBezTo>
                  <a:pt x="21707" y="299782"/>
                  <a:pt x="0" y="257557"/>
                  <a:pt x="0" y="212847"/>
                </a:cubicBezTo>
                <a:cubicBezTo>
                  <a:pt x="0" y="174677"/>
                  <a:pt x="13688" y="137683"/>
                  <a:pt x="38540" y="108709"/>
                </a:cubicBezTo>
                <a:cubicBezTo>
                  <a:pt x="68967" y="73208"/>
                  <a:pt x="113228" y="52848"/>
                  <a:pt x="159985" y="52848"/>
                </a:cubicBezTo>
                <a:lnTo>
                  <a:pt x="264242" y="52848"/>
                </a:lnTo>
                <a:cubicBezTo>
                  <a:pt x="278815" y="52848"/>
                  <a:pt x="290666" y="64700"/>
                  <a:pt x="290666" y="79273"/>
                </a:cubicBezTo>
                <a:lnTo>
                  <a:pt x="290666" y="105697"/>
                </a:lnTo>
                <a:cubicBezTo>
                  <a:pt x="290666" y="129069"/>
                  <a:pt x="280440" y="150050"/>
                  <a:pt x="264295" y="164570"/>
                </a:cubicBezTo>
                <a:cubicBezTo>
                  <a:pt x="272605" y="181521"/>
                  <a:pt x="282501" y="206703"/>
                  <a:pt x="287482" y="237818"/>
                </a:cubicBezTo>
                <a:lnTo>
                  <a:pt x="370256" y="237818"/>
                </a:lnTo>
                <a:cubicBezTo>
                  <a:pt x="370150" y="236774"/>
                  <a:pt x="369939" y="235770"/>
                  <a:pt x="369939" y="234700"/>
                </a:cubicBezTo>
                <a:lnTo>
                  <a:pt x="369939" y="211394"/>
                </a:lnTo>
                <a:lnTo>
                  <a:pt x="343515" y="211394"/>
                </a:lnTo>
                <a:cubicBezTo>
                  <a:pt x="328942" y="211394"/>
                  <a:pt x="317090" y="199542"/>
                  <a:pt x="317090" y="184969"/>
                </a:cubicBezTo>
                <a:lnTo>
                  <a:pt x="317090" y="52848"/>
                </a:lnTo>
                <a:cubicBezTo>
                  <a:pt x="317090" y="38275"/>
                  <a:pt x="328942" y="26424"/>
                  <a:pt x="343515" y="26424"/>
                </a:cubicBezTo>
                <a:lnTo>
                  <a:pt x="489178" y="26424"/>
                </a:lnTo>
                <a:cubicBezTo>
                  <a:pt x="501254" y="10477"/>
                  <a:pt x="520200" y="0"/>
                  <a:pt x="54169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6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任意多边形: 形状 67"/>
          <p:cNvSpPr/>
          <p:nvPr/>
        </p:nvSpPr>
        <p:spPr>
          <a:xfrm>
            <a:off x="9513986" y="2893442"/>
            <a:ext cx="361852" cy="361852"/>
          </a:xfrm>
          <a:custGeom>
            <a:avLst/>
            <a:gdLst>
              <a:gd name="connsiteX0" fmla="*/ 460772 w 793551"/>
              <a:gd name="connsiteY0" fmla="*/ 757740 h 796137"/>
              <a:gd name="connsiteX1" fmla="*/ 486370 w 793551"/>
              <a:gd name="connsiteY1" fmla="*/ 757740 h 796137"/>
              <a:gd name="connsiteX2" fmla="*/ 486370 w 793551"/>
              <a:gd name="connsiteY2" fmla="*/ 783338 h 796137"/>
              <a:gd name="connsiteX3" fmla="*/ 460772 w 793551"/>
              <a:gd name="connsiteY3" fmla="*/ 783338 h 796137"/>
              <a:gd name="connsiteX4" fmla="*/ 409575 w 793551"/>
              <a:gd name="connsiteY4" fmla="*/ 757740 h 796137"/>
              <a:gd name="connsiteX5" fmla="*/ 435173 w 793551"/>
              <a:gd name="connsiteY5" fmla="*/ 757740 h 796137"/>
              <a:gd name="connsiteX6" fmla="*/ 435173 w 793551"/>
              <a:gd name="connsiteY6" fmla="*/ 783338 h 796137"/>
              <a:gd name="connsiteX7" fmla="*/ 409575 w 793551"/>
              <a:gd name="connsiteY7" fmla="*/ 783338 h 796137"/>
              <a:gd name="connsiteX8" fmla="*/ 255984 w 793551"/>
              <a:gd name="connsiteY8" fmla="*/ 757740 h 796137"/>
              <a:gd name="connsiteX9" fmla="*/ 383976 w 793551"/>
              <a:gd name="connsiteY9" fmla="*/ 757740 h 796137"/>
              <a:gd name="connsiteX10" fmla="*/ 383976 w 793551"/>
              <a:gd name="connsiteY10" fmla="*/ 783338 h 796137"/>
              <a:gd name="connsiteX11" fmla="*/ 255984 w 793551"/>
              <a:gd name="connsiteY11" fmla="*/ 783338 h 796137"/>
              <a:gd name="connsiteX12" fmla="*/ 255984 w 793551"/>
              <a:gd name="connsiteY12" fmla="*/ 706543 h 796137"/>
              <a:gd name="connsiteX13" fmla="*/ 511968 w 793551"/>
              <a:gd name="connsiteY13" fmla="*/ 706543 h 796137"/>
              <a:gd name="connsiteX14" fmla="*/ 511968 w 793551"/>
              <a:gd name="connsiteY14" fmla="*/ 732141 h 796137"/>
              <a:gd name="connsiteX15" fmla="*/ 255984 w 793551"/>
              <a:gd name="connsiteY15" fmla="*/ 732141 h 796137"/>
              <a:gd name="connsiteX16" fmla="*/ 255984 w 793551"/>
              <a:gd name="connsiteY16" fmla="*/ 655346 h 796137"/>
              <a:gd name="connsiteX17" fmla="*/ 409575 w 793551"/>
              <a:gd name="connsiteY17" fmla="*/ 655346 h 796137"/>
              <a:gd name="connsiteX18" fmla="*/ 409575 w 793551"/>
              <a:gd name="connsiteY18" fmla="*/ 680944 h 796137"/>
              <a:gd name="connsiteX19" fmla="*/ 255984 w 793551"/>
              <a:gd name="connsiteY19" fmla="*/ 680944 h 796137"/>
              <a:gd name="connsiteX20" fmla="*/ 25598 w 793551"/>
              <a:gd name="connsiteY20" fmla="*/ 591350 h 796137"/>
              <a:gd name="connsiteX21" fmla="*/ 25598 w 793551"/>
              <a:gd name="connsiteY21" fmla="*/ 770539 h 796137"/>
              <a:gd name="connsiteX22" fmla="*/ 204813 w 793551"/>
              <a:gd name="connsiteY22" fmla="*/ 770539 h 796137"/>
              <a:gd name="connsiteX23" fmla="*/ 204788 w 793551"/>
              <a:gd name="connsiteY23" fmla="*/ 631821 h 796137"/>
              <a:gd name="connsiteX24" fmla="*/ 116051 w 793551"/>
              <a:gd name="connsiteY24" fmla="*/ 738285 h 796137"/>
              <a:gd name="connsiteX25" fmla="*/ 54947 w 793551"/>
              <a:gd name="connsiteY25" fmla="*/ 677182 h 796137"/>
              <a:gd name="connsiteX26" fmla="*/ 73045 w 793551"/>
              <a:gd name="connsiteY26" fmla="*/ 659083 h 796137"/>
              <a:gd name="connsiteX27" fmla="*/ 114335 w 793551"/>
              <a:gd name="connsiteY27" fmla="*/ 700374 h 796137"/>
              <a:gd name="connsiteX28" fmla="*/ 204788 w 793551"/>
              <a:gd name="connsiteY28" fmla="*/ 591823 h 796137"/>
              <a:gd name="connsiteX29" fmla="*/ 204788 w 793551"/>
              <a:gd name="connsiteY29" fmla="*/ 591350 h 796137"/>
              <a:gd name="connsiteX30" fmla="*/ 233355 w 793551"/>
              <a:gd name="connsiteY30" fmla="*/ 557560 h 796137"/>
              <a:gd name="connsiteX31" fmla="*/ 253028 w 793551"/>
              <a:gd name="connsiteY31" fmla="*/ 573956 h 796137"/>
              <a:gd name="connsiteX32" fmla="*/ 230386 w 793551"/>
              <a:gd name="connsiteY32" fmla="*/ 601116 h 796137"/>
              <a:gd name="connsiteX33" fmla="*/ 230386 w 793551"/>
              <a:gd name="connsiteY33" fmla="*/ 770539 h 796137"/>
              <a:gd name="connsiteX34" fmla="*/ 204788 w 793551"/>
              <a:gd name="connsiteY34" fmla="*/ 796137 h 796137"/>
              <a:gd name="connsiteX35" fmla="*/ 25598 w 793551"/>
              <a:gd name="connsiteY35" fmla="*/ 796137 h 796137"/>
              <a:gd name="connsiteX36" fmla="*/ 0 w 793551"/>
              <a:gd name="connsiteY36" fmla="*/ 770539 h 796137"/>
              <a:gd name="connsiteX37" fmla="*/ 0 w 793551"/>
              <a:gd name="connsiteY37" fmla="*/ 591350 h 796137"/>
              <a:gd name="connsiteX38" fmla="*/ 25598 w 793551"/>
              <a:gd name="connsiteY38" fmla="*/ 565751 h 796137"/>
              <a:gd name="connsiteX39" fmla="*/ 204788 w 793551"/>
              <a:gd name="connsiteY39" fmla="*/ 565751 h 796137"/>
              <a:gd name="connsiteX40" fmla="*/ 221324 w 793551"/>
              <a:gd name="connsiteY40" fmla="*/ 571985 h 796137"/>
              <a:gd name="connsiteX41" fmla="*/ 25598 w 793551"/>
              <a:gd name="connsiteY41" fmla="*/ 335365 h 796137"/>
              <a:gd name="connsiteX42" fmla="*/ 25598 w 793551"/>
              <a:gd name="connsiteY42" fmla="*/ 514554 h 796137"/>
              <a:gd name="connsiteX43" fmla="*/ 204813 w 793551"/>
              <a:gd name="connsiteY43" fmla="*/ 514554 h 796137"/>
              <a:gd name="connsiteX44" fmla="*/ 204788 w 793551"/>
              <a:gd name="connsiteY44" fmla="*/ 375836 h 796137"/>
              <a:gd name="connsiteX45" fmla="*/ 116051 w 793551"/>
              <a:gd name="connsiteY45" fmla="*/ 482300 h 796137"/>
              <a:gd name="connsiteX46" fmla="*/ 54947 w 793551"/>
              <a:gd name="connsiteY46" fmla="*/ 421197 h 796137"/>
              <a:gd name="connsiteX47" fmla="*/ 73045 w 793551"/>
              <a:gd name="connsiteY47" fmla="*/ 403098 h 796137"/>
              <a:gd name="connsiteX48" fmla="*/ 114335 w 793551"/>
              <a:gd name="connsiteY48" fmla="*/ 444389 h 796137"/>
              <a:gd name="connsiteX49" fmla="*/ 204788 w 793551"/>
              <a:gd name="connsiteY49" fmla="*/ 335839 h 796137"/>
              <a:gd name="connsiteX50" fmla="*/ 204788 w 793551"/>
              <a:gd name="connsiteY50" fmla="*/ 335365 h 796137"/>
              <a:gd name="connsiteX51" fmla="*/ 524768 w 793551"/>
              <a:gd name="connsiteY51" fmla="*/ 309767 h 796137"/>
              <a:gd name="connsiteX52" fmla="*/ 511968 w 793551"/>
              <a:gd name="connsiteY52" fmla="*/ 322567 h 796137"/>
              <a:gd name="connsiteX53" fmla="*/ 524768 w 793551"/>
              <a:gd name="connsiteY53" fmla="*/ 335366 h 796137"/>
              <a:gd name="connsiteX54" fmla="*/ 537567 w 793551"/>
              <a:gd name="connsiteY54" fmla="*/ 322567 h 796137"/>
              <a:gd name="connsiteX55" fmla="*/ 524768 w 793551"/>
              <a:gd name="connsiteY55" fmla="*/ 309767 h 796137"/>
              <a:gd name="connsiteX56" fmla="*/ 233355 w 793551"/>
              <a:gd name="connsiteY56" fmla="*/ 301575 h 796137"/>
              <a:gd name="connsiteX57" fmla="*/ 253028 w 793551"/>
              <a:gd name="connsiteY57" fmla="*/ 317971 h 796137"/>
              <a:gd name="connsiteX58" fmla="*/ 230386 w 793551"/>
              <a:gd name="connsiteY58" fmla="*/ 345131 h 796137"/>
              <a:gd name="connsiteX59" fmla="*/ 230386 w 793551"/>
              <a:gd name="connsiteY59" fmla="*/ 514554 h 796137"/>
              <a:gd name="connsiteX60" fmla="*/ 204788 w 793551"/>
              <a:gd name="connsiteY60" fmla="*/ 540152 h 796137"/>
              <a:gd name="connsiteX61" fmla="*/ 25598 w 793551"/>
              <a:gd name="connsiteY61" fmla="*/ 540152 h 796137"/>
              <a:gd name="connsiteX62" fmla="*/ 0 w 793551"/>
              <a:gd name="connsiteY62" fmla="*/ 514554 h 796137"/>
              <a:gd name="connsiteX63" fmla="*/ 0 w 793551"/>
              <a:gd name="connsiteY63" fmla="*/ 335365 h 796137"/>
              <a:gd name="connsiteX64" fmla="*/ 25598 w 793551"/>
              <a:gd name="connsiteY64" fmla="*/ 309766 h 796137"/>
              <a:gd name="connsiteX65" fmla="*/ 204788 w 793551"/>
              <a:gd name="connsiteY65" fmla="*/ 309766 h 796137"/>
              <a:gd name="connsiteX66" fmla="*/ 221324 w 793551"/>
              <a:gd name="connsiteY66" fmla="*/ 316000 h 796137"/>
              <a:gd name="connsiteX67" fmla="*/ 524768 w 793551"/>
              <a:gd name="connsiteY67" fmla="*/ 284169 h 796137"/>
              <a:gd name="connsiteX68" fmla="*/ 563165 w 793551"/>
              <a:gd name="connsiteY68" fmla="*/ 322567 h 796137"/>
              <a:gd name="connsiteX69" fmla="*/ 524768 w 793551"/>
              <a:gd name="connsiteY69" fmla="*/ 360964 h 796137"/>
              <a:gd name="connsiteX70" fmla="*/ 486370 w 793551"/>
              <a:gd name="connsiteY70" fmla="*/ 322567 h 796137"/>
              <a:gd name="connsiteX71" fmla="*/ 524768 w 793551"/>
              <a:gd name="connsiteY71" fmla="*/ 284169 h 796137"/>
              <a:gd name="connsiteX72" fmla="*/ 524768 w 793551"/>
              <a:gd name="connsiteY72" fmla="*/ 258570 h 796137"/>
              <a:gd name="connsiteX73" fmla="*/ 460771 w 793551"/>
              <a:gd name="connsiteY73" fmla="*/ 322567 h 796137"/>
              <a:gd name="connsiteX74" fmla="*/ 524768 w 793551"/>
              <a:gd name="connsiteY74" fmla="*/ 386563 h 796137"/>
              <a:gd name="connsiteX75" fmla="*/ 588764 w 793551"/>
              <a:gd name="connsiteY75" fmla="*/ 322567 h 796137"/>
              <a:gd name="connsiteX76" fmla="*/ 524768 w 793551"/>
              <a:gd name="connsiteY76" fmla="*/ 258570 h 796137"/>
              <a:gd name="connsiteX77" fmla="*/ 524768 w 793551"/>
              <a:gd name="connsiteY77" fmla="*/ 232972 h 796137"/>
              <a:gd name="connsiteX78" fmla="*/ 614362 w 793551"/>
              <a:gd name="connsiteY78" fmla="*/ 322567 h 796137"/>
              <a:gd name="connsiteX79" fmla="*/ 524768 w 793551"/>
              <a:gd name="connsiteY79" fmla="*/ 412161 h 796137"/>
              <a:gd name="connsiteX80" fmla="*/ 435173 w 793551"/>
              <a:gd name="connsiteY80" fmla="*/ 322567 h 796137"/>
              <a:gd name="connsiteX81" fmla="*/ 524768 w 793551"/>
              <a:gd name="connsiteY81" fmla="*/ 232972 h 796137"/>
              <a:gd name="connsiteX82" fmla="*/ 511085 w 793551"/>
              <a:gd name="connsiteY82" fmla="*/ 207361 h 796137"/>
              <a:gd name="connsiteX83" fmla="*/ 488264 w 793551"/>
              <a:gd name="connsiteY83" fmla="*/ 234431 h 796137"/>
              <a:gd name="connsiteX84" fmla="*/ 452990 w 793551"/>
              <a:gd name="connsiteY84" fmla="*/ 231423 h 796137"/>
              <a:gd name="connsiteX85" fmla="*/ 433637 w 793551"/>
              <a:gd name="connsiteY85" fmla="*/ 250776 h 796137"/>
              <a:gd name="connsiteX86" fmla="*/ 436645 w 793551"/>
              <a:gd name="connsiteY86" fmla="*/ 286050 h 796137"/>
              <a:gd name="connsiteX87" fmla="*/ 409575 w 793551"/>
              <a:gd name="connsiteY87" fmla="*/ 308871 h 796137"/>
              <a:gd name="connsiteX88" fmla="*/ 409575 w 793551"/>
              <a:gd name="connsiteY88" fmla="*/ 336249 h 796137"/>
              <a:gd name="connsiteX89" fmla="*/ 436645 w 793551"/>
              <a:gd name="connsiteY89" fmla="*/ 359070 h 796137"/>
              <a:gd name="connsiteX90" fmla="*/ 433637 w 793551"/>
              <a:gd name="connsiteY90" fmla="*/ 394345 h 796137"/>
              <a:gd name="connsiteX91" fmla="*/ 452990 w 793551"/>
              <a:gd name="connsiteY91" fmla="*/ 413697 h 796137"/>
              <a:gd name="connsiteX92" fmla="*/ 488264 w 793551"/>
              <a:gd name="connsiteY92" fmla="*/ 410689 h 796137"/>
              <a:gd name="connsiteX93" fmla="*/ 511085 w 793551"/>
              <a:gd name="connsiteY93" fmla="*/ 437759 h 796137"/>
              <a:gd name="connsiteX94" fmla="*/ 538463 w 793551"/>
              <a:gd name="connsiteY94" fmla="*/ 437759 h 796137"/>
              <a:gd name="connsiteX95" fmla="*/ 561284 w 793551"/>
              <a:gd name="connsiteY95" fmla="*/ 410689 h 796137"/>
              <a:gd name="connsiteX96" fmla="*/ 596559 w 793551"/>
              <a:gd name="connsiteY96" fmla="*/ 413697 h 796137"/>
              <a:gd name="connsiteX97" fmla="*/ 615911 w 793551"/>
              <a:gd name="connsiteY97" fmla="*/ 394345 h 796137"/>
              <a:gd name="connsiteX98" fmla="*/ 612903 w 793551"/>
              <a:gd name="connsiteY98" fmla="*/ 359070 h 796137"/>
              <a:gd name="connsiteX99" fmla="*/ 639973 w 793551"/>
              <a:gd name="connsiteY99" fmla="*/ 336249 h 796137"/>
              <a:gd name="connsiteX100" fmla="*/ 639973 w 793551"/>
              <a:gd name="connsiteY100" fmla="*/ 308871 h 796137"/>
              <a:gd name="connsiteX101" fmla="*/ 612903 w 793551"/>
              <a:gd name="connsiteY101" fmla="*/ 286050 h 796137"/>
              <a:gd name="connsiteX102" fmla="*/ 615911 w 793551"/>
              <a:gd name="connsiteY102" fmla="*/ 250776 h 796137"/>
              <a:gd name="connsiteX103" fmla="*/ 596559 w 793551"/>
              <a:gd name="connsiteY103" fmla="*/ 231423 h 796137"/>
              <a:gd name="connsiteX104" fmla="*/ 561284 w 793551"/>
              <a:gd name="connsiteY104" fmla="*/ 234431 h 796137"/>
              <a:gd name="connsiteX105" fmla="*/ 538463 w 793551"/>
              <a:gd name="connsiteY105" fmla="*/ 207361 h 796137"/>
              <a:gd name="connsiteX106" fmla="*/ 537567 w 793551"/>
              <a:gd name="connsiteY106" fmla="*/ 112007 h 796137"/>
              <a:gd name="connsiteX107" fmla="*/ 537567 w 793551"/>
              <a:gd name="connsiteY107" fmla="*/ 181775 h 796137"/>
              <a:gd name="connsiteX108" fmla="*/ 563165 w 793551"/>
              <a:gd name="connsiteY108" fmla="*/ 181775 h 796137"/>
              <a:gd name="connsiteX109" fmla="*/ 563165 w 793551"/>
              <a:gd name="connsiteY109" fmla="*/ 198964 h 796137"/>
              <a:gd name="connsiteX110" fmla="*/ 571063 w 793551"/>
              <a:gd name="connsiteY110" fmla="*/ 210804 h 796137"/>
              <a:gd name="connsiteX111" fmla="*/ 585014 w 793551"/>
              <a:gd name="connsiteY111" fmla="*/ 208026 h 796137"/>
              <a:gd name="connsiteX112" fmla="*/ 597173 w 793551"/>
              <a:gd name="connsiteY112" fmla="*/ 195867 h 796137"/>
              <a:gd name="connsiteX113" fmla="*/ 651467 w 793551"/>
              <a:gd name="connsiteY113" fmla="*/ 250161 h 796137"/>
              <a:gd name="connsiteX114" fmla="*/ 639308 w 793551"/>
              <a:gd name="connsiteY114" fmla="*/ 262321 h 796137"/>
              <a:gd name="connsiteX115" fmla="*/ 636530 w 793551"/>
              <a:gd name="connsiteY115" fmla="*/ 276272 h 796137"/>
              <a:gd name="connsiteX116" fmla="*/ 648370 w 793551"/>
              <a:gd name="connsiteY116" fmla="*/ 284169 h 796137"/>
              <a:gd name="connsiteX117" fmla="*/ 665559 w 793551"/>
              <a:gd name="connsiteY117" fmla="*/ 284169 h 796137"/>
              <a:gd name="connsiteX118" fmla="*/ 665559 w 793551"/>
              <a:gd name="connsiteY118" fmla="*/ 360964 h 796137"/>
              <a:gd name="connsiteX119" fmla="*/ 648370 w 793551"/>
              <a:gd name="connsiteY119" fmla="*/ 360964 h 796137"/>
              <a:gd name="connsiteX120" fmla="*/ 636530 w 793551"/>
              <a:gd name="connsiteY120" fmla="*/ 368861 h 796137"/>
              <a:gd name="connsiteX121" fmla="*/ 639308 w 793551"/>
              <a:gd name="connsiteY121" fmla="*/ 382812 h 796137"/>
              <a:gd name="connsiteX122" fmla="*/ 651467 w 793551"/>
              <a:gd name="connsiteY122" fmla="*/ 394972 h 796137"/>
              <a:gd name="connsiteX123" fmla="*/ 597173 w 793551"/>
              <a:gd name="connsiteY123" fmla="*/ 449266 h 796137"/>
              <a:gd name="connsiteX124" fmla="*/ 585014 w 793551"/>
              <a:gd name="connsiteY124" fmla="*/ 437107 h 796137"/>
              <a:gd name="connsiteX125" fmla="*/ 571063 w 793551"/>
              <a:gd name="connsiteY125" fmla="*/ 434329 h 796137"/>
              <a:gd name="connsiteX126" fmla="*/ 563165 w 793551"/>
              <a:gd name="connsiteY126" fmla="*/ 446169 h 796137"/>
              <a:gd name="connsiteX127" fmla="*/ 563165 w 793551"/>
              <a:gd name="connsiteY127" fmla="*/ 463358 h 796137"/>
              <a:gd name="connsiteX128" fmla="*/ 537567 w 793551"/>
              <a:gd name="connsiteY128" fmla="*/ 463358 h 796137"/>
              <a:gd name="connsiteX129" fmla="*/ 537567 w 793551"/>
              <a:gd name="connsiteY129" fmla="*/ 570897 h 796137"/>
              <a:gd name="connsiteX130" fmla="*/ 716756 w 793551"/>
              <a:gd name="connsiteY130" fmla="*/ 278230 h 796137"/>
              <a:gd name="connsiteX131" fmla="*/ 716756 w 793551"/>
              <a:gd name="connsiteY131" fmla="*/ 120595 h 796137"/>
              <a:gd name="connsiteX132" fmla="*/ 691452 w 793551"/>
              <a:gd name="connsiteY132" fmla="*/ 125650 h 796137"/>
              <a:gd name="connsiteX133" fmla="*/ 641701 w 793551"/>
              <a:gd name="connsiteY133" fmla="*/ 130578 h 796137"/>
              <a:gd name="connsiteX134" fmla="*/ 632819 w 793551"/>
              <a:gd name="connsiteY134" fmla="*/ 130578 h 796137"/>
              <a:gd name="connsiteX135" fmla="*/ 537567 w 793551"/>
              <a:gd name="connsiteY135" fmla="*/ 112007 h 796137"/>
              <a:gd name="connsiteX136" fmla="*/ 511969 w 793551"/>
              <a:gd name="connsiteY136" fmla="*/ 111840 h 796137"/>
              <a:gd name="connsiteX137" fmla="*/ 375017 w 793551"/>
              <a:gd name="connsiteY137" fmla="*/ 127135 h 796137"/>
              <a:gd name="connsiteX138" fmla="*/ 332779 w 793551"/>
              <a:gd name="connsiteY138" fmla="*/ 120096 h 796137"/>
              <a:gd name="connsiteX139" fmla="*/ 332779 w 793551"/>
              <a:gd name="connsiteY139" fmla="*/ 278230 h 796137"/>
              <a:gd name="connsiteX140" fmla="*/ 511969 w 793551"/>
              <a:gd name="connsiteY140" fmla="*/ 570897 h 796137"/>
              <a:gd name="connsiteX141" fmla="*/ 511969 w 793551"/>
              <a:gd name="connsiteY141" fmla="*/ 463358 h 796137"/>
              <a:gd name="connsiteX142" fmla="*/ 486370 w 793551"/>
              <a:gd name="connsiteY142" fmla="*/ 463358 h 796137"/>
              <a:gd name="connsiteX143" fmla="*/ 486370 w 793551"/>
              <a:gd name="connsiteY143" fmla="*/ 446169 h 796137"/>
              <a:gd name="connsiteX144" fmla="*/ 478473 w 793551"/>
              <a:gd name="connsiteY144" fmla="*/ 434329 h 796137"/>
              <a:gd name="connsiteX145" fmla="*/ 464522 w 793551"/>
              <a:gd name="connsiteY145" fmla="*/ 437107 h 796137"/>
              <a:gd name="connsiteX146" fmla="*/ 452363 w 793551"/>
              <a:gd name="connsiteY146" fmla="*/ 449266 h 796137"/>
              <a:gd name="connsiteX147" fmla="*/ 398068 w 793551"/>
              <a:gd name="connsiteY147" fmla="*/ 394972 h 796137"/>
              <a:gd name="connsiteX148" fmla="*/ 410227 w 793551"/>
              <a:gd name="connsiteY148" fmla="*/ 382812 h 796137"/>
              <a:gd name="connsiteX149" fmla="*/ 413005 w 793551"/>
              <a:gd name="connsiteY149" fmla="*/ 368861 h 796137"/>
              <a:gd name="connsiteX150" fmla="*/ 401166 w 793551"/>
              <a:gd name="connsiteY150" fmla="*/ 360964 h 796137"/>
              <a:gd name="connsiteX151" fmla="*/ 383976 w 793551"/>
              <a:gd name="connsiteY151" fmla="*/ 360964 h 796137"/>
              <a:gd name="connsiteX152" fmla="*/ 383976 w 793551"/>
              <a:gd name="connsiteY152" fmla="*/ 284169 h 796137"/>
              <a:gd name="connsiteX153" fmla="*/ 401166 w 793551"/>
              <a:gd name="connsiteY153" fmla="*/ 284169 h 796137"/>
              <a:gd name="connsiteX154" fmla="*/ 413005 w 793551"/>
              <a:gd name="connsiteY154" fmla="*/ 276272 h 796137"/>
              <a:gd name="connsiteX155" fmla="*/ 410227 w 793551"/>
              <a:gd name="connsiteY155" fmla="*/ 262321 h 796137"/>
              <a:gd name="connsiteX156" fmla="*/ 398068 w 793551"/>
              <a:gd name="connsiteY156" fmla="*/ 250161 h 796137"/>
              <a:gd name="connsiteX157" fmla="*/ 452363 w 793551"/>
              <a:gd name="connsiteY157" fmla="*/ 195867 h 796137"/>
              <a:gd name="connsiteX158" fmla="*/ 464522 w 793551"/>
              <a:gd name="connsiteY158" fmla="*/ 208026 h 796137"/>
              <a:gd name="connsiteX159" fmla="*/ 478473 w 793551"/>
              <a:gd name="connsiteY159" fmla="*/ 210804 h 796137"/>
              <a:gd name="connsiteX160" fmla="*/ 486370 w 793551"/>
              <a:gd name="connsiteY160" fmla="*/ 198964 h 796137"/>
              <a:gd name="connsiteX161" fmla="*/ 486370 w 793551"/>
              <a:gd name="connsiteY161" fmla="*/ 181775 h 796137"/>
              <a:gd name="connsiteX162" fmla="*/ 511969 w 793551"/>
              <a:gd name="connsiteY162" fmla="*/ 181775 h 796137"/>
              <a:gd name="connsiteX163" fmla="*/ 73045 w 793551"/>
              <a:gd name="connsiteY163" fmla="*/ 108730 h 796137"/>
              <a:gd name="connsiteX164" fmla="*/ 115193 w 793551"/>
              <a:gd name="connsiteY164" fmla="*/ 150878 h 796137"/>
              <a:gd name="connsiteX165" fmla="*/ 157341 w 793551"/>
              <a:gd name="connsiteY165" fmla="*/ 108730 h 796137"/>
              <a:gd name="connsiteX166" fmla="*/ 175439 w 793551"/>
              <a:gd name="connsiteY166" fmla="*/ 126828 h 796137"/>
              <a:gd name="connsiteX167" fmla="*/ 133291 w 793551"/>
              <a:gd name="connsiteY167" fmla="*/ 168976 h 796137"/>
              <a:gd name="connsiteX168" fmla="*/ 175439 w 793551"/>
              <a:gd name="connsiteY168" fmla="*/ 211124 h 796137"/>
              <a:gd name="connsiteX169" fmla="*/ 157341 w 793551"/>
              <a:gd name="connsiteY169" fmla="*/ 229222 h 796137"/>
              <a:gd name="connsiteX170" fmla="*/ 115193 w 793551"/>
              <a:gd name="connsiteY170" fmla="*/ 187074 h 796137"/>
              <a:gd name="connsiteX171" fmla="*/ 73045 w 793551"/>
              <a:gd name="connsiteY171" fmla="*/ 229222 h 796137"/>
              <a:gd name="connsiteX172" fmla="*/ 54947 w 793551"/>
              <a:gd name="connsiteY172" fmla="*/ 211124 h 796137"/>
              <a:gd name="connsiteX173" fmla="*/ 97095 w 793551"/>
              <a:gd name="connsiteY173" fmla="*/ 168976 h 796137"/>
              <a:gd name="connsiteX174" fmla="*/ 54947 w 793551"/>
              <a:gd name="connsiteY174" fmla="*/ 126828 h 796137"/>
              <a:gd name="connsiteX175" fmla="*/ 25598 w 793551"/>
              <a:gd name="connsiteY175" fmla="*/ 79381 h 796137"/>
              <a:gd name="connsiteX176" fmla="*/ 25598 w 793551"/>
              <a:gd name="connsiteY176" fmla="*/ 258571 h 796137"/>
              <a:gd name="connsiteX177" fmla="*/ 204813 w 793551"/>
              <a:gd name="connsiteY177" fmla="*/ 258571 h 796137"/>
              <a:gd name="connsiteX178" fmla="*/ 204788 w 793551"/>
              <a:gd name="connsiteY178" fmla="*/ 79381 h 796137"/>
              <a:gd name="connsiteX179" fmla="*/ 524550 w 793551"/>
              <a:gd name="connsiteY179" fmla="*/ 77999 h 796137"/>
              <a:gd name="connsiteX180" fmla="*/ 531001 w 793551"/>
              <a:gd name="connsiteY180" fmla="*/ 80994 h 796137"/>
              <a:gd name="connsiteX181" fmla="*/ 632832 w 793551"/>
              <a:gd name="connsiteY181" fmla="*/ 104980 h 796137"/>
              <a:gd name="connsiteX182" fmla="*/ 641714 w 793551"/>
              <a:gd name="connsiteY182" fmla="*/ 104980 h 796137"/>
              <a:gd name="connsiteX183" fmla="*/ 686435 w 793551"/>
              <a:gd name="connsiteY183" fmla="*/ 100551 h 796137"/>
              <a:gd name="connsiteX184" fmla="*/ 742354 w 793551"/>
              <a:gd name="connsiteY184" fmla="*/ 89365 h 796137"/>
              <a:gd name="connsiteX185" fmla="*/ 742354 w 793551"/>
              <a:gd name="connsiteY185" fmla="*/ 278230 h 796137"/>
              <a:gd name="connsiteX186" fmla="*/ 529887 w 793551"/>
              <a:gd name="connsiteY186" fmla="*/ 603074 h 796137"/>
              <a:gd name="connsiteX187" fmla="*/ 524768 w 793551"/>
              <a:gd name="connsiteY187" fmla="*/ 605327 h 796137"/>
              <a:gd name="connsiteX188" fmla="*/ 519648 w 793551"/>
              <a:gd name="connsiteY188" fmla="*/ 603074 h 796137"/>
              <a:gd name="connsiteX189" fmla="*/ 307181 w 793551"/>
              <a:gd name="connsiteY189" fmla="*/ 278230 h 796137"/>
              <a:gd name="connsiteX190" fmla="*/ 307181 w 793551"/>
              <a:gd name="connsiteY190" fmla="*/ 89864 h 796137"/>
              <a:gd name="connsiteX191" fmla="*/ 379228 w 793551"/>
              <a:gd name="connsiteY191" fmla="*/ 101895 h 796137"/>
              <a:gd name="connsiteX192" fmla="*/ 518714 w 793551"/>
              <a:gd name="connsiteY192" fmla="*/ 80917 h 796137"/>
              <a:gd name="connsiteX193" fmla="*/ 25598 w 793551"/>
              <a:gd name="connsiteY193" fmla="*/ 53783 h 796137"/>
              <a:gd name="connsiteX194" fmla="*/ 204788 w 793551"/>
              <a:gd name="connsiteY194" fmla="*/ 53783 h 796137"/>
              <a:gd name="connsiteX195" fmla="*/ 230386 w 793551"/>
              <a:gd name="connsiteY195" fmla="*/ 79381 h 796137"/>
              <a:gd name="connsiteX196" fmla="*/ 230386 w 793551"/>
              <a:gd name="connsiteY196" fmla="*/ 258571 h 796137"/>
              <a:gd name="connsiteX197" fmla="*/ 204788 w 793551"/>
              <a:gd name="connsiteY197" fmla="*/ 284169 h 796137"/>
              <a:gd name="connsiteX198" fmla="*/ 25598 w 793551"/>
              <a:gd name="connsiteY198" fmla="*/ 284169 h 796137"/>
              <a:gd name="connsiteX199" fmla="*/ 0 w 793551"/>
              <a:gd name="connsiteY199" fmla="*/ 258571 h 796137"/>
              <a:gd name="connsiteX200" fmla="*/ 0 w 793551"/>
              <a:gd name="connsiteY200" fmla="*/ 79381 h 796137"/>
              <a:gd name="connsiteX201" fmla="*/ 25598 w 793551"/>
              <a:gd name="connsiteY201" fmla="*/ 53783 h 796137"/>
              <a:gd name="connsiteX202" fmla="*/ 524768 w 793551"/>
              <a:gd name="connsiteY202" fmla="*/ 30769 h 796137"/>
              <a:gd name="connsiteX203" fmla="*/ 495035 w 793551"/>
              <a:gd name="connsiteY203" fmla="*/ 50583 h 796137"/>
              <a:gd name="connsiteX204" fmla="*/ 339755 w 793551"/>
              <a:gd name="connsiteY204" fmla="*/ 68463 h 796137"/>
              <a:gd name="connsiteX205" fmla="*/ 281582 w 793551"/>
              <a:gd name="connsiteY205" fmla="*/ 46653 h 796137"/>
              <a:gd name="connsiteX206" fmla="*/ 281582 w 793551"/>
              <a:gd name="connsiteY206" fmla="*/ 277244 h 796137"/>
              <a:gd name="connsiteX207" fmla="*/ 524768 w 793551"/>
              <a:gd name="connsiteY207" fmla="*/ 641522 h 796137"/>
              <a:gd name="connsiteX208" fmla="*/ 767953 w 793551"/>
              <a:gd name="connsiteY208" fmla="*/ 277244 h 796137"/>
              <a:gd name="connsiteX209" fmla="*/ 767953 w 793551"/>
              <a:gd name="connsiteY209" fmla="*/ 46653 h 796137"/>
              <a:gd name="connsiteX210" fmla="*/ 709793 w 793551"/>
              <a:gd name="connsiteY210" fmla="*/ 68463 h 796137"/>
              <a:gd name="connsiteX211" fmla="*/ 554500 w 793551"/>
              <a:gd name="connsiteY211" fmla="*/ 50583 h 796137"/>
              <a:gd name="connsiteX212" fmla="*/ 524768 w 793551"/>
              <a:gd name="connsiteY212" fmla="*/ 0 h 796137"/>
              <a:gd name="connsiteX213" fmla="*/ 568707 w 793551"/>
              <a:gd name="connsiteY213" fmla="*/ 29285 h 796137"/>
              <a:gd name="connsiteX214" fmla="*/ 700808 w 793551"/>
              <a:gd name="connsiteY214" fmla="*/ 44490 h 796137"/>
              <a:gd name="connsiteX215" fmla="*/ 793551 w 793551"/>
              <a:gd name="connsiteY215" fmla="*/ 9715 h 796137"/>
              <a:gd name="connsiteX216" fmla="*/ 793551 w 793551"/>
              <a:gd name="connsiteY216" fmla="*/ 277244 h 796137"/>
              <a:gd name="connsiteX217" fmla="*/ 529516 w 793551"/>
              <a:gd name="connsiteY217" fmla="*/ 667236 h 796137"/>
              <a:gd name="connsiteX218" fmla="*/ 524768 w 793551"/>
              <a:gd name="connsiteY218" fmla="*/ 669130 h 796137"/>
              <a:gd name="connsiteX219" fmla="*/ 520019 w 793551"/>
              <a:gd name="connsiteY219" fmla="*/ 667236 h 796137"/>
              <a:gd name="connsiteX220" fmla="*/ 255984 w 793551"/>
              <a:gd name="connsiteY220" fmla="*/ 277244 h 796137"/>
              <a:gd name="connsiteX221" fmla="*/ 255984 w 793551"/>
              <a:gd name="connsiteY221" fmla="*/ 9715 h 796137"/>
              <a:gd name="connsiteX222" fmla="*/ 348740 w 793551"/>
              <a:gd name="connsiteY222" fmla="*/ 44490 h 796137"/>
              <a:gd name="connsiteX223" fmla="*/ 480828 w 793551"/>
              <a:gd name="connsiteY223" fmla="*/ 29285 h 79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793551" h="796137">
                <a:moveTo>
                  <a:pt x="460772" y="757740"/>
                </a:moveTo>
                <a:lnTo>
                  <a:pt x="486370" y="757740"/>
                </a:lnTo>
                <a:lnTo>
                  <a:pt x="486370" y="783338"/>
                </a:lnTo>
                <a:lnTo>
                  <a:pt x="460772" y="783338"/>
                </a:lnTo>
                <a:close/>
                <a:moveTo>
                  <a:pt x="409575" y="757740"/>
                </a:moveTo>
                <a:lnTo>
                  <a:pt x="435173" y="757740"/>
                </a:lnTo>
                <a:lnTo>
                  <a:pt x="435173" y="783338"/>
                </a:lnTo>
                <a:lnTo>
                  <a:pt x="409575" y="783338"/>
                </a:lnTo>
                <a:close/>
                <a:moveTo>
                  <a:pt x="255984" y="757740"/>
                </a:moveTo>
                <a:lnTo>
                  <a:pt x="383976" y="757740"/>
                </a:lnTo>
                <a:lnTo>
                  <a:pt x="383976" y="783338"/>
                </a:lnTo>
                <a:lnTo>
                  <a:pt x="255984" y="783338"/>
                </a:lnTo>
                <a:close/>
                <a:moveTo>
                  <a:pt x="255984" y="706543"/>
                </a:moveTo>
                <a:lnTo>
                  <a:pt x="511968" y="706543"/>
                </a:lnTo>
                <a:lnTo>
                  <a:pt x="511968" y="732141"/>
                </a:lnTo>
                <a:lnTo>
                  <a:pt x="255984" y="732141"/>
                </a:lnTo>
                <a:close/>
                <a:moveTo>
                  <a:pt x="255984" y="655346"/>
                </a:moveTo>
                <a:lnTo>
                  <a:pt x="409575" y="655346"/>
                </a:lnTo>
                <a:lnTo>
                  <a:pt x="409575" y="680944"/>
                </a:lnTo>
                <a:lnTo>
                  <a:pt x="255984" y="680944"/>
                </a:lnTo>
                <a:close/>
                <a:moveTo>
                  <a:pt x="25598" y="591350"/>
                </a:moveTo>
                <a:lnTo>
                  <a:pt x="25598" y="770539"/>
                </a:lnTo>
                <a:lnTo>
                  <a:pt x="204813" y="770539"/>
                </a:lnTo>
                <a:lnTo>
                  <a:pt x="204788" y="631821"/>
                </a:lnTo>
                <a:lnTo>
                  <a:pt x="116051" y="738285"/>
                </a:lnTo>
                <a:lnTo>
                  <a:pt x="54947" y="677182"/>
                </a:lnTo>
                <a:lnTo>
                  <a:pt x="73045" y="659083"/>
                </a:lnTo>
                <a:lnTo>
                  <a:pt x="114335" y="700374"/>
                </a:lnTo>
                <a:lnTo>
                  <a:pt x="204788" y="591823"/>
                </a:lnTo>
                <a:lnTo>
                  <a:pt x="204788" y="591350"/>
                </a:lnTo>
                <a:close/>
                <a:moveTo>
                  <a:pt x="233355" y="557560"/>
                </a:moveTo>
                <a:lnTo>
                  <a:pt x="253028" y="573956"/>
                </a:lnTo>
                <a:lnTo>
                  <a:pt x="230386" y="601116"/>
                </a:lnTo>
                <a:lnTo>
                  <a:pt x="230386" y="770539"/>
                </a:lnTo>
                <a:cubicBezTo>
                  <a:pt x="230386" y="784657"/>
                  <a:pt x="218905" y="796137"/>
                  <a:pt x="204788" y="796137"/>
                </a:cubicBezTo>
                <a:lnTo>
                  <a:pt x="25598" y="796137"/>
                </a:lnTo>
                <a:cubicBezTo>
                  <a:pt x="11481" y="796137"/>
                  <a:pt x="0" y="784657"/>
                  <a:pt x="0" y="770539"/>
                </a:cubicBezTo>
                <a:lnTo>
                  <a:pt x="0" y="591350"/>
                </a:lnTo>
                <a:cubicBezTo>
                  <a:pt x="0" y="577232"/>
                  <a:pt x="11481" y="565751"/>
                  <a:pt x="25598" y="565751"/>
                </a:cubicBezTo>
                <a:lnTo>
                  <a:pt x="204788" y="565751"/>
                </a:lnTo>
                <a:cubicBezTo>
                  <a:pt x="211123" y="565751"/>
                  <a:pt x="216857" y="568158"/>
                  <a:pt x="221324" y="571985"/>
                </a:cubicBezTo>
                <a:close/>
                <a:moveTo>
                  <a:pt x="25598" y="335365"/>
                </a:moveTo>
                <a:lnTo>
                  <a:pt x="25598" y="514554"/>
                </a:lnTo>
                <a:lnTo>
                  <a:pt x="204813" y="514554"/>
                </a:lnTo>
                <a:lnTo>
                  <a:pt x="204788" y="375836"/>
                </a:lnTo>
                <a:lnTo>
                  <a:pt x="116051" y="482300"/>
                </a:lnTo>
                <a:lnTo>
                  <a:pt x="54947" y="421197"/>
                </a:lnTo>
                <a:lnTo>
                  <a:pt x="73045" y="403098"/>
                </a:lnTo>
                <a:lnTo>
                  <a:pt x="114335" y="444389"/>
                </a:lnTo>
                <a:lnTo>
                  <a:pt x="204788" y="335839"/>
                </a:lnTo>
                <a:lnTo>
                  <a:pt x="204788" y="335365"/>
                </a:lnTo>
                <a:close/>
                <a:moveTo>
                  <a:pt x="524768" y="309767"/>
                </a:moveTo>
                <a:cubicBezTo>
                  <a:pt x="517703" y="309767"/>
                  <a:pt x="511968" y="315501"/>
                  <a:pt x="511968" y="322567"/>
                </a:cubicBezTo>
                <a:cubicBezTo>
                  <a:pt x="511968" y="329632"/>
                  <a:pt x="517703" y="335366"/>
                  <a:pt x="524768" y="335366"/>
                </a:cubicBezTo>
                <a:cubicBezTo>
                  <a:pt x="531833" y="335366"/>
                  <a:pt x="537567" y="329632"/>
                  <a:pt x="537567" y="322567"/>
                </a:cubicBezTo>
                <a:cubicBezTo>
                  <a:pt x="537567" y="315501"/>
                  <a:pt x="531833" y="309767"/>
                  <a:pt x="524768" y="309767"/>
                </a:cubicBezTo>
                <a:close/>
                <a:moveTo>
                  <a:pt x="233355" y="301575"/>
                </a:moveTo>
                <a:lnTo>
                  <a:pt x="253028" y="317971"/>
                </a:lnTo>
                <a:lnTo>
                  <a:pt x="230386" y="345131"/>
                </a:lnTo>
                <a:lnTo>
                  <a:pt x="230386" y="514554"/>
                </a:lnTo>
                <a:cubicBezTo>
                  <a:pt x="230386" y="528672"/>
                  <a:pt x="218905" y="540152"/>
                  <a:pt x="204788" y="540152"/>
                </a:cubicBezTo>
                <a:lnTo>
                  <a:pt x="25598" y="540152"/>
                </a:lnTo>
                <a:cubicBezTo>
                  <a:pt x="11481" y="540152"/>
                  <a:pt x="0" y="528672"/>
                  <a:pt x="0" y="514554"/>
                </a:cubicBezTo>
                <a:lnTo>
                  <a:pt x="0" y="335365"/>
                </a:lnTo>
                <a:cubicBezTo>
                  <a:pt x="0" y="321247"/>
                  <a:pt x="11481" y="309766"/>
                  <a:pt x="25598" y="309766"/>
                </a:cubicBezTo>
                <a:lnTo>
                  <a:pt x="204788" y="309766"/>
                </a:lnTo>
                <a:cubicBezTo>
                  <a:pt x="211123" y="309766"/>
                  <a:pt x="216857" y="312173"/>
                  <a:pt x="221324" y="316000"/>
                </a:cubicBezTo>
                <a:close/>
                <a:moveTo>
                  <a:pt x="524768" y="284169"/>
                </a:moveTo>
                <a:cubicBezTo>
                  <a:pt x="545938" y="284169"/>
                  <a:pt x="563165" y="301397"/>
                  <a:pt x="563165" y="322567"/>
                </a:cubicBezTo>
                <a:cubicBezTo>
                  <a:pt x="563165" y="343737"/>
                  <a:pt x="545938" y="360964"/>
                  <a:pt x="524768" y="360964"/>
                </a:cubicBezTo>
                <a:cubicBezTo>
                  <a:pt x="503598" y="360964"/>
                  <a:pt x="486370" y="343737"/>
                  <a:pt x="486370" y="322567"/>
                </a:cubicBezTo>
                <a:cubicBezTo>
                  <a:pt x="486370" y="301397"/>
                  <a:pt x="503598" y="284169"/>
                  <a:pt x="524768" y="284169"/>
                </a:cubicBezTo>
                <a:close/>
                <a:moveTo>
                  <a:pt x="524768" y="258570"/>
                </a:moveTo>
                <a:cubicBezTo>
                  <a:pt x="489480" y="258570"/>
                  <a:pt x="460771" y="287279"/>
                  <a:pt x="460771" y="322567"/>
                </a:cubicBezTo>
                <a:cubicBezTo>
                  <a:pt x="460771" y="357854"/>
                  <a:pt x="489480" y="386563"/>
                  <a:pt x="524768" y="386563"/>
                </a:cubicBezTo>
                <a:cubicBezTo>
                  <a:pt x="560055" y="386563"/>
                  <a:pt x="588764" y="357854"/>
                  <a:pt x="588764" y="322567"/>
                </a:cubicBezTo>
                <a:cubicBezTo>
                  <a:pt x="588764" y="287279"/>
                  <a:pt x="560055" y="258570"/>
                  <a:pt x="524768" y="258570"/>
                </a:cubicBezTo>
                <a:close/>
                <a:moveTo>
                  <a:pt x="524768" y="232972"/>
                </a:moveTo>
                <a:cubicBezTo>
                  <a:pt x="574160" y="232972"/>
                  <a:pt x="614362" y="273174"/>
                  <a:pt x="614362" y="322567"/>
                </a:cubicBezTo>
                <a:cubicBezTo>
                  <a:pt x="614362" y="371959"/>
                  <a:pt x="574160" y="412161"/>
                  <a:pt x="524768" y="412161"/>
                </a:cubicBezTo>
                <a:cubicBezTo>
                  <a:pt x="475375" y="412161"/>
                  <a:pt x="435173" y="371959"/>
                  <a:pt x="435173" y="322567"/>
                </a:cubicBezTo>
                <a:cubicBezTo>
                  <a:pt x="435173" y="273174"/>
                  <a:pt x="475375" y="232972"/>
                  <a:pt x="524768" y="232972"/>
                </a:cubicBezTo>
                <a:close/>
                <a:moveTo>
                  <a:pt x="511085" y="207361"/>
                </a:moveTo>
                <a:cubicBezTo>
                  <a:pt x="508474" y="219482"/>
                  <a:pt x="500232" y="229478"/>
                  <a:pt x="488264" y="234431"/>
                </a:cubicBezTo>
                <a:cubicBezTo>
                  <a:pt x="476310" y="239359"/>
                  <a:pt x="463408" y="238156"/>
                  <a:pt x="452990" y="231423"/>
                </a:cubicBezTo>
                <a:lnTo>
                  <a:pt x="433637" y="250776"/>
                </a:lnTo>
                <a:cubicBezTo>
                  <a:pt x="440370" y="261207"/>
                  <a:pt x="441598" y="274096"/>
                  <a:pt x="436645" y="286050"/>
                </a:cubicBezTo>
                <a:cubicBezTo>
                  <a:pt x="431705" y="298005"/>
                  <a:pt x="421696" y="306260"/>
                  <a:pt x="409575" y="308871"/>
                </a:cubicBezTo>
                <a:lnTo>
                  <a:pt x="409575" y="336249"/>
                </a:lnTo>
                <a:cubicBezTo>
                  <a:pt x="421696" y="338860"/>
                  <a:pt x="431692" y="347103"/>
                  <a:pt x="436645" y="359070"/>
                </a:cubicBezTo>
                <a:cubicBezTo>
                  <a:pt x="441598" y="371024"/>
                  <a:pt x="440370" y="383926"/>
                  <a:pt x="433637" y="394345"/>
                </a:cubicBezTo>
                <a:lnTo>
                  <a:pt x="452990" y="413697"/>
                </a:lnTo>
                <a:cubicBezTo>
                  <a:pt x="463421" y="406977"/>
                  <a:pt x="476323" y="405749"/>
                  <a:pt x="488264" y="410689"/>
                </a:cubicBezTo>
                <a:cubicBezTo>
                  <a:pt x="500219" y="415630"/>
                  <a:pt x="508474" y="425639"/>
                  <a:pt x="511085" y="437759"/>
                </a:cubicBezTo>
                <a:lnTo>
                  <a:pt x="538463" y="437759"/>
                </a:lnTo>
                <a:cubicBezTo>
                  <a:pt x="541074" y="425639"/>
                  <a:pt x="549317" y="415642"/>
                  <a:pt x="561284" y="410689"/>
                </a:cubicBezTo>
                <a:cubicBezTo>
                  <a:pt x="573226" y="405736"/>
                  <a:pt x="586140" y="406965"/>
                  <a:pt x="596559" y="413697"/>
                </a:cubicBezTo>
                <a:lnTo>
                  <a:pt x="615911" y="394345"/>
                </a:lnTo>
                <a:cubicBezTo>
                  <a:pt x="609179" y="383913"/>
                  <a:pt x="607950" y="371024"/>
                  <a:pt x="612903" y="359070"/>
                </a:cubicBezTo>
                <a:cubicBezTo>
                  <a:pt x="617844" y="347115"/>
                  <a:pt x="627853" y="338860"/>
                  <a:pt x="639973" y="336249"/>
                </a:cubicBezTo>
                <a:lnTo>
                  <a:pt x="639973" y="308871"/>
                </a:lnTo>
                <a:cubicBezTo>
                  <a:pt x="627853" y="306260"/>
                  <a:pt x="617856" y="298018"/>
                  <a:pt x="612903" y="286050"/>
                </a:cubicBezTo>
                <a:cubicBezTo>
                  <a:pt x="607950" y="274096"/>
                  <a:pt x="609179" y="261194"/>
                  <a:pt x="615911" y="250776"/>
                </a:cubicBezTo>
                <a:lnTo>
                  <a:pt x="596559" y="231423"/>
                </a:lnTo>
                <a:cubicBezTo>
                  <a:pt x="586140" y="238156"/>
                  <a:pt x="573238" y="239384"/>
                  <a:pt x="561284" y="234431"/>
                </a:cubicBezTo>
                <a:cubicBezTo>
                  <a:pt x="549329" y="229491"/>
                  <a:pt x="541074" y="219482"/>
                  <a:pt x="538463" y="207361"/>
                </a:cubicBezTo>
                <a:close/>
                <a:moveTo>
                  <a:pt x="537567" y="112007"/>
                </a:moveTo>
                <a:lnTo>
                  <a:pt x="537567" y="181775"/>
                </a:lnTo>
                <a:lnTo>
                  <a:pt x="563165" y="181775"/>
                </a:lnTo>
                <a:lnTo>
                  <a:pt x="563165" y="198964"/>
                </a:lnTo>
                <a:cubicBezTo>
                  <a:pt x="563165" y="206900"/>
                  <a:pt x="569219" y="210023"/>
                  <a:pt x="571063" y="210804"/>
                </a:cubicBezTo>
                <a:cubicBezTo>
                  <a:pt x="572906" y="211559"/>
                  <a:pt x="579408" y="213632"/>
                  <a:pt x="585014" y="208026"/>
                </a:cubicBezTo>
                <a:lnTo>
                  <a:pt x="597173" y="195867"/>
                </a:lnTo>
                <a:lnTo>
                  <a:pt x="651467" y="250161"/>
                </a:lnTo>
                <a:lnTo>
                  <a:pt x="639308" y="262321"/>
                </a:lnTo>
                <a:cubicBezTo>
                  <a:pt x="633689" y="267939"/>
                  <a:pt x="635763" y="274403"/>
                  <a:pt x="636530" y="276272"/>
                </a:cubicBezTo>
                <a:cubicBezTo>
                  <a:pt x="637311" y="278115"/>
                  <a:pt x="640434" y="284169"/>
                  <a:pt x="648370" y="284169"/>
                </a:cubicBezTo>
                <a:lnTo>
                  <a:pt x="665559" y="284169"/>
                </a:lnTo>
                <a:lnTo>
                  <a:pt x="665559" y="360964"/>
                </a:lnTo>
                <a:lnTo>
                  <a:pt x="648370" y="360964"/>
                </a:lnTo>
                <a:cubicBezTo>
                  <a:pt x="640434" y="360964"/>
                  <a:pt x="637311" y="367018"/>
                  <a:pt x="636530" y="368861"/>
                </a:cubicBezTo>
                <a:cubicBezTo>
                  <a:pt x="635775" y="370730"/>
                  <a:pt x="633702" y="377206"/>
                  <a:pt x="639308" y="382812"/>
                </a:cubicBezTo>
                <a:lnTo>
                  <a:pt x="651467" y="394972"/>
                </a:lnTo>
                <a:lnTo>
                  <a:pt x="597173" y="449266"/>
                </a:lnTo>
                <a:lnTo>
                  <a:pt x="585014" y="437107"/>
                </a:lnTo>
                <a:cubicBezTo>
                  <a:pt x="579395" y="431488"/>
                  <a:pt x="572918" y="433561"/>
                  <a:pt x="571063" y="434329"/>
                </a:cubicBezTo>
                <a:cubicBezTo>
                  <a:pt x="569219" y="435110"/>
                  <a:pt x="563165" y="438233"/>
                  <a:pt x="563165" y="446169"/>
                </a:cubicBezTo>
                <a:lnTo>
                  <a:pt x="563165" y="463358"/>
                </a:lnTo>
                <a:lnTo>
                  <a:pt x="537567" y="463358"/>
                </a:lnTo>
                <a:lnTo>
                  <a:pt x="537567" y="570897"/>
                </a:lnTo>
                <a:cubicBezTo>
                  <a:pt x="646975" y="514926"/>
                  <a:pt x="716756" y="402242"/>
                  <a:pt x="716756" y="278230"/>
                </a:cubicBezTo>
                <a:lnTo>
                  <a:pt x="716756" y="120595"/>
                </a:lnTo>
                <a:lnTo>
                  <a:pt x="691452" y="125650"/>
                </a:lnTo>
                <a:cubicBezTo>
                  <a:pt x="675120" y="128914"/>
                  <a:pt x="658392" y="130578"/>
                  <a:pt x="641701" y="130578"/>
                </a:cubicBezTo>
                <a:lnTo>
                  <a:pt x="632819" y="130578"/>
                </a:lnTo>
                <a:cubicBezTo>
                  <a:pt x="600309" y="130578"/>
                  <a:pt x="567748" y="124191"/>
                  <a:pt x="537567" y="112007"/>
                </a:cubicBezTo>
                <a:close/>
                <a:moveTo>
                  <a:pt x="511969" y="111840"/>
                </a:moveTo>
                <a:cubicBezTo>
                  <a:pt x="468758" y="129260"/>
                  <a:pt x="420979" y="134764"/>
                  <a:pt x="375017" y="127135"/>
                </a:cubicBezTo>
                <a:lnTo>
                  <a:pt x="332779" y="120096"/>
                </a:lnTo>
                <a:lnTo>
                  <a:pt x="332779" y="278230"/>
                </a:lnTo>
                <a:cubicBezTo>
                  <a:pt x="332779" y="402254"/>
                  <a:pt x="402561" y="514926"/>
                  <a:pt x="511969" y="570897"/>
                </a:cubicBezTo>
                <a:lnTo>
                  <a:pt x="511969" y="463358"/>
                </a:lnTo>
                <a:lnTo>
                  <a:pt x="486370" y="463358"/>
                </a:lnTo>
                <a:lnTo>
                  <a:pt x="486370" y="446169"/>
                </a:lnTo>
                <a:cubicBezTo>
                  <a:pt x="486370" y="438233"/>
                  <a:pt x="480329" y="435097"/>
                  <a:pt x="478473" y="434329"/>
                </a:cubicBezTo>
                <a:cubicBezTo>
                  <a:pt x="476617" y="433561"/>
                  <a:pt x="470128" y="431488"/>
                  <a:pt x="464522" y="437107"/>
                </a:cubicBezTo>
                <a:lnTo>
                  <a:pt x="452363" y="449266"/>
                </a:lnTo>
                <a:lnTo>
                  <a:pt x="398068" y="394972"/>
                </a:lnTo>
                <a:lnTo>
                  <a:pt x="410227" y="382812"/>
                </a:lnTo>
                <a:cubicBezTo>
                  <a:pt x="415846" y="377194"/>
                  <a:pt x="413773" y="370730"/>
                  <a:pt x="413005" y="368861"/>
                </a:cubicBezTo>
                <a:cubicBezTo>
                  <a:pt x="412224" y="367018"/>
                  <a:pt x="409101" y="360964"/>
                  <a:pt x="401166" y="360964"/>
                </a:cubicBezTo>
                <a:lnTo>
                  <a:pt x="383976" y="360964"/>
                </a:lnTo>
                <a:lnTo>
                  <a:pt x="383976" y="284169"/>
                </a:lnTo>
                <a:lnTo>
                  <a:pt x="401166" y="284169"/>
                </a:lnTo>
                <a:cubicBezTo>
                  <a:pt x="409101" y="284169"/>
                  <a:pt x="412224" y="278115"/>
                  <a:pt x="413005" y="276272"/>
                </a:cubicBezTo>
                <a:cubicBezTo>
                  <a:pt x="413760" y="274403"/>
                  <a:pt x="415834" y="267927"/>
                  <a:pt x="410227" y="262321"/>
                </a:cubicBezTo>
                <a:lnTo>
                  <a:pt x="398068" y="250161"/>
                </a:lnTo>
                <a:lnTo>
                  <a:pt x="452363" y="195867"/>
                </a:lnTo>
                <a:lnTo>
                  <a:pt x="464522" y="208026"/>
                </a:lnTo>
                <a:cubicBezTo>
                  <a:pt x="470141" y="213645"/>
                  <a:pt x="476630" y="211584"/>
                  <a:pt x="478473" y="210804"/>
                </a:cubicBezTo>
                <a:cubicBezTo>
                  <a:pt x="480316" y="210023"/>
                  <a:pt x="486370" y="206900"/>
                  <a:pt x="486370" y="198964"/>
                </a:cubicBezTo>
                <a:lnTo>
                  <a:pt x="486370" y="181775"/>
                </a:lnTo>
                <a:lnTo>
                  <a:pt x="511969" y="181775"/>
                </a:lnTo>
                <a:close/>
                <a:moveTo>
                  <a:pt x="73045" y="108730"/>
                </a:moveTo>
                <a:lnTo>
                  <a:pt x="115193" y="150878"/>
                </a:lnTo>
                <a:lnTo>
                  <a:pt x="157341" y="108730"/>
                </a:lnTo>
                <a:lnTo>
                  <a:pt x="175439" y="126828"/>
                </a:lnTo>
                <a:lnTo>
                  <a:pt x="133291" y="168976"/>
                </a:lnTo>
                <a:lnTo>
                  <a:pt x="175439" y="211124"/>
                </a:lnTo>
                <a:lnTo>
                  <a:pt x="157341" y="229222"/>
                </a:lnTo>
                <a:lnTo>
                  <a:pt x="115193" y="187074"/>
                </a:lnTo>
                <a:lnTo>
                  <a:pt x="73045" y="229222"/>
                </a:lnTo>
                <a:lnTo>
                  <a:pt x="54947" y="211124"/>
                </a:lnTo>
                <a:lnTo>
                  <a:pt x="97095" y="168976"/>
                </a:lnTo>
                <a:lnTo>
                  <a:pt x="54947" y="126828"/>
                </a:lnTo>
                <a:close/>
                <a:moveTo>
                  <a:pt x="25598" y="79381"/>
                </a:moveTo>
                <a:lnTo>
                  <a:pt x="25598" y="258571"/>
                </a:lnTo>
                <a:lnTo>
                  <a:pt x="204813" y="258571"/>
                </a:lnTo>
                <a:lnTo>
                  <a:pt x="204788" y="79381"/>
                </a:lnTo>
                <a:close/>
                <a:moveTo>
                  <a:pt x="524550" y="77999"/>
                </a:moveTo>
                <a:lnTo>
                  <a:pt x="531001" y="80994"/>
                </a:lnTo>
                <a:cubicBezTo>
                  <a:pt x="562359" y="96660"/>
                  <a:pt x="597621" y="104980"/>
                  <a:pt x="632832" y="104980"/>
                </a:cubicBezTo>
                <a:lnTo>
                  <a:pt x="641714" y="104980"/>
                </a:lnTo>
                <a:cubicBezTo>
                  <a:pt x="656715" y="104980"/>
                  <a:pt x="671754" y="103495"/>
                  <a:pt x="686435" y="100551"/>
                </a:cubicBezTo>
                <a:lnTo>
                  <a:pt x="742354" y="89365"/>
                </a:lnTo>
                <a:lnTo>
                  <a:pt x="742354" y="278230"/>
                </a:lnTo>
                <a:cubicBezTo>
                  <a:pt x="742354" y="419111"/>
                  <a:pt x="658955" y="546617"/>
                  <a:pt x="529887" y="603074"/>
                </a:cubicBezTo>
                <a:lnTo>
                  <a:pt x="524768" y="605327"/>
                </a:lnTo>
                <a:lnTo>
                  <a:pt x="519648" y="603074"/>
                </a:lnTo>
                <a:cubicBezTo>
                  <a:pt x="390581" y="546617"/>
                  <a:pt x="307181" y="419111"/>
                  <a:pt x="307181" y="278230"/>
                </a:cubicBezTo>
                <a:lnTo>
                  <a:pt x="307181" y="89864"/>
                </a:lnTo>
                <a:lnTo>
                  <a:pt x="379228" y="101895"/>
                </a:lnTo>
                <a:cubicBezTo>
                  <a:pt x="426495" y="109754"/>
                  <a:pt x="475990" y="102254"/>
                  <a:pt x="518714" y="80917"/>
                </a:cubicBezTo>
                <a:close/>
                <a:moveTo>
                  <a:pt x="25598" y="53783"/>
                </a:moveTo>
                <a:lnTo>
                  <a:pt x="204788" y="53783"/>
                </a:lnTo>
                <a:cubicBezTo>
                  <a:pt x="218905" y="53783"/>
                  <a:pt x="230386" y="65264"/>
                  <a:pt x="230386" y="79381"/>
                </a:cubicBezTo>
                <a:lnTo>
                  <a:pt x="230386" y="258571"/>
                </a:lnTo>
                <a:cubicBezTo>
                  <a:pt x="230386" y="272688"/>
                  <a:pt x="218905" y="284169"/>
                  <a:pt x="204788" y="284169"/>
                </a:cubicBezTo>
                <a:lnTo>
                  <a:pt x="25598" y="284169"/>
                </a:lnTo>
                <a:cubicBezTo>
                  <a:pt x="11481" y="284169"/>
                  <a:pt x="0" y="272688"/>
                  <a:pt x="0" y="258571"/>
                </a:cubicBezTo>
                <a:lnTo>
                  <a:pt x="0" y="79381"/>
                </a:lnTo>
                <a:cubicBezTo>
                  <a:pt x="0" y="65264"/>
                  <a:pt x="11481" y="53783"/>
                  <a:pt x="25598" y="53783"/>
                </a:cubicBezTo>
                <a:close/>
                <a:moveTo>
                  <a:pt x="524768" y="30769"/>
                </a:moveTo>
                <a:lnTo>
                  <a:pt x="495035" y="50583"/>
                </a:lnTo>
                <a:cubicBezTo>
                  <a:pt x="449611" y="80853"/>
                  <a:pt x="390913" y="87623"/>
                  <a:pt x="339755" y="68463"/>
                </a:cubicBezTo>
                <a:lnTo>
                  <a:pt x="281582" y="46653"/>
                </a:lnTo>
                <a:lnTo>
                  <a:pt x="281582" y="277244"/>
                </a:lnTo>
                <a:cubicBezTo>
                  <a:pt x="281582" y="437746"/>
                  <a:pt x="376860" y="580176"/>
                  <a:pt x="524768" y="641522"/>
                </a:cubicBezTo>
                <a:cubicBezTo>
                  <a:pt x="672675" y="580176"/>
                  <a:pt x="767953" y="437746"/>
                  <a:pt x="767953" y="277244"/>
                </a:cubicBezTo>
                <a:lnTo>
                  <a:pt x="767953" y="46653"/>
                </a:lnTo>
                <a:lnTo>
                  <a:pt x="709793" y="68463"/>
                </a:lnTo>
                <a:cubicBezTo>
                  <a:pt x="658596" y="87623"/>
                  <a:pt x="599912" y="80853"/>
                  <a:pt x="554500" y="50583"/>
                </a:cubicBezTo>
                <a:close/>
                <a:moveTo>
                  <a:pt x="524768" y="0"/>
                </a:moveTo>
                <a:lnTo>
                  <a:pt x="568707" y="29285"/>
                </a:lnTo>
                <a:cubicBezTo>
                  <a:pt x="607335" y="55024"/>
                  <a:pt x="657278" y="60809"/>
                  <a:pt x="700808" y="44490"/>
                </a:cubicBezTo>
                <a:lnTo>
                  <a:pt x="793551" y="9715"/>
                </a:lnTo>
                <a:lnTo>
                  <a:pt x="793551" y="277244"/>
                </a:lnTo>
                <a:cubicBezTo>
                  <a:pt x="793551" y="449982"/>
                  <a:pt x="689903" y="603061"/>
                  <a:pt x="529516" y="667236"/>
                </a:cubicBezTo>
                <a:lnTo>
                  <a:pt x="524768" y="669130"/>
                </a:lnTo>
                <a:lnTo>
                  <a:pt x="520019" y="667236"/>
                </a:lnTo>
                <a:cubicBezTo>
                  <a:pt x="359632" y="603061"/>
                  <a:pt x="255984" y="449982"/>
                  <a:pt x="255984" y="277244"/>
                </a:cubicBezTo>
                <a:lnTo>
                  <a:pt x="255984" y="9715"/>
                </a:lnTo>
                <a:lnTo>
                  <a:pt x="348740" y="44490"/>
                </a:lnTo>
                <a:cubicBezTo>
                  <a:pt x="392244" y="60809"/>
                  <a:pt x="442187" y="55037"/>
                  <a:pt x="480828" y="2928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任意多边形: 形状 68"/>
          <p:cNvSpPr/>
          <p:nvPr/>
        </p:nvSpPr>
        <p:spPr>
          <a:xfrm>
            <a:off x="9513986" y="3631281"/>
            <a:ext cx="361852" cy="361852"/>
          </a:xfrm>
          <a:custGeom>
            <a:avLst/>
            <a:gdLst>
              <a:gd name="connsiteX0" fmla="*/ 301870 w 793552"/>
              <a:gd name="connsiteY0" fmla="*/ 620276 h 797903"/>
              <a:gd name="connsiteX1" fmla="*/ 276540 w 793552"/>
              <a:gd name="connsiteY1" fmla="*/ 630566 h 797903"/>
              <a:gd name="connsiteX2" fmla="*/ 265328 w 793552"/>
              <a:gd name="connsiteY2" fmla="*/ 665559 h 797903"/>
              <a:gd name="connsiteX3" fmla="*/ 233547 w 793552"/>
              <a:gd name="connsiteY3" fmla="*/ 665559 h 797903"/>
              <a:gd name="connsiteX4" fmla="*/ 249649 w 793552"/>
              <a:gd name="connsiteY4" fmla="*/ 738003 h 797903"/>
              <a:gd name="connsiteX5" fmla="*/ 277231 w 793552"/>
              <a:gd name="connsiteY5" fmla="*/ 701231 h 797903"/>
              <a:gd name="connsiteX6" fmla="*/ 327097 w 793552"/>
              <a:gd name="connsiteY6" fmla="*/ 721172 h 797903"/>
              <a:gd name="connsiteX7" fmla="*/ 133317 w 793552"/>
              <a:gd name="connsiteY7" fmla="*/ 620276 h 797903"/>
              <a:gd name="connsiteX8" fmla="*/ 108089 w 793552"/>
              <a:gd name="connsiteY8" fmla="*/ 721172 h 797903"/>
              <a:gd name="connsiteX9" fmla="*/ 157955 w 793552"/>
              <a:gd name="connsiteY9" fmla="*/ 701231 h 797903"/>
              <a:gd name="connsiteX10" fmla="*/ 185537 w 793552"/>
              <a:gd name="connsiteY10" fmla="*/ 738003 h 797903"/>
              <a:gd name="connsiteX11" fmla="*/ 201639 w 793552"/>
              <a:gd name="connsiteY11" fmla="*/ 665559 h 797903"/>
              <a:gd name="connsiteX12" fmla="*/ 169858 w 793552"/>
              <a:gd name="connsiteY12" fmla="*/ 665559 h 797903"/>
              <a:gd name="connsiteX13" fmla="*/ 158646 w 793552"/>
              <a:gd name="connsiteY13" fmla="*/ 630566 h 797903"/>
              <a:gd name="connsiteX14" fmla="*/ 133317 w 793552"/>
              <a:gd name="connsiteY14" fmla="*/ 620276 h 797903"/>
              <a:gd name="connsiteX15" fmla="*/ 641278 w 793552"/>
              <a:gd name="connsiteY15" fmla="*/ 608180 h 797903"/>
              <a:gd name="connsiteX16" fmla="*/ 644478 w 793552"/>
              <a:gd name="connsiteY16" fmla="*/ 633574 h 797903"/>
              <a:gd name="connsiteX17" fmla="*/ 618598 w 793552"/>
              <a:gd name="connsiteY17" fmla="*/ 636390 h 797903"/>
              <a:gd name="connsiteX18" fmla="*/ 616256 w 793552"/>
              <a:gd name="connsiteY18" fmla="*/ 610893 h 797903"/>
              <a:gd name="connsiteX19" fmla="*/ 641278 w 793552"/>
              <a:gd name="connsiteY19" fmla="*/ 608180 h 797903"/>
              <a:gd name="connsiteX20" fmla="*/ 690595 w 793552"/>
              <a:gd name="connsiteY20" fmla="*/ 599797 h 797903"/>
              <a:gd name="connsiteX21" fmla="*/ 696098 w 793552"/>
              <a:gd name="connsiteY21" fmla="*/ 624794 h 797903"/>
              <a:gd name="connsiteX22" fmla="*/ 670334 w 793552"/>
              <a:gd name="connsiteY22" fmla="*/ 629760 h 797903"/>
              <a:gd name="connsiteX23" fmla="*/ 666097 w 793552"/>
              <a:gd name="connsiteY23" fmla="*/ 604507 h 797903"/>
              <a:gd name="connsiteX24" fmla="*/ 690595 w 793552"/>
              <a:gd name="connsiteY24" fmla="*/ 599797 h 797903"/>
              <a:gd name="connsiteX25" fmla="*/ 737503 w 793552"/>
              <a:gd name="connsiteY25" fmla="*/ 585833 h 797903"/>
              <a:gd name="connsiteX26" fmla="*/ 747205 w 793552"/>
              <a:gd name="connsiteY26" fmla="*/ 609537 h 797903"/>
              <a:gd name="connsiteX27" fmla="*/ 721760 w 793552"/>
              <a:gd name="connsiteY27" fmla="*/ 618317 h 797903"/>
              <a:gd name="connsiteX28" fmla="*/ 714567 w 793552"/>
              <a:gd name="connsiteY28" fmla="*/ 593743 h 797903"/>
              <a:gd name="connsiteX29" fmla="*/ 737503 w 793552"/>
              <a:gd name="connsiteY29" fmla="*/ 585833 h 797903"/>
              <a:gd name="connsiteX30" fmla="*/ 767953 w 793552"/>
              <a:gd name="connsiteY30" fmla="*/ 547448 h 797903"/>
              <a:gd name="connsiteX31" fmla="*/ 537567 w 793552"/>
              <a:gd name="connsiteY31" fmla="*/ 588764 h 797903"/>
              <a:gd name="connsiteX32" fmla="*/ 396251 w 793552"/>
              <a:gd name="connsiteY32" fmla="*/ 577014 h 797903"/>
              <a:gd name="connsiteX33" fmla="*/ 337682 w 793552"/>
              <a:gd name="connsiteY33" fmla="*/ 635571 h 797903"/>
              <a:gd name="connsiteX34" fmla="*/ 331244 w 793552"/>
              <a:gd name="connsiteY34" fmla="*/ 632256 h 797903"/>
              <a:gd name="connsiteX35" fmla="*/ 338962 w 793552"/>
              <a:gd name="connsiteY35" fmla="*/ 663128 h 797903"/>
              <a:gd name="connsiteX36" fmla="*/ 537567 w 793552"/>
              <a:gd name="connsiteY36" fmla="*/ 691158 h 797903"/>
              <a:gd name="connsiteX37" fmla="*/ 767953 w 793552"/>
              <a:gd name="connsiteY37" fmla="*/ 639961 h 797903"/>
              <a:gd name="connsiteX38" fmla="*/ 641278 w 793552"/>
              <a:gd name="connsiteY38" fmla="*/ 480188 h 797903"/>
              <a:gd name="connsiteX39" fmla="*/ 644478 w 793552"/>
              <a:gd name="connsiteY39" fmla="*/ 505582 h 797903"/>
              <a:gd name="connsiteX40" fmla="*/ 618598 w 793552"/>
              <a:gd name="connsiteY40" fmla="*/ 508398 h 797903"/>
              <a:gd name="connsiteX41" fmla="*/ 616256 w 793552"/>
              <a:gd name="connsiteY41" fmla="*/ 482901 h 797903"/>
              <a:gd name="connsiteX42" fmla="*/ 641278 w 793552"/>
              <a:gd name="connsiteY42" fmla="*/ 480188 h 797903"/>
              <a:gd name="connsiteX43" fmla="*/ 690595 w 793552"/>
              <a:gd name="connsiteY43" fmla="*/ 471805 h 797903"/>
              <a:gd name="connsiteX44" fmla="*/ 696098 w 793552"/>
              <a:gd name="connsiteY44" fmla="*/ 496802 h 797903"/>
              <a:gd name="connsiteX45" fmla="*/ 670334 w 793552"/>
              <a:gd name="connsiteY45" fmla="*/ 501768 h 797903"/>
              <a:gd name="connsiteX46" fmla="*/ 666097 w 793552"/>
              <a:gd name="connsiteY46" fmla="*/ 476515 h 797903"/>
              <a:gd name="connsiteX47" fmla="*/ 690595 w 793552"/>
              <a:gd name="connsiteY47" fmla="*/ 471805 h 797903"/>
              <a:gd name="connsiteX48" fmla="*/ 737503 w 793552"/>
              <a:gd name="connsiteY48" fmla="*/ 457841 h 797903"/>
              <a:gd name="connsiteX49" fmla="*/ 747205 w 793552"/>
              <a:gd name="connsiteY49" fmla="*/ 481545 h 797903"/>
              <a:gd name="connsiteX50" fmla="*/ 721760 w 793552"/>
              <a:gd name="connsiteY50" fmla="*/ 490325 h 797903"/>
              <a:gd name="connsiteX51" fmla="*/ 714567 w 793552"/>
              <a:gd name="connsiteY51" fmla="*/ 465751 h 797903"/>
              <a:gd name="connsiteX52" fmla="*/ 737503 w 793552"/>
              <a:gd name="connsiteY52" fmla="*/ 457841 h 797903"/>
              <a:gd name="connsiteX53" fmla="*/ 767953 w 793552"/>
              <a:gd name="connsiteY53" fmla="*/ 419456 h 797903"/>
              <a:gd name="connsiteX54" fmla="*/ 537567 w 793552"/>
              <a:gd name="connsiteY54" fmla="*/ 460772 h 797903"/>
              <a:gd name="connsiteX55" fmla="*/ 435173 w 793552"/>
              <a:gd name="connsiteY55" fmla="*/ 454782 h 797903"/>
              <a:gd name="connsiteX56" fmla="*/ 435173 w 793552"/>
              <a:gd name="connsiteY56" fmla="*/ 495701 h 797903"/>
              <a:gd name="connsiteX57" fmla="*/ 400180 w 793552"/>
              <a:gd name="connsiteY57" fmla="*/ 506913 h 797903"/>
              <a:gd name="connsiteX58" fmla="*/ 388418 w 793552"/>
              <a:gd name="connsiteY58" fmla="*/ 535443 h 797903"/>
              <a:gd name="connsiteX59" fmla="*/ 396417 w 793552"/>
              <a:gd name="connsiteY59" fmla="*/ 550994 h 797903"/>
              <a:gd name="connsiteX60" fmla="*/ 537567 w 793552"/>
              <a:gd name="connsiteY60" fmla="*/ 563166 h 797903"/>
              <a:gd name="connsiteX61" fmla="*/ 767953 w 793552"/>
              <a:gd name="connsiteY61" fmla="*/ 511969 h 797903"/>
              <a:gd name="connsiteX62" fmla="*/ 285333 w 793552"/>
              <a:gd name="connsiteY62" fmla="*/ 387726 h 797903"/>
              <a:gd name="connsiteX63" fmla="*/ 303431 w 793552"/>
              <a:gd name="connsiteY63" fmla="*/ 405824 h 797903"/>
              <a:gd name="connsiteX64" fmla="*/ 179189 w 793552"/>
              <a:gd name="connsiteY64" fmla="*/ 530066 h 797903"/>
              <a:gd name="connsiteX65" fmla="*/ 131742 w 793552"/>
              <a:gd name="connsiteY65" fmla="*/ 482619 h 797903"/>
              <a:gd name="connsiteX66" fmla="*/ 149840 w 793552"/>
              <a:gd name="connsiteY66" fmla="*/ 464521 h 797903"/>
              <a:gd name="connsiteX67" fmla="*/ 179189 w 793552"/>
              <a:gd name="connsiteY67" fmla="*/ 493870 h 797903"/>
              <a:gd name="connsiteX68" fmla="*/ 641278 w 793552"/>
              <a:gd name="connsiteY68" fmla="*/ 352183 h 797903"/>
              <a:gd name="connsiteX69" fmla="*/ 644491 w 793552"/>
              <a:gd name="connsiteY69" fmla="*/ 377577 h 797903"/>
              <a:gd name="connsiteX70" fmla="*/ 618598 w 793552"/>
              <a:gd name="connsiteY70" fmla="*/ 380392 h 797903"/>
              <a:gd name="connsiteX71" fmla="*/ 616256 w 793552"/>
              <a:gd name="connsiteY71" fmla="*/ 354909 h 797903"/>
              <a:gd name="connsiteX72" fmla="*/ 641278 w 793552"/>
              <a:gd name="connsiteY72" fmla="*/ 352183 h 797903"/>
              <a:gd name="connsiteX73" fmla="*/ 690595 w 793552"/>
              <a:gd name="connsiteY73" fmla="*/ 343825 h 797903"/>
              <a:gd name="connsiteX74" fmla="*/ 696098 w 793552"/>
              <a:gd name="connsiteY74" fmla="*/ 368822 h 797903"/>
              <a:gd name="connsiteX75" fmla="*/ 670334 w 793552"/>
              <a:gd name="connsiteY75" fmla="*/ 373788 h 797903"/>
              <a:gd name="connsiteX76" fmla="*/ 666097 w 793552"/>
              <a:gd name="connsiteY76" fmla="*/ 348535 h 797903"/>
              <a:gd name="connsiteX77" fmla="*/ 690595 w 793552"/>
              <a:gd name="connsiteY77" fmla="*/ 343825 h 797903"/>
              <a:gd name="connsiteX78" fmla="*/ 217586 w 793552"/>
              <a:gd name="connsiteY78" fmla="*/ 332779 h 797903"/>
              <a:gd name="connsiteX79" fmla="*/ 102393 w 793552"/>
              <a:gd name="connsiteY79" fmla="*/ 447972 h 797903"/>
              <a:gd name="connsiteX80" fmla="*/ 217586 w 793552"/>
              <a:gd name="connsiteY80" fmla="*/ 563165 h 797903"/>
              <a:gd name="connsiteX81" fmla="*/ 332779 w 793552"/>
              <a:gd name="connsiteY81" fmla="*/ 447972 h 797903"/>
              <a:gd name="connsiteX82" fmla="*/ 217586 w 793552"/>
              <a:gd name="connsiteY82" fmla="*/ 332779 h 797903"/>
              <a:gd name="connsiteX83" fmla="*/ 737503 w 793552"/>
              <a:gd name="connsiteY83" fmla="*/ 329861 h 797903"/>
              <a:gd name="connsiteX84" fmla="*/ 747205 w 793552"/>
              <a:gd name="connsiteY84" fmla="*/ 353552 h 797903"/>
              <a:gd name="connsiteX85" fmla="*/ 721748 w 793552"/>
              <a:gd name="connsiteY85" fmla="*/ 362333 h 797903"/>
              <a:gd name="connsiteX86" fmla="*/ 714580 w 793552"/>
              <a:gd name="connsiteY86" fmla="*/ 337758 h 797903"/>
              <a:gd name="connsiteX87" fmla="*/ 737503 w 793552"/>
              <a:gd name="connsiteY87" fmla="*/ 329861 h 797903"/>
              <a:gd name="connsiteX88" fmla="*/ 217586 w 793552"/>
              <a:gd name="connsiteY88" fmla="*/ 307181 h 797903"/>
              <a:gd name="connsiteX89" fmla="*/ 358378 w 793552"/>
              <a:gd name="connsiteY89" fmla="*/ 447972 h 797903"/>
              <a:gd name="connsiteX90" fmla="*/ 217586 w 793552"/>
              <a:gd name="connsiteY90" fmla="*/ 588764 h 797903"/>
              <a:gd name="connsiteX91" fmla="*/ 76795 w 793552"/>
              <a:gd name="connsiteY91" fmla="*/ 447972 h 797903"/>
              <a:gd name="connsiteX92" fmla="*/ 217586 w 793552"/>
              <a:gd name="connsiteY92" fmla="*/ 307181 h 797903"/>
              <a:gd name="connsiteX93" fmla="*/ 767953 w 793552"/>
              <a:gd name="connsiteY93" fmla="*/ 291464 h 797903"/>
              <a:gd name="connsiteX94" fmla="*/ 537567 w 793552"/>
              <a:gd name="connsiteY94" fmla="*/ 332780 h 797903"/>
              <a:gd name="connsiteX95" fmla="*/ 398862 w 793552"/>
              <a:gd name="connsiteY95" fmla="*/ 321516 h 797903"/>
              <a:gd name="connsiteX96" fmla="*/ 405210 w 793552"/>
              <a:gd name="connsiteY96" fmla="*/ 327865 h 797903"/>
              <a:gd name="connsiteX97" fmla="*/ 388418 w 793552"/>
              <a:gd name="connsiteY97" fmla="*/ 360490 h 797903"/>
              <a:gd name="connsiteX98" fmla="*/ 400180 w 793552"/>
              <a:gd name="connsiteY98" fmla="*/ 389019 h 797903"/>
              <a:gd name="connsiteX99" fmla="*/ 435173 w 793552"/>
              <a:gd name="connsiteY99" fmla="*/ 400232 h 797903"/>
              <a:gd name="connsiteX100" fmla="*/ 435173 w 793552"/>
              <a:gd name="connsiteY100" fmla="*/ 429004 h 797903"/>
              <a:gd name="connsiteX101" fmla="*/ 537567 w 793552"/>
              <a:gd name="connsiteY101" fmla="*/ 435173 h 797903"/>
              <a:gd name="connsiteX102" fmla="*/ 767953 w 793552"/>
              <a:gd name="connsiteY102" fmla="*/ 383977 h 797903"/>
              <a:gd name="connsiteX103" fmla="*/ 188520 w 793552"/>
              <a:gd name="connsiteY103" fmla="*/ 255984 h 797903"/>
              <a:gd name="connsiteX104" fmla="*/ 178869 w 793552"/>
              <a:gd name="connsiteY104" fmla="*/ 286139 h 797903"/>
              <a:gd name="connsiteX105" fmla="*/ 172252 w 793552"/>
              <a:gd name="connsiteY105" fmla="*/ 288008 h 797903"/>
              <a:gd name="connsiteX106" fmla="*/ 136465 w 793552"/>
              <a:gd name="connsiteY106" fmla="*/ 302766 h 797903"/>
              <a:gd name="connsiteX107" fmla="*/ 130475 w 793552"/>
              <a:gd name="connsiteY107" fmla="*/ 306119 h 797903"/>
              <a:gd name="connsiteX108" fmla="*/ 102381 w 793552"/>
              <a:gd name="connsiteY108" fmla="*/ 291669 h 797903"/>
              <a:gd name="connsiteX109" fmla="*/ 61283 w 793552"/>
              <a:gd name="connsiteY109" fmla="*/ 332767 h 797903"/>
              <a:gd name="connsiteX110" fmla="*/ 75733 w 793552"/>
              <a:gd name="connsiteY110" fmla="*/ 360861 h 797903"/>
              <a:gd name="connsiteX111" fmla="*/ 72380 w 793552"/>
              <a:gd name="connsiteY111" fmla="*/ 366851 h 797903"/>
              <a:gd name="connsiteX112" fmla="*/ 57622 w 793552"/>
              <a:gd name="connsiteY112" fmla="*/ 402638 h 797903"/>
              <a:gd name="connsiteX113" fmla="*/ 55753 w 793552"/>
              <a:gd name="connsiteY113" fmla="*/ 409255 h 797903"/>
              <a:gd name="connsiteX114" fmla="*/ 25598 w 793552"/>
              <a:gd name="connsiteY114" fmla="*/ 418918 h 797903"/>
              <a:gd name="connsiteX115" fmla="*/ 25598 w 793552"/>
              <a:gd name="connsiteY115" fmla="*/ 477040 h 797903"/>
              <a:gd name="connsiteX116" fmla="*/ 55753 w 793552"/>
              <a:gd name="connsiteY116" fmla="*/ 486677 h 797903"/>
              <a:gd name="connsiteX117" fmla="*/ 57622 w 793552"/>
              <a:gd name="connsiteY117" fmla="*/ 493295 h 797903"/>
              <a:gd name="connsiteX118" fmla="*/ 72380 w 793552"/>
              <a:gd name="connsiteY118" fmla="*/ 529081 h 797903"/>
              <a:gd name="connsiteX119" fmla="*/ 75746 w 793552"/>
              <a:gd name="connsiteY119" fmla="*/ 535084 h 797903"/>
              <a:gd name="connsiteX120" fmla="*/ 61283 w 793552"/>
              <a:gd name="connsiteY120" fmla="*/ 563178 h 797903"/>
              <a:gd name="connsiteX121" fmla="*/ 102381 w 793552"/>
              <a:gd name="connsiteY121" fmla="*/ 604277 h 797903"/>
              <a:gd name="connsiteX122" fmla="*/ 130475 w 793552"/>
              <a:gd name="connsiteY122" fmla="*/ 589826 h 797903"/>
              <a:gd name="connsiteX123" fmla="*/ 136465 w 793552"/>
              <a:gd name="connsiteY123" fmla="*/ 593193 h 797903"/>
              <a:gd name="connsiteX124" fmla="*/ 172252 w 793552"/>
              <a:gd name="connsiteY124" fmla="*/ 607937 h 797903"/>
              <a:gd name="connsiteX125" fmla="*/ 178869 w 793552"/>
              <a:gd name="connsiteY125" fmla="*/ 609806 h 797903"/>
              <a:gd name="connsiteX126" fmla="*/ 188532 w 793552"/>
              <a:gd name="connsiteY126" fmla="*/ 639961 h 797903"/>
              <a:gd name="connsiteX127" fmla="*/ 246654 w 793552"/>
              <a:gd name="connsiteY127" fmla="*/ 639961 h 797903"/>
              <a:gd name="connsiteX128" fmla="*/ 256304 w 793552"/>
              <a:gd name="connsiteY128" fmla="*/ 609806 h 797903"/>
              <a:gd name="connsiteX129" fmla="*/ 262922 w 793552"/>
              <a:gd name="connsiteY129" fmla="*/ 607937 h 797903"/>
              <a:gd name="connsiteX130" fmla="*/ 298708 w 793552"/>
              <a:gd name="connsiteY130" fmla="*/ 593193 h 797903"/>
              <a:gd name="connsiteX131" fmla="*/ 304698 w 793552"/>
              <a:gd name="connsiteY131" fmla="*/ 589826 h 797903"/>
              <a:gd name="connsiteX132" fmla="*/ 332792 w 793552"/>
              <a:gd name="connsiteY132" fmla="*/ 604277 h 797903"/>
              <a:gd name="connsiteX133" fmla="*/ 373891 w 793552"/>
              <a:gd name="connsiteY133" fmla="*/ 563178 h 797903"/>
              <a:gd name="connsiteX134" fmla="*/ 359428 w 793552"/>
              <a:gd name="connsiteY134" fmla="*/ 535084 h 797903"/>
              <a:gd name="connsiteX135" fmla="*/ 362794 w 793552"/>
              <a:gd name="connsiteY135" fmla="*/ 529081 h 797903"/>
              <a:gd name="connsiteX136" fmla="*/ 377551 w 793552"/>
              <a:gd name="connsiteY136" fmla="*/ 493295 h 797903"/>
              <a:gd name="connsiteX137" fmla="*/ 379420 w 793552"/>
              <a:gd name="connsiteY137" fmla="*/ 486677 h 797903"/>
              <a:gd name="connsiteX138" fmla="*/ 409575 w 793552"/>
              <a:gd name="connsiteY138" fmla="*/ 477027 h 797903"/>
              <a:gd name="connsiteX139" fmla="*/ 409575 w 793552"/>
              <a:gd name="connsiteY139" fmla="*/ 418906 h 797903"/>
              <a:gd name="connsiteX140" fmla="*/ 379420 w 793552"/>
              <a:gd name="connsiteY140" fmla="*/ 409255 h 797903"/>
              <a:gd name="connsiteX141" fmla="*/ 377551 w 793552"/>
              <a:gd name="connsiteY141" fmla="*/ 402638 h 797903"/>
              <a:gd name="connsiteX142" fmla="*/ 362794 w 793552"/>
              <a:gd name="connsiteY142" fmla="*/ 366851 h 797903"/>
              <a:gd name="connsiteX143" fmla="*/ 359440 w 793552"/>
              <a:gd name="connsiteY143" fmla="*/ 360861 h 797903"/>
              <a:gd name="connsiteX144" fmla="*/ 373891 w 793552"/>
              <a:gd name="connsiteY144" fmla="*/ 332767 h 797903"/>
              <a:gd name="connsiteX145" fmla="*/ 332792 w 793552"/>
              <a:gd name="connsiteY145" fmla="*/ 291669 h 797903"/>
              <a:gd name="connsiteX146" fmla="*/ 304698 w 793552"/>
              <a:gd name="connsiteY146" fmla="*/ 306119 h 797903"/>
              <a:gd name="connsiteX147" fmla="*/ 298708 w 793552"/>
              <a:gd name="connsiteY147" fmla="*/ 302766 h 797903"/>
              <a:gd name="connsiteX148" fmla="*/ 262922 w 793552"/>
              <a:gd name="connsiteY148" fmla="*/ 288008 h 797903"/>
              <a:gd name="connsiteX149" fmla="*/ 256304 w 793552"/>
              <a:gd name="connsiteY149" fmla="*/ 286139 h 797903"/>
              <a:gd name="connsiteX150" fmla="*/ 246641 w 793552"/>
              <a:gd name="connsiteY150" fmla="*/ 255984 h 797903"/>
              <a:gd name="connsiteX151" fmla="*/ 716756 w 793552"/>
              <a:gd name="connsiteY151" fmla="*/ 226073 h 797903"/>
              <a:gd name="connsiteX152" fmla="*/ 716756 w 793552"/>
              <a:gd name="connsiteY152" fmla="*/ 243185 h 797903"/>
              <a:gd name="connsiteX153" fmla="*/ 742355 w 793552"/>
              <a:gd name="connsiteY153" fmla="*/ 243185 h 797903"/>
              <a:gd name="connsiteX154" fmla="*/ 742355 w 793552"/>
              <a:gd name="connsiteY154" fmla="*/ 268784 h 797903"/>
              <a:gd name="connsiteX155" fmla="*/ 346116 w 793552"/>
              <a:gd name="connsiteY155" fmla="*/ 268784 h 797903"/>
              <a:gd name="connsiteX156" fmla="*/ 365111 w 793552"/>
              <a:gd name="connsiteY156" fmla="*/ 287778 h 797903"/>
              <a:gd name="connsiteX157" fmla="*/ 537567 w 793552"/>
              <a:gd name="connsiteY157" fmla="*/ 307181 h 797903"/>
              <a:gd name="connsiteX158" fmla="*/ 767953 w 793552"/>
              <a:gd name="connsiteY158" fmla="*/ 255984 h 797903"/>
              <a:gd name="connsiteX159" fmla="*/ 716756 w 793552"/>
              <a:gd name="connsiteY159" fmla="*/ 226073 h 797903"/>
              <a:gd name="connsiteX160" fmla="*/ 358378 w 793552"/>
              <a:gd name="connsiteY160" fmla="*/ 226073 h 797903"/>
              <a:gd name="connsiteX161" fmla="*/ 307181 w 793552"/>
              <a:gd name="connsiteY161" fmla="*/ 255984 h 797903"/>
              <a:gd name="connsiteX162" fmla="*/ 319673 w 793552"/>
              <a:gd name="connsiteY162" fmla="*/ 269628 h 797903"/>
              <a:gd name="connsiteX163" fmla="*/ 332780 w 793552"/>
              <a:gd name="connsiteY163" fmla="*/ 262883 h 797903"/>
              <a:gd name="connsiteX164" fmla="*/ 332780 w 793552"/>
              <a:gd name="connsiteY164" fmla="*/ 243185 h 797903"/>
              <a:gd name="connsiteX165" fmla="*/ 358378 w 793552"/>
              <a:gd name="connsiteY165" fmla="*/ 243185 h 797903"/>
              <a:gd name="connsiteX166" fmla="*/ 588764 w 793552"/>
              <a:gd name="connsiteY166" fmla="*/ 206323 h 797903"/>
              <a:gd name="connsiteX167" fmla="*/ 588764 w 793552"/>
              <a:gd name="connsiteY167" fmla="*/ 243185 h 797903"/>
              <a:gd name="connsiteX168" fmla="*/ 614363 w 793552"/>
              <a:gd name="connsiteY168" fmla="*/ 243185 h 797903"/>
              <a:gd name="connsiteX169" fmla="*/ 614363 w 793552"/>
              <a:gd name="connsiteY169" fmla="*/ 208192 h 797903"/>
              <a:gd name="connsiteX170" fmla="*/ 588764 w 793552"/>
              <a:gd name="connsiteY170" fmla="*/ 206323 h 797903"/>
              <a:gd name="connsiteX171" fmla="*/ 486370 w 793552"/>
              <a:gd name="connsiteY171" fmla="*/ 206323 h 797903"/>
              <a:gd name="connsiteX172" fmla="*/ 460772 w 793552"/>
              <a:gd name="connsiteY172" fmla="*/ 208192 h 797903"/>
              <a:gd name="connsiteX173" fmla="*/ 460772 w 793552"/>
              <a:gd name="connsiteY173" fmla="*/ 243185 h 797903"/>
              <a:gd name="connsiteX174" fmla="*/ 486370 w 793552"/>
              <a:gd name="connsiteY174" fmla="*/ 243185 h 797903"/>
              <a:gd name="connsiteX175" fmla="*/ 511969 w 793552"/>
              <a:gd name="connsiteY175" fmla="*/ 127992 h 797903"/>
              <a:gd name="connsiteX176" fmla="*/ 511969 w 793552"/>
              <a:gd name="connsiteY176" fmla="*/ 243185 h 797903"/>
              <a:gd name="connsiteX177" fmla="*/ 563166 w 793552"/>
              <a:gd name="connsiteY177" fmla="*/ 243185 h 797903"/>
              <a:gd name="connsiteX178" fmla="*/ 563166 w 793552"/>
              <a:gd name="connsiteY178" fmla="*/ 127992 h 797903"/>
              <a:gd name="connsiteX179" fmla="*/ 639961 w 793552"/>
              <a:gd name="connsiteY179" fmla="*/ 76795 h 797903"/>
              <a:gd name="connsiteX180" fmla="*/ 639961 w 793552"/>
              <a:gd name="connsiteY180" fmla="*/ 243185 h 797903"/>
              <a:gd name="connsiteX181" fmla="*/ 691158 w 793552"/>
              <a:gd name="connsiteY181" fmla="*/ 243185 h 797903"/>
              <a:gd name="connsiteX182" fmla="*/ 691158 w 793552"/>
              <a:gd name="connsiteY182" fmla="*/ 76795 h 797903"/>
              <a:gd name="connsiteX183" fmla="*/ 383977 w 793552"/>
              <a:gd name="connsiteY183" fmla="*/ 25598 h 797903"/>
              <a:gd name="connsiteX184" fmla="*/ 383977 w 793552"/>
              <a:gd name="connsiteY184" fmla="*/ 243185 h 797903"/>
              <a:gd name="connsiteX185" fmla="*/ 435173 w 793552"/>
              <a:gd name="connsiteY185" fmla="*/ 243185 h 797903"/>
              <a:gd name="connsiteX186" fmla="*/ 435173 w 793552"/>
              <a:gd name="connsiteY186" fmla="*/ 25598 h 797903"/>
              <a:gd name="connsiteX187" fmla="*/ 358378 w 793552"/>
              <a:gd name="connsiteY187" fmla="*/ 0 h 797903"/>
              <a:gd name="connsiteX188" fmla="*/ 460772 w 793552"/>
              <a:gd name="connsiteY188" fmla="*/ 0 h 797903"/>
              <a:gd name="connsiteX189" fmla="*/ 460772 w 793552"/>
              <a:gd name="connsiteY189" fmla="*/ 182491 h 797903"/>
              <a:gd name="connsiteX190" fmla="*/ 486370 w 793552"/>
              <a:gd name="connsiteY190" fmla="*/ 180687 h 797903"/>
              <a:gd name="connsiteX191" fmla="*/ 486370 w 793552"/>
              <a:gd name="connsiteY191" fmla="*/ 102394 h 797903"/>
              <a:gd name="connsiteX192" fmla="*/ 588764 w 793552"/>
              <a:gd name="connsiteY192" fmla="*/ 102394 h 797903"/>
              <a:gd name="connsiteX193" fmla="*/ 588764 w 793552"/>
              <a:gd name="connsiteY193" fmla="*/ 180699 h 797903"/>
              <a:gd name="connsiteX194" fmla="*/ 614363 w 793552"/>
              <a:gd name="connsiteY194" fmla="*/ 182504 h 797903"/>
              <a:gd name="connsiteX195" fmla="*/ 614363 w 793552"/>
              <a:gd name="connsiteY195" fmla="*/ 51197 h 797903"/>
              <a:gd name="connsiteX196" fmla="*/ 716756 w 793552"/>
              <a:gd name="connsiteY196" fmla="*/ 51197 h 797903"/>
              <a:gd name="connsiteX197" fmla="*/ 716756 w 793552"/>
              <a:gd name="connsiteY197" fmla="*/ 199578 h 797903"/>
              <a:gd name="connsiteX198" fmla="*/ 793552 w 793552"/>
              <a:gd name="connsiteY198" fmla="*/ 255984 h 797903"/>
              <a:gd name="connsiteX199" fmla="*/ 793552 w 793552"/>
              <a:gd name="connsiteY199" fmla="*/ 639961 h 797903"/>
              <a:gd name="connsiteX200" fmla="*/ 537567 w 793552"/>
              <a:gd name="connsiteY200" fmla="*/ 716756 h 797903"/>
              <a:gd name="connsiteX201" fmla="*/ 346424 w 793552"/>
              <a:gd name="connsiteY201" fmla="*/ 692950 h 797903"/>
              <a:gd name="connsiteX202" fmla="*/ 364074 w 793552"/>
              <a:gd name="connsiteY202" fmla="*/ 763537 h 797903"/>
              <a:gd name="connsiteX203" fmla="*/ 285947 w 793552"/>
              <a:gd name="connsiteY203" fmla="*/ 732282 h 797903"/>
              <a:gd name="connsiteX204" fmla="*/ 236734 w 793552"/>
              <a:gd name="connsiteY204" fmla="*/ 797903 h 797903"/>
              <a:gd name="connsiteX205" fmla="*/ 217587 w 793552"/>
              <a:gd name="connsiteY205" fmla="*/ 711752 h 797903"/>
              <a:gd name="connsiteX206" fmla="*/ 198452 w 793552"/>
              <a:gd name="connsiteY206" fmla="*/ 797903 h 797903"/>
              <a:gd name="connsiteX207" fmla="*/ 149239 w 793552"/>
              <a:gd name="connsiteY207" fmla="*/ 732282 h 797903"/>
              <a:gd name="connsiteX208" fmla="*/ 71112 w 793552"/>
              <a:gd name="connsiteY208" fmla="*/ 763537 h 797903"/>
              <a:gd name="connsiteX209" fmla="*/ 103904 w 793552"/>
              <a:gd name="connsiteY209" fmla="*/ 632256 h 797903"/>
              <a:gd name="connsiteX210" fmla="*/ 97466 w 793552"/>
              <a:gd name="connsiteY210" fmla="*/ 635571 h 797903"/>
              <a:gd name="connsiteX211" fmla="*/ 29963 w 793552"/>
              <a:gd name="connsiteY211" fmla="*/ 568081 h 797903"/>
              <a:gd name="connsiteX212" fmla="*/ 46756 w 793552"/>
              <a:gd name="connsiteY212" fmla="*/ 535455 h 797903"/>
              <a:gd name="connsiteX213" fmla="*/ 34993 w 793552"/>
              <a:gd name="connsiteY213" fmla="*/ 506926 h 797903"/>
              <a:gd name="connsiteX214" fmla="*/ 0 w 793552"/>
              <a:gd name="connsiteY214" fmla="*/ 495714 h 797903"/>
              <a:gd name="connsiteX215" fmla="*/ 0 w 793552"/>
              <a:gd name="connsiteY215" fmla="*/ 400244 h 797903"/>
              <a:gd name="connsiteX216" fmla="*/ 35006 w 793552"/>
              <a:gd name="connsiteY216" fmla="*/ 389007 h 797903"/>
              <a:gd name="connsiteX217" fmla="*/ 46768 w 793552"/>
              <a:gd name="connsiteY217" fmla="*/ 360477 h 797903"/>
              <a:gd name="connsiteX218" fmla="*/ 29976 w 793552"/>
              <a:gd name="connsiteY218" fmla="*/ 327852 h 797903"/>
              <a:gd name="connsiteX219" fmla="*/ 97479 w 793552"/>
              <a:gd name="connsiteY219" fmla="*/ 260349 h 797903"/>
              <a:gd name="connsiteX220" fmla="*/ 130104 w 793552"/>
              <a:gd name="connsiteY220" fmla="*/ 277141 h 797903"/>
              <a:gd name="connsiteX221" fmla="*/ 158634 w 793552"/>
              <a:gd name="connsiteY221" fmla="*/ 265379 h 797903"/>
              <a:gd name="connsiteX222" fmla="*/ 169846 w 793552"/>
              <a:gd name="connsiteY222" fmla="*/ 230386 h 797903"/>
              <a:gd name="connsiteX223" fmla="*/ 265315 w 793552"/>
              <a:gd name="connsiteY223" fmla="*/ 230386 h 797903"/>
              <a:gd name="connsiteX224" fmla="*/ 276540 w 793552"/>
              <a:gd name="connsiteY224" fmla="*/ 265379 h 797903"/>
              <a:gd name="connsiteX225" fmla="*/ 284181 w 793552"/>
              <a:gd name="connsiteY225" fmla="*/ 268182 h 797903"/>
              <a:gd name="connsiteX226" fmla="*/ 281583 w 793552"/>
              <a:gd name="connsiteY226" fmla="*/ 255984 h 797903"/>
              <a:gd name="connsiteX227" fmla="*/ 358378 w 793552"/>
              <a:gd name="connsiteY227" fmla="*/ 199578 h 79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</a:cxnLst>
            <a:rect l="l" t="t" r="r" b="b"/>
            <a:pathLst>
              <a:path w="793552" h="797903">
                <a:moveTo>
                  <a:pt x="301870" y="620276"/>
                </a:moveTo>
                <a:cubicBezTo>
                  <a:pt x="293742" y="624244"/>
                  <a:pt x="285307" y="627751"/>
                  <a:pt x="276540" y="630566"/>
                </a:cubicBezTo>
                <a:lnTo>
                  <a:pt x="265328" y="665559"/>
                </a:lnTo>
                <a:lnTo>
                  <a:pt x="233547" y="665559"/>
                </a:lnTo>
                <a:lnTo>
                  <a:pt x="249649" y="738003"/>
                </a:lnTo>
                <a:lnTo>
                  <a:pt x="277231" y="701231"/>
                </a:lnTo>
                <a:lnTo>
                  <a:pt x="327097" y="721172"/>
                </a:lnTo>
                <a:close/>
                <a:moveTo>
                  <a:pt x="133317" y="620276"/>
                </a:moveTo>
                <a:lnTo>
                  <a:pt x="108089" y="721172"/>
                </a:lnTo>
                <a:lnTo>
                  <a:pt x="157955" y="701231"/>
                </a:lnTo>
                <a:lnTo>
                  <a:pt x="185537" y="738003"/>
                </a:lnTo>
                <a:lnTo>
                  <a:pt x="201639" y="665559"/>
                </a:lnTo>
                <a:lnTo>
                  <a:pt x="169858" y="665559"/>
                </a:lnTo>
                <a:lnTo>
                  <a:pt x="158646" y="630566"/>
                </a:lnTo>
                <a:cubicBezTo>
                  <a:pt x="149879" y="627738"/>
                  <a:pt x="141444" y="624244"/>
                  <a:pt x="133317" y="620276"/>
                </a:cubicBezTo>
                <a:close/>
                <a:moveTo>
                  <a:pt x="641278" y="608180"/>
                </a:moveTo>
                <a:lnTo>
                  <a:pt x="644478" y="633574"/>
                </a:lnTo>
                <a:cubicBezTo>
                  <a:pt x="636108" y="634623"/>
                  <a:pt x="627468" y="635583"/>
                  <a:pt x="618598" y="636390"/>
                </a:cubicBezTo>
                <a:lnTo>
                  <a:pt x="616256" y="610893"/>
                </a:lnTo>
                <a:cubicBezTo>
                  <a:pt x="624832" y="610100"/>
                  <a:pt x="633189" y="609204"/>
                  <a:pt x="641278" y="608180"/>
                </a:cubicBezTo>
                <a:close/>
                <a:moveTo>
                  <a:pt x="690595" y="599797"/>
                </a:moveTo>
                <a:lnTo>
                  <a:pt x="696098" y="624794"/>
                </a:lnTo>
                <a:cubicBezTo>
                  <a:pt x="687932" y="626599"/>
                  <a:pt x="679331" y="628250"/>
                  <a:pt x="670334" y="629760"/>
                </a:cubicBezTo>
                <a:lnTo>
                  <a:pt x="666097" y="604507"/>
                </a:lnTo>
                <a:cubicBezTo>
                  <a:pt x="674660" y="603074"/>
                  <a:pt x="682838" y="601499"/>
                  <a:pt x="690595" y="599797"/>
                </a:cubicBezTo>
                <a:close/>
                <a:moveTo>
                  <a:pt x="737503" y="585833"/>
                </a:moveTo>
                <a:lnTo>
                  <a:pt x="747205" y="609537"/>
                </a:lnTo>
                <a:cubicBezTo>
                  <a:pt x="739654" y="612635"/>
                  <a:pt x="731091" y="615591"/>
                  <a:pt x="721760" y="618317"/>
                </a:cubicBezTo>
                <a:lnTo>
                  <a:pt x="714567" y="593743"/>
                </a:lnTo>
                <a:cubicBezTo>
                  <a:pt x="723053" y="591260"/>
                  <a:pt x="730758" y="588598"/>
                  <a:pt x="737503" y="585833"/>
                </a:cubicBezTo>
                <a:close/>
                <a:moveTo>
                  <a:pt x="767953" y="547448"/>
                </a:moveTo>
                <a:cubicBezTo>
                  <a:pt x="724154" y="574685"/>
                  <a:pt x="630477" y="588764"/>
                  <a:pt x="537567" y="588764"/>
                </a:cubicBezTo>
                <a:cubicBezTo>
                  <a:pt x="486422" y="588764"/>
                  <a:pt x="437900" y="584681"/>
                  <a:pt x="396251" y="577014"/>
                </a:cubicBezTo>
                <a:lnTo>
                  <a:pt x="337682" y="635571"/>
                </a:lnTo>
                <a:lnTo>
                  <a:pt x="331244" y="632256"/>
                </a:lnTo>
                <a:lnTo>
                  <a:pt x="338962" y="663128"/>
                </a:lnTo>
                <a:cubicBezTo>
                  <a:pt x="382172" y="680471"/>
                  <a:pt x="457252" y="691158"/>
                  <a:pt x="537567" y="691158"/>
                </a:cubicBezTo>
                <a:cubicBezTo>
                  <a:pt x="686627" y="691158"/>
                  <a:pt x="767953" y="657329"/>
                  <a:pt x="767953" y="639961"/>
                </a:cubicBezTo>
                <a:close/>
                <a:moveTo>
                  <a:pt x="641278" y="480188"/>
                </a:moveTo>
                <a:lnTo>
                  <a:pt x="644478" y="505582"/>
                </a:lnTo>
                <a:cubicBezTo>
                  <a:pt x="636108" y="506631"/>
                  <a:pt x="627468" y="507591"/>
                  <a:pt x="618598" y="508398"/>
                </a:cubicBezTo>
                <a:lnTo>
                  <a:pt x="616256" y="482901"/>
                </a:lnTo>
                <a:cubicBezTo>
                  <a:pt x="624832" y="482108"/>
                  <a:pt x="633189" y="481212"/>
                  <a:pt x="641278" y="480188"/>
                </a:cubicBezTo>
                <a:close/>
                <a:moveTo>
                  <a:pt x="690595" y="471805"/>
                </a:moveTo>
                <a:lnTo>
                  <a:pt x="696098" y="496802"/>
                </a:lnTo>
                <a:cubicBezTo>
                  <a:pt x="687932" y="498607"/>
                  <a:pt x="679331" y="500258"/>
                  <a:pt x="670334" y="501768"/>
                </a:cubicBezTo>
                <a:lnTo>
                  <a:pt x="666097" y="476515"/>
                </a:lnTo>
                <a:cubicBezTo>
                  <a:pt x="674660" y="475082"/>
                  <a:pt x="682838" y="473507"/>
                  <a:pt x="690595" y="471805"/>
                </a:cubicBezTo>
                <a:close/>
                <a:moveTo>
                  <a:pt x="737503" y="457841"/>
                </a:moveTo>
                <a:lnTo>
                  <a:pt x="747205" y="481545"/>
                </a:lnTo>
                <a:cubicBezTo>
                  <a:pt x="739654" y="484643"/>
                  <a:pt x="731091" y="487599"/>
                  <a:pt x="721760" y="490325"/>
                </a:cubicBezTo>
                <a:lnTo>
                  <a:pt x="714567" y="465751"/>
                </a:lnTo>
                <a:cubicBezTo>
                  <a:pt x="723053" y="463268"/>
                  <a:pt x="730758" y="460606"/>
                  <a:pt x="737503" y="457841"/>
                </a:cubicBezTo>
                <a:close/>
                <a:moveTo>
                  <a:pt x="767953" y="419456"/>
                </a:moveTo>
                <a:cubicBezTo>
                  <a:pt x="724154" y="446693"/>
                  <a:pt x="630477" y="460772"/>
                  <a:pt x="537567" y="460772"/>
                </a:cubicBezTo>
                <a:cubicBezTo>
                  <a:pt x="502177" y="460772"/>
                  <a:pt x="467223" y="458647"/>
                  <a:pt x="435173" y="454782"/>
                </a:cubicBezTo>
                <a:lnTo>
                  <a:pt x="435173" y="495701"/>
                </a:lnTo>
                <a:lnTo>
                  <a:pt x="400180" y="506913"/>
                </a:lnTo>
                <a:cubicBezTo>
                  <a:pt x="396993" y="516820"/>
                  <a:pt x="393064" y="526368"/>
                  <a:pt x="388418" y="535443"/>
                </a:cubicBezTo>
                <a:lnTo>
                  <a:pt x="396417" y="550994"/>
                </a:lnTo>
                <a:cubicBezTo>
                  <a:pt x="437490" y="558929"/>
                  <a:pt x="486076" y="563166"/>
                  <a:pt x="537567" y="563166"/>
                </a:cubicBezTo>
                <a:cubicBezTo>
                  <a:pt x="686627" y="563166"/>
                  <a:pt x="767953" y="529337"/>
                  <a:pt x="767953" y="511969"/>
                </a:cubicBezTo>
                <a:close/>
                <a:moveTo>
                  <a:pt x="285333" y="387726"/>
                </a:moveTo>
                <a:lnTo>
                  <a:pt x="303431" y="405824"/>
                </a:lnTo>
                <a:lnTo>
                  <a:pt x="179189" y="530066"/>
                </a:lnTo>
                <a:lnTo>
                  <a:pt x="131742" y="482619"/>
                </a:lnTo>
                <a:lnTo>
                  <a:pt x="149840" y="464521"/>
                </a:lnTo>
                <a:lnTo>
                  <a:pt x="179189" y="493870"/>
                </a:lnTo>
                <a:close/>
                <a:moveTo>
                  <a:pt x="641278" y="352183"/>
                </a:moveTo>
                <a:lnTo>
                  <a:pt x="644491" y="377577"/>
                </a:lnTo>
                <a:cubicBezTo>
                  <a:pt x="636120" y="378639"/>
                  <a:pt x="627468" y="379586"/>
                  <a:pt x="618598" y="380392"/>
                </a:cubicBezTo>
                <a:lnTo>
                  <a:pt x="616256" y="354909"/>
                </a:lnTo>
                <a:cubicBezTo>
                  <a:pt x="624832" y="354116"/>
                  <a:pt x="633177" y="353207"/>
                  <a:pt x="641278" y="352183"/>
                </a:cubicBezTo>
                <a:close/>
                <a:moveTo>
                  <a:pt x="690595" y="343825"/>
                </a:moveTo>
                <a:lnTo>
                  <a:pt x="696098" y="368822"/>
                </a:lnTo>
                <a:cubicBezTo>
                  <a:pt x="687932" y="370614"/>
                  <a:pt x="679331" y="372278"/>
                  <a:pt x="670334" y="373788"/>
                </a:cubicBezTo>
                <a:lnTo>
                  <a:pt x="666097" y="348535"/>
                </a:lnTo>
                <a:cubicBezTo>
                  <a:pt x="674660" y="347102"/>
                  <a:pt x="682838" y="345527"/>
                  <a:pt x="690595" y="343825"/>
                </a:cubicBezTo>
                <a:close/>
                <a:moveTo>
                  <a:pt x="217586" y="332779"/>
                </a:moveTo>
                <a:cubicBezTo>
                  <a:pt x="154077" y="332779"/>
                  <a:pt x="102393" y="384463"/>
                  <a:pt x="102393" y="447972"/>
                </a:cubicBezTo>
                <a:cubicBezTo>
                  <a:pt x="102393" y="511495"/>
                  <a:pt x="154077" y="563165"/>
                  <a:pt x="217586" y="563165"/>
                </a:cubicBezTo>
                <a:cubicBezTo>
                  <a:pt x="281096" y="563165"/>
                  <a:pt x="332779" y="511495"/>
                  <a:pt x="332779" y="447972"/>
                </a:cubicBezTo>
                <a:cubicBezTo>
                  <a:pt x="332779" y="384463"/>
                  <a:pt x="281096" y="332779"/>
                  <a:pt x="217586" y="332779"/>
                </a:cubicBezTo>
                <a:close/>
                <a:moveTo>
                  <a:pt x="737503" y="329861"/>
                </a:moveTo>
                <a:lnTo>
                  <a:pt x="747205" y="353552"/>
                </a:lnTo>
                <a:cubicBezTo>
                  <a:pt x="739628" y="356663"/>
                  <a:pt x="731065" y="359619"/>
                  <a:pt x="721748" y="362333"/>
                </a:cubicBezTo>
                <a:lnTo>
                  <a:pt x="714580" y="337758"/>
                </a:lnTo>
                <a:cubicBezTo>
                  <a:pt x="723040" y="335288"/>
                  <a:pt x="730745" y="332638"/>
                  <a:pt x="737503" y="329861"/>
                </a:cubicBezTo>
                <a:close/>
                <a:moveTo>
                  <a:pt x="217586" y="307181"/>
                </a:moveTo>
                <a:cubicBezTo>
                  <a:pt x="295214" y="307181"/>
                  <a:pt x="358378" y="370345"/>
                  <a:pt x="358378" y="447972"/>
                </a:cubicBezTo>
                <a:cubicBezTo>
                  <a:pt x="358378" y="525600"/>
                  <a:pt x="295214" y="588764"/>
                  <a:pt x="217586" y="588764"/>
                </a:cubicBezTo>
                <a:cubicBezTo>
                  <a:pt x="139959" y="588764"/>
                  <a:pt x="76795" y="525600"/>
                  <a:pt x="76795" y="447972"/>
                </a:cubicBezTo>
                <a:cubicBezTo>
                  <a:pt x="76795" y="370345"/>
                  <a:pt x="139959" y="307181"/>
                  <a:pt x="217586" y="307181"/>
                </a:cubicBezTo>
                <a:close/>
                <a:moveTo>
                  <a:pt x="767953" y="291464"/>
                </a:moveTo>
                <a:cubicBezTo>
                  <a:pt x="724154" y="318688"/>
                  <a:pt x="630477" y="332780"/>
                  <a:pt x="537567" y="332780"/>
                </a:cubicBezTo>
                <a:cubicBezTo>
                  <a:pt x="487125" y="332780"/>
                  <a:pt x="439474" y="328812"/>
                  <a:pt x="398862" y="321516"/>
                </a:cubicBezTo>
                <a:lnTo>
                  <a:pt x="405210" y="327865"/>
                </a:lnTo>
                <a:lnTo>
                  <a:pt x="388418" y="360490"/>
                </a:lnTo>
                <a:cubicBezTo>
                  <a:pt x="393064" y="369577"/>
                  <a:pt x="397006" y="379138"/>
                  <a:pt x="400180" y="389019"/>
                </a:cubicBezTo>
                <a:lnTo>
                  <a:pt x="435173" y="400232"/>
                </a:lnTo>
                <a:lnTo>
                  <a:pt x="435173" y="429004"/>
                </a:lnTo>
                <a:cubicBezTo>
                  <a:pt x="467018" y="432985"/>
                  <a:pt x="502037" y="435173"/>
                  <a:pt x="537567" y="435173"/>
                </a:cubicBezTo>
                <a:cubicBezTo>
                  <a:pt x="686627" y="435173"/>
                  <a:pt x="767953" y="401345"/>
                  <a:pt x="767953" y="383977"/>
                </a:cubicBezTo>
                <a:close/>
                <a:moveTo>
                  <a:pt x="188520" y="255984"/>
                </a:moveTo>
                <a:lnTo>
                  <a:pt x="178869" y="286139"/>
                </a:lnTo>
                <a:lnTo>
                  <a:pt x="172252" y="288008"/>
                </a:lnTo>
                <a:cubicBezTo>
                  <a:pt x="159632" y="291566"/>
                  <a:pt x="147588" y="296545"/>
                  <a:pt x="136465" y="302766"/>
                </a:cubicBezTo>
                <a:lnTo>
                  <a:pt x="130475" y="306119"/>
                </a:lnTo>
                <a:lnTo>
                  <a:pt x="102381" y="291669"/>
                </a:lnTo>
                <a:lnTo>
                  <a:pt x="61283" y="332767"/>
                </a:lnTo>
                <a:lnTo>
                  <a:pt x="75733" y="360861"/>
                </a:lnTo>
                <a:lnTo>
                  <a:pt x="72380" y="366851"/>
                </a:lnTo>
                <a:cubicBezTo>
                  <a:pt x="66159" y="377974"/>
                  <a:pt x="61193" y="390018"/>
                  <a:pt x="57622" y="402638"/>
                </a:cubicBezTo>
                <a:lnTo>
                  <a:pt x="55753" y="409255"/>
                </a:lnTo>
                <a:lnTo>
                  <a:pt x="25598" y="418918"/>
                </a:lnTo>
                <a:lnTo>
                  <a:pt x="25598" y="477040"/>
                </a:lnTo>
                <a:lnTo>
                  <a:pt x="55753" y="486677"/>
                </a:lnTo>
                <a:lnTo>
                  <a:pt x="57622" y="493295"/>
                </a:lnTo>
                <a:cubicBezTo>
                  <a:pt x="61193" y="505953"/>
                  <a:pt x="66172" y="517997"/>
                  <a:pt x="72380" y="529081"/>
                </a:cubicBezTo>
                <a:lnTo>
                  <a:pt x="75746" y="535084"/>
                </a:lnTo>
                <a:lnTo>
                  <a:pt x="61283" y="563178"/>
                </a:lnTo>
                <a:lnTo>
                  <a:pt x="102381" y="604277"/>
                </a:lnTo>
                <a:lnTo>
                  <a:pt x="130475" y="589826"/>
                </a:lnTo>
                <a:lnTo>
                  <a:pt x="136465" y="593193"/>
                </a:lnTo>
                <a:cubicBezTo>
                  <a:pt x="147562" y="599387"/>
                  <a:pt x="159593" y="604354"/>
                  <a:pt x="172252" y="607937"/>
                </a:cubicBezTo>
                <a:lnTo>
                  <a:pt x="178869" y="609806"/>
                </a:lnTo>
                <a:lnTo>
                  <a:pt x="188532" y="639961"/>
                </a:lnTo>
                <a:lnTo>
                  <a:pt x="246654" y="639961"/>
                </a:lnTo>
                <a:lnTo>
                  <a:pt x="256304" y="609806"/>
                </a:lnTo>
                <a:lnTo>
                  <a:pt x="262922" y="607937"/>
                </a:lnTo>
                <a:cubicBezTo>
                  <a:pt x="275580" y="604354"/>
                  <a:pt x="287611" y="599387"/>
                  <a:pt x="298708" y="593193"/>
                </a:cubicBezTo>
                <a:lnTo>
                  <a:pt x="304698" y="589826"/>
                </a:lnTo>
                <a:lnTo>
                  <a:pt x="332792" y="604277"/>
                </a:lnTo>
                <a:lnTo>
                  <a:pt x="373891" y="563178"/>
                </a:lnTo>
                <a:lnTo>
                  <a:pt x="359428" y="535084"/>
                </a:lnTo>
                <a:lnTo>
                  <a:pt x="362794" y="529081"/>
                </a:lnTo>
                <a:cubicBezTo>
                  <a:pt x="369014" y="517997"/>
                  <a:pt x="373980" y="505953"/>
                  <a:pt x="377551" y="493295"/>
                </a:cubicBezTo>
                <a:lnTo>
                  <a:pt x="379420" y="486677"/>
                </a:lnTo>
                <a:lnTo>
                  <a:pt x="409575" y="477027"/>
                </a:lnTo>
                <a:lnTo>
                  <a:pt x="409575" y="418906"/>
                </a:lnTo>
                <a:lnTo>
                  <a:pt x="379420" y="409255"/>
                </a:lnTo>
                <a:lnTo>
                  <a:pt x="377551" y="402638"/>
                </a:lnTo>
                <a:cubicBezTo>
                  <a:pt x="373993" y="390018"/>
                  <a:pt x="369014" y="377974"/>
                  <a:pt x="362794" y="366851"/>
                </a:cubicBezTo>
                <a:lnTo>
                  <a:pt x="359440" y="360861"/>
                </a:lnTo>
                <a:lnTo>
                  <a:pt x="373891" y="332767"/>
                </a:lnTo>
                <a:lnTo>
                  <a:pt x="332792" y="291669"/>
                </a:lnTo>
                <a:lnTo>
                  <a:pt x="304698" y="306119"/>
                </a:lnTo>
                <a:lnTo>
                  <a:pt x="298708" y="302766"/>
                </a:lnTo>
                <a:cubicBezTo>
                  <a:pt x="287586" y="296545"/>
                  <a:pt x="275542" y="291579"/>
                  <a:pt x="262922" y="288008"/>
                </a:cubicBezTo>
                <a:lnTo>
                  <a:pt x="256304" y="286139"/>
                </a:lnTo>
                <a:lnTo>
                  <a:pt x="246641" y="255984"/>
                </a:lnTo>
                <a:close/>
                <a:moveTo>
                  <a:pt x="716756" y="226073"/>
                </a:moveTo>
                <a:lnTo>
                  <a:pt x="716756" y="243185"/>
                </a:lnTo>
                <a:lnTo>
                  <a:pt x="742355" y="243185"/>
                </a:lnTo>
                <a:lnTo>
                  <a:pt x="742355" y="268784"/>
                </a:lnTo>
                <a:lnTo>
                  <a:pt x="346116" y="268784"/>
                </a:lnTo>
                <a:lnTo>
                  <a:pt x="365111" y="287778"/>
                </a:lnTo>
                <a:cubicBezTo>
                  <a:pt x="409805" y="300103"/>
                  <a:pt x="472330" y="307181"/>
                  <a:pt x="537567" y="307181"/>
                </a:cubicBezTo>
                <a:cubicBezTo>
                  <a:pt x="686627" y="307181"/>
                  <a:pt x="767953" y="273353"/>
                  <a:pt x="767953" y="255984"/>
                </a:cubicBezTo>
                <a:cubicBezTo>
                  <a:pt x="767953" y="249700"/>
                  <a:pt x="753964" y="237272"/>
                  <a:pt x="716756" y="226073"/>
                </a:cubicBezTo>
                <a:close/>
                <a:moveTo>
                  <a:pt x="358378" y="226073"/>
                </a:moveTo>
                <a:cubicBezTo>
                  <a:pt x="321171" y="237272"/>
                  <a:pt x="307181" y="249700"/>
                  <a:pt x="307181" y="255984"/>
                </a:cubicBezTo>
                <a:cubicBezTo>
                  <a:pt x="307181" y="258941"/>
                  <a:pt x="310624" y="263882"/>
                  <a:pt x="319673" y="269628"/>
                </a:cubicBezTo>
                <a:lnTo>
                  <a:pt x="332780" y="262883"/>
                </a:lnTo>
                <a:lnTo>
                  <a:pt x="332780" y="243185"/>
                </a:lnTo>
                <a:lnTo>
                  <a:pt x="358378" y="243185"/>
                </a:lnTo>
                <a:close/>
                <a:moveTo>
                  <a:pt x="588764" y="206323"/>
                </a:moveTo>
                <a:lnTo>
                  <a:pt x="588764" y="243185"/>
                </a:lnTo>
                <a:lnTo>
                  <a:pt x="614363" y="243185"/>
                </a:lnTo>
                <a:lnTo>
                  <a:pt x="614363" y="208192"/>
                </a:lnTo>
                <a:cubicBezTo>
                  <a:pt x="605953" y="207450"/>
                  <a:pt x="597429" y="206823"/>
                  <a:pt x="588764" y="206323"/>
                </a:cubicBezTo>
                <a:close/>
                <a:moveTo>
                  <a:pt x="486370" y="206323"/>
                </a:moveTo>
                <a:cubicBezTo>
                  <a:pt x="477692" y="206823"/>
                  <a:pt x="469168" y="207450"/>
                  <a:pt x="460772" y="208192"/>
                </a:cubicBezTo>
                <a:lnTo>
                  <a:pt x="460772" y="243185"/>
                </a:lnTo>
                <a:lnTo>
                  <a:pt x="486370" y="243185"/>
                </a:lnTo>
                <a:close/>
                <a:moveTo>
                  <a:pt x="511969" y="127992"/>
                </a:moveTo>
                <a:lnTo>
                  <a:pt x="511969" y="243185"/>
                </a:lnTo>
                <a:lnTo>
                  <a:pt x="563166" y="243185"/>
                </a:lnTo>
                <a:lnTo>
                  <a:pt x="563166" y="127992"/>
                </a:lnTo>
                <a:close/>
                <a:moveTo>
                  <a:pt x="639961" y="76795"/>
                </a:moveTo>
                <a:lnTo>
                  <a:pt x="639961" y="243185"/>
                </a:lnTo>
                <a:lnTo>
                  <a:pt x="691158" y="243185"/>
                </a:lnTo>
                <a:lnTo>
                  <a:pt x="691158" y="76795"/>
                </a:lnTo>
                <a:close/>
                <a:moveTo>
                  <a:pt x="383977" y="25598"/>
                </a:moveTo>
                <a:lnTo>
                  <a:pt x="383977" y="243185"/>
                </a:lnTo>
                <a:lnTo>
                  <a:pt x="435173" y="243185"/>
                </a:lnTo>
                <a:lnTo>
                  <a:pt x="435173" y="25598"/>
                </a:lnTo>
                <a:close/>
                <a:moveTo>
                  <a:pt x="358378" y="0"/>
                </a:moveTo>
                <a:lnTo>
                  <a:pt x="460772" y="0"/>
                </a:lnTo>
                <a:lnTo>
                  <a:pt x="460772" y="182491"/>
                </a:lnTo>
                <a:cubicBezTo>
                  <a:pt x="469181" y="181775"/>
                  <a:pt x="477705" y="181173"/>
                  <a:pt x="486370" y="180687"/>
                </a:cubicBezTo>
                <a:lnTo>
                  <a:pt x="486370" y="102394"/>
                </a:lnTo>
                <a:lnTo>
                  <a:pt x="588764" y="102394"/>
                </a:lnTo>
                <a:lnTo>
                  <a:pt x="588764" y="180699"/>
                </a:lnTo>
                <a:cubicBezTo>
                  <a:pt x="597416" y="181173"/>
                  <a:pt x="605941" y="181775"/>
                  <a:pt x="614363" y="182504"/>
                </a:cubicBezTo>
                <a:lnTo>
                  <a:pt x="614363" y="51197"/>
                </a:lnTo>
                <a:lnTo>
                  <a:pt x="716756" y="51197"/>
                </a:lnTo>
                <a:lnTo>
                  <a:pt x="716756" y="199578"/>
                </a:lnTo>
                <a:cubicBezTo>
                  <a:pt x="767505" y="213542"/>
                  <a:pt x="793552" y="232459"/>
                  <a:pt x="793552" y="255984"/>
                </a:cubicBezTo>
                <a:lnTo>
                  <a:pt x="793552" y="639961"/>
                </a:lnTo>
                <a:cubicBezTo>
                  <a:pt x="793552" y="690377"/>
                  <a:pt x="664779" y="716756"/>
                  <a:pt x="537567" y="716756"/>
                </a:cubicBezTo>
                <a:cubicBezTo>
                  <a:pt x="462589" y="716756"/>
                  <a:pt x="393653" y="708002"/>
                  <a:pt x="346424" y="692950"/>
                </a:cubicBezTo>
                <a:lnTo>
                  <a:pt x="364074" y="763537"/>
                </a:lnTo>
                <a:lnTo>
                  <a:pt x="285947" y="732282"/>
                </a:lnTo>
                <a:lnTo>
                  <a:pt x="236734" y="797903"/>
                </a:lnTo>
                <a:lnTo>
                  <a:pt x="217587" y="711752"/>
                </a:lnTo>
                <a:lnTo>
                  <a:pt x="198452" y="797903"/>
                </a:lnTo>
                <a:lnTo>
                  <a:pt x="149239" y="732282"/>
                </a:lnTo>
                <a:lnTo>
                  <a:pt x="71112" y="763537"/>
                </a:lnTo>
                <a:lnTo>
                  <a:pt x="103904" y="632256"/>
                </a:lnTo>
                <a:lnTo>
                  <a:pt x="97466" y="635571"/>
                </a:lnTo>
                <a:lnTo>
                  <a:pt x="29963" y="568081"/>
                </a:lnTo>
                <a:lnTo>
                  <a:pt x="46756" y="535455"/>
                </a:lnTo>
                <a:cubicBezTo>
                  <a:pt x="42109" y="526393"/>
                  <a:pt x="38180" y="516832"/>
                  <a:pt x="34993" y="506926"/>
                </a:cubicBezTo>
                <a:lnTo>
                  <a:pt x="0" y="495714"/>
                </a:lnTo>
                <a:lnTo>
                  <a:pt x="0" y="400244"/>
                </a:lnTo>
                <a:lnTo>
                  <a:pt x="35006" y="389007"/>
                </a:lnTo>
                <a:cubicBezTo>
                  <a:pt x="38180" y="379126"/>
                  <a:pt x="42122" y="369565"/>
                  <a:pt x="46768" y="360477"/>
                </a:cubicBezTo>
                <a:lnTo>
                  <a:pt x="29976" y="327852"/>
                </a:lnTo>
                <a:lnTo>
                  <a:pt x="97479" y="260349"/>
                </a:lnTo>
                <a:lnTo>
                  <a:pt x="130104" y="277141"/>
                </a:lnTo>
                <a:cubicBezTo>
                  <a:pt x="139192" y="272495"/>
                  <a:pt x="148753" y="268553"/>
                  <a:pt x="158634" y="265379"/>
                </a:cubicBezTo>
                <a:lnTo>
                  <a:pt x="169846" y="230386"/>
                </a:lnTo>
                <a:lnTo>
                  <a:pt x="265315" y="230386"/>
                </a:lnTo>
                <a:lnTo>
                  <a:pt x="276540" y="265379"/>
                </a:lnTo>
                <a:cubicBezTo>
                  <a:pt x="279138" y="266224"/>
                  <a:pt x="281634" y="267248"/>
                  <a:pt x="284181" y="268182"/>
                </a:cubicBezTo>
                <a:cubicBezTo>
                  <a:pt x="282517" y="264253"/>
                  <a:pt x="281583" y="260195"/>
                  <a:pt x="281583" y="255984"/>
                </a:cubicBezTo>
                <a:cubicBezTo>
                  <a:pt x="281583" y="232459"/>
                  <a:pt x="307629" y="213542"/>
                  <a:pt x="358378" y="19957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任意多边形: 形状 69"/>
          <p:cNvSpPr/>
          <p:nvPr/>
        </p:nvSpPr>
        <p:spPr>
          <a:xfrm>
            <a:off x="9383554" y="4369120"/>
            <a:ext cx="361852" cy="361852"/>
          </a:xfrm>
          <a:custGeom>
            <a:avLst/>
            <a:gdLst>
              <a:gd name="connsiteX0" fmla="*/ 409575 w 793551"/>
              <a:gd name="connsiteY0" fmla="*/ 319980 h 793551"/>
              <a:gd name="connsiteX1" fmla="*/ 409575 w 793551"/>
              <a:gd name="connsiteY1" fmla="*/ 358377 h 793551"/>
              <a:gd name="connsiteX2" fmla="*/ 422374 w 793551"/>
              <a:gd name="connsiteY2" fmla="*/ 345578 h 793551"/>
              <a:gd name="connsiteX3" fmla="*/ 422374 w 793551"/>
              <a:gd name="connsiteY3" fmla="*/ 332779 h 793551"/>
              <a:gd name="connsiteX4" fmla="*/ 409575 w 793551"/>
              <a:gd name="connsiteY4" fmla="*/ 319980 h 793551"/>
              <a:gd name="connsiteX5" fmla="*/ 383977 w 793551"/>
              <a:gd name="connsiteY5" fmla="*/ 255984 h 793551"/>
              <a:gd name="connsiteX6" fmla="*/ 371177 w 793551"/>
              <a:gd name="connsiteY6" fmla="*/ 268783 h 793551"/>
              <a:gd name="connsiteX7" fmla="*/ 371177 w 793551"/>
              <a:gd name="connsiteY7" fmla="*/ 281582 h 793551"/>
              <a:gd name="connsiteX8" fmla="*/ 383977 w 793551"/>
              <a:gd name="connsiteY8" fmla="*/ 294381 h 793551"/>
              <a:gd name="connsiteX9" fmla="*/ 742355 w 793551"/>
              <a:gd name="connsiteY9" fmla="*/ 230385 h 793551"/>
              <a:gd name="connsiteX10" fmla="*/ 716756 w 793551"/>
              <a:gd name="connsiteY10" fmla="*/ 255984 h 793551"/>
              <a:gd name="connsiteX11" fmla="*/ 716756 w 793551"/>
              <a:gd name="connsiteY11" fmla="*/ 422374 h 793551"/>
              <a:gd name="connsiteX12" fmla="*/ 714017 w 793551"/>
              <a:gd name="connsiteY12" fmla="*/ 430284 h 793551"/>
              <a:gd name="connsiteX13" fmla="*/ 573226 w 793551"/>
              <a:gd name="connsiteY13" fmla="*/ 609473 h 793551"/>
              <a:gd name="connsiteX14" fmla="*/ 553105 w 793551"/>
              <a:gd name="connsiteY14" fmla="*/ 593653 h 793551"/>
              <a:gd name="connsiteX15" fmla="*/ 639961 w 793551"/>
              <a:gd name="connsiteY15" fmla="*/ 483106 h 793551"/>
              <a:gd name="connsiteX16" fmla="*/ 639961 w 793551"/>
              <a:gd name="connsiteY16" fmla="*/ 460771 h 793551"/>
              <a:gd name="connsiteX17" fmla="*/ 627162 w 793551"/>
              <a:gd name="connsiteY17" fmla="*/ 447972 h 793551"/>
              <a:gd name="connsiteX18" fmla="*/ 625485 w 793551"/>
              <a:gd name="connsiteY18" fmla="*/ 447972 h 793551"/>
              <a:gd name="connsiteX19" fmla="*/ 616141 w 793551"/>
              <a:gd name="connsiteY19" fmla="*/ 452030 h 793551"/>
              <a:gd name="connsiteX20" fmla="*/ 458301 w 793551"/>
              <a:gd name="connsiteY20" fmla="*/ 621133 h 793551"/>
              <a:gd name="connsiteX21" fmla="*/ 447972 w 793551"/>
              <a:gd name="connsiteY21" fmla="*/ 647346 h 793551"/>
              <a:gd name="connsiteX22" fmla="*/ 447972 w 793551"/>
              <a:gd name="connsiteY22" fmla="*/ 767953 h 793551"/>
              <a:gd name="connsiteX23" fmla="*/ 575965 w 793551"/>
              <a:gd name="connsiteY23" fmla="*/ 767953 h 793551"/>
              <a:gd name="connsiteX24" fmla="*/ 575965 w 793551"/>
              <a:gd name="connsiteY24" fmla="*/ 750763 h 793551"/>
              <a:gd name="connsiteX25" fmla="*/ 594703 w 793551"/>
              <a:gd name="connsiteY25" fmla="*/ 705582 h 793551"/>
              <a:gd name="connsiteX26" fmla="*/ 693602 w 793551"/>
              <a:gd name="connsiteY26" fmla="*/ 606683 h 793551"/>
              <a:gd name="connsiteX27" fmla="*/ 767953 w 793551"/>
              <a:gd name="connsiteY27" fmla="*/ 470307 h 793551"/>
              <a:gd name="connsiteX28" fmla="*/ 767953 w 793551"/>
              <a:gd name="connsiteY28" fmla="*/ 255984 h 793551"/>
              <a:gd name="connsiteX29" fmla="*/ 742355 w 793551"/>
              <a:gd name="connsiteY29" fmla="*/ 230385 h 793551"/>
              <a:gd name="connsiteX30" fmla="*/ 51197 w 793551"/>
              <a:gd name="connsiteY30" fmla="*/ 230385 h 793551"/>
              <a:gd name="connsiteX31" fmla="*/ 25598 w 793551"/>
              <a:gd name="connsiteY31" fmla="*/ 255984 h 793551"/>
              <a:gd name="connsiteX32" fmla="*/ 25598 w 793551"/>
              <a:gd name="connsiteY32" fmla="*/ 470307 h 793551"/>
              <a:gd name="connsiteX33" fmla="*/ 99949 w 793551"/>
              <a:gd name="connsiteY33" fmla="*/ 606683 h 793551"/>
              <a:gd name="connsiteX34" fmla="*/ 198849 w 793551"/>
              <a:gd name="connsiteY34" fmla="*/ 705518 h 793551"/>
              <a:gd name="connsiteX35" fmla="*/ 217587 w 793551"/>
              <a:gd name="connsiteY35" fmla="*/ 750763 h 793551"/>
              <a:gd name="connsiteX36" fmla="*/ 217587 w 793551"/>
              <a:gd name="connsiteY36" fmla="*/ 767953 h 793551"/>
              <a:gd name="connsiteX37" fmla="*/ 345579 w 793551"/>
              <a:gd name="connsiteY37" fmla="*/ 767953 h 793551"/>
              <a:gd name="connsiteX38" fmla="*/ 345579 w 793551"/>
              <a:gd name="connsiteY38" fmla="*/ 647346 h 793551"/>
              <a:gd name="connsiteX39" fmla="*/ 335250 w 793551"/>
              <a:gd name="connsiteY39" fmla="*/ 621133 h 793551"/>
              <a:gd name="connsiteX40" fmla="*/ 177423 w 793551"/>
              <a:gd name="connsiteY40" fmla="*/ 452030 h 793551"/>
              <a:gd name="connsiteX41" fmla="*/ 168067 w 793551"/>
              <a:gd name="connsiteY41" fmla="*/ 447972 h 793551"/>
              <a:gd name="connsiteX42" fmla="*/ 166390 w 793551"/>
              <a:gd name="connsiteY42" fmla="*/ 447972 h 793551"/>
              <a:gd name="connsiteX43" fmla="*/ 153591 w 793551"/>
              <a:gd name="connsiteY43" fmla="*/ 460771 h 793551"/>
              <a:gd name="connsiteX44" fmla="*/ 153591 w 793551"/>
              <a:gd name="connsiteY44" fmla="*/ 483106 h 793551"/>
              <a:gd name="connsiteX45" fmla="*/ 240446 w 793551"/>
              <a:gd name="connsiteY45" fmla="*/ 593653 h 793551"/>
              <a:gd name="connsiteX46" fmla="*/ 220326 w 793551"/>
              <a:gd name="connsiteY46" fmla="*/ 609473 h 793551"/>
              <a:gd name="connsiteX47" fmla="*/ 79534 w 793551"/>
              <a:gd name="connsiteY47" fmla="*/ 430284 h 793551"/>
              <a:gd name="connsiteX48" fmla="*/ 76795 w 793551"/>
              <a:gd name="connsiteY48" fmla="*/ 422374 h 793551"/>
              <a:gd name="connsiteX49" fmla="*/ 76795 w 793551"/>
              <a:gd name="connsiteY49" fmla="*/ 255984 h 793551"/>
              <a:gd name="connsiteX50" fmla="*/ 51197 w 793551"/>
              <a:gd name="connsiteY50" fmla="*/ 230385 h 793551"/>
              <a:gd name="connsiteX51" fmla="*/ 639961 w 793551"/>
              <a:gd name="connsiteY51" fmla="*/ 217586 h 793551"/>
              <a:gd name="connsiteX52" fmla="*/ 665559 w 793551"/>
              <a:gd name="connsiteY52" fmla="*/ 217586 h 793551"/>
              <a:gd name="connsiteX53" fmla="*/ 665559 w 793551"/>
              <a:gd name="connsiteY53" fmla="*/ 345578 h 793551"/>
              <a:gd name="connsiteX54" fmla="*/ 639961 w 793551"/>
              <a:gd name="connsiteY54" fmla="*/ 345578 h 793551"/>
              <a:gd name="connsiteX55" fmla="*/ 383977 w 793551"/>
              <a:gd name="connsiteY55" fmla="*/ 217586 h 793551"/>
              <a:gd name="connsiteX56" fmla="*/ 409575 w 793551"/>
              <a:gd name="connsiteY56" fmla="*/ 217586 h 793551"/>
              <a:gd name="connsiteX57" fmla="*/ 409575 w 793551"/>
              <a:gd name="connsiteY57" fmla="*/ 230385 h 793551"/>
              <a:gd name="connsiteX58" fmla="*/ 447973 w 793551"/>
              <a:gd name="connsiteY58" fmla="*/ 268783 h 793551"/>
              <a:gd name="connsiteX59" fmla="*/ 447973 w 793551"/>
              <a:gd name="connsiteY59" fmla="*/ 281582 h 793551"/>
              <a:gd name="connsiteX60" fmla="*/ 422374 w 793551"/>
              <a:gd name="connsiteY60" fmla="*/ 281582 h 793551"/>
              <a:gd name="connsiteX61" fmla="*/ 422374 w 793551"/>
              <a:gd name="connsiteY61" fmla="*/ 268783 h 793551"/>
              <a:gd name="connsiteX62" fmla="*/ 409575 w 793551"/>
              <a:gd name="connsiteY62" fmla="*/ 255984 h 793551"/>
              <a:gd name="connsiteX63" fmla="*/ 409575 w 793551"/>
              <a:gd name="connsiteY63" fmla="*/ 294381 h 793551"/>
              <a:gd name="connsiteX64" fmla="*/ 447973 w 793551"/>
              <a:gd name="connsiteY64" fmla="*/ 332779 h 793551"/>
              <a:gd name="connsiteX65" fmla="*/ 447973 w 793551"/>
              <a:gd name="connsiteY65" fmla="*/ 345578 h 793551"/>
              <a:gd name="connsiteX66" fmla="*/ 409575 w 793551"/>
              <a:gd name="connsiteY66" fmla="*/ 383976 h 793551"/>
              <a:gd name="connsiteX67" fmla="*/ 409575 w 793551"/>
              <a:gd name="connsiteY67" fmla="*/ 396775 h 793551"/>
              <a:gd name="connsiteX68" fmla="*/ 383977 w 793551"/>
              <a:gd name="connsiteY68" fmla="*/ 396775 h 793551"/>
              <a:gd name="connsiteX69" fmla="*/ 383977 w 793551"/>
              <a:gd name="connsiteY69" fmla="*/ 383976 h 793551"/>
              <a:gd name="connsiteX70" fmla="*/ 345579 w 793551"/>
              <a:gd name="connsiteY70" fmla="*/ 345578 h 793551"/>
              <a:gd name="connsiteX71" fmla="*/ 345579 w 793551"/>
              <a:gd name="connsiteY71" fmla="*/ 332779 h 793551"/>
              <a:gd name="connsiteX72" fmla="*/ 371177 w 793551"/>
              <a:gd name="connsiteY72" fmla="*/ 332779 h 793551"/>
              <a:gd name="connsiteX73" fmla="*/ 371177 w 793551"/>
              <a:gd name="connsiteY73" fmla="*/ 345578 h 793551"/>
              <a:gd name="connsiteX74" fmla="*/ 383977 w 793551"/>
              <a:gd name="connsiteY74" fmla="*/ 358377 h 793551"/>
              <a:gd name="connsiteX75" fmla="*/ 383977 w 793551"/>
              <a:gd name="connsiteY75" fmla="*/ 319980 h 793551"/>
              <a:gd name="connsiteX76" fmla="*/ 345579 w 793551"/>
              <a:gd name="connsiteY76" fmla="*/ 281582 h 793551"/>
              <a:gd name="connsiteX77" fmla="*/ 345579 w 793551"/>
              <a:gd name="connsiteY77" fmla="*/ 268783 h 793551"/>
              <a:gd name="connsiteX78" fmla="*/ 383977 w 793551"/>
              <a:gd name="connsiteY78" fmla="*/ 230385 h 793551"/>
              <a:gd name="connsiteX79" fmla="*/ 127992 w 793551"/>
              <a:gd name="connsiteY79" fmla="*/ 217586 h 793551"/>
              <a:gd name="connsiteX80" fmla="*/ 153590 w 793551"/>
              <a:gd name="connsiteY80" fmla="*/ 217586 h 793551"/>
              <a:gd name="connsiteX81" fmla="*/ 153590 w 793551"/>
              <a:gd name="connsiteY81" fmla="*/ 345578 h 793551"/>
              <a:gd name="connsiteX82" fmla="*/ 127992 w 793551"/>
              <a:gd name="connsiteY82" fmla="*/ 345578 h 793551"/>
              <a:gd name="connsiteX83" fmla="*/ 742355 w 793551"/>
              <a:gd name="connsiteY83" fmla="*/ 204787 h 793551"/>
              <a:gd name="connsiteX84" fmla="*/ 793551 w 793551"/>
              <a:gd name="connsiteY84" fmla="*/ 255984 h 793551"/>
              <a:gd name="connsiteX85" fmla="*/ 793551 w 793551"/>
              <a:gd name="connsiteY85" fmla="*/ 473571 h 793551"/>
              <a:gd name="connsiteX86" fmla="*/ 791990 w 793551"/>
              <a:gd name="connsiteY86" fmla="*/ 479701 h 793551"/>
              <a:gd name="connsiteX87" fmla="*/ 715195 w 793551"/>
              <a:gd name="connsiteY87" fmla="*/ 620493 h 793551"/>
              <a:gd name="connsiteX88" fmla="*/ 713006 w 793551"/>
              <a:gd name="connsiteY88" fmla="*/ 623411 h 793551"/>
              <a:gd name="connsiteX89" fmla="*/ 612801 w 793551"/>
              <a:gd name="connsiteY89" fmla="*/ 723616 h 793551"/>
              <a:gd name="connsiteX90" fmla="*/ 601563 w 793551"/>
              <a:gd name="connsiteY90" fmla="*/ 750763 h 793551"/>
              <a:gd name="connsiteX91" fmla="*/ 601563 w 793551"/>
              <a:gd name="connsiteY91" fmla="*/ 780752 h 793551"/>
              <a:gd name="connsiteX92" fmla="*/ 588764 w 793551"/>
              <a:gd name="connsiteY92" fmla="*/ 793551 h 793551"/>
              <a:gd name="connsiteX93" fmla="*/ 435173 w 793551"/>
              <a:gd name="connsiteY93" fmla="*/ 793551 h 793551"/>
              <a:gd name="connsiteX94" fmla="*/ 422374 w 793551"/>
              <a:gd name="connsiteY94" fmla="*/ 780752 h 793551"/>
              <a:gd name="connsiteX95" fmla="*/ 422374 w 793551"/>
              <a:gd name="connsiteY95" fmla="*/ 647346 h 793551"/>
              <a:gd name="connsiteX96" fmla="*/ 439589 w 793551"/>
              <a:gd name="connsiteY96" fmla="*/ 603675 h 793551"/>
              <a:gd name="connsiteX97" fmla="*/ 597416 w 793551"/>
              <a:gd name="connsiteY97" fmla="*/ 434571 h 793551"/>
              <a:gd name="connsiteX98" fmla="*/ 625485 w 793551"/>
              <a:gd name="connsiteY98" fmla="*/ 422374 h 793551"/>
              <a:gd name="connsiteX99" fmla="*/ 627162 w 793551"/>
              <a:gd name="connsiteY99" fmla="*/ 422374 h 793551"/>
              <a:gd name="connsiteX100" fmla="*/ 664510 w 793551"/>
              <a:gd name="connsiteY100" fmla="*/ 451812 h 793551"/>
              <a:gd name="connsiteX101" fmla="*/ 691158 w 793551"/>
              <a:gd name="connsiteY101" fmla="*/ 417945 h 793551"/>
              <a:gd name="connsiteX102" fmla="*/ 691158 w 793551"/>
              <a:gd name="connsiteY102" fmla="*/ 255984 h 793551"/>
              <a:gd name="connsiteX103" fmla="*/ 742355 w 793551"/>
              <a:gd name="connsiteY103" fmla="*/ 204787 h 793551"/>
              <a:gd name="connsiteX104" fmla="*/ 396775 w 793551"/>
              <a:gd name="connsiteY104" fmla="*/ 204787 h 793551"/>
              <a:gd name="connsiteX105" fmla="*/ 294381 w 793551"/>
              <a:gd name="connsiteY105" fmla="*/ 307181 h 793551"/>
              <a:gd name="connsiteX106" fmla="*/ 396775 w 793551"/>
              <a:gd name="connsiteY106" fmla="*/ 409575 h 793551"/>
              <a:gd name="connsiteX107" fmla="*/ 499169 w 793551"/>
              <a:gd name="connsiteY107" fmla="*/ 307181 h 793551"/>
              <a:gd name="connsiteX108" fmla="*/ 396775 w 793551"/>
              <a:gd name="connsiteY108" fmla="*/ 204787 h 793551"/>
              <a:gd name="connsiteX109" fmla="*/ 51197 w 793551"/>
              <a:gd name="connsiteY109" fmla="*/ 204787 h 793551"/>
              <a:gd name="connsiteX110" fmla="*/ 102394 w 793551"/>
              <a:gd name="connsiteY110" fmla="*/ 255984 h 793551"/>
              <a:gd name="connsiteX111" fmla="*/ 102394 w 793551"/>
              <a:gd name="connsiteY111" fmla="*/ 417945 h 793551"/>
              <a:gd name="connsiteX112" fmla="*/ 129042 w 793551"/>
              <a:gd name="connsiteY112" fmla="*/ 451812 h 793551"/>
              <a:gd name="connsiteX113" fmla="*/ 166390 w 793551"/>
              <a:gd name="connsiteY113" fmla="*/ 422374 h 793551"/>
              <a:gd name="connsiteX114" fmla="*/ 168067 w 793551"/>
              <a:gd name="connsiteY114" fmla="*/ 422374 h 793551"/>
              <a:gd name="connsiteX115" fmla="*/ 196135 w 793551"/>
              <a:gd name="connsiteY115" fmla="*/ 434571 h 793551"/>
              <a:gd name="connsiteX116" fmla="*/ 353962 w 793551"/>
              <a:gd name="connsiteY116" fmla="*/ 603675 h 793551"/>
              <a:gd name="connsiteX117" fmla="*/ 371177 w 793551"/>
              <a:gd name="connsiteY117" fmla="*/ 647346 h 793551"/>
              <a:gd name="connsiteX118" fmla="*/ 371177 w 793551"/>
              <a:gd name="connsiteY118" fmla="*/ 780752 h 793551"/>
              <a:gd name="connsiteX119" fmla="*/ 358378 w 793551"/>
              <a:gd name="connsiteY119" fmla="*/ 793551 h 793551"/>
              <a:gd name="connsiteX120" fmla="*/ 204788 w 793551"/>
              <a:gd name="connsiteY120" fmla="*/ 793551 h 793551"/>
              <a:gd name="connsiteX121" fmla="*/ 191988 w 793551"/>
              <a:gd name="connsiteY121" fmla="*/ 780752 h 793551"/>
              <a:gd name="connsiteX122" fmla="*/ 191988 w 793551"/>
              <a:gd name="connsiteY122" fmla="*/ 750763 h 793551"/>
              <a:gd name="connsiteX123" fmla="*/ 180751 w 793551"/>
              <a:gd name="connsiteY123" fmla="*/ 723616 h 793551"/>
              <a:gd name="connsiteX124" fmla="*/ 80545 w 793551"/>
              <a:gd name="connsiteY124" fmla="*/ 623411 h 793551"/>
              <a:gd name="connsiteX125" fmla="*/ 78357 w 793551"/>
              <a:gd name="connsiteY125" fmla="*/ 620493 h 793551"/>
              <a:gd name="connsiteX126" fmla="*/ 1562 w 793551"/>
              <a:gd name="connsiteY126" fmla="*/ 479701 h 793551"/>
              <a:gd name="connsiteX127" fmla="*/ 0 w 793551"/>
              <a:gd name="connsiteY127" fmla="*/ 473571 h 793551"/>
              <a:gd name="connsiteX128" fmla="*/ 0 w 793551"/>
              <a:gd name="connsiteY128" fmla="*/ 255984 h 793551"/>
              <a:gd name="connsiteX129" fmla="*/ 51197 w 793551"/>
              <a:gd name="connsiteY129" fmla="*/ 204787 h 793551"/>
              <a:gd name="connsiteX130" fmla="*/ 396775 w 793551"/>
              <a:gd name="connsiteY130" fmla="*/ 179189 h 793551"/>
              <a:gd name="connsiteX131" fmla="*/ 524767 w 793551"/>
              <a:gd name="connsiteY131" fmla="*/ 307181 h 793551"/>
              <a:gd name="connsiteX132" fmla="*/ 396775 w 793551"/>
              <a:gd name="connsiteY132" fmla="*/ 435173 h 793551"/>
              <a:gd name="connsiteX133" fmla="*/ 268783 w 793551"/>
              <a:gd name="connsiteY133" fmla="*/ 307181 h 793551"/>
              <a:gd name="connsiteX134" fmla="*/ 396775 w 793551"/>
              <a:gd name="connsiteY134" fmla="*/ 179189 h 793551"/>
              <a:gd name="connsiteX135" fmla="*/ 639961 w 793551"/>
              <a:gd name="connsiteY135" fmla="*/ 166390 h 793551"/>
              <a:gd name="connsiteX136" fmla="*/ 665559 w 793551"/>
              <a:gd name="connsiteY136" fmla="*/ 166390 h 793551"/>
              <a:gd name="connsiteX137" fmla="*/ 665559 w 793551"/>
              <a:gd name="connsiteY137" fmla="*/ 191988 h 793551"/>
              <a:gd name="connsiteX138" fmla="*/ 639961 w 793551"/>
              <a:gd name="connsiteY138" fmla="*/ 191988 h 793551"/>
              <a:gd name="connsiteX139" fmla="*/ 127992 w 793551"/>
              <a:gd name="connsiteY139" fmla="*/ 166390 h 793551"/>
              <a:gd name="connsiteX140" fmla="*/ 153590 w 793551"/>
              <a:gd name="connsiteY140" fmla="*/ 166390 h 793551"/>
              <a:gd name="connsiteX141" fmla="*/ 153590 w 793551"/>
              <a:gd name="connsiteY141" fmla="*/ 191988 h 793551"/>
              <a:gd name="connsiteX142" fmla="*/ 127992 w 793551"/>
              <a:gd name="connsiteY142" fmla="*/ 191988 h 793551"/>
              <a:gd name="connsiteX143" fmla="*/ 337579 w 793551"/>
              <a:gd name="connsiteY143" fmla="*/ 153591 h 793551"/>
              <a:gd name="connsiteX144" fmla="*/ 308461 w 793551"/>
              <a:gd name="connsiteY144" fmla="*/ 179048 h 793551"/>
              <a:gd name="connsiteX145" fmla="*/ 308474 w 793551"/>
              <a:gd name="connsiteY145" fmla="*/ 179074 h 793551"/>
              <a:gd name="connsiteX146" fmla="*/ 287483 w 793551"/>
              <a:gd name="connsiteY146" fmla="*/ 445298 h 793551"/>
              <a:gd name="connsiteX147" fmla="*/ 320505 w 793551"/>
              <a:gd name="connsiteY147" fmla="*/ 460772 h 793551"/>
              <a:gd name="connsiteX148" fmla="*/ 473046 w 793551"/>
              <a:gd name="connsiteY148" fmla="*/ 460772 h 793551"/>
              <a:gd name="connsiteX149" fmla="*/ 506081 w 793551"/>
              <a:gd name="connsiteY149" fmla="*/ 445298 h 793551"/>
              <a:gd name="connsiteX150" fmla="*/ 485090 w 793551"/>
              <a:gd name="connsiteY150" fmla="*/ 179074 h 793551"/>
              <a:gd name="connsiteX151" fmla="*/ 455959 w 793551"/>
              <a:gd name="connsiteY151" fmla="*/ 153591 h 793551"/>
              <a:gd name="connsiteX152" fmla="*/ 588764 w 793551"/>
              <a:gd name="connsiteY152" fmla="*/ 63996 h 793551"/>
              <a:gd name="connsiteX153" fmla="*/ 614362 w 793551"/>
              <a:gd name="connsiteY153" fmla="*/ 63996 h 793551"/>
              <a:gd name="connsiteX154" fmla="*/ 614362 w 793551"/>
              <a:gd name="connsiteY154" fmla="*/ 191988 h 793551"/>
              <a:gd name="connsiteX155" fmla="*/ 588764 w 793551"/>
              <a:gd name="connsiteY155" fmla="*/ 191988 h 793551"/>
              <a:gd name="connsiteX156" fmla="*/ 179189 w 793551"/>
              <a:gd name="connsiteY156" fmla="*/ 63996 h 793551"/>
              <a:gd name="connsiteX157" fmla="*/ 204787 w 793551"/>
              <a:gd name="connsiteY157" fmla="*/ 63996 h 793551"/>
              <a:gd name="connsiteX158" fmla="*/ 204787 w 793551"/>
              <a:gd name="connsiteY158" fmla="*/ 191988 h 793551"/>
              <a:gd name="connsiteX159" fmla="*/ 179189 w 793551"/>
              <a:gd name="connsiteY159" fmla="*/ 191988 h 793551"/>
              <a:gd name="connsiteX160" fmla="*/ 396789 w 793551"/>
              <a:gd name="connsiteY160" fmla="*/ 26079 h 793551"/>
              <a:gd name="connsiteX161" fmla="*/ 362141 w 793551"/>
              <a:gd name="connsiteY161" fmla="*/ 39959 h 793551"/>
              <a:gd name="connsiteX162" fmla="*/ 354640 w 793551"/>
              <a:gd name="connsiteY162" fmla="*/ 47459 h 793551"/>
              <a:gd name="connsiteX163" fmla="*/ 336542 w 793551"/>
              <a:gd name="connsiteY163" fmla="*/ 47459 h 793551"/>
              <a:gd name="connsiteX164" fmla="*/ 332703 w 793551"/>
              <a:gd name="connsiteY164" fmla="*/ 43620 h 793551"/>
              <a:gd name="connsiteX165" fmla="*/ 307258 w 793551"/>
              <a:gd name="connsiteY165" fmla="*/ 43620 h 793551"/>
              <a:gd name="connsiteX166" fmla="*/ 304365 w 793551"/>
              <a:gd name="connsiteY166" fmla="*/ 65276 h 793551"/>
              <a:gd name="connsiteX167" fmla="*/ 340203 w 793551"/>
              <a:gd name="connsiteY167" fmla="*/ 127992 h 793551"/>
              <a:gd name="connsiteX168" fmla="*/ 352273 w 793551"/>
              <a:gd name="connsiteY168" fmla="*/ 127992 h 793551"/>
              <a:gd name="connsiteX169" fmla="*/ 333688 w 793551"/>
              <a:gd name="connsiteY169" fmla="*/ 81557 h 793551"/>
              <a:gd name="connsiteX170" fmla="*/ 357469 w 793551"/>
              <a:gd name="connsiteY170" fmla="*/ 72034 h 793551"/>
              <a:gd name="connsiteX171" fmla="*/ 379842 w 793551"/>
              <a:gd name="connsiteY171" fmla="*/ 127992 h 793551"/>
              <a:gd name="connsiteX172" fmla="*/ 383976 w 793551"/>
              <a:gd name="connsiteY172" fmla="*/ 127992 h 793551"/>
              <a:gd name="connsiteX173" fmla="*/ 383976 w 793551"/>
              <a:gd name="connsiteY173" fmla="*/ 51197 h 793551"/>
              <a:gd name="connsiteX174" fmla="*/ 409575 w 793551"/>
              <a:gd name="connsiteY174" fmla="*/ 51197 h 793551"/>
              <a:gd name="connsiteX175" fmla="*/ 409575 w 793551"/>
              <a:gd name="connsiteY175" fmla="*/ 127992 h 793551"/>
              <a:gd name="connsiteX176" fmla="*/ 413709 w 793551"/>
              <a:gd name="connsiteY176" fmla="*/ 127992 h 793551"/>
              <a:gd name="connsiteX177" fmla="*/ 436082 w 793551"/>
              <a:gd name="connsiteY177" fmla="*/ 72034 h 793551"/>
              <a:gd name="connsiteX178" fmla="*/ 459863 w 793551"/>
              <a:gd name="connsiteY178" fmla="*/ 81557 h 793551"/>
              <a:gd name="connsiteX179" fmla="*/ 441278 w 793551"/>
              <a:gd name="connsiteY179" fmla="*/ 127992 h 793551"/>
              <a:gd name="connsiteX180" fmla="*/ 453348 w 793551"/>
              <a:gd name="connsiteY180" fmla="*/ 127992 h 793551"/>
              <a:gd name="connsiteX181" fmla="*/ 489186 w 793551"/>
              <a:gd name="connsiteY181" fmla="*/ 65276 h 793551"/>
              <a:gd name="connsiteX182" fmla="*/ 486319 w 793551"/>
              <a:gd name="connsiteY182" fmla="*/ 43620 h 793551"/>
              <a:gd name="connsiteX183" fmla="*/ 460874 w 793551"/>
              <a:gd name="connsiteY183" fmla="*/ 43620 h 793551"/>
              <a:gd name="connsiteX184" fmla="*/ 457034 w 793551"/>
              <a:gd name="connsiteY184" fmla="*/ 47459 h 793551"/>
              <a:gd name="connsiteX185" fmla="*/ 438936 w 793551"/>
              <a:gd name="connsiteY185" fmla="*/ 47459 h 793551"/>
              <a:gd name="connsiteX186" fmla="*/ 431436 w 793551"/>
              <a:gd name="connsiteY186" fmla="*/ 39959 h 793551"/>
              <a:gd name="connsiteX187" fmla="*/ 396789 w 793551"/>
              <a:gd name="connsiteY187" fmla="*/ 26079 h 793551"/>
              <a:gd name="connsiteX188" fmla="*/ 588764 w 793551"/>
              <a:gd name="connsiteY188" fmla="*/ 12799 h 793551"/>
              <a:gd name="connsiteX189" fmla="*/ 614362 w 793551"/>
              <a:gd name="connsiteY189" fmla="*/ 12799 h 793551"/>
              <a:gd name="connsiteX190" fmla="*/ 614362 w 793551"/>
              <a:gd name="connsiteY190" fmla="*/ 38397 h 793551"/>
              <a:gd name="connsiteX191" fmla="*/ 588764 w 793551"/>
              <a:gd name="connsiteY191" fmla="*/ 38397 h 793551"/>
              <a:gd name="connsiteX192" fmla="*/ 179189 w 793551"/>
              <a:gd name="connsiteY192" fmla="*/ 12799 h 793551"/>
              <a:gd name="connsiteX193" fmla="*/ 204787 w 793551"/>
              <a:gd name="connsiteY193" fmla="*/ 12799 h 793551"/>
              <a:gd name="connsiteX194" fmla="*/ 204787 w 793551"/>
              <a:gd name="connsiteY194" fmla="*/ 38397 h 793551"/>
              <a:gd name="connsiteX195" fmla="*/ 179189 w 793551"/>
              <a:gd name="connsiteY195" fmla="*/ 38397 h 793551"/>
              <a:gd name="connsiteX196" fmla="*/ 396776 w 793551"/>
              <a:gd name="connsiteY196" fmla="*/ 0 h 793551"/>
              <a:gd name="connsiteX197" fmla="*/ 448408 w 793551"/>
              <a:gd name="connsiteY197" fmla="*/ 20747 h 793551"/>
              <a:gd name="connsiteX198" fmla="*/ 495152 w 793551"/>
              <a:gd name="connsiteY198" fmla="*/ 18493 h 793551"/>
              <a:gd name="connsiteX199" fmla="*/ 511418 w 793551"/>
              <a:gd name="connsiteY199" fmla="*/ 77960 h 793551"/>
              <a:gd name="connsiteX200" fmla="*/ 477078 w 793551"/>
              <a:gd name="connsiteY200" fmla="*/ 138052 h 793551"/>
              <a:gd name="connsiteX201" fmla="*/ 501947 w 793551"/>
              <a:gd name="connsiteY201" fmla="*/ 159811 h 793551"/>
              <a:gd name="connsiteX202" fmla="*/ 525728 w 793551"/>
              <a:gd name="connsiteY202" fmla="*/ 461693 h 793551"/>
              <a:gd name="connsiteX203" fmla="*/ 473046 w 793551"/>
              <a:gd name="connsiteY203" fmla="*/ 486370 h 793551"/>
              <a:gd name="connsiteX204" fmla="*/ 320505 w 793551"/>
              <a:gd name="connsiteY204" fmla="*/ 486370 h 793551"/>
              <a:gd name="connsiteX205" fmla="*/ 267823 w 793551"/>
              <a:gd name="connsiteY205" fmla="*/ 461719 h 793551"/>
              <a:gd name="connsiteX206" fmla="*/ 291630 w 793551"/>
              <a:gd name="connsiteY206" fmla="*/ 159811 h 793551"/>
              <a:gd name="connsiteX207" fmla="*/ 316473 w 793551"/>
              <a:gd name="connsiteY207" fmla="*/ 138052 h 793551"/>
              <a:gd name="connsiteX208" fmla="*/ 282133 w 793551"/>
              <a:gd name="connsiteY208" fmla="*/ 77960 h 793551"/>
              <a:gd name="connsiteX209" fmla="*/ 284387 w 793551"/>
              <a:gd name="connsiteY209" fmla="*/ 31216 h 793551"/>
              <a:gd name="connsiteX210" fmla="*/ 345143 w 793551"/>
              <a:gd name="connsiteY210" fmla="*/ 20747 h 793551"/>
              <a:gd name="connsiteX211" fmla="*/ 396776 w 793551"/>
              <a:gd name="connsiteY211" fmla="*/ 0 h 793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793551" h="793551">
                <a:moveTo>
                  <a:pt x="409575" y="319980"/>
                </a:moveTo>
                <a:lnTo>
                  <a:pt x="409575" y="358377"/>
                </a:lnTo>
                <a:cubicBezTo>
                  <a:pt x="416644" y="358377"/>
                  <a:pt x="422374" y="352647"/>
                  <a:pt x="422374" y="345578"/>
                </a:cubicBezTo>
                <a:lnTo>
                  <a:pt x="422374" y="332779"/>
                </a:lnTo>
                <a:cubicBezTo>
                  <a:pt x="422374" y="325710"/>
                  <a:pt x="416644" y="319980"/>
                  <a:pt x="409575" y="319980"/>
                </a:cubicBezTo>
                <a:close/>
                <a:moveTo>
                  <a:pt x="383977" y="255984"/>
                </a:moveTo>
                <a:cubicBezTo>
                  <a:pt x="376908" y="255984"/>
                  <a:pt x="371177" y="261714"/>
                  <a:pt x="371177" y="268783"/>
                </a:cubicBezTo>
                <a:lnTo>
                  <a:pt x="371177" y="281582"/>
                </a:lnTo>
                <a:cubicBezTo>
                  <a:pt x="371177" y="288651"/>
                  <a:pt x="376908" y="294381"/>
                  <a:pt x="383977" y="294381"/>
                </a:cubicBezTo>
                <a:close/>
                <a:moveTo>
                  <a:pt x="742355" y="230385"/>
                </a:moveTo>
                <a:cubicBezTo>
                  <a:pt x="728217" y="230385"/>
                  <a:pt x="716756" y="241846"/>
                  <a:pt x="716756" y="255984"/>
                </a:cubicBezTo>
                <a:lnTo>
                  <a:pt x="716756" y="422374"/>
                </a:lnTo>
                <a:cubicBezTo>
                  <a:pt x="716755" y="425243"/>
                  <a:pt x="715791" y="428029"/>
                  <a:pt x="714017" y="430284"/>
                </a:cubicBezTo>
                <a:lnTo>
                  <a:pt x="573226" y="609473"/>
                </a:lnTo>
                <a:lnTo>
                  <a:pt x="553105" y="593653"/>
                </a:lnTo>
                <a:lnTo>
                  <a:pt x="639961" y="483106"/>
                </a:lnTo>
                <a:lnTo>
                  <a:pt x="639961" y="460771"/>
                </a:lnTo>
                <a:cubicBezTo>
                  <a:pt x="639961" y="453703"/>
                  <a:pt x="634230" y="447972"/>
                  <a:pt x="627162" y="447972"/>
                </a:cubicBezTo>
                <a:lnTo>
                  <a:pt x="625485" y="447972"/>
                </a:lnTo>
                <a:cubicBezTo>
                  <a:pt x="621943" y="447974"/>
                  <a:pt x="618560" y="449443"/>
                  <a:pt x="616141" y="452030"/>
                </a:cubicBezTo>
                <a:lnTo>
                  <a:pt x="458301" y="621133"/>
                </a:lnTo>
                <a:cubicBezTo>
                  <a:pt x="451655" y="628242"/>
                  <a:pt x="447962" y="637613"/>
                  <a:pt x="447972" y="647346"/>
                </a:cubicBezTo>
                <a:lnTo>
                  <a:pt x="447972" y="767953"/>
                </a:lnTo>
                <a:lnTo>
                  <a:pt x="575965" y="767953"/>
                </a:lnTo>
                <a:lnTo>
                  <a:pt x="575965" y="750763"/>
                </a:lnTo>
                <a:cubicBezTo>
                  <a:pt x="575934" y="733806"/>
                  <a:pt x="582680" y="717540"/>
                  <a:pt x="594703" y="705582"/>
                </a:cubicBezTo>
                <a:lnTo>
                  <a:pt x="693602" y="606683"/>
                </a:lnTo>
                <a:lnTo>
                  <a:pt x="767953" y="470307"/>
                </a:lnTo>
                <a:lnTo>
                  <a:pt x="767953" y="255984"/>
                </a:lnTo>
                <a:cubicBezTo>
                  <a:pt x="767953" y="241846"/>
                  <a:pt x="756492" y="230385"/>
                  <a:pt x="742355" y="230385"/>
                </a:cubicBezTo>
                <a:close/>
                <a:moveTo>
                  <a:pt x="51197" y="230385"/>
                </a:moveTo>
                <a:cubicBezTo>
                  <a:pt x="37059" y="230385"/>
                  <a:pt x="25598" y="241846"/>
                  <a:pt x="25598" y="255984"/>
                </a:cubicBezTo>
                <a:lnTo>
                  <a:pt x="25598" y="470307"/>
                </a:lnTo>
                <a:lnTo>
                  <a:pt x="99949" y="606683"/>
                </a:lnTo>
                <a:lnTo>
                  <a:pt x="198849" y="705518"/>
                </a:lnTo>
                <a:cubicBezTo>
                  <a:pt x="210887" y="717492"/>
                  <a:pt x="217635" y="733784"/>
                  <a:pt x="217587" y="750763"/>
                </a:cubicBezTo>
                <a:lnTo>
                  <a:pt x="217587" y="767953"/>
                </a:lnTo>
                <a:lnTo>
                  <a:pt x="345579" y="767953"/>
                </a:lnTo>
                <a:lnTo>
                  <a:pt x="345579" y="647346"/>
                </a:lnTo>
                <a:cubicBezTo>
                  <a:pt x="345589" y="637613"/>
                  <a:pt x="341897" y="628242"/>
                  <a:pt x="335250" y="621133"/>
                </a:cubicBezTo>
                <a:lnTo>
                  <a:pt x="177423" y="452030"/>
                </a:lnTo>
                <a:cubicBezTo>
                  <a:pt x="174994" y="449448"/>
                  <a:pt x="171610" y="447981"/>
                  <a:pt x="168067" y="447972"/>
                </a:cubicBezTo>
                <a:lnTo>
                  <a:pt x="166390" y="447972"/>
                </a:lnTo>
                <a:cubicBezTo>
                  <a:pt x="159321" y="447972"/>
                  <a:pt x="153591" y="453703"/>
                  <a:pt x="153591" y="460771"/>
                </a:cubicBezTo>
                <a:lnTo>
                  <a:pt x="153591" y="483106"/>
                </a:lnTo>
                <a:lnTo>
                  <a:pt x="240446" y="593653"/>
                </a:lnTo>
                <a:lnTo>
                  <a:pt x="220326" y="609473"/>
                </a:lnTo>
                <a:lnTo>
                  <a:pt x="79534" y="430284"/>
                </a:lnTo>
                <a:cubicBezTo>
                  <a:pt x="77761" y="428029"/>
                  <a:pt x="76796" y="425243"/>
                  <a:pt x="76795" y="422374"/>
                </a:cubicBezTo>
                <a:lnTo>
                  <a:pt x="76795" y="255984"/>
                </a:lnTo>
                <a:cubicBezTo>
                  <a:pt x="76795" y="241846"/>
                  <a:pt x="65335" y="230385"/>
                  <a:pt x="51197" y="230385"/>
                </a:cubicBezTo>
                <a:close/>
                <a:moveTo>
                  <a:pt x="639961" y="217586"/>
                </a:moveTo>
                <a:lnTo>
                  <a:pt x="665559" y="217586"/>
                </a:lnTo>
                <a:lnTo>
                  <a:pt x="665559" y="345578"/>
                </a:lnTo>
                <a:lnTo>
                  <a:pt x="639961" y="345578"/>
                </a:lnTo>
                <a:close/>
                <a:moveTo>
                  <a:pt x="383977" y="217586"/>
                </a:moveTo>
                <a:lnTo>
                  <a:pt x="409575" y="217586"/>
                </a:lnTo>
                <a:lnTo>
                  <a:pt x="409575" y="230385"/>
                </a:lnTo>
                <a:cubicBezTo>
                  <a:pt x="430782" y="230385"/>
                  <a:pt x="447973" y="247576"/>
                  <a:pt x="447973" y="268783"/>
                </a:cubicBezTo>
                <a:lnTo>
                  <a:pt x="447973" y="281582"/>
                </a:lnTo>
                <a:lnTo>
                  <a:pt x="422374" y="281582"/>
                </a:lnTo>
                <a:lnTo>
                  <a:pt x="422374" y="268783"/>
                </a:lnTo>
                <a:cubicBezTo>
                  <a:pt x="422374" y="261714"/>
                  <a:pt x="416644" y="255984"/>
                  <a:pt x="409575" y="255984"/>
                </a:cubicBezTo>
                <a:lnTo>
                  <a:pt x="409575" y="294381"/>
                </a:lnTo>
                <a:cubicBezTo>
                  <a:pt x="430782" y="294381"/>
                  <a:pt x="447973" y="311573"/>
                  <a:pt x="447973" y="332779"/>
                </a:cubicBezTo>
                <a:lnTo>
                  <a:pt x="447973" y="345578"/>
                </a:lnTo>
                <a:cubicBezTo>
                  <a:pt x="447973" y="366785"/>
                  <a:pt x="430782" y="383976"/>
                  <a:pt x="409575" y="383976"/>
                </a:cubicBezTo>
                <a:lnTo>
                  <a:pt x="409575" y="396775"/>
                </a:lnTo>
                <a:lnTo>
                  <a:pt x="383977" y="396775"/>
                </a:lnTo>
                <a:lnTo>
                  <a:pt x="383977" y="383976"/>
                </a:lnTo>
                <a:cubicBezTo>
                  <a:pt x="362770" y="383976"/>
                  <a:pt x="345579" y="366785"/>
                  <a:pt x="345579" y="345578"/>
                </a:cubicBezTo>
                <a:lnTo>
                  <a:pt x="345579" y="332779"/>
                </a:lnTo>
                <a:lnTo>
                  <a:pt x="371177" y="332779"/>
                </a:lnTo>
                <a:lnTo>
                  <a:pt x="371177" y="345578"/>
                </a:lnTo>
                <a:cubicBezTo>
                  <a:pt x="371177" y="352647"/>
                  <a:pt x="376908" y="358377"/>
                  <a:pt x="383977" y="358377"/>
                </a:cubicBezTo>
                <a:lnTo>
                  <a:pt x="383977" y="319980"/>
                </a:lnTo>
                <a:cubicBezTo>
                  <a:pt x="362770" y="319980"/>
                  <a:pt x="345579" y="302789"/>
                  <a:pt x="345579" y="281582"/>
                </a:cubicBezTo>
                <a:lnTo>
                  <a:pt x="345579" y="268783"/>
                </a:lnTo>
                <a:cubicBezTo>
                  <a:pt x="345579" y="247576"/>
                  <a:pt x="362770" y="230385"/>
                  <a:pt x="383977" y="230385"/>
                </a:cubicBezTo>
                <a:close/>
                <a:moveTo>
                  <a:pt x="127992" y="217586"/>
                </a:moveTo>
                <a:lnTo>
                  <a:pt x="153590" y="217586"/>
                </a:lnTo>
                <a:lnTo>
                  <a:pt x="153590" y="345578"/>
                </a:lnTo>
                <a:lnTo>
                  <a:pt x="127992" y="345578"/>
                </a:lnTo>
                <a:close/>
                <a:moveTo>
                  <a:pt x="742355" y="204787"/>
                </a:moveTo>
                <a:cubicBezTo>
                  <a:pt x="770630" y="204787"/>
                  <a:pt x="793551" y="227709"/>
                  <a:pt x="793551" y="255984"/>
                </a:cubicBezTo>
                <a:lnTo>
                  <a:pt x="793551" y="473571"/>
                </a:lnTo>
                <a:cubicBezTo>
                  <a:pt x="793552" y="475713"/>
                  <a:pt x="793015" y="477821"/>
                  <a:pt x="791990" y="479701"/>
                </a:cubicBezTo>
                <a:lnTo>
                  <a:pt x="715195" y="620493"/>
                </a:lnTo>
                <a:cubicBezTo>
                  <a:pt x="714604" y="621562"/>
                  <a:pt x="713867" y="622544"/>
                  <a:pt x="713006" y="623411"/>
                </a:cubicBezTo>
                <a:lnTo>
                  <a:pt x="612801" y="723616"/>
                </a:lnTo>
                <a:cubicBezTo>
                  <a:pt x="605628" y="730833"/>
                  <a:pt x="601590" y="740588"/>
                  <a:pt x="601563" y="750763"/>
                </a:cubicBezTo>
                <a:lnTo>
                  <a:pt x="601563" y="780752"/>
                </a:lnTo>
                <a:cubicBezTo>
                  <a:pt x="601563" y="787821"/>
                  <a:pt x="595833" y="793551"/>
                  <a:pt x="588764" y="793551"/>
                </a:cubicBezTo>
                <a:lnTo>
                  <a:pt x="435173" y="793551"/>
                </a:lnTo>
                <a:cubicBezTo>
                  <a:pt x="428104" y="793551"/>
                  <a:pt x="422374" y="787821"/>
                  <a:pt x="422374" y="780752"/>
                </a:cubicBezTo>
                <a:lnTo>
                  <a:pt x="422374" y="647346"/>
                </a:lnTo>
                <a:cubicBezTo>
                  <a:pt x="422354" y="631130"/>
                  <a:pt x="428510" y="615515"/>
                  <a:pt x="439589" y="603675"/>
                </a:cubicBezTo>
                <a:lnTo>
                  <a:pt x="597416" y="434571"/>
                </a:lnTo>
                <a:cubicBezTo>
                  <a:pt x="604688" y="426806"/>
                  <a:pt x="614846" y="422391"/>
                  <a:pt x="625485" y="422374"/>
                </a:cubicBezTo>
                <a:lnTo>
                  <a:pt x="627162" y="422374"/>
                </a:lnTo>
                <a:cubicBezTo>
                  <a:pt x="644921" y="422369"/>
                  <a:pt x="660366" y="434543"/>
                  <a:pt x="664510" y="451812"/>
                </a:cubicBezTo>
                <a:lnTo>
                  <a:pt x="691158" y="417945"/>
                </a:lnTo>
                <a:lnTo>
                  <a:pt x="691158" y="255984"/>
                </a:lnTo>
                <a:cubicBezTo>
                  <a:pt x="691158" y="227709"/>
                  <a:pt x="714079" y="204787"/>
                  <a:pt x="742355" y="204787"/>
                </a:cubicBezTo>
                <a:close/>
                <a:moveTo>
                  <a:pt x="396775" y="204787"/>
                </a:moveTo>
                <a:cubicBezTo>
                  <a:pt x="340251" y="204851"/>
                  <a:pt x="294445" y="250657"/>
                  <a:pt x="294381" y="307181"/>
                </a:cubicBezTo>
                <a:cubicBezTo>
                  <a:pt x="294381" y="363732"/>
                  <a:pt x="340225" y="409575"/>
                  <a:pt x="396775" y="409575"/>
                </a:cubicBezTo>
                <a:cubicBezTo>
                  <a:pt x="453326" y="409575"/>
                  <a:pt x="499169" y="363732"/>
                  <a:pt x="499169" y="307181"/>
                </a:cubicBezTo>
                <a:cubicBezTo>
                  <a:pt x="499169" y="250631"/>
                  <a:pt x="453326" y="204787"/>
                  <a:pt x="396775" y="204787"/>
                </a:cubicBezTo>
                <a:close/>
                <a:moveTo>
                  <a:pt x="51197" y="204787"/>
                </a:moveTo>
                <a:cubicBezTo>
                  <a:pt x="79472" y="204787"/>
                  <a:pt x="102394" y="227709"/>
                  <a:pt x="102394" y="255984"/>
                </a:cubicBezTo>
                <a:lnTo>
                  <a:pt x="102394" y="417945"/>
                </a:lnTo>
                <a:lnTo>
                  <a:pt x="129042" y="451812"/>
                </a:lnTo>
                <a:cubicBezTo>
                  <a:pt x="133186" y="434543"/>
                  <a:pt x="148631" y="422369"/>
                  <a:pt x="166390" y="422374"/>
                </a:cubicBezTo>
                <a:lnTo>
                  <a:pt x="168067" y="422374"/>
                </a:lnTo>
                <a:cubicBezTo>
                  <a:pt x="178705" y="422391"/>
                  <a:pt x="188864" y="426805"/>
                  <a:pt x="196135" y="434571"/>
                </a:cubicBezTo>
                <a:lnTo>
                  <a:pt x="353962" y="603675"/>
                </a:lnTo>
                <a:cubicBezTo>
                  <a:pt x="365042" y="615515"/>
                  <a:pt x="371197" y="631130"/>
                  <a:pt x="371177" y="647346"/>
                </a:cubicBezTo>
                <a:lnTo>
                  <a:pt x="371177" y="780752"/>
                </a:lnTo>
                <a:cubicBezTo>
                  <a:pt x="371177" y="787821"/>
                  <a:pt x="365447" y="793551"/>
                  <a:pt x="358378" y="793551"/>
                </a:cubicBezTo>
                <a:lnTo>
                  <a:pt x="204788" y="793551"/>
                </a:lnTo>
                <a:cubicBezTo>
                  <a:pt x="197719" y="793551"/>
                  <a:pt x="191988" y="787821"/>
                  <a:pt x="191988" y="780752"/>
                </a:cubicBezTo>
                <a:lnTo>
                  <a:pt x="191988" y="750763"/>
                </a:lnTo>
                <a:cubicBezTo>
                  <a:pt x="191962" y="740588"/>
                  <a:pt x="187924" y="730833"/>
                  <a:pt x="180751" y="723616"/>
                </a:cubicBezTo>
                <a:lnTo>
                  <a:pt x="80545" y="623411"/>
                </a:lnTo>
                <a:cubicBezTo>
                  <a:pt x="79684" y="622544"/>
                  <a:pt x="78948" y="621562"/>
                  <a:pt x="78357" y="620493"/>
                </a:cubicBezTo>
                <a:lnTo>
                  <a:pt x="1562" y="479701"/>
                </a:lnTo>
                <a:cubicBezTo>
                  <a:pt x="536" y="477821"/>
                  <a:pt x="-1" y="475713"/>
                  <a:pt x="0" y="473571"/>
                </a:cubicBezTo>
                <a:lnTo>
                  <a:pt x="0" y="255984"/>
                </a:lnTo>
                <a:cubicBezTo>
                  <a:pt x="0" y="227709"/>
                  <a:pt x="22922" y="204787"/>
                  <a:pt x="51197" y="204787"/>
                </a:cubicBezTo>
                <a:close/>
                <a:moveTo>
                  <a:pt x="396775" y="179189"/>
                </a:moveTo>
                <a:cubicBezTo>
                  <a:pt x="467463" y="179189"/>
                  <a:pt x="524767" y="236493"/>
                  <a:pt x="524767" y="307181"/>
                </a:cubicBezTo>
                <a:cubicBezTo>
                  <a:pt x="524767" y="377869"/>
                  <a:pt x="467463" y="435173"/>
                  <a:pt x="396775" y="435173"/>
                </a:cubicBezTo>
                <a:cubicBezTo>
                  <a:pt x="326119" y="435096"/>
                  <a:pt x="268861" y="377837"/>
                  <a:pt x="268783" y="307181"/>
                </a:cubicBezTo>
                <a:cubicBezTo>
                  <a:pt x="268783" y="236493"/>
                  <a:pt x="326087" y="179189"/>
                  <a:pt x="396775" y="179189"/>
                </a:cubicBezTo>
                <a:close/>
                <a:moveTo>
                  <a:pt x="639961" y="166390"/>
                </a:moveTo>
                <a:lnTo>
                  <a:pt x="665559" y="166390"/>
                </a:lnTo>
                <a:lnTo>
                  <a:pt x="665559" y="191988"/>
                </a:lnTo>
                <a:lnTo>
                  <a:pt x="639961" y="191988"/>
                </a:lnTo>
                <a:close/>
                <a:moveTo>
                  <a:pt x="127992" y="166390"/>
                </a:moveTo>
                <a:lnTo>
                  <a:pt x="153590" y="166390"/>
                </a:lnTo>
                <a:lnTo>
                  <a:pt x="153590" y="191988"/>
                </a:lnTo>
                <a:lnTo>
                  <a:pt x="127992" y="191988"/>
                </a:lnTo>
                <a:close/>
                <a:moveTo>
                  <a:pt x="337579" y="153591"/>
                </a:moveTo>
                <a:lnTo>
                  <a:pt x="308461" y="179048"/>
                </a:lnTo>
                <a:lnTo>
                  <a:pt x="308474" y="179074"/>
                </a:lnTo>
                <a:cubicBezTo>
                  <a:pt x="230381" y="247410"/>
                  <a:pt x="221064" y="365567"/>
                  <a:pt x="287483" y="445298"/>
                </a:cubicBezTo>
                <a:cubicBezTo>
                  <a:pt x="295637" y="455116"/>
                  <a:pt x="307742" y="460788"/>
                  <a:pt x="320505" y="460772"/>
                </a:cubicBezTo>
                <a:lnTo>
                  <a:pt x="473046" y="460772"/>
                </a:lnTo>
                <a:cubicBezTo>
                  <a:pt x="485812" y="460787"/>
                  <a:pt x="497921" y="455115"/>
                  <a:pt x="506081" y="445298"/>
                </a:cubicBezTo>
                <a:cubicBezTo>
                  <a:pt x="572506" y="365570"/>
                  <a:pt x="563190" y="247406"/>
                  <a:pt x="485090" y="179074"/>
                </a:cubicBezTo>
                <a:lnTo>
                  <a:pt x="455959" y="153591"/>
                </a:lnTo>
                <a:close/>
                <a:moveTo>
                  <a:pt x="588764" y="63996"/>
                </a:moveTo>
                <a:lnTo>
                  <a:pt x="614362" y="63996"/>
                </a:lnTo>
                <a:lnTo>
                  <a:pt x="614362" y="191988"/>
                </a:lnTo>
                <a:lnTo>
                  <a:pt x="588764" y="191988"/>
                </a:lnTo>
                <a:close/>
                <a:moveTo>
                  <a:pt x="179189" y="63996"/>
                </a:moveTo>
                <a:lnTo>
                  <a:pt x="204787" y="63996"/>
                </a:lnTo>
                <a:lnTo>
                  <a:pt x="204787" y="191988"/>
                </a:lnTo>
                <a:lnTo>
                  <a:pt x="179189" y="191988"/>
                </a:lnTo>
                <a:close/>
                <a:moveTo>
                  <a:pt x="396789" y="26079"/>
                </a:moveTo>
                <a:cubicBezTo>
                  <a:pt x="384313" y="26079"/>
                  <a:pt x="371837" y="30706"/>
                  <a:pt x="362141" y="39959"/>
                </a:cubicBezTo>
                <a:lnTo>
                  <a:pt x="354640" y="47459"/>
                </a:lnTo>
                <a:cubicBezTo>
                  <a:pt x="349642" y="52456"/>
                  <a:pt x="341540" y="52456"/>
                  <a:pt x="336542" y="47459"/>
                </a:cubicBezTo>
                <a:lnTo>
                  <a:pt x="332703" y="43620"/>
                </a:lnTo>
                <a:cubicBezTo>
                  <a:pt x="325581" y="36826"/>
                  <a:pt x="314379" y="36826"/>
                  <a:pt x="307258" y="43620"/>
                </a:cubicBezTo>
                <a:cubicBezTo>
                  <a:pt x="301533" y="49366"/>
                  <a:pt x="300349" y="58228"/>
                  <a:pt x="304365" y="65276"/>
                </a:cubicBezTo>
                <a:lnTo>
                  <a:pt x="340203" y="127992"/>
                </a:lnTo>
                <a:lnTo>
                  <a:pt x="352273" y="127992"/>
                </a:lnTo>
                <a:lnTo>
                  <a:pt x="333688" y="81557"/>
                </a:lnTo>
                <a:lnTo>
                  <a:pt x="357469" y="72034"/>
                </a:lnTo>
                <a:lnTo>
                  <a:pt x="379842" y="127992"/>
                </a:lnTo>
                <a:lnTo>
                  <a:pt x="383976" y="127992"/>
                </a:lnTo>
                <a:lnTo>
                  <a:pt x="383976" y="51197"/>
                </a:lnTo>
                <a:lnTo>
                  <a:pt x="409575" y="51197"/>
                </a:lnTo>
                <a:lnTo>
                  <a:pt x="409575" y="127992"/>
                </a:lnTo>
                <a:lnTo>
                  <a:pt x="413709" y="127992"/>
                </a:lnTo>
                <a:lnTo>
                  <a:pt x="436082" y="72034"/>
                </a:lnTo>
                <a:lnTo>
                  <a:pt x="459863" y="81557"/>
                </a:lnTo>
                <a:lnTo>
                  <a:pt x="441278" y="127992"/>
                </a:lnTo>
                <a:lnTo>
                  <a:pt x="453348" y="127992"/>
                </a:lnTo>
                <a:lnTo>
                  <a:pt x="489186" y="65276"/>
                </a:lnTo>
                <a:cubicBezTo>
                  <a:pt x="493208" y="58234"/>
                  <a:pt x="492035" y="49373"/>
                  <a:pt x="486319" y="43620"/>
                </a:cubicBezTo>
                <a:cubicBezTo>
                  <a:pt x="479198" y="36826"/>
                  <a:pt x="467995" y="36826"/>
                  <a:pt x="460874" y="43620"/>
                </a:cubicBezTo>
                <a:lnTo>
                  <a:pt x="457034" y="47459"/>
                </a:lnTo>
                <a:cubicBezTo>
                  <a:pt x="452036" y="52456"/>
                  <a:pt x="443934" y="52456"/>
                  <a:pt x="438936" y="47459"/>
                </a:cubicBezTo>
                <a:lnTo>
                  <a:pt x="431436" y="39959"/>
                </a:lnTo>
                <a:cubicBezTo>
                  <a:pt x="421740" y="30706"/>
                  <a:pt x="409265" y="26079"/>
                  <a:pt x="396789" y="26079"/>
                </a:cubicBezTo>
                <a:close/>
                <a:moveTo>
                  <a:pt x="588764" y="12799"/>
                </a:moveTo>
                <a:lnTo>
                  <a:pt x="614362" y="12799"/>
                </a:lnTo>
                <a:lnTo>
                  <a:pt x="614362" y="38397"/>
                </a:lnTo>
                <a:lnTo>
                  <a:pt x="588764" y="38397"/>
                </a:lnTo>
                <a:close/>
                <a:moveTo>
                  <a:pt x="179189" y="12799"/>
                </a:moveTo>
                <a:lnTo>
                  <a:pt x="204787" y="12799"/>
                </a:lnTo>
                <a:lnTo>
                  <a:pt x="204787" y="38397"/>
                </a:lnTo>
                <a:lnTo>
                  <a:pt x="179189" y="38397"/>
                </a:lnTo>
                <a:close/>
                <a:moveTo>
                  <a:pt x="396776" y="0"/>
                </a:moveTo>
                <a:cubicBezTo>
                  <a:pt x="415376" y="0"/>
                  <a:pt x="433976" y="6915"/>
                  <a:pt x="448408" y="20747"/>
                </a:cubicBezTo>
                <a:cubicBezTo>
                  <a:pt x="462231" y="10987"/>
                  <a:pt x="480453" y="10109"/>
                  <a:pt x="495152" y="18493"/>
                </a:cubicBezTo>
                <a:cubicBezTo>
                  <a:pt x="516065" y="30423"/>
                  <a:pt x="523348" y="57047"/>
                  <a:pt x="511418" y="77960"/>
                </a:cubicBezTo>
                <a:lnTo>
                  <a:pt x="477078" y="138052"/>
                </a:lnTo>
                <a:lnTo>
                  <a:pt x="501947" y="159811"/>
                </a:lnTo>
                <a:cubicBezTo>
                  <a:pt x="590503" y="237301"/>
                  <a:pt x="601059" y="371293"/>
                  <a:pt x="525728" y="461693"/>
                </a:cubicBezTo>
                <a:cubicBezTo>
                  <a:pt x="512714" y="477349"/>
                  <a:pt x="493404" y="486394"/>
                  <a:pt x="473046" y="486370"/>
                </a:cubicBezTo>
                <a:lnTo>
                  <a:pt x="320505" y="486370"/>
                </a:lnTo>
                <a:cubicBezTo>
                  <a:pt x="300151" y="486401"/>
                  <a:pt x="280841" y="477365"/>
                  <a:pt x="267823" y="461719"/>
                </a:cubicBezTo>
                <a:cubicBezTo>
                  <a:pt x="192482" y="371308"/>
                  <a:pt x="203049" y="237296"/>
                  <a:pt x="291630" y="159811"/>
                </a:cubicBezTo>
                <a:lnTo>
                  <a:pt x="316473" y="138052"/>
                </a:lnTo>
                <a:lnTo>
                  <a:pt x="282133" y="77960"/>
                </a:lnTo>
                <a:cubicBezTo>
                  <a:pt x="273748" y="63262"/>
                  <a:pt x="274627" y="45039"/>
                  <a:pt x="284387" y="31216"/>
                </a:cubicBezTo>
                <a:cubicBezTo>
                  <a:pt x="298274" y="11548"/>
                  <a:pt x="325475" y="6861"/>
                  <a:pt x="345143" y="20747"/>
                </a:cubicBezTo>
                <a:cubicBezTo>
                  <a:pt x="359575" y="6915"/>
                  <a:pt x="378176" y="0"/>
                  <a:pt x="3967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文本框 70"/>
          <p:cNvSpPr txBox="1"/>
          <p:nvPr/>
        </p:nvSpPr>
        <p:spPr>
          <a:xfrm>
            <a:off x="4048761" y="5723315"/>
            <a:ext cx="40944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請在這裏輸入總括性要點</a:t>
            </a:r>
            <a:endParaRPr lang="zh-CN" altLang="en-US" sz="28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圆顶角 40"/>
          <p:cNvSpPr/>
          <p:nvPr/>
        </p:nvSpPr>
        <p:spPr>
          <a:xfrm>
            <a:off x="0" y="4376737"/>
            <a:ext cx="12192000" cy="2481263"/>
          </a:xfrm>
          <a:prstGeom prst="round2SameRect">
            <a:avLst>
              <a:gd name="adj1" fmla="val 20762"/>
              <a:gd name="adj2" fmla="val 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innerShdw blurRad="190500" dist="1524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图形 7"/>
          <p:cNvSpPr/>
          <p:nvPr/>
        </p:nvSpPr>
        <p:spPr>
          <a:xfrm>
            <a:off x="695325" y="1459946"/>
            <a:ext cx="2471738" cy="3536326"/>
          </a:xfrm>
          <a:custGeom>
            <a:avLst/>
            <a:gdLst>
              <a:gd name="connsiteX0" fmla="*/ 3005927 w 3015875"/>
              <a:gd name="connsiteY0" fmla="*/ 2138149 h 4314825"/>
              <a:gd name="connsiteX1" fmla="*/ 2875435 w 3015875"/>
              <a:gd name="connsiteY1" fmla="*/ 2045375 h 4314825"/>
              <a:gd name="connsiteX2" fmla="*/ 2800187 w 3015875"/>
              <a:gd name="connsiteY2" fmla="*/ 1899452 h 4314825"/>
              <a:gd name="connsiteX3" fmla="*/ 2800187 w 3015875"/>
              <a:gd name="connsiteY3" fmla="*/ 128469 h 4314825"/>
              <a:gd name="connsiteX4" fmla="*/ 2671600 w 3015875"/>
              <a:gd name="connsiteY4" fmla="*/ -119 h 4314825"/>
              <a:gd name="connsiteX5" fmla="*/ 128425 w 3015875"/>
              <a:gd name="connsiteY5" fmla="*/ -119 h 4314825"/>
              <a:gd name="connsiteX6" fmla="*/ -163 w 3015875"/>
              <a:gd name="connsiteY6" fmla="*/ 128469 h 4314825"/>
              <a:gd name="connsiteX7" fmla="*/ -163 w 3015875"/>
              <a:gd name="connsiteY7" fmla="*/ 4186119 h 4314825"/>
              <a:gd name="connsiteX8" fmla="*/ 128425 w 3015875"/>
              <a:gd name="connsiteY8" fmla="*/ 4314706 h 4314825"/>
              <a:gd name="connsiteX9" fmla="*/ 2671600 w 3015875"/>
              <a:gd name="connsiteY9" fmla="*/ 4314706 h 4314825"/>
              <a:gd name="connsiteX10" fmla="*/ 2800187 w 3015875"/>
              <a:gd name="connsiteY10" fmla="*/ 4186119 h 4314825"/>
              <a:gd name="connsiteX11" fmla="*/ 2800187 w 3015875"/>
              <a:gd name="connsiteY11" fmla="*/ 2421613 h 4314825"/>
              <a:gd name="connsiteX12" fmla="*/ 2880864 w 3015875"/>
              <a:gd name="connsiteY12" fmla="*/ 2265307 h 4314825"/>
              <a:gd name="connsiteX13" fmla="*/ 3005927 w 3015875"/>
              <a:gd name="connsiteY13" fmla="*/ 2176344 h 4314825"/>
              <a:gd name="connsiteX14" fmla="*/ 3011280 w 3015875"/>
              <a:gd name="connsiteY14" fmla="*/ 2143502 h 4314825"/>
              <a:gd name="connsiteX15" fmla="*/ 3005927 w 3015875"/>
              <a:gd name="connsiteY15" fmla="*/ 2138149 h 43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15875" h="4314825">
                <a:moveTo>
                  <a:pt x="3005927" y="2138149"/>
                </a:moveTo>
                <a:lnTo>
                  <a:pt x="2875435" y="2045375"/>
                </a:lnTo>
                <a:cubicBezTo>
                  <a:pt x="2828219" y="2011780"/>
                  <a:pt x="2800178" y="1957402"/>
                  <a:pt x="2800187" y="1899452"/>
                </a:cubicBezTo>
                <a:lnTo>
                  <a:pt x="2800187" y="128469"/>
                </a:lnTo>
                <a:cubicBezTo>
                  <a:pt x="2800025" y="57517"/>
                  <a:pt x="2742551" y="34"/>
                  <a:pt x="2671600" y="-119"/>
                </a:cubicBezTo>
                <a:lnTo>
                  <a:pt x="128425" y="-119"/>
                </a:lnTo>
                <a:cubicBezTo>
                  <a:pt x="57473" y="34"/>
                  <a:pt x="-11" y="57517"/>
                  <a:pt x="-163" y="128469"/>
                </a:cubicBezTo>
                <a:lnTo>
                  <a:pt x="-163" y="4186119"/>
                </a:lnTo>
                <a:cubicBezTo>
                  <a:pt x="47" y="4257052"/>
                  <a:pt x="57492" y="4314497"/>
                  <a:pt x="128425" y="4314706"/>
                </a:cubicBezTo>
                <a:lnTo>
                  <a:pt x="2671600" y="4314706"/>
                </a:lnTo>
                <a:cubicBezTo>
                  <a:pt x="2742532" y="4314497"/>
                  <a:pt x="2799978" y="4257052"/>
                  <a:pt x="2800187" y="4186119"/>
                </a:cubicBezTo>
                <a:lnTo>
                  <a:pt x="2800187" y="2421613"/>
                </a:lnTo>
                <a:cubicBezTo>
                  <a:pt x="2800187" y="2359519"/>
                  <a:pt x="2830248" y="2301274"/>
                  <a:pt x="2880864" y="2265307"/>
                </a:cubicBezTo>
                <a:lnTo>
                  <a:pt x="3005927" y="2176344"/>
                </a:lnTo>
                <a:cubicBezTo>
                  <a:pt x="3016471" y="2168752"/>
                  <a:pt x="3018872" y="2154055"/>
                  <a:pt x="3011280" y="2143502"/>
                </a:cubicBezTo>
                <a:cubicBezTo>
                  <a:pt x="3009804" y="2141444"/>
                  <a:pt x="3007994" y="2139634"/>
                  <a:pt x="3005927" y="2138149"/>
                </a:cubicBezTo>
                <a:close/>
              </a:path>
            </a:pathLst>
          </a:custGeom>
          <a:solidFill>
            <a:srgbClr val="F0F0F2"/>
          </a:solidFill>
          <a:ln w="6350" cap="flat">
            <a:solidFill>
              <a:schemeClr val="accent1"/>
            </a:solidFill>
            <a:prstDash val="dash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图形 7"/>
          <p:cNvSpPr/>
          <p:nvPr/>
        </p:nvSpPr>
        <p:spPr>
          <a:xfrm>
            <a:off x="3530742" y="1459946"/>
            <a:ext cx="2471738" cy="3536326"/>
          </a:xfrm>
          <a:custGeom>
            <a:avLst/>
            <a:gdLst>
              <a:gd name="connsiteX0" fmla="*/ 3005927 w 3015875"/>
              <a:gd name="connsiteY0" fmla="*/ 2138149 h 4314825"/>
              <a:gd name="connsiteX1" fmla="*/ 2875435 w 3015875"/>
              <a:gd name="connsiteY1" fmla="*/ 2045375 h 4314825"/>
              <a:gd name="connsiteX2" fmla="*/ 2800187 w 3015875"/>
              <a:gd name="connsiteY2" fmla="*/ 1899452 h 4314825"/>
              <a:gd name="connsiteX3" fmla="*/ 2800187 w 3015875"/>
              <a:gd name="connsiteY3" fmla="*/ 128469 h 4314825"/>
              <a:gd name="connsiteX4" fmla="*/ 2671600 w 3015875"/>
              <a:gd name="connsiteY4" fmla="*/ -119 h 4314825"/>
              <a:gd name="connsiteX5" fmla="*/ 128425 w 3015875"/>
              <a:gd name="connsiteY5" fmla="*/ -119 h 4314825"/>
              <a:gd name="connsiteX6" fmla="*/ -163 w 3015875"/>
              <a:gd name="connsiteY6" fmla="*/ 128469 h 4314825"/>
              <a:gd name="connsiteX7" fmla="*/ -163 w 3015875"/>
              <a:gd name="connsiteY7" fmla="*/ 4186119 h 4314825"/>
              <a:gd name="connsiteX8" fmla="*/ 128425 w 3015875"/>
              <a:gd name="connsiteY8" fmla="*/ 4314706 h 4314825"/>
              <a:gd name="connsiteX9" fmla="*/ 2671600 w 3015875"/>
              <a:gd name="connsiteY9" fmla="*/ 4314706 h 4314825"/>
              <a:gd name="connsiteX10" fmla="*/ 2800187 w 3015875"/>
              <a:gd name="connsiteY10" fmla="*/ 4186119 h 4314825"/>
              <a:gd name="connsiteX11" fmla="*/ 2800187 w 3015875"/>
              <a:gd name="connsiteY11" fmla="*/ 2421613 h 4314825"/>
              <a:gd name="connsiteX12" fmla="*/ 2880864 w 3015875"/>
              <a:gd name="connsiteY12" fmla="*/ 2265307 h 4314825"/>
              <a:gd name="connsiteX13" fmla="*/ 3005927 w 3015875"/>
              <a:gd name="connsiteY13" fmla="*/ 2176344 h 4314825"/>
              <a:gd name="connsiteX14" fmla="*/ 3011280 w 3015875"/>
              <a:gd name="connsiteY14" fmla="*/ 2143502 h 4314825"/>
              <a:gd name="connsiteX15" fmla="*/ 3005927 w 3015875"/>
              <a:gd name="connsiteY15" fmla="*/ 2138149 h 43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15875" h="4314825">
                <a:moveTo>
                  <a:pt x="3005927" y="2138149"/>
                </a:moveTo>
                <a:lnTo>
                  <a:pt x="2875435" y="2045375"/>
                </a:lnTo>
                <a:cubicBezTo>
                  <a:pt x="2828219" y="2011780"/>
                  <a:pt x="2800178" y="1957402"/>
                  <a:pt x="2800187" y="1899452"/>
                </a:cubicBezTo>
                <a:lnTo>
                  <a:pt x="2800187" y="128469"/>
                </a:lnTo>
                <a:cubicBezTo>
                  <a:pt x="2800025" y="57517"/>
                  <a:pt x="2742551" y="34"/>
                  <a:pt x="2671600" y="-119"/>
                </a:cubicBezTo>
                <a:lnTo>
                  <a:pt x="128425" y="-119"/>
                </a:lnTo>
                <a:cubicBezTo>
                  <a:pt x="57473" y="34"/>
                  <a:pt x="-11" y="57517"/>
                  <a:pt x="-163" y="128469"/>
                </a:cubicBezTo>
                <a:lnTo>
                  <a:pt x="-163" y="4186119"/>
                </a:lnTo>
                <a:cubicBezTo>
                  <a:pt x="47" y="4257052"/>
                  <a:pt x="57492" y="4314497"/>
                  <a:pt x="128425" y="4314706"/>
                </a:cubicBezTo>
                <a:lnTo>
                  <a:pt x="2671600" y="4314706"/>
                </a:lnTo>
                <a:cubicBezTo>
                  <a:pt x="2742532" y="4314497"/>
                  <a:pt x="2799978" y="4257052"/>
                  <a:pt x="2800187" y="4186119"/>
                </a:cubicBezTo>
                <a:lnTo>
                  <a:pt x="2800187" y="2421613"/>
                </a:lnTo>
                <a:cubicBezTo>
                  <a:pt x="2800187" y="2359519"/>
                  <a:pt x="2830248" y="2301274"/>
                  <a:pt x="2880864" y="2265307"/>
                </a:cubicBezTo>
                <a:lnTo>
                  <a:pt x="3005927" y="2176344"/>
                </a:lnTo>
                <a:cubicBezTo>
                  <a:pt x="3016471" y="2168752"/>
                  <a:pt x="3018872" y="2154055"/>
                  <a:pt x="3011280" y="2143502"/>
                </a:cubicBezTo>
                <a:cubicBezTo>
                  <a:pt x="3009804" y="2141444"/>
                  <a:pt x="3007994" y="2139634"/>
                  <a:pt x="3005927" y="2138149"/>
                </a:cubicBezTo>
                <a:close/>
              </a:path>
            </a:pathLst>
          </a:custGeom>
          <a:solidFill>
            <a:srgbClr val="F0F0F2"/>
          </a:solidFill>
          <a:ln w="6350" cap="flat">
            <a:solidFill>
              <a:schemeClr val="accent1"/>
            </a:solidFill>
            <a:prstDash val="dash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图形 7"/>
          <p:cNvSpPr/>
          <p:nvPr/>
        </p:nvSpPr>
        <p:spPr>
          <a:xfrm>
            <a:off x="6366159" y="1459946"/>
            <a:ext cx="2471738" cy="3536326"/>
          </a:xfrm>
          <a:custGeom>
            <a:avLst/>
            <a:gdLst>
              <a:gd name="connsiteX0" fmla="*/ 3005927 w 3015875"/>
              <a:gd name="connsiteY0" fmla="*/ 2138149 h 4314825"/>
              <a:gd name="connsiteX1" fmla="*/ 2875435 w 3015875"/>
              <a:gd name="connsiteY1" fmla="*/ 2045375 h 4314825"/>
              <a:gd name="connsiteX2" fmla="*/ 2800187 w 3015875"/>
              <a:gd name="connsiteY2" fmla="*/ 1899452 h 4314825"/>
              <a:gd name="connsiteX3" fmla="*/ 2800187 w 3015875"/>
              <a:gd name="connsiteY3" fmla="*/ 128469 h 4314825"/>
              <a:gd name="connsiteX4" fmla="*/ 2671600 w 3015875"/>
              <a:gd name="connsiteY4" fmla="*/ -119 h 4314825"/>
              <a:gd name="connsiteX5" fmla="*/ 128425 w 3015875"/>
              <a:gd name="connsiteY5" fmla="*/ -119 h 4314825"/>
              <a:gd name="connsiteX6" fmla="*/ -163 w 3015875"/>
              <a:gd name="connsiteY6" fmla="*/ 128469 h 4314825"/>
              <a:gd name="connsiteX7" fmla="*/ -163 w 3015875"/>
              <a:gd name="connsiteY7" fmla="*/ 4186119 h 4314825"/>
              <a:gd name="connsiteX8" fmla="*/ 128425 w 3015875"/>
              <a:gd name="connsiteY8" fmla="*/ 4314706 h 4314825"/>
              <a:gd name="connsiteX9" fmla="*/ 2671600 w 3015875"/>
              <a:gd name="connsiteY9" fmla="*/ 4314706 h 4314825"/>
              <a:gd name="connsiteX10" fmla="*/ 2800187 w 3015875"/>
              <a:gd name="connsiteY10" fmla="*/ 4186119 h 4314825"/>
              <a:gd name="connsiteX11" fmla="*/ 2800187 w 3015875"/>
              <a:gd name="connsiteY11" fmla="*/ 2421613 h 4314825"/>
              <a:gd name="connsiteX12" fmla="*/ 2880864 w 3015875"/>
              <a:gd name="connsiteY12" fmla="*/ 2265307 h 4314825"/>
              <a:gd name="connsiteX13" fmla="*/ 3005927 w 3015875"/>
              <a:gd name="connsiteY13" fmla="*/ 2176344 h 4314825"/>
              <a:gd name="connsiteX14" fmla="*/ 3011280 w 3015875"/>
              <a:gd name="connsiteY14" fmla="*/ 2143502 h 4314825"/>
              <a:gd name="connsiteX15" fmla="*/ 3005927 w 3015875"/>
              <a:gd name="connsiteY15" fmla="*/ 2138149 h 43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15875" h="4314825">
                <a:moveTo>
                  <a:pt x="3005927" y="2138149"/>
                </a:moveTo>
                <a:lnTo>
                  <a:pt x="2875435" y="2045375"/>
                </a:lnTo>
                <a:cubicBezTo>
                  <a:pt x="2828219" y="2011780"/>
                  <a:pt x="2800178" y="1957402"/>
                  <a:pt x="2800187" y="1899452"/>
                </a:cubicBezTo>
                <a:lnTo>
                  <a:pt x="2800187" y="128469"/>
                </a:lnTo>
                <a:cubicBezTo>
                  <a:pt x="2800025" y="57517"/>
                  <a:pt x="2742551" y="34"/>
                  <a:pt x="2671600" y="-119"/>
                </a:cubicBezTo>
                <a:lnTo>
                  <a:pt x="128425" y="-119"/>
                </a:lnTo>
                <a:cubicBezTo>
                  <a:pt x="57473" y="34"/>
                  <a:pt x="-11" y="57517"/>
                  <a:pt x="-163" y="128469"/>
                </a:cubicBezTo>
                <a:lnTo>
                  <a:pt x="-163" y="4186119"/>
                </a:lnTo>
                <a:cubicBezTo>
                  <a:pt x="47" y="4257052"/>
                  <a:pt x="57492" y="4314497"/>
                  <a:pt x="128425" y="4314706"/>
                </a:cubicBezTo>
                <a:lnTo>
                  <a:pt x="2671600" y="4314706"/>
                </a:lnTo>
                <a:cubicBezTo>
                  <a:pt x="2742532" y="4314497"/>
                  <a:pt x="2799978" y="4257052"/>
                  <a:pt x="2800187" y="4186119"/>
                </a:cubicBezTo>
                <a:lnTo>
                  <a:pt x="2800187" y="2421613"/>
                </a:lnTo>
                <a:cubicBezTo>
                  <a:pt x="2800187" y="2359519"/>
                  <a:pt x="2830248" y="2301274"/>
                  <a:pt x="2880864" y="2265307"/>
                </a:cubicBezTo>
                <a:lnTo>
                  <a:pt x="3005927" y="2176344"/>
                </a:lnTo>
                <a:cubicBezTo>
                  <a:pt x="3016471" y="2168752"/>
                  <a:pt x="3018872" y="2154055"/>
                  <a:pt x="3011280" y="2143502"/>
                </a:cubicBezTo>
                <a:cubicBezTo>
                  <a:pt x="3009804" y="2141444"/>
                  <a:pt x="3007994" y="2139634"/>
                  <a:pt x="3005927" y="2138149"/>
                </a:cubicBezTo>
                <a:close/>
              </a:path>
            </a:pathLst>
          </a:custGeom>
          <a:solidFill>
            <a:srgbClr val="F0F0F2"/>
          </a:solidFill>
          <a:ln w="6350" cap="flat">
            <a:solidFill>
              <a:schemeClr val="accent1"/>
            </a:solidFill>
            <a:prstDash val="dash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图形 15"/>
          <p:cNvSpPr/>
          <p:nvPr/>
        </p:nvSpPr>
        <p:spPr>
          <a:xfrm>
            <a:off x="9201575" y="1459946"/>
            <a:ext cx="2293850" cy="3536326"/>
          </a:xfrm>
          <a:custGeom>
            <a:avLst/>
            <a:gdLst>
              <a:gd name="connsiteX0" fmla="*/ 2188006 w 2293850"/>
              <a:gd name="connsiteY0" fmla="*/ -119 h 3536326"/>
              <a:gd name="connsiteX1" fmla="*/ 103682 w 2293850"/>
              <a:gd name="connsiteY1" fmla="*/ -119 h 3536326"/>
              <a:gd name="connsiteX2" fmla="*/ -144 w 2293850"/>
              <a:gd name="connsiteY2" fmla="*/ 87938 h 3536326"/>
              <a:gd name="connsiteX3" fmla="*/ 1105 w 2293850"/>
              <a:gd name="connsiteY3" fmla="*/ 103551 h 3536326"/>
              <a:gd name="connsiteX4" fmla="*/ 1105 w 2293850"/>
              <a:gd name="connsiteY4" fmla="*/ 1554772 h 3536326"/>
              <a:gd name="connsiteX5" fmla="*/ 62776 w 2293850"/>
              <a:gd name="connsiteY5" fmla="*/ 1674367 h 3536326"/>
              <a:gd name="connsiteX6" fmla="*/ 169724 w 2293850"/>
              <a:gd name="connsiteY6" fmla="*/ 1750401 h 3536326"/>
              <a:gd name="connsiteX7" fmla="*/ 174025 w 2293850"/>
              <a:gd name="connsiteY7" fmla="*/ 1777326 h 3536326"/>
              <a:gd name="connsiteX8" fmla="*/ 169724 w 2293850"/>
              <a:gd name="connsiteY8" fmla="*/ 1781627 h 3536326"/>
              <a:gd name="connsiteX9" fmla="*/ 67225 w 2293850"/>
              <a:gd name="connsiteY9" fmla="*/ 1854540 h 3536326"/>
              <a:gd name="connsiteX10" fmla="*/ 1105 w 2293850"/>
              <a:gd name="connsiteY10" fmla="*/ 1982722 h 3536326"/>
              <a:gd name="connsiteX11" fmla="*/ 1105 w 2293850"/>
              <a:gd name="connsiteY11" fmla="*/ 3428868 h 3536326"/>
              <a:gd name="connsiteX12" fmla="*/ -457 w 2293850"/>
              <a:gd name="connsiteY12" fmla="*/ 3446198 h 3536326"/>
              <a:gd name="connsiteX13" fmla="*/ 103682 w 2293850"/>
              <a:gd name="connsiteY13" fmla="*/ 3536207 h 3536326"/>
              <a:gd name="connsiteX14" fmla="*/ 2188006 w 2293850"/>
              <a:gd name="connsiteY14" fmla="*/ 3536207 h 3536326"/>
              <a:gd name="connsiteX15" fmla="*/ 2293394 w 2293850"/>
              <a:gd name="connsiteY15" fmla="*/ 3430820 h 3536326"/>
              <a:gd name="connsiteX16" fmla="*/ 2293394 w 2293850"/>
              <a:gd name="connsiteY16" fmla="*/ 105268 h 3536326"/>
              <a:gd name="connsiteX17" fmla="*/ 2188006 w 2293850"/>
              <a:gd name="connsiteY17" fmla="*/ -119 h 3536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3850" h="3536326">
                <a:moveTo>
                  <a:pt x="2188006" y="-119"/>
                </a:moveTo>
                <a:lnTo>
                  <a:pt x="103682" y="-119"/>
                </a:lnTo>
                <a:cubicBezTo>
                  <a:pt x="52253" y="37"/>
                  <a:pt x="8411" y="37219"/>
                  <a:pt x="-144" y="87938"/>
                </a:cubicBezTo>
                <a:cubicBezTo>
                  <a:pt x="644" y="93106"/>
                  <a:pt x="1058" y="98320"/>
                  <a:pt x="1105" y="103551"/>
                </a:cubicBezTo>
                <a:lnTo>
                  <a:pt x="1105" y="1554772"/>
                </a:lnTo>
                <a:cubicBezTo>
                  <a:pt x="1097" y="1602266"/>
                  <a:pt x="24079" y="1646825"/>
                  <a:pt x="62776" y="1674367"/>
                </a:cubicBezTo>
                <a:lnTo>
                  <a:pt x="169724" y="1750401"/>
                </a:lnTo>
                <a:cubicBezTo>
                  <a:pt x="178350" y="1756647"/>
                  <a:pt x="180271" y="1768708"/>
                  <a:pt x="174025" y="1777326"/>
                </a:cubicBezTo>
                <a:cubicBezTo>
                  <a:pt x="172823" y="1778981"/>
                  <a:pt x="171371" y="1780433"/>
                  <a:pt x="169724" y="1781627"/>
                </a:cubicBezTo>
                <a:lnTo>
                  <a:pt x="67225" y="1854540"/>
                </a:lnTo>
                <a:cubicBezTo>
                  <a:pt x="25718" y="1884032"/>
                  <a:pt x="1073" y="1931808"/>
                  <a:pt x="1105" y="1982722"/>
                </a:cubicBezTo>
                <a:lnTo>
                  <a:pt x="1105" y="3428868"/>
                </a:lnTo>
                <a:cubicBezTo>
                  <a:pt x="1066" y="3434676"/>
                  <a:pt x="543" y="3440477"/>
                  <a:pt x="-457" y="3446198"/>
                </a:cubicBezTo>
                <a:cubicBezTo>
                  <a:pt x="7256" y="3497807"/>
                  <a:pt x="51503" y="3536051"/>
                  <a:pt x="103682" y="3536207"/>
                </a:cubicBezTo>
                <a:lnTo>
                  <a:pt x="2188006" y="3536207"/>
                </a:lnTo>
                <a:cubicBezTo>
                  <a:pt x="2246117" y="3535997"/>
                  <a:pt x="2293182" y="3488931"/>
                  <a:pt x="2293394" y="3430820"/>
                </a:cubicBezTo>
                <a:lnTo>
                  <a:pt x="2293394" y="105268"/>
                </a:lnTo>
                <a:cubicBezTo>
                  <a:pt x="2293182" y="47157"/>
                  <a:pt x="2246117" y="92"/>
                  <a:pt x="2188006" y="-119"/>
                </a:cubicBezTo>
                <a:close/>
              </a:path>
            </a:pathLst>
          </a:custGeom>
          <a:solidFill>
            <a:srgbClr val="F0F0F2"/>
          </a:solidFill>
          <a:ln w="6350" cap="flat">
            <a:solidFill>
              <a:schemeClr val="accent1"/>
            </a:solidFill>
            <a:prstDash val="dash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 21"/>
          <p:cNvSpPr/>
          <p:nvPr/>
        </p:nvSpPr>
        <p:spPr>
          <a:xfrm>
            <a:off x="2945808" y="3118883"/>
            <a:ext cx="161732" cy="218452"/>
          </a:xfrm>
          <a:custGeom>
            <a:avLst/>
            <a:gdLst>
              <a:gd name="connsiteX0" fmla="*/ 28431 w 211740"/>
              <a:gd name="connsiteY0" fmla="*/ 3360 h 285998"/>
              <a:gd name="connsiteX1" fmla="*/ 204175 w 211740"/>
              <a:gd name="connsiteY1" fmla="*/ 128330 h 285998"/>
              <a:gd name="connsiteX2" fmla="*/ 204175 w 211740"/>
              <a:gd name="connsiteY2" fmla="*/ 157668 h 285998"/>
              <a:gd name="connsiteX3" fmla="*/ 28431 w 211740"/>
              <a:gd name="connsiteY3" fmla="*/ 282639 h 285998"/>
              <a:gd name="connsiteX4" fmla="*/ 0 w 211740"/>
              <a:gd name="connsiteY4" fmla="*/ 267969 h 285998"/>
              <a:gd name="connsiteX5" fmla="*/ 0 w 211740"/>
              <a:gd name="connsiteY5" fmla="*/ 18029 h 285998"/>
              <a:gd name="connsiteX6" fmla="*/ 28431 w 211740"/>
              <a:gd name="connsiteY6" fmla="*/ 3360 h 28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740" h="285998">
                <a:moveTo>
                  <a:pt x="28431" y="3360"/>
                </a:moveTo>
                <a:lnTo>
                  <a:pt x="204175" y="128330"/>
                </a:lnTo>
                <a:cubicBezTo>
                  <a:pt x="214262" y="135503"/>
                  <a:pt x="214263" y="150495"/>
                  <a:pt x="204175" y="157668"/>
                </a:cubicBezTo>
                <a:lnTo>
                  <a:pt x="28431" y="282639"/>
                </a:lnTo>
                <a:cubicBezTo>
                  <a:pt x="16519" y="291110"/>
                  <a:pt x="0" y="282587"/>
                  <a:pt x="0" y="267969"/>
                </a:cubicBezTo>
                <a:lnTo>
                  <a:pt x="0" y="18029"/>
                </a:lnTo>
                <a:cubicBezTo>
                  <a:pt x="0" y="3412"/>
                  <a:pt x="16519" y="-5111"/>
                  <a:pt x="28431" y="3360"/>
                </a:cubicBezTo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7" name="Freeform 21"/>
          <p:cNvSpPr/>
          <p:nvPr/>
        </p:nvSpPr>
        <p:spPr>
          <a:xfrm>
            <a:off x="5777908" y="3118883"/>
            <a:ext cx="161732" cy="218452"/>
          </a:xfrm>
          <a:custGeom>
            <a:avLst/>
            <a:gdLst>
              <a:gd name="connsiteX0" fmla="*/ 28431 w 211740"/>
              <a:gd name="connsiteY0" fmla="*/ 3360 h 285998"/>
              <a:gd name="connsiteX1" fmla="*/ 204175 w 211740"/>
              <a:gd name="connsiteY1" fmla="*/ 128330 h 285998"/>
              <a:gd name="connsiteX2" fmla="*/ 204175 w 211740"/>
              <a:gd name="connsiteY2" fmla="*/ 157668 h 285998"/>
              <a:gd name="connsiteX3" fmla="*/ 28431 w 211740"/>
              <a:gd name="connsiteY3" fmla="*/ 282639 h 285998"/>
              <a:gd name="connsiteX4" fmla="*/ 0 w 211740"/>
              <a:gd name="connsiteY4" fmla="*/ 267969 h 285998"/>
              <a:gd name="connsiteX5" fmla="*/ 0 w 211740"/>
              <a:gd name="connsiteY5" fmla="*/ 18029 h 285998"/>
              <a:gd name="connsiteX6" fmla="*/ 28431 w 211740"/>
              <a:gd name="connsiteY6" fmla="*/ 3360 h 28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740" h="285998">
                <a:moveTo>
                  <a:pt x="28431" y="3360"/>
                </a:moveTo>
                <a:lnTo>
                  <a:pt x="204175" y="128330"/>
                </a:lnTo>
                <a:cubicBezTo>
                  <a:pt x="214262" y="135503"/>
                  <a:pt x="214263" y="150495"/>
                  <a:pt x="204175" y="157668"/>
                </a:cubicBezTo>
                <a:lnTo>
                  <a:pt x="28431" y="282639"/>
                </a:lnTo>
                <a:cubicBezTo>
                  <a:pt x="16519" y="291110"/>
                  <a:pt x="0" y="282587"/>
                  <a:pt x="0" y="267969"/>
                </a:cubicBezTo>
                <a:lnTo>
                  <a:pt x="0" y="18029"/>
                </a:lnTo>
                <a:cubicBezTo>
                  <a:pt x="0" y="3412"/>
                  <a:pt x="16519" y="-5111"/>
                  <a:pt x="28431" y="3360"/>
                </a:cubicBezTo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8" name="Freeform 21"/>
          <p:cNvSpPr/>
          <p:nvPr/>
        </p:nvSpPr>
        <p:spPr>
          <a:xfrm>
            <a:off x="8610008" y="3118883"/>
            <a:ext cx="161732" cy="218452"/>
          </a:xfrm>
          <a:custGeom>
            <a:avLst/>
            <a:gdLst>
              <a:gd name="connsiteX0" fmla="*/ 28431 w 211740"/>
              <a:gd name="connsiteY0" fmla="*/ 3360 h 285998"/>
              <a:gd name="connsiteX1" fmla="*/ 204175 w 211740"/>
              <a:gd name="connsiteY1" fmla="*/ 128330 h 285998"/>
              <a:gd name="connsiteX2" fmla="*/ 204175 w 211740"/>
              <a:gd name="connsiteY2" fmla="*/ 157668 h 285998"/>
              <a:gd name="connsiteX3" fmla="*/ 28431 w 211740"/>
              <a:gd name="connsiteY3" fmla="*/ 282639 h 285998"/>
              <a:gd name="connsiteX4" fmla="*/ 0 w 211740"/>
              <a:gd name="connsiteY4" fmla="*/ 267969 h 285998"/>
              <a:gd name="connsiteX5" fmla="*/ 0 w 211740"/>
              <a:gd name="connsiteY5" fmla="*/ 18029 h 285998"/>
              <a:gd name="connsiteX6" fmla="*/ 28431 w 211740"/>
              <a:gd name="connsiteY6" fmla="*/ 3360 h 28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740" h="285998">
                <a:moveTo>
                  <a:pt x="28431" y="3360"/>
                </a:moveTo>
                <a:lnTo>
                  <a:pt x="204175" y="128330"/>
                </a:lnTo>
                <a:cubicBezTo>
                  <a:pt x="214262" y="135503"/>
                  <a:pt x="214263" y="150495"/>
                  <a:pt x="204175" y="157668"/>
                </a:cubicBezTo>
                <a:lnTo>
                  <a:pt x="28431" y="282639"/>
                </a:lnTo>
                <a:cubicBezTo>
                  <a:pt x="16519" y="291110"/>
                  <a:pt x="0" y="282587"/>
                  <a:pt x="0" y="267969"/>
                </a:cubicBezTo>
                <a:lnTo>
                  <a:pt x="0" y="18029"/>
                </a:lnTo>
                <a:cubicBezTo>
                  <a:pt x="0" y="3412"/>
                  <a:pt x="16519" y="-5111"/>
                  <a:pt x="28431" y="3360"/>
                </a:cubicBezTo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grpSp>
        <p:nvGrpSpPr>
          <p:cNvPr id="9" name="组合 8"/>
          <p:cNvGrpSpPr/>
          <p:nvPr/>
        </p:nvGrpSpPr>
        <p:grpSpPr>
          <a:xfrm>
            <a:off x="1349130" y="1818358"/>
            <a:ext cx="994788" cy="994788"/>
            <a:chOff x="1349130" y="2713612"/>
            <a:chExt cx="994788" cy="994788"/>
          </a:xfrm>
        </p:grpSpPr>
        <p:sp>
          <p:nvSpPr>
            <p:cNvPr id="10" name="椭圆 9"/>
            <p:cNvSpPr/>
            <p:nvPr/>
          </p:nvSpPr>
          <p:spPr>
            <a:xfrm>
              <a:off x="1349130" y="2713612"/>
              <a:ext cx="994788" cy="994788"/>
            </a:xfrm>
            <a:prstGeom prst="ellips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ouch-screen-with-hand_84581"/>
            <p:cNvSpPr/>
            <p:nvPr/>
          </p:nvSpPr>
          <p:spPr>
            <a:xfrm>
              <a:off x="1614039" y="2906164"/>
              <a:ext cx="464970" cy="609685"/>
            </a:xfrm>
            <a:custGeom>
              <a:avLst/>
              <a:gdLst>
                <a:gd name="connsiteX0" fmla="*/ 231719 w 464109"/>
                <a:gd name="connsiteY0" fmla="*/ 188268 h 608556"/>
                <a:gd name="connsiteX1" fmla="*/ 232449 w 464109"/>
                <a:gd name="connsiteY1" fmla="*/ 188268 h 608556"/>
                <a:gd name="connsiteX2" fmla="*/ 279326 w 464109"/>
                <a:gd name="connsiteY2" fmla="*/ 235075 h 608556"/>
                <a:gd name="connsiteX3" fmla="*/ 279326 w 464109"/>
                <a:gd name="connsiteY3" fmla="*/ 344007 h 608556"/>
                <a:gd name="connsiteX4" fmla="*/ 341909 w 464109"/>
                <a:gd name="connsiteY4" fmla="*/ 353733 h 608556"/>
                <a:gd name="connsiteX5" fmla="*/ 412042 w 464109"/>
                <a:gd name="connsiteY5" fmla="*/ 391908 h 608556"/>
                <a:gd name="connsiteX6" fmla="*/ 440046 w 464109"/>
                <a:gd name="connsiteY6" fmla="*/ 466799 h 608556"/>
                <a:gd name="connsiteX7" fmla="*/ 440046 w 464109"/>
                <a:gd name="connsiteY7" fmla="*/ 468014 h 608556"/>
                <a:gd name="connsiteX8" fmla="*/ 422756 w 464109"/>
                <a:gd name="connsiteY8" fmla="*/ 538650 h 608556"/>
                <a:gd name="connsiteX9" fmla="*/ 389638 w 464109"/>
                <a:gd name="connsiteY9" fmla="*/ 601991 h 608556"/>
                <a:gd name="connsiteX10" fmla="*/ 378924 w 464109"/>
                <a:gd name="connsiteY10" fmla="*/ 608556 h 608556"/>
                <a:gd name="connsiteX11" fmla="*/ 373323 w 464109"/>
                <a:gd name="connsiteY11" fmla="*/ 607097 h 608556"/>
                <a:gd name="connsiteX12" fmla="*/ 368087 w 464109"/>
                <a:gd name="connsiteY12" fmla="*/ 590685 h 608556"/>
                <a:gd name="connsiteX13" fmla="*/ 401084 w 464109"/>
                <a:gd name="connsiteY13" fmla="*/ 527344 h 608556"/>
                <a:gd name="connsiteX14" fmla="*/ 415694 w 464109"/>
                <a:gd name="connsiteY14" fmla="*/ 468014 h 608556"/>
                <a:gd name="connsiteX15" fmla="*/ 415694 w 464109"/>
                <a:gd name="connsiteY15" fmla="*/ 466799 h 608556"/>
                <a:gd name="connsiteX16" fmla="*/ 338378 w 464109"/>
                <a:gd name="connsiteY16" fmla="*/ 377805 h 608556"/>
                <a:gd name="connsiteX17" fmla="*/ 338135 w 464109"/>
                <a:gd name="connsiteY17" fmla="*/ 377805 h 608556"/>
                <a:gd name="connsiteX18" fmla="*/ 265324 w 464109"/>
                <a:gd name="connsiteY18" fmla="*/ 366377 h 608556"/>
                <a:gd name="connsiteX19" fmla="*/ 255096 w 464109"/>
                <a:gd name="connsiteY19" fmla="*/ 353247 h 608556"/>
                <a:gd name="connsiteX20" fmla="*/ 254974 w 464109"/>
                <a:gd name="connsiteY20" fmla="*/ 351909 h 608556"/>
                <a:gd name="connsiteX21" fmla="*/ 254974 w 464109"/>
                <a:gd name="connsiteY21" fmla="*/ 235075 h 608556"/>
                <a:gd name="connsiteX22" fmla="*/ 232449 w 464109"/>
                <a:gd name="connsiteY22" fmla="*/ 212583 h 608556"/>
                <a:gd name="connsiteX23" fmla="*/ 231719 w 464109"/>
                <a:gd name="connsiteY23" fmla="*/ 212583 h 608556"/>
                <a:gd name="connsiteX24" fmla="*/ 209072 w 464109"/>
                <a:gd name="connsiteY24" fmla="*/ 235075 h 608556"/>
                <a:gd name="connsiteX25" fmla="*/ 209072 w 464109"/>
                <a:gd name="connsiteY25" fmla="*/ 428381 h 608556"/>
                <a:gd name="connsiteX26" fmla="*/ 208828 w 464109"/>
                <a:gd name="connsiteY26" fmla="*/ 430812 h 608556"/>
                <a:gd name="connsiteX27" fmla="*/ 207611 w 464109"/>
                <a:gd name="connsiteY27" fmla="*/ 434338 h 608556"/>
                <a:gd name="connsiteX28" fmla="*/ 207367 w 464109"/>
                <a:gd name="connsiteY28" fmla="*/ 434703 h 608556"/>
                <a:gd name="connsiteX29" fmla="*/ 207002 w 464109"/>
                <a:gd name="connsiteY29" fmla="*/ 435311 h 608556"/>
                <a:gd name="connsiteX30" fmla="*/ 206515 w 464109"/>
                <a:gd name="connsiteY30" fmla="*/ 435797 h 608556"/>
                <a:gd name="connsiteX31" fmla="*/ 206271 w 464109"/>
                <a:gd name="connsiteY31" fmla="*/ 436162 h 608556"/>
                <a:gd name="connsiteX32" fmla="*/ 205784 w 464109"/>
                <a:gd name="connsiteY32" fmla="*/ 436769 h 608556"/>
                <a:gd name="connsiteX33" fmla="*/ 205419 w 464109"/>
                <a:gd name="connsiteY33" fmla="*/ 437134 h 608556"/>
                <a:gd name="connsiteX34" fmla="*/ 204932 w 464109"/>
                <a:gd name="connsiteY34" fmla="*/ 437620 h 608556"/>
                <a:gd name="connsiteX35" fmla="*/ 204567 w 464109"/>
                <a:gd name="connsiteY35" fmla="*/ 437864 h 608556"/>
                <a:gd name="connsiteX36" fmla="*/ 204080 w 464109"/>
                <a:gd name="connsiteY36" fmla="*/ 438228 h 608556"/>
                <a:gd name="connsiteX37" fmla="*/ 203593 w 464109"/>
                <a:gd name="connsiteY37" fmla="*/ 438593 h 608556"/>
                <a:gd name="connsiteX38" fmla="*/ 203106 w 464109"/>
                <a:gd name="connsiteY38" fmla="*/ 438836 h 608556"/>
                <a:gd name="connsiteX39" fmla="*/ 202619 w 464109"/>
                <a:gd name="connsiteY39" fmla="*/ 439201 h 608556"/>
                <a:gd name="connsiteX40" fmla="*/ 202132 w 464109"/>
                <a:gd name="connsiteY40" fmla="*/ 439444 h 608556"/>
                <a:gd name="connsiteX41" fmla="*/ 201523 w 464109"/>
                <a:gd name="connsiteY41" fmla="*/ 439687 h 608556"/>
                <a:gd name="connsiteX42" fmla="*/ 201036 w 464109"/>
                <a:gd name="connsiteY42" fmla="*/ 439809 h 608556"/>
                <a:gd name="connsiteX43" fmla="*/ 200427 w 464109"/>
                <a:gd name="connsiteY43" fmla="*/ 440052 h 608556"/>
                <a:gd name="connsiteX44" fmla="*/ 199940 w 464109"/>
                <a:gd name="connsiteY44" fmla="*/ 440174 h 608556"/>
                <a:gd name="connsiteX45" fmla="*/ 199331 w 464109"/>
                <a:gd name="connsiteY45" fmla="*/ 440295 h 608556"/>
                <a:gd name="connsiteX46" fmla="*/ 198479 w 464109"/>
                <a:gd name="connsiteY46" fmla="*/ 440417 h 608556"/>
                <a:gd name="connsiteX47" fmla="*/ 198114 w 464109"/>
                <a:gd name="connsiteY47" fmla="*/ 440538 h 608556"/>
                <a:gd name="connsiteX48" fmla="*/ 194461 w 464109"/>
                <a:gd name="connsiteY48" fmla="*/ 440295 h 608556"/>
                <a:gd name="connsiteX49" fmla="*/ 192147 w 464109"/>
                <a:gd name="connsiteY49" fmla="*/ 439566 h 608556"/>
                <a:gd name="connsiteX50" fmla="*/ 110570 w 464109"/>
                <a:gd name="connsiteY50" fmla="*/ 404673 h 608556"/>
                <a:gd name="connsiteX51" fmla="*/ 94011 w 464109"/>
                <a:gd name="connsiteY51" fmla="*/ 406132 h 608556"/>
                <a:gd name="connsiteX52" fmla="*/ 86097 w 464109"/>
                <a:gd name="connsiteY52" fmla="*/ 420843 h 608556"/>
                <a:gd name="connsiteX53" fmla="*/ 86097 w 464109"/>
                <a:gd name="connsiteY53" fmla="*/ 421329 h 608556"/>
                <a:gd name="connsiteX54" fmla="*/ 91941 w 464109"/>
                <a:gd name="connsiteY54" fmla="*/ 434460 h 608556"/>
                <a:gd name="connsiteX55" fmla="*/ 205054 w 464109"/>
                <a:gd name="connsiteY55" fmla="*/ 534760 h 608556"/>
                <a:gd name="connsiteX56" fmla="*/ 209072 w 464109"/>
                <a:gd name="connsiteY56" fmla="*/ 543878 h 608556"/>
                <a:gd name="connsiteX57" fmla="*/ 209072 w 464109"/>
                <a:gd name="connsiteY57" fmla="*/ 596399 h 608556"/>
                <a:gd name="connsiteX58" fmla="*/ 196896 w 464109"/>
                <a:gd name="connsiteY58" fmla="*/ 608556 h 608556"/>
                <a:gd name="connsiteX59" fmla="*/ 184720 w 464109"/>
                <a:gd name="connsiteY59" fmla="*/ 596399 h 608556"/>
                <a:gd name="connsiteX60" fmla="*/ 184720 w 464109"/>
                <a:gd name="connsiteY60" fmla="*/ 549349 h 608556"/>
                <a:gd name="connsiteX61" fmla="*/ 75747 w 464109"/>
                <a:gd name="connsiteY61" fmla="*/ 452574 h 608556"/>
                <a:gd name="connsiteX62" fmla="*/ 61745 w 464109"/>
                <a:gd name="connsiteY62" fmla="*/ 421329 h 608556"/>
                <a:gd name="connsiteX63" fmla="*/ 61745 w 464109"/>
                <a:gd name="connsiteY63" fmla="*/ 420843 h 608556"/>
                <a:gd name="connsiteX64" fmla="*/ 80617 w 464109"/>
                <a:gd name="connsiteY64" fmla="*/ 385829 h 608556"/>
                <a:gd name="connsiteX65" fmla="*/ 120189 w 464109"/>
                <a:gd name="connsiteY65" fmla="*/ 382303 h 608556"/>
                <a:gd name="connsiteX66" fmla="*/ 184720 w 464109"/>
                <a:gd name="connsiteY66" fmla="*/ 410023 h 608556"/>
                <a:gd name="connsiteX67" fmla="*/ 184720 w 464109"/>
                <a:gd name="connsiteY67" fmla="*/ 235075 h 608556"/>
                <a:gd name="connsiteX68" fmla="*/ 231719 w 464109"/>
                <a:gd name="connsiteY68" fmla="*/ 188268 h 608556"/>
                <a:gd name="connsiteX69" fmla="*/ 232080 w 464109"/>
                <a:gd name="connsiteY69" fmla="*/ 136403 h 608556"/>
                <a:gd name="connsiteX70" fmla="*/ 327424 w 464109"/>
                <a:gd name="connsiteY70" fmla="*/ 231722 h 608556"/>
                <a:gd name="connsiteX71" fmla="*/ 319387 w 464109"/>
                <a:gd name="connsiteY71" fmla="*/ 270141 h 608556"/>
                <a:gd name="connsiteX72" fmla="*/ 303314 w 464109"/>
                <a:gd name="connsiteY72" fmla="*/ 276341 h 608556"/>
                <a:gd name="connsiteX73" fmla="*/ 297104 w 464109"/>
                <a:gd name="connsiteY73" fmla="*/ 260293 h 608556"/>
                <a:gd name="connsiteX74" fmla="*/ 303071 w 464109"/>
                <a:gd name="connsiteY74" fmla="*/ 231722 h 608556"/>
                <a:gd name="connsiteX75" fmla="*/ 232080 w 464109"/>
                <a:gd name="connsiteY75" fmla="*/ 160719 h 608556"/>
                <a:gd name="connsiteX76" fmla="*/ 160968 w 464109"/>
                <a:gd name="connsiteY76" fmla="*/ 231722 h 608556"/>
                <a:gd name="connsiteX77" fmla="*/ 167544 w 464109"/>
                <a:gd name="connsiteY77" fmla="*/ 261387 h 608556"/>
                <a:gd name="connsiteX78" fmla="*/ 161577 w 464109"/>
                <a:gd name="connsiteY78" fmla="*/ 277436 h 608556"/>
                <a:gd name="connsiteX79" fmla="*/ 156463 w 464109"/>
                <a:gd name="connsiteY79" fmla="*/ 278530 h 608556"/>
                <a:gd name="connsiteX80" fmla="*/ 145382 w 464109"/>
                <a:gd name="connsiteY80" fmla="*/ 271478 h 608556"/>
                <a:gd name="connsiteX81" fmla="*/ 136615 w 464109"/>
                <a:gd name="connsiteY81" fmla="*/ 231722 h 608556"/>
                <a:gd name="connsiteX82" fmla="*/ 232080 w 464109"/>
                <a:gd name="connsiteY82" fmla="*/ 136403 h 608556"/>
                <a:gd name="connsiteX83" fmla="*/ 232045 w 464109"/>
                <a:gd name="connsiteY83" fmla="*/ 71624 h 608556"/>
                <a:gd name="connsiteX84" fmla="*/ 392274 w 464109"/>
                <a:gd name="connsiteY84" fmla="*/ 231704 h 608556"/>
                <a:gd name="connsiteX85" fmla="*/ 356965 w 464109"/>
                <a:gd name="connsiteY85" fmla="*/ 331981 h 608556"/>
                <a:gd name="connsiteX86" fmla="*/ 339798 w 464109"/>
                <a:gd name="connsiteY86" fmla="*/ 333804 h 608556"/>
                <a:gd name="connsiteX87" fmla="*/ 337972 w 464109"/>
                <a:gd name="connsiteY87" fmla="*/ 316666 h 608556"/>
                <a:gd name="connsiteX88" fmla="*/ 367923 w 464109"/>
                <a:gd name="connsiteY88" fmla="*/ 231704 h 608556"/>
                <a:gd name="connsiteX89" fmla="*/ 232045 w 464109"/>
                <a:gd name="connsiteY89" fmla="*/ 95934 h 608556"/>
                <a:gd name="connsiteX90" fmla="*/ 96046 w 464109"/>
                <a:gd name="connsiteY90" fmla="*/ 231704 h 608556"/>
                <a:gd name="connsiteX91" fmla="*/ 160941 w 464109"/>
                <a:gd name="connsiteY91" fmla="*/ 347418 h 608556"/>
                <a:gd name="connsiteX92" fmla="*/ 164959 w 464109"/>
                <a:gd name="connsiteY92" fmla="*/ 364070 h 608556"/>
                <a:gd name="connsiteX93" fmla="*/ 154610 w 464109"/>
                <a:gd name="connsiteY93" fmla="*/ 369904 h 608556"/>
                <a:gd name="connsiteX94" fmla="*/ 148157 w 464109"/>
                <a:gd name="connsiteY94" fmla="*/ 368081 h 608556"/>
                <a:gd name="connsiteX95" fmla="*/ 71695 w 464109"/>
                <a:gd name="connsiteY95" fmla="*/ 231704 h 608556"/>
                <a:gd name="connsiteX96" fmla="*/ 232045 w 464109"/>
                <a:gd name="connsiteY96" fmla="*/ 71624 h 608556"/>
                <a:gd name="connsiteX97" fmla="*/ 232055 w 464109"/>
                <a:gd name="connsiteY97" fmla="*/ 0 h 608556"/>
                <a:gd name="connsiteX98" fmla="*/ 464109 w 464109"/>
                <a:gd name="connsiteY98" fmla="*/ 231683 h 608556"/>
                <a:gd name="connsiteX99" fmla="*/ 429897 w 464109"/>
                <a:gd name="connsiteY99" fmla="*/ 352751 h 608556"/>
                <a:gd name="connsiteX100" fmla="*/ 413096 w 464109"/>
                <a:gd name="connsiteY100" fmla="*/ 356763 h 608556"/>
                <a:gd name="connsiteX101" fmla="*/ 409078 w 464109"/>
                <a:gd name="connsiteY101" fmla="*/ 339988 h 608556"/>
                <a:gd name="connsiteX102" fmla="*/ 439759 w 464109"/>
                <a:gd name="connsiteY102" fmla="*/ 231683 h 608556"/>
                <a:gd name="connsiteX103" fmla="*/ 232055 w 464109"/>
                <a:gd name="connsiteY103" fmla="*/ 24311 h 608556"/>
                <a:gd name="connsiteX104" fmla="*/ 24350 w 464109"/>
                <a:gd name="connsiteY104" fmla="*/ 231683 h 608556"/>
                <a:gd name="connsiteX105" fmla="*/ 66840 w 464109"/>
                <a:gd name="connsiteY105" fmla="*/ 357249 h 608556"/>
                <a:gd name="connsiteX106" fmla="*/ 64527 w 464109"/>
                <a:gd name="connsiteY106" fmla="*/ 374267 h 608556"/>
                <a:gd name="connsiteX107" fmla="*/ 57101 w 464109"/>
                <a:gd name="connsiteY107" fmla="*/ 376819 h 608556"/>
                <a:gd name="connsiteX108" fmla="*/ 47482 w 464109"/>
                <a:gd name="connsiteY108" fmla="*/ 371957 h 608556"/>
                <a:gd name="connsiteX109" fmla="*/ 0 w 464109"/>
                <a:gd name="connsiteY109" fmla="*/ 231683 h 608556"/>
                <a:gd name="connsiteX110" fmla="*/ 232055 w 464109"/>
                <a:gd name="connsiteY110" fmla="*/ 0 h 60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4109" h="608556">
                  <a:moveTo>
                    <a:pt x="231719" y="188268"/>
                  </a:moveTo>
                  <a:lnTo>
                    <a:pt x="232449" y="188268"/>
                  </a:lnTo>
                  <a:cubicBezTo>
                    <a:pt x="258262" y="188268"/>
                    <a:pt x="279326" y="209301"/>
                    <a:pt x="279326" y="235075"/>
                  </a:cubicBezTo>
                  <a:lnTo>
                    <a:pt x="279326" y="344007"/>
                  </a:lnTo>
                  <a:lnTo>
                    <a:pt x="341909" y="353733"/>
                  </a:lnTo>
                  <a:cubicBezTo>
                    <a:pt x="369061" y="357624"/>
                    <a:pt x="394022" y="371240"/>
                    <a:pt x="412042" y="391908"/>
                  </a:cubicBezTo>
                  <a:cubicBezTo>
                    <a:pt x="430062" y="412697"/>
                    <a:pt x="440046" y="439323"/>
                    <a:pt x="440046" y="466799"/>
                  </a:cubicBezTo>
                  <a:lnTo>
                    <a:pt x="440046" y="468014"/>
                  </a:lnTo>
                  <a:cubicBezTo>
                    <a:pt x="440046" y="492451"/>
                    <a:pt x="434080" y="516888"/>
                    <a:pt x="422756" y="538650"/>
                  </a:cubicBezTo>
                  <a:lnTo>
                    <a:pt x="389638" y="601991"/>
                  </a:lnTo>
                  <a:cubicBezTo>
                    <a:pt x="387568" y="606125"/>
                    <a:pt x="383307" y="608556"/>
                    <a:pt x="378924" y="608556"/>
                  </a:cubicBezTo>
                  <a:cubicBezTo>
                    <a:pt x="376976" y="608556"/>
                    <a:pt x="375027" y="608070"/>
                    <a:pt x="373323" y="607097"/>
                  </a:cubicBezTo>
                  <a:cubicBezTo>
                    <a:pt x="367357" y="604058"/>
                    <a:pt x="365043" y="596642"/>
                    <a:pt x="368087" y="590685"/>
                  </a:cubicBezTo>
                  <a:lnTo>
                    <a:pt x="401084" y="527344"/>
                  </a:lnTo>
                  <a:cubicBezTo>
                    <a:pt x="410581" y="509107"/>
                    <a:pt x="415694" y="488561"/>
                    <a:pt x="415694" y="468014"/>
                  </a:cubicBezTo>
                  <a:lnTo>
                    <a:pt x="415694" y="466799"/>
                  </a:lnTo>
                  <a:cubicBezTo>
                    <a:pt x="415694" y="422302"/>
                    <a:pt x="382455" y="384127"/>
                    <a:pt x="338378" y="377805"/>
                  </a:cubicBezTo>
                  <a:cubicBezTo>
                    <a:pt x="338257" y="377805"/>
                    <a:pt x="338257" y="377805"/>
                    <a:pt x="338135" y="377805"/>
                  </a:cubicBezTo>
                  <a:lnTo>
                    <a:pt x="265324" y="366377"/>
                  </a:lnTo>
                  <a:cubicBezTo>
                    <a:pt x="258871" y="365404"/>
                    <a:pt x="254487" y="359569"/>
                    <a:pt x="255096" y="353247"/>
                  </a:cubicBezTo>
                  <a:cubicBezTo>
                    <a:pt x="255096" y="352760"/>
                    <a:pt x="254974" y="352274"/>
                    <a:pt x="254974" y="351909"/>
                  </a:cubicBezTo>
                  <a:lnTo>
                    <a:pt x="254974" y="235075"/>
                  </a:lnTo>
                  <a:cubicBezTo>
                    <a:pt x="254974" y="222674"/>
                    <a:pt x="244869" y="212583"/>
                    <a:pt x="232449" y="212583"/>
                  </a:cubicBezTo>
                  <a:lnTo>
                    <a:pt x="231719" y="212583"/>
                  </a:lnTo>
                  <a:cubicBezTo>
                    <a:pt x="219178" y="212583"/>
                    <a:pt x="209072" y="222674"/>
                    <a:pt x="209072" y="235075"/>
                  </a:cubicBezTo>
                  <a:lnTo>
                    <a:pt x="209072" y="428381"/>
                  </a:lnTo>
                  <a:cubicBezTo>
                    <a:pt x="209072" y="429232"/>
                    <a:pt x="208950" y="430083"/>
                    <a:pt x="208828" y="430812"/>
                  </a:cubicBezTo>
                  <a:cubicBezTo>
                    <a:pt x="208585" y="432150"/>
                    <a:pt x="208098" y="433244"/>
                    <a:pt x="207611" y="434338"/>
                  </a:cubicBezTo>
                  <a:cubicBezTo>
                    <a:pt x="207489" y="434460"/>
                    <a:pt x="207367" y="434581"/>
                    <a:pt x="207367" y="434703"/>
                  </a:cubicBezTo>
                  <a:cubicBezTo>
                    <a:pt x="207245" y="434824"/>
                    <a:pt x="207124" y="435067"/>
                    <a:pt x="207002" y="435311"/>
                  </a:cubicBezTo>
                  <a:cubicBezTo>
                    <a:pt x="206880" y="435432"/>
                    <a:pt x="206637" y="435675"/>
                    <a:pt x="206515" y="435797"/>
                  </a:cubicBezTo>
                  <a:cubicBezTo>
                    <a:pt x="206515" y="435918"/>
                    <a:pt x="206393" y="436040"/>
                    <a:pt x="206271" y="436162"/>
                  </a:cubicBezTo>
                  <a:cubicBezTo>
                    <a:pt x="206150" y="436405"/>
                    <a:pt x="205906" y="436648"/>
                    <a:pt x="205784" y="436769"/>
                  </a:cubicBezTo>
                  <a:cubicBezTo>
                    <a:pt x="205663" y="436891"/>
                    <a:pt x="205541" y="437013"/>
                    <a:pt x="205419" y="437134"/>
                  </a:cubicBezTo>
                  <a:cubicBezTo>
                    <a:pt x="205297" y="437256"/>
                    <a:pt x="205054" y="437377"/>
                    <a:pt x="204932" y="437620"/>
                  </a:cubicBezTo>
                  <a:cubicBezTo>
                    <a:pt x="204810" y="437620"/>
                    <a:pt x="204688" y="437742"/>
                    <a:pt x="204567" y="437864"/>
                  </a:cubicBezTo>
                  <a:cubicBezTo>
                    <a:pt x="204445" y="437985"/>
                    <a:pt x="204201" y="438107"/>
                    <a:pt x="204080" y="438228"/>
                  </a:cubicBezTo>
                  <a:cubicBezTo>
                    <a:pt x="203958" y="438350"/>
                    <a:pt x="203714" y="438472"/>
                    <a:pt x="203593" y="438593"/>
                  </a:cubicBezTo>
                  <a:cubicBezTo>
                    <a:pt x="203471" y="438715"/>
                    <a:pt x="203349" y="438715"/>
                    <a:pt x="203106" y="438836"/>
                  </a:cubicBezTo>
                  <a:cubicBezTo>
                    <a:pt x="202984" y="438958"/>
                    <a:pt x="202740" y="439079"/>
                    <a:pt x="202619" y="439201"/>
                  </a:cubicBezTo>
                  <a:cubicBezTo>
                    <a:pt x="202497" y="439201"/>
                    <a:pt x="202253" y="439323"/>
                    <a:pt x="202132" y="439444"/>
                  </a:cubicBezTo>
                  <a:cubicBezTo>
                    <a:pt x="202010" y="439444"/>
                    <a:pt x="201766" y="439566"/>
                    <a:pt x="201523" y="439687"/>
                  </a:cubicBezTo>
                  <a:cubicBezTo>
                    <a:pt x="201401" y="439687"/>
                    <a:pt x="201279" y="439809"/>
                    <a:pt x="201036" y="439809"/>
                  </a:cubicBezTo>
                  <a:cubicBezTo>
                    <a:pt x="200914" y="439930"/>
                    <a:pt x="200670" y="440052"/>
                    <a:pt x="200427" y="440052"/>
                  </a:cubicBezTo>
                  <a:cubicBezTo>
                    <a:pt x="200183" y="440174"/>
                    <a:pt x="200062" y="440174"/>
                    <a:pt x="199940" y="440174"/>
                  </a:cubicBezTo>
                  <a:cubicBezTo>
                    <a:pt x="199696" y="440295"/>
                    <a:pt x="199453" y="440295"/>
                    <a:pt x="199331" y="440295"/>
                  </a:cubicBezTo>
                  <a:cubicBezTo>
                    <a:pt x="198966" y="440417"/>
                    <a:pt x="198722" y="440417"/>
                    <a:pt x="198479" y="440417"/>
                  </a:cubicBezTo>
                  <a:cubicBezTo>
                    <a:pt x="198357" y="440538"/>
                    <a:pt x="198235" y="440538"/>
                    <a:pt x="198114" y="440538"/>
                  </a:cubicBezTo>
                  <a:cubicBezTo>
                    <a:pt x="196896" y="440660"/>
                    <a:pt x="195678" y="440538"/>
                    <a:pt x="194461" y="440295"/>
                  </a:cubicBezTo>
                  <a:cubicBezTo>
                    <a:pt x="193609" y="440174"/>
                    <a:pt x="192878" y="439930"/>
                    <a:pt x="192147" y="439566"/>
                  </a:cubicBezTo>
                  <a:lnTo>
                    <a:pt x="110570" y="404673"/>
                  </a:lnTo>
                  <a:cubicBezTo>
                    <a:pt x="104969" y="402363"/>
                    <a:pt x="99003" y="402850"/>
                    <a:pt x="94011" y="406132"/>
                  </a:cubicBezTo>
                  <a:cubicBezTo>
                    <a:pt x="89019" y="409415"/>
                    <a:pt x="86097" y="414764"/>
                    <a:pt x="86097" y="420843"/>
                  </a:cubicBezTo>
                  <a:lnTo>
                    <a:pt x="86097" y="421329"/>
                  </a:lnTo>
                  <a:cubicBezTo>
                    <a:pt x="86097" y="426314"/>
                    <a:pt x="88288" y="431177"/>
                    <a:pt x="91941" y="434460"/>
                  </a:cubicBezTo>
                  <a:lnTo>
                    <a:pt x="205054" y="534760"/>
                  </a:lnTo>
                  <a:cubicBezTo>
                    <a:pt x="207611" y="537070"/>
                    <a:pt x="209072" y="540474"/>
                    <a:pt x="209072" y="543878"/>
                  </a:cubicBezTo>
                  <a:lnTo>
                    <a:pt x="209072" y="596399"/>
                  </a:lnTo>
                  <a:cubicBezTo>
                    <a:pt x="209072" y="603085"/>
                    <a:pt x="203593" y="608556"/>
                    <a:pt x="196896" y="608556"/>
                  </a:cubicBezTo>
                  <a:cubicBezTo>
                    <a:pt x="190199" y="608556"/>
                    <a:pt x="184720" y="603085"/>
                    <a:pt x="184720" y="596399"/>
                  </a:cubicBezTo>
                  <a:lnTo>
                    <a:pt x="184720" y="549349"/>
                  </a:lnTo>
                  <a:lnTo>
                    <a:pt x="75747" y="452574"/>
                  </a:lnTo>
                  <a:cubicBezTo>
                    <a:pt x="66859" y="444672"/>
                    <a:pt x="61745" y="433365"/>
                    <a:pt x="61745" y="421329"/>
                  </a:cubicBezTo>
                  <a:lnTo>
                    <a:pt x="61745" y="420843"/>
                  </a:lnTo>
                  <a:cubicBezTo>
                    <a:pt x="61745" y="406740"/>
                    <a:pt x="68807" y="393610"/>
                    <a:pt x="80617" y="385829"/>
                  </a:cubicBezTo>
                  <a:cubicBezTo>
                    <a:pt x="92428" y="378048"/>
                    <a:pt x="107161" y="376833"/>
                    <a:pt x="120189" y="382303"/>
                  </a:cubicBezTo>
                  <a:lnTo>
                    <a:pt x="184720" y="410023"/>
                  </a:lnTo>
                  <a:lnTo>
                    <a:pt x="184720" y="235075"/>
                  </a:lnTo>
                  <a:cubicBezTo>
                    <a:pt x="184720" y="209301"/>
                    <a:pt x="205784" y="188268"/>
                    <a:pt x="231719" y="188268"/>
                  </a:cubicBezTo>
                  <a:close/>
                  <a:moveTo>
                    <a:pt x="232080" y="136403"/>
                  </a:moveTo>
                  <a:cubicBezTo>
                    <a:pt x="284684" y="136403"/>
                    <a:pt x="327424" y="179199"/>
                    <a:pt x="327424" y="231722"/>
                  </a:cubicBezTo>
                  <a:cubicBezTo>
                    <a:pt x="327424" y="245096"/>
                    <a:pt x="324745" y="257983"/>
                    <a:pt x="319387" y="270141"/>
                  </a:cubicBezTo>
                  <a:cubicBezTo>
                    <a:pt x="316587" y="276220"/>
                    <a:pt x="309402" y="279016"/>
                    <a:pt x="303314" y="276341"/>
                  </a:cubicBezTo>
                  <a:cubicBezTo>
                    <a:pt x="297104" y="273667"/>
                    <a:pt x="294303" y="266494"/>
                    <a:pt x="297104" y="260293"/>
                  </a:cubicBezTo>
                  <a:cubicBezTo>
                    <a:pt x="301001" y="251296"/>
                    <a:pt x="303071" y="241691"/>
                    <a:pt x="303071" y="231722"/>
                  </a:cubicBezTo>
                  <a:cubicBezTo>
                    <a:pt x="303071" y="192573"/>
                    <a:pt x="271168" y="160719"/>
                    <a:pt x="232080" y="160719"/>
                  </a:cubicBezTo>
                  <a:cubicBezTo>
                    <a:pt x="192871" y="160719"/>
                    <a:pt x="160968" y="192573"/>
                    <a:pt x="160968" y="231722"/>
                  </a:cubicBezTo>
                  <a:cubicBezTo>
                    <a:pt x="160968" y="242056"/>
                    <a:pt x="163160" y="252026"/>
                    <a:pt x="167544" y="261387"/>
                  </a:cubicBezTo>
                  <a:cubicBezTo>
                    <a:pt x="170344" y="267466"/>
                    <a:pt x="167666" y="274639"/>
                    <a:pt x="161577" y="277436"/>
                  </a:cubicBezTo>
                  <a:cubicBezTo>
                    <a:pt x="159873" y="278165"/>
                    <a:pt x="158168" y="278530"/>
                    <a:pt x="156463" y="278530"/>
                  </a:cubicBezTo>
                  <a:cubicBezTo>
                    <a:pt x="151836" y="278530"/>
                    <a:pt x="147452" y="275977"/>
                    <a:pt x="145382" y="271478"/>
                  </a:cubicBezTo>
                  <a:cubicBezTo>
                    <a:pt x="139659" y="258956"/>
                    <a:pt x="136615" y="245582"/>
                    <a:pt x="136615" y="231722"/>
                  </a:cubicBezTo>
                  <a:cubicBezTo>
                    <a:pt x="136615" y="179199"/>
                    <a:pt x="179477" y="136403"/>
                    <a:pt x="232080" y="136403"/>
                  </a:cubicBezTo>
                  <a:close/>
                  <a:moveTo>
                    <a:pt x="232045" y="71624"/>
                  </a:moveTo>
                  <a:cubicBezTo>
                    <a:pt x="320439" y="71624"/>
                    <a:pt x="392274" y="143459"/>
                    <a:pt x="392274" y="231704"/>
                  </a:cubicBezTo>
                  <a:cubicBezTo>
                    <a:pt x="392274" y="268047"/>
                    <a:pt x="379733" y="303660"/>
                    <a:pt x="356965" y="331981"/>
                  </a:cubicBezTo>
                  <a:cubicBezTo>
                    <a:pt x="352704" y="337208"/>
                    <a:pt x="345155" y="337937"/>
                    <a:pt x="339798" y="333804"/>
                  </a:cubicBezTo>
                  <a:cubicBezTo>
                    <a:pt x="334562" y="329550"/>
                    <a:pt x="333832" y="321893"/>
                    <a:pt x="337972" y="316666"/>
                  </a:cubicBezTo>
                  <a:cubicBezTo>
                    <a:pt x="357574" y="292356"/>
                    <a:pt x="367923" y="262942"/>
                    <a:pt x="367923" y="231704"/>
                  </a:cubicBezTo>
                  <a:cubicBezTo>
                    <a:pt x="367923" y="156830"/>
                    <a:pt x="307046" y="95934"/>
                    <a:pt x="232045" y="95934"/>
                  </a:cubicBezTo>
                  <a:cubicBezTo>
                    <a:pt x="157045" y="95934"/>
                    <a:pt x="96046" y="156830"/>
                    <a:pt x="96046" y="231704"/>
                  </a:cubicBezTo>
                  <a:cubicBezTo>
                    <a:pt x="96046" y="279229"/>
                    <a:pt x="120275" y="322500"/>
                    <a:pt x="160941" y="347418"/>
                  </a:cubicBezTo>
                  <a:cubicBezTo>
                    <a:pt x="166663" y="350943"/>
                    <a:pt x="168490" y="358357"/>
                    <a:pt x="164959" y="364070"/>
                  </a:cubicBezTo>
                  <a:cubicBezTo>
                    <a:pt x="162645" y="367838"/>
                    <a:pt x="158628" y="369904"/>
                    <a:pt x="154610" y="369904"/>
                  </a:cubicBezTo>
                  <a:cubicBezTo>
                    <a:pt x="152418" y="369904"/>
                    <a:pt x="150227" y="369296"/>
                    <a:pt x="148157" y="368081"/>
                  </a:cubicBezTo>
                  <a:cubicBezTo>
                    <a:pt x="100307" y="338788"/>
                    <a:pt x="71695" y="287737"/>
                    <a:pt x="71695" y="231704"/>
                  </a:cubicBezTo>
                  <a:cubicBezTo>
                    <a:pt x="71695" y="143459"/>
                    <a:pt x="143652" y="71624"/>
                    <a:pt x="232045" y="71624"/>
                  </a:cubicBezTo>
                  <a:close/>
                  <a:moveTo>
                    <a:pt x="232055" y="0"/>
                  </a:moveTo>
                  <a:cubicBezTo>
                    <a:pt x="360013" y="0"/>
                    <a:pt x="464109" y="103929"/>
                    <a:pt x="464109" y="231683"/>
                  </a:cubicBezTo>
                  <a:cubicBezTo>
                    <a:pt x="464109" y="274470"/>
                    <a:pt x="452178" y="316407"/>
                    <a:pt x="429897" y="352751"/>
                  </a:cubicBezTo>
                  <a:cubicBezTo>
                    <a:pt x="426367" y="358465"/>
                    <a:pt x="418818" y="360288"/>
                    <a:pt x="413096" y="356763"/>
                  </a:cubicBezTo>
                  <a:cubicBezTo>
                    <a:pt x="407374" y="353238"/>
                    <a:pt x="405548" y="345701"/>
                    <a:pt x="409078" y="339988"/>
                  </a:cubicBezTo>
                  <a:cubicBezTo>
                    <a:pt x="429167" y="307533"/>
                    <a:pt x="439759" y="269973"/>
                    <a:pt x="439759" y="231683"/>
                  </a:cubicBezTo>
                  <a:cubicBezTo>
                    <a:pt x="439759" y="117300"/>
                    <a:pt x="346499" y="24311"/>
                    <a:pt x="232055" y="24311"/>
                  </a:cubicBezTo>
                  <a:cubicBezTo>
                    <a:pt x="117488" y="24311"/>
                    <a:pt x="24350" y="117300"/>
                    <a:pt x="24350" y="231683"/>
                  </a:cubicBezTo>
                  <a:cubicBezTo>
                    <a:pt x="24350" y="277509"/>
                    <a:pt x="39082" y="320904"/>
                    <a:pt x="66840" y="357249"/>
                  </a:cubicBezTo>
                  <a:cubicBezTo>
                    <a:pt x="70858" y="362597"/>
                    <a:pt x="69884" y="370255"/>
                    <a:pt x="64527" y="374267"/>
                  </a:cubicBezTo>
                  <a:cubicBezTo>
                    <a:pt x="62336" y="375968"/>
                    <a:pt x="59657" y="376819"/>
                    <a:pt x="57101" y="376819"/>
                  </a:cubicBezTo>
                  <a:cubicBezTo>
                    <a:pt x="53448" y="376819"/>
                    <a:pt x="49796" y="375117"/>
                    <a:pt x="47482" y="371957"/>
                  </a:cubicBezTo>
                  <a:cubicBezTo>
                    <a:pt x="16436" y="331358"/>
                    <a:pt x="0" y="282858"/>
                    <a:pt x="0" y="231683"/>
                  </a:cubicBezTo>
                  <a:cubicBezTo>
                    <a:pt x="0" y="103929"/>
                    <a:pt x="104096" y="0"/>
                    <a:pt x="2320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184546" y="1818358"/>
            <a:ext cx="994788" cy="994788"/>
            <a:chOff x="1349130" y="2713612"/>
            <a:chExt cx="994788" cy="994788"/>
          </a:xfrm>
        </p:grpSpPr>
        <p:sp>
          <p:nvSpPr>
            <p:cNvPr id="13" name="椭圆 12"/>
            <p:cNvSpPr/>
            <p:nvPr/>
          </p:nvSpPr>
          <p:spPr>
            <a:xfrm>
              <a:off x="1349130" y="2713612"/>
              <a:ext cx="994788" cy="994788"/>
            </a:xfrm>
            <a:prstGeom prst="ellips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ouch-screen-with-hand_84581"/>
            <p:cNvSpPr/>
            <p:nvPr/>
          </p:nvSpPr>
          <p:spPr>
            <a:xfrm>
              <a:off x="1614039" y="2906164"/>
              <a:ext cx="464970" cy="609685"/>
            </a:xfrm>
            <a:custGeom>
              <a:avLst/>
              <a:gdLst>
                <a:gd name="connsiteX0" fmla="*/ 231719 w 464109"/>
                <a:gd name="connsiteY0" fmla="*/ 188268 h 608556"/>
                <a:gd name="connsiteX1" fmla="*/ 232449 w 464109"/>
                <a:gd name="connsiteY1" fmla="*/ 188268 h 608556"/>
                <a:gd name="connsiteX2" fmla="*/ 279326 w 464109"/>
                <a:gd name="connsiteY2" fmla="*/ 235075 h 608556"/>
                <a:gd name="connsiteX3" fmla="*/ 279326 w 464109"/>
                <a:gd name="connsiteY3" fmla="*/ 344007 h 608556"/>
                <a:gd name="connsiteX4" fmla="*/ 341909 w 464109"/>
                <a:gd name="connsiteY4" fmla="*/ 353733 h 608556"/>
                <a:gd name="connsiteX5" fmla="*/ 412042 w 464109"/>
                <a:gd name="connsiteY5" fmla="*/ 391908 h 608556"/>
                <a:gd name="connsiteX6" fmla="*/ 440046 w 464109"/>
                <a:gd name="connsiteY6" fmla="*/ 466799 h 608556"/>
                <a:gd name="connsiteX7" fmla="*/ 440046 w 464109"/>
                <a:gd name="connsiteY7" fmla="*/ 468014 h 608556"/>
                <a:gd name="connsiteX8" fmla="*/ 422756 w 464109"/>
                <a:gd name="connsiteY8" fmla="*/ 538650 h 608556"/>
                <a:gd name="connsiteX9" fmla="*/ 389638 w 464109"/>
                <a:gd name="connsiteY9" fmla="*/ 601991 h 608556"/>
                <a:gd name="connsiteX10" fmla="*/ 378924 w 464109"/>
                <a:gd name="connsiteY10" fmla="*/ 608556 h 608556"/>
                <a:gd name="connsiteX11" fmla="*/ 373323 w 464109"/>
                <a:gd name="connsiteY11" fmla="*/ 607097 h 608556"/>
                <a:gd name="connsiteX12" fmla="*/ 368087 w 464109"/>
                <a:gd name="connsiteY12" fmla="*/ 590685 h 608556"/>
                <a:gd name="connsiteX13" fmla="*/ 401084 w 464109"/>
                <a:gd name="connsiteY13" fmla="*/ 527344 h 608556"/>
                <a:gd name="connsiteX14" fmla="*/ 415694 w 464109"/>
                <a:gd name="connsiteY14" fmla="*/ 468014 h 608556"/>
                <a:gd name="connsiteX15" fmla="*/ 415694 w 464109"/>
                <a:gd name="connsiteY15" fmla="*/ 466799 h 608556"/>
                <a:gd name="connsiteX16" fmla="*/ 338378 w 464109"/>
                <a:gd name="connsiteY16" fmla="*/ 377805 h 608556"/>
                <a:gd name="connsiteX17" fmla="*/ 338135 w 464109"/>
                <a:gd name="connsiteY17" fmla="*/ 377805 h 608556"/>
                <a:gd name="connsiteX18" fmla="*/ 265324 w 464109"/>
                <a:gd name="connsiteY18" fmla="*/ 366377 h 608556"/>
                <a:gd name="connsiteX19" fmla="*/ 255096 w 464109"/>
                <a:gd name="connsiteY19" fmla="*/ 353247 h 608556"/>
                <a:gd name="connsiteX20" fmla="*/ 254974 w 464109"/>
                <a:gd name="connsiteY20" fmla="*/ 351909 h 608556"/>
                <a:gd name="connsiteX21" fmla="*/ 254974 w 464109"/>
                <a:gd name="connsiteY21" fmla="*/ 235075 h 608556"/>
                <a:gd name="connsiteX22" fmla="*/ 232449 w 464109"/>
                <a:gd name="connsiteY22" fmla="*/ 212583 h 608556"/>
                <a:gd name="connsiteX23" fmla="*/ 231719 w 464109"/>
                <a:gd name="connsiteY23" fmla="*/ 212583 h 608556"/>
                <a:gd name="connsiteX24" fmla="*/ 209072 w 464109"/>
                <a:gd name="connsiteY24" fmla="*/ 235075 h 608556"/>
                <a:gd name="connsiteX25" fmla="*/ 209072 w 464109"/>
                <a:gd name="connsiteY25" fmla="*/ 428381 h 608556"/>
                <a:gd name="connsiteX26" fmla="*/ 208828 w 464109"/>
                <a:gd name="connsiteY26" fmla="*/ 430812 h 608556"/>
                <a:gd name="connsiteX27" fmla="*/ 207611 w 464109"/>
                <a:gd name="connsiteY27" fmla="*/ 434338 h 608556"/>
                <a:gd name="connsiteX28" fmla="*/ 207367 w 464109"/>
                <a:gd name="connsiteY28" fmla="*/ 434703 h 608556"/>
                <a:gd name="connsiteX29" fmla="*/ 207002 w 464109"/>
                <a:gd name="connsiteY29" fmla="*/ 435311 h 608556"/>
                <a:gd name="connsiteX30" fmla="*/ 206515 w 464109"/>
                <a:gd name="connsiteY30" fmla="*/ 435797 h 608556"/>
                <a:gd name="connsiteX31" fmla="*/ 206271 w 464109"/>
                <a:gd name="connsiteY31" fmla="*/ 436162 h 608556"/>
                <a:gd name="connsiteX32" fmla="*/ 205784 w 464109"/>
                <a:gd name="connsiteY32" fmla="*/ 436769 h 608556"/>
                <a:gd name="connsiteX33" fmla="*/ 205419 w 464109"/>
                <a:gd name="connsiteY33" fmla="*/ 437134 h 608556"/>
                <a:gd name="connsiteX34" fmla="*/ 204932 w 464109"/>
                <a:gd name="connsiteY34" fmla="*/ 437620 h 608556"/>
                <a:gd name="connsiteX35" fmla="*/ 204567 w 464109"/>
                <a:gd name="connsiteY35" fmla="*/ 437864 h 608556"/>
                <a:gd name="connsiteX36" fmla="*/ 204080 w 464109"/>
                <a:gd name="connsiteY36" fmla="*/ 438228 h 608556"/>
                <a:gd name="connsiteX37" fmla="*/ 203593 w 464109"/>
                <a:gd name="connsiteY37" fmla="*/ 438593 h 608556"/>
                <a:gd name="connsiteX38" fmla="*/ 203106 w 464109"/>
                <a:gd name="connsiteY38" fmla="*/ 438836 h 608556"/>
                <a:gd name="connsiteX39" fmla="*/ 202619 w 464109"/>
                <a:gd name="connsiteY39" fmla="*/ 439201 h 608556"/>
                <a:gd name="connsiteX40" fmla="*/ 202132 w 464109"/>
                <a:gd name="connsiteY40" fmla="*/ 439444 h 608556"/>
                <a:gd name="connsiteX41" fmla="*/ 201523 w 464109"/>
                <a:gd name="connsiteY41" fmla="*/ 439687 h 608556"/>
                <a:gd name="connsiteX42" fmla="*/ 201036 w 464109"/>
                <a:gd name="connsiteY42" fmla="*/ 439809 h 608556"/>
                <a:gd name="connsiteX43" fmla="*/ 200427 w 464109"/>
                <a:gd name="connsiteY43" fmla="*/ 440052 h 608556"/>
                <a:gd name="connsiteX44" fmla="*/ 199940 w 464109"/>
                <a:gd name="connsiteY44" fmla="*/ 440174 h 608556"/>
                <a:gd name="connsiteX45" fmla="*/ 199331 w 464109"/>
                <a:gd name="connsiteY45" fmla="*/ 440295 h 608556"/>
                <a:gd name="connsiteX46" fmla="*/ 198479 w 464109"/>
                <a:gd name="connsiteY46" fmla="*/ 440417 h 608556"/>
                <a:gd name="connsiteX47" fmla="*/ 198114 w 464109"/>
                <a:gd name="connsiteY47" fmla="*/ 440538 h 608556"/>
                <a:gd name="connsiteX48" fmla="*/ 194461 w 464109"/>
                <a:gd name="connsiteY48" fmla="*/ 440295 h 608556"/>
                <a:gd name="connsiteX49" fmla="*/ 192147 w 464109"/>
                <a:gd name="connsiteY49" fmla="*/ 439566 h 608556"/>
                <a:gd name="connsiteX50" fmla="*/ 110570 w 464109"/>
                <a:gd name="connsiteY50" fmla="*/ 404673 h 608556"/>
                <a:gd name="connsiteX51" fmla="*/ 94011 w 464109"/>
                <a:gd name="connsiteY51" fmla="*/ 406132 h 608556"/>
                <a:gd name="connsiteX52" fmla="*/ 86097 w 464109"/>
                <a:gd name="connsiteY52" fmla="*/ 420843 h 608556"/>
                <a:gd name="connsiteX53" fmla="*/ 86097 w 464109"/>
                <a:gd name="connsiteY53" fmla="*/ 421329 h 608556"/>
                <a:gd name="connsiteX54" fmla="*/ 91941 w 464109"/>
                <a:gd name="connsiteY54" fmla="*/ 434460 h 608556"/>
                <a:gd name="connsiteX55" fmla="*/ 205054 w 464109"/>
                <a:gd name="connsiteY55" fmla="*/ 534760 h 608556"/>
                <a:gd name="connsiteX56" fmla="*/ 209072 w 464109"/>
                <a:gd name="connsiteY56" fmla="*/ 543878 h 608556"/>
                <a:gd name="connsiteX57" fmla="*/ 209072 w 464109"/>
                <a:gd name="connsiteY57" fmla="*/ 596399 h 608556"/>
                <a:gd name="connsiteX58" fmla="*/ 196896 w 464109"/>
                <a:gd name="connsiteY58" fmla="*/ 608556 h 608556"/>
                <a:gd name="connsiteX59" fmla="*/ 184720 w 464109"/>
                <a:gd name="connsiteY59" fmla="*/ 596399 h 608556"/>
                <a:gd name="connsiteX60" fmla="*/ 184720 w 464109"/>
                <a:gd name="connsiteY60" fmla="*/ 549349 h 608556"/>
                <a:gd name="connsiteX61" fmla="*/ 75747 w 464109"/>
                <a:gd name="connsiteY61" fmla="*/ 452574 h 608556"/>
                <a:gd name="connsiteX62" fmla="*/ 61745 w 464109"/>
                <a:gd name="connsiteY62" fmla="*/ 421329 h 608556"/>
                <a:gd name="connsiteX63" fmla="*/ 61745 w 464109"/>
                <a:gd name="connsiteY63" fmla="*/ 420843 h 608556"/>
                <a:gd name="connsiteX64" fmla="*/ 80617 w 464109"/>
                <a:gd name="connsiteY64" fmla="*/ 385829 h 608556"/>
                <a:gd name="connsiteX65" fmla="*/ 120189 w 464109"/>
                <a:gd name="connsiteY65" fmla="*/ 382303 h 608556"/>
                <a:gd name="connsiteX66" fmla="*/ 184720 w 464109"/>
                <a:gd name="connsiteY66" fmla="*/ 410023 h 608556"/>
                <a:gd name="connsiteX67" fmla="*/ 184720 w 464109"/>
                <a:gd name="connsiteY67" fmla="*/ 235075 h 608556"/>
                <a:gd name="connsiteX68" fmla="*/ 231719 w 464109"/>
                <a:gd name="connsiteY68" fmla="*/ 188268 h 608556"/>
                <a:gd name="connsiteX69" fmla="*/ 232080 w 464109"/>
                <a:gd name="connsiteY69" fmla="*/ 136403 h 608556"/>
                <a:gd name="connsiteX70" fmla="*/ 327424 w 464109"/>
                <a:gd name="connsiteY70" fmla="*/ 231722 h 608556"/>
                <a:gd name="connsiteX71" fmla="*/ 319387 w 464109"/>
                <a:gd name="connsiteY71" fmla="*/ 270141 h 608556"/>
                <a:gd name="connsiteX72" fmla="*/ 303314 w 464109"/>
                <a:gd name="connsiteY72" fmla="*/ 276341 h 608556"/>
                <a:gd name="connsiteX73" fmla="*/ 297104 w 464109"/>
                <a:gd name="connsiteY73" fmla="*/ 260293 h 608556"/>
                <a:gd name="connsiteX74" fmla="*/ 303071 w 464109"/>
                <a:gd name="connsiteY74" fmla="*/ 231722 h 608556"/>
                <a:gd name="connsiteX75" fmla="*/ 232080 w 464109"/>
                <a:gd name="connsiteY75" fmla="*/ 160719 h 608556"/>
                <a:gd name="connsiteX76" fmla="*/ 160968 w 464109"/>
                <a:gd name="connsiteY76" fmla="*/ 231722 h 608556"/>
                <a:gd name="connsiteX77" fmla="*/ 167544 w 464109"/>
                <a:gd name="connsiteY77" fmla="*/ 261387 h 608556"/>
                <a:gd name="connsiteX78" fmla="*/ 161577 w 464109"/>
                <a:gd name="connsiteY78" fmla="*/ 277436 h 608556"/>
                <a:gd name="connsiteX79" fmla="*/ 156463 w 464109"/>
                <a:gd name="connsiteY79" fmla="*/ 278530 h 608556"/>
                <a:gd name="connsiteX80" fmla="*/ 145382 w 464109"/>
                <a:gd name="connsiteY80" fmla="*/ 271478 h 608556"/>
                <a:gd name="connsiteX81" fmla="*/ 136615 w 464109"/>
                <a:gd name="connsiteY81" fmla="*/ 231722 h 608556"/>
                <a:gd name="connsiteX82" fmla="*/ 232080 w 464109"/>
                <a:gd name="connsiteY82" fmla="*/ 136403 h 608556"/>
                <a:gd name="connsiteX83" fmla="*/ 232045 w 464109"/>
                <a:gd name="connsiteY83" fmla="*/ 71624 h 608556"/>
                <a:gd name="connsiteX84" fmla="*/ 392274 w 464109"/>
                <a:gd name="connsiteY84" fmla="*/ 231704 h 608556"/>
                <a:gd name="connsiteX85" fmla="*/ 356965 w 464109"/>
                <a:gd name="connsiteY85" fmla="*/ 331981 h 608556"/>
                <a:gd name="connsiteX86" fmla="*/ 339798 w 464109"/>
                <a:gd name="connsiteY86" fmla="*/ 333804 h 608556"/>
                <a:gd name="connsiteX87" fmla="*/ 337972 w 464109"/>
                <a:gd name="connsiteY87" fmla="*/ 316666 h 608556"/>
                <a:gd name="connsiteX88" fmla="*/ 367923 w 464109"/>
                <a:gd name="connsiteY88" fmla="*/ 231704 h 608556"/>
                <a:gd name="connsiteX89" fmla="*/ 232045 w 464109"/>
                <a:gd name="connsiteY89" fmla="*/ 95934 h 608556"/>
                <a:gd name="connsiteX90" fmla="*/ 96046 w 464109"/>
                <a:gd name="connsiteY90" fmla="*/ 231704 h 608556"/>
                <a:gd name="connsiteX91" fmla="*/ 160941 w 464109"/>
                <a:gd name="connsiteY91" fmla="*/ 347418 h 608556"/>
                <a:gd name="connsiteX92" fmla="*/ 164959 w 464109"/>
                <a:gd name="connsiteY92" fmla="*/ 364070 h 608556"/>
                <a:gd name="connsiteX93" fmla="*/ 154610 w 464109"/>
                <a:gd name="connsiteY93" fmla="*/ 369904 h 608556"/>
                <a:gd name="connsiteX94" fmla="*/ 148157 w 464109"/>
                <a:gd name="connsiteY94" fmla="*/ 368081 h 608556"/>
                <a:gd name="connsiteX95" fmla="*/ 71695 w 464109"/>
                <a:gd name="connsiteY95" fmla="*/ 231704 h 608556"/>
                <a:gd name="connsiteX96" fmla="*/ 232045 w 464109"/>
                <a:gd name="connsiteY96" fmla="*/ 71624 h 608556"/>
                <a:gd name="connsiteX97" fmla="*/ 232055 w 464109"/>
                <a:gd name="connsiteY97" fmla="*/ 0 h 608556"/>
                <a:gd name="connsiteX98" fmla="*/ 464109 w 464109"/>
                <a:gd name="connsiteY98" fmla="*/ 231683 h 608556"/>
                <a:gd name="connsiteX99" fmla="*/ 429897 w 464109"/>
                <a:gd name="connsiteY99" fmla="*/ 352751 h 608556"/>
                <a:gd name="connsiteX100" fmla="*/ 413096 w 464109"/>
                <a:gd name="connsiteY100" fmla="*/ 356763 h 608556"/>
                <a:gd name="connsiteX101" fmla="*/ 409078 w 464109"/>
                <a:gd name="connsiteY101" fmla="*/ 339988 h 608556"/>
                <a:gd name="connsiteX102" fmla="*/ 439759 w 464109"/>
                <a:gd name="connsiteY102" fmla="*/ 231683 h 608556"/>
                <a:gd name="connsiteX103" fmla="*/ 232055 w 464109"/>
                <a:gd name="connsiteY103" fmla="*/ 24311 h 608556"/>
                <a:gd name="connsiteX104" fmla="*/ 24350 w 464109"/>
                <a:gd name="connsiteY104" fmla="*/ 231683 h 608556"/>
                <a:gd name="connsiteX105" fmla="*/ 66840 w 464109"/>
                <a:gd name="connsiteY105" fmla="*/ 357249 h 608556"/>
                <a:gd name="connsiteX106" fmla="*/ 64527 w 464109"/>
                <a:gd name="connsiteY106" fmla="*/ 374267 h 608556"/>
                <a:gd name="connsiteX107" fmla="*/ 57101 w 464109"/>
                <a:gd name="connsiteY107" fmla="*/ 376819 h 608556"/>
                <a:gd name="connsiteX108" fmla="*/ 47482 w 464109"/>
                <a:gd name="connsiteY108" fmla="*/ 371957 h 608556"/>
                <a:gd name="connsiteX109" fmla="*/ 0 w 464109"/>
                <a:gd name="connsiteY109" fmla="*/ 231683 h 608556"/>
                <a:gd name="connsiteX110" fmla="*/ 232055 w 464109"/>
                <a:gd name="connsiteY110" fmla="*/ 0 h 60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4109" h="608556">
                  <a:moveTo>
                    <a:pt x="231719" y="188268"/>
                  </a:moveTo>
                  <a:lnTo>
                    <a:pt x="232449" y="188268"/>
                  </a:lnTo>
                  <a:cubicBezTo>
                    <a:pt x="258262" y="188268"/>
                    <a:pt x="279326" y="209301"/>
                    <a:pt x="279326" y="235075"/>
                  </a:cubicBezTo>
                  <a:lnTo>
                    <a:pt x="279326" y="344007"/>
                  </a:lnTo>
                  <a:lnTo>
                    <a:pt x="341909" y="353733"/>
                  </a:lnTo>
                  <a:cubicBezTo>
                    <a:pt x="369061" y="357624"/>
                    <a:pt x="394022" y="371240"/>
                    <a:pt x="412042" y="391908"/>
                  </a:cubicBezTo>
                  <a:cubicBezTo>
                    <a:pt x="430062" y="412697"/>
                    <a:pt x="440046" y="439323"/>
                    <a:pt x="440046" y="466799"/>
                  </a:cubicBezTo>
                  <a:lnTo>
                    <a:pt x="440046" y="468014"/>
                  </a:lnTo>
                  <a:cubicBezTo>
                    <a:pt x="440046" y="492451"/>
                    <a:pt x="434080" y="516888"/>
                    <a:pt x="422756" y="538650"/>
                  </a:cubicBezTo>
                  <a:lnTo>
                    <a:pt x="389638" y="601991"/>
                  </a:lnTo>
                  <a:cubicBezTo>
                    <a:pt x="387568" y="606125"/>
                    <a:pt x="383307" y="608556"/>
                    <a:pt x="378924" y="608556"/>
                  </a:cubicBezTo>
                  <a:cubicBezTo>
                    <a:pt x="376976" y="608556"/>
                    <a:pt x="375027" y="608070"/>
                    <a:pt x="373323" y="607097"/>
                  </a:cubicBezTo>
                  <a:cubicBezTo>
                    <a:pt x="367357" y="604058"/>
                    <a:pt x="365043" y="596642"/>
                    <a:pt x="368087" y="590685"/>
                  </a:cubicBezTo>
                  <a:lnTo>
                    <a:pt x="401084" y="527344"/>
                  </a:lnTo>
                  <a:cubicBezTo>
                    <a:pt x="410581" y="509107"/>
                    <a:pt x="415694" y="488561"/>
                    <a:pt x="415694" y="468014"/>
                  </a:cubicBezTo>
                  <a:lnTo>
                    <a:pt x="415694" y="466799"/>
                  </a:lnTo>
                  <a:cubicBezTo>
                    <a:pt x="415694" y="422302"/>
                    <a:pt x="382455" y="384127"/>
                    <a:pt x="338378" y="377805"/>
                  </a:cubicBezTo>
                  <a:cubicBezTo>
                    <a:pt x="338257" y="377805"/>
                    <a:pt x="338257" y="377805"/>
                    <a:pt x="338135" y="377805"/>
                  </a:cubicBezTo>
                  <a:lnTo>
                    <a:pt x="265324" y="366377"/>
                  </a:lnTo>
                  <a:cubicBezTo>
                    <a:pt x="258871" y="365404"/>
                    <a:pt x="254487" y="359569"/>
                    <a:pt x="255096" y="353247"/>
                  </a:cubicBezTo>
                  <a:cubicBezTo>
                    <a:pt x="255096" y="352760"/>
                    <a:pt x="254974" y="352274"/>
                    <a:pt x="254974" y="351909"/>
                  </a:cubicBezTo>
                  <a:lnTo>
                    <a:pt x="254974" y="235075"/>
                  </a:lnTo>
                  <a:cubicBezTo>
                    <a:pt x="254974" y="222674"/>
                    <a:pt x="244869" y="212583"/>
                    <a:pt x="232449" y="212583"/>
                  </a:cubicBezTo>
                  <a:lnTo>
                    <a:pt x="231719" y="212583"/>
                  </a:lnTo>
                  <a:cubicBezTo>
                    <a:pt x="219178" y="212583"/>
                    <a:pt x="209072" y="222674"/>
                    <a:pt x="209072" y="235075"/>
                  </a:cubicBezTo>
                  <a:lnTo>
                    <a:pt x="209072" y="428381"/>
                  </a:lnTo>
                  <a:cubicBezTo>
                    <a:pt x="209072" y="429232"/>
                    <a:pt x="208950" y="430083"/>
                    <a:pt x="208828" y="430812"/>
                  </a:cubicBezTo>
                  <a:cubicBezTo>
                    <a:pt x="208585" y="432150"/>
                    <a:pt x="208098" y="433244"/>
                    <a:pt x="207611" y="434338"/>
                  </a:cubicBezTo>
                  <a:cubicBezTo>
                    <a:pt x="207489" y="434460"/>
                    <a:pt x="207367" y="434581"/>
                    <a:pt x="207367" y="434703"/>
                  </a:cubicBezTo>
                  <a:cubicBezTo>
                    <a:pt x="207245" y="434824"/>
                    <a:pt x="207124" y="435067"/>
                    <a:pt x="207002" y="435311"/>
                  </a:cubicBezTo>
                  <a:cubicBezTo>
                    <a:pt x="206880" y="435432"/>
                    <a:pt x="206637" y="435675"/>
                    <a:pt x="206515" y="435797"/>
                  </a:cubicBezTo>
                  <a:cubicBezTo>
                    <a:pt x="206515" y="435918"/>
                    <a:pt x="206393" y="436040"/>
                    <a:pt x="206271" y="436162"/>
                  </a:cubicBezTo>
                  <a:cubicBezTo>
                    <a:pt x="206150" y="436405"/>
                    <a:pt x="205906" y="436648"/>
                    <a:pt x="205784" y="436769"/>
                  </a:cubicBezTo>
                  <a:cubicBezTo>
                    <a:pt x="205663" y="436891"/>
                    <a:pt x="205541" y="437013"/>
                    <a:pt x="205419" y="437134"/>
                  </a:cubicBezTo>
                  <a:cubicBezTo>
                    <a:pt x="205297" y="437256"/>
                    <a:pt x="205054" y="437377"/>
                    <a:pt x="204932" y="437620"/>
                  </a:cubicBezTo>
                  <a:cubicBezTo>
                    <a:pt x="204810" y="437620"/>
                    <a:pt x="204688" y="437742"/>
                    <a:pt x="204567" y="437864"/>
                  </a:cubicBezTo>
                  <a:cubicBezTo>
                    <a:pt x="204445" y="437985"/>
                    <a:pt x="204201" y="438107"/>
                    <a:pt x="204080" y="438228"/>
                  </a:cubicBezTo>
                  <a:cubicBezTo>
                    <a:pt x="203958" y="438350"/>
                    <a:pt x="203714" y="438472"/>
                    <a:pt x="203593" y="438593"/>
                  </a:cubicBezTo>
                  <a:cubicBezTo>
                    <a:pt x="203471" y="438715"/>
                    <a:pt x="203349" y="438715"/>
                    <a:pt x="203106" y="438836"/>
                  </a:cubicBezTo>
                  <a:cubicBezTo>
                    <a:pt x="202984" y="438958"/>
                    <a:pt x="202740" y="439079"/>
                    <a:pt x="202619" y="439201"/>
                  </a:cubicBezTo>
                  <a:cubicBezTo>
                    <a:pt x="202497" y="439201"/>
                    <a:pt x="202253" y="439323"/>
                    <a:pt x="202132" y="439444"/>
                  </a:cubicBezTo>
                  <a:cubicBezTo>
                    <a:pt x="202010" y="439444"/>
                    <a:pt x="201766" y="439566"/>
                    <a:pt x="201523" y="439687"/>
                  </a:cubicBezTo>
                  <a:cubicBezTo>
                    <a:pt x="201401" y="439687"/>
                    <a:pt x="201279" y="439809"/>
                    <a:pt x="201036" y="439809"/>
                  </a:cubicBezTo>
                  <a:cubicBezTo>
                    <a:pt x="200914" y="439930"/>
                    <a:pt x="200670" y="440052"/>
                    <a:pt x="200427" y="440052"/>
                  </a:cubicBezTo>
                  <a:cubicBezTo>
                    <a:pt x="200183" y="440174"/>
                    <a:pt x="200062" y="440174"/>
                    <a:pt x="199940" y="440174"/>
                  </a:cubicBezTo>
                  <a:cubicBezTo>
                    <a:pt x="199696" y="440295"/>
                    <a:pt x="199453" y="440295"/>
                    <a:pt x="199331" y="440295"/>
                  </a:cubicBezTo>
                  <a:cubicBezTo>
                    <a:pt x="198966" y="440417"/>
                    <a:pt x="198722" y="440417"/>
                    <a:pt x="198479" y="440417"/>
                  </a:cubicBezTo>
                  <a:cubicBezTo>
                    <a:pt x="198357" y="440538"/>
                    <a:pt x="198235" y="440538"/>
                    <a:pt x="198114" y="440538"/>
                  </a:cubicBezTo>
                  <a:cubicBezTo>
                    <a:pt x="196896" y="440660"/>
                    <a:pt x="195678" y="440538"/>
                    <a:pt x="194461" y="440295"/>
                  </a:cubicBezTo>
                  <a:cubicBezTo>
                    <a:pt x="193609" y="440174"/>
                    <a:pt x="192878" y="439930"/>
                    <a:pt x="192147" y="439566"/>
                  </a:cubicBezTo>
                  <a:lnTo>
                    <a:pt x="110570" y="404673"/>
                  </a:lnTo>
                  <a:cubicBezTo>
                    <a:pt x="104969" y="402363"/>
                    <a:pt x="99003" y="402850"/>
                    <a:pt x="94011" y="406132"/>
                  </a:cubicBezTo>
                  <a:cubicBezTo>
                    <a:pt x="89019" y="409415"/>
                    <a:pt x="86097" y="414764"/>
                    <a:pt x="86097" y="420843"/>
                  </a:cubicBezTo>
                  <a:lnTo>
                    <a:pt x="86097" y="421329"/>
                  </a:lnTo>
                  <a:cubicBezTo>
                    <a:pt x="86097" y="426314"/>
                    <a:pt x="88288" y="431177"/>
                    <a:pt x="91941" y="434460"/>
                  </a:cubicBezTo>
                  <a:lnTo>
                    <a:pt x="205054" y="534760"/>
                  </a:lnTo>
                  <a:cubicBezTo>
                    <a:pt x="207611" y="537070"/>
                    <a:pt x="209072" y="540474"/>
                    <a:pt x="209072" y="543878"/>
                  </a:cubicBezTo>
                  <a:lnTo>
                    <a:pt x="209072" y="596399"/>
                  </a:lnTo>
                  <a:cubicBezTo>
                    <a:pt x="209072" y="603085"/>
                    <a:pt x="203593" y="608556"/>
                    <a:pt x="196896" y="608556"/>
                  </a:cubicBezTo>
                  <a:cubicBezTo>
                    <a:pt x="190199" y="608556"/>
                    <a:pt x="184720" y="603085"/>
                    <a:pt x="184720" y="596399"/>
                  </a:cubicBezTo>
                  <a:lnTo>
                    <a:pt x="184720" y="549349"/>
                  </a:lnTo>
                  <a:lnTo>
                    <a:pt x="75747" y="452574"/>
                  </a:lnTo>
                  <a:cubicBezTo>
                    <a:pt x="66859" y="444672"/>
                    <a:pt x="61745" y="433365"/>
                    <a:pt x="61745" y="421329"/>
                  </a:cubicBezTo>
                  <a:lnTo>
                    <a:pt x="61745" y="420843"/>
                  </a:lnTo>
                  <a:cubicBezTo>
                    <a:pt x="61745" y="406740"/>
                    <a:pt x="68807" y="393610"/>
                    <a:pt x="80617" y="385829"/>
                  </a:cubicBezTo>
                  <a:cubicBezTo>
                    <a:pt x="92428" y="378048"/>
                    <a:pt x="107161" y="376833"/>
                    <a:pt x="120189" y="382303"/>
                  </a:cubicBezTo>
                  <a:lnTo>
                    <a:pt x="184720" y="410023"/>
                  </a:lnTo>
                  <a:lnTo>
                    <a:pt x="184720" y="235075"/>
                  </a:lnTo>
                  <a:cubicBezTo>
                    <a:pt x="184720" y="209301"/>
                    <a:pt x="205784" y="188268"/>
                    <a:pt x="231719" y="188268"/>
                  </a:cubicBezTo>
                  <a:close/>
                  <a:moveTo>
                    <a:pt x="232080" y="136403"/>
                  </a:moveTo>
                  <a:cubicBezTo>
                    <a:pt x="284684" y="136403"/>
                    <a:pt x="327424" y="179199"/>
                    <a:pt x="327424" y="231722"/>
                  </a:cubicBezTo>
                  <a:cubicBezTo>
                    <a:pt x="327424" y="245096"/>
                    <a:pt x="324745" y="257983"/>
                    <a:pt x="319387" y="270141"/>
                  </a:cubicBezTo>
                  <a:cubicBezTo>
                    <a:pt x="316587" y="276220"/>
                    <a:pt x="309402" y="279016"/>
                    <a:pt x="303314" y="276341"/>
                  </a:cubicBezTo>
                  <a:cubicBezTo>
                    <a:pt x="297104" y="273667"/>
                    <a:pt x="294303" y="266494"/>
                    <a:pt x="297104" y="260293"/>
                  </a:cubicBezTo>
                  <a:cubicBezTo>
                    <a:pt x="301001" y="251296"/>
                    <a:pt x="303071" y="241691"/>
                    <a:pt x="303071" y="231722"/>
                  </a:cubicBezTo>
                  <a:cubicBezTo>
                    <a:pt x="303071" y="192573"/>
                    <a:pt x="271168" y="160719"/>
                    <a:pt x="232080" y="160719"/>
                  </a:cubicBezTo>
                  <a:cubicBezTo>
                    <a:pt x="192871" y="160719"/>
                    <a:pt x="160968" y="192573"/>
                    <a:pt x="160968" y="231722"/>
                  </a:cubicBezTo>
                  <a:cubicBezTo>
                    <a:pt x="160968" y="242056"/>
                    <a:pt x="163160" y="252026"/>
                    <a:pt x="167544" y="261387"/>
                  </a:cubicBezTo>
                  <a:cubicBezTo>
                    <a:pt x="170344" y="267466"/>
                    <a:pt x="167666" y="274639"/>
                    <a:pt x="161577" y="277436"/>
                  </a:cubicBezTo>
                  <a:cubicBezTo>
                    <a:pt x="159873" y="278165"/>
                    <a:pt x="158168" y="278530"/>
                    <a:pt x="156463" y="278530"/>
                  </a:cubicBezTo>
                  <a:cubicBezTo>
                    <a:pt x="151836" y="278530"/>
                    <a:pt x="147452" y="275977"/>
                    <a:pt x="145382" y="271478"/>
                  </a:cubicBezTo>
                  <a:cubicBezTo>
                    <a:pt x="139659" y="258956"/>
                    <a:pt x="136615" y="245582"/>
                    <a:pt x="136615" y="231722"/>
                  </a:cubicBezTo>
                  <a:cubicBezTo>
                    <a:pt x="136615" y="179199"/>
                    <a:pt x="179477" y="136403"/>
                    <a:pt x="232080" y="136403"/>
                  </a:cubicBezTo>
                  <a:close/>
                  <a:moveTo>
                    <a:pt x="232045" y="71624"/>
                  </a:moveTo>
                  <a:cubicBezTo>
                    <a:pt x="320439" y="71624"/>
                    <a:pt x="392274" y="143459"/>
                    <a:pt x="392274" y="231704"/>
                  </a:cubicBezTo>
                  <a:cubicBezTo>
                    <a:pt x="392274" y="268047"/>
                    <a:pt x="379733" y="303660"/>
                    <a:pt x="356965" y="331981"/>
                  </a:cubicBezTo>
                  <a:cubicBezTo>
                    <a:pt x="352704" y="337208"/>
                    <a:pt x="345155" y="337937"/>
                    <a:pt x="339798" y="333804"/>
                  </a:cubicBezTo>
                  <a:cubicBezTo>
                    <a:pt x="334562" y="329550"/>
                    <a:pt x="333832" y="321893"/>
                    <a:pt x="337972" y="316666"/>
                  </a:cubicBezTo>
                  <a:cubicBezTo>
                    <a:pt x="357574" y="292356"/>
                    <a:pt x="367923" y="262942"/>
                    <a:pt x="367923" y="231704"/>
                  </a:cubicBezTo>
                  <a:cubicBezTo>
                    <a:pt x="367923" y="156830"/>
                    <a:pt x="307046" y="95934"/>
                    <a:pt x="232045" y="95934"/>
                  </a:cubicBezTo>
                  <a:cubicBezTo>
                    <a:pt x="157045" y="95934"/>
                    <a:pt x="96046" y="156830"/>
                    <a:pt x="96046" y="231704"/>
                  </a:cubicBezTo>
                  <a:cubicBezTo>
                    <a:pt x="96046" y="279229"/>
                    <a:pt x="120275" y="322500"/>
                    <a:pt x="160941" y="347418"/>
                  </a:cubicBezTo>
                  <a:cubicBezTo>
                    <a:pt x="166663" y="350943"/>
                    <a:pt x="168490" y="358357"/>
                    <a:pt x="164959" y="364070"/>
                  </a:cubicBezTo>
                  <a:cubicBezTo>
                    <a:pt x="162645" y="367838"/>
                    <a:pt x="158628" y="369904"/>
                    <a:pt x="154610" y="369904"/>
                  </a:cubicBezTo>
                  <a:cubicBezTo>
                    <a:pt x="152418" y="369904"/>
                    <a:pt x="150227" y="369296"/>
                    <a:pt x="148157" y="368081"/>
                  </a:cubicBezTo>
                  <a:cubicBezTo>
                    <a:pt x="100307" y="338788"/>
                    <a:pt x="71695" y="287737"/>
                    <a:pt x="71695" y="231704"/>
                  </a:cubicBezTo>
                  <a:cubicBezTo>
                    <a:pt x="71695" y="143459"/>
                    <a:pt x="143652" y="71624"/>
                    <a:pt x="232045" y="71624"/>
                  </a:cubicBezTo>
                  <a:close/>
                  <a:moveTo>
                    <a:pt x="232055" y="0"/>
                  </a:moveTo>
                  <a:cubicBezTo>
                    <a:pt x="360013" y="0"/>
                    <a:pt x="464109" y="103929"/>
                    <a:pt x="464109" y="231683"/>
                  </a:cubicBezTo>
                  <a:cubicBezTo>
                    <a:pt x="464109" y="274470"/>
                    <a:pt x="452178" y="316407"/>
                    <a:pt x="429897" y="352751"/>
                  </a:cubicBezTo>
                  <a:cubicBezTo>
                    <a:pt x="426367" y="358465"/>
                    <a:pt x="418818" y="360288"/>
                    <a:pt x="413096" y="356763"/>
                  </a:cubicBezTo>
                  <a:cubicBezTo>
                    <a:pt x="407374" y="353238"/>
                    <a:pt x="405548" y="345701"/>
                    <a:pt x="409078" y="339988"/>
                  </a:cubicBezTo>
                  <a:cubicBezTo>
                    <a:pt x="429167" y="307533"/>
                    <a:pt x="439759" y="269973"/>
                    <a:pt x="439759" y="231683"/>
                  </a:cubicBezTo>
                  <a:cubicBezTo>
                    <a:pt x="439759" y="117300"/>
                    <a:pt x="346499" y="24311"/>
                    <a:pt x="232055" y="24311"/>
                  </a:cubicBezTo>
                  <a:cubicBezTo>
                    <a:pt x="117488" y="24311"/>
                    <a:pt x="24350" y="117300"/>
                    <a:pt x="24350" y="231683"/>
                  </a:cubicBezTo>
                  <a:cubicBezTo>
                    <a:pt x="24350" y="277509"/>
                    <a:pt x="39082" y="320904"/>
                    <a:pt x="66840" y="357249"/>
                  </a:cubicBezTo>
                  <a:cubicBezTo>
                    <a:pt x="70858" y="362597"/>
                    <a:pt x="69884" y="370255"/>
                    <a:pt x="64527" y="374267"/>
                  </a:cubicBezTo>
                  <a:cubicBezTo>
                    <a:pt x="62336" y="375968"/>
                    <a:pt x="59657" y="376819"/>
                    <a:pt x="57101" y="376819"/>
                  </a:cubicBezTo>
                  <a:cubicBezTo>
                    <a:pt x="53448" y="376819"/>
                    <a:pt x="49796" y="375117"/>
                    <a:pt x="47482" y="371957"/>
                  </a:cubicBezTo>
                  <a:cubicBezTo>
                    <a:pt x="16436" y="331358"/>
                    <a:pt x="0" y="282858"/>
                    <a:pt x="0" y="231683"/>
                  </a:cubicBezTo>
                  <a:cubicBezTo>
                    <a:pt x="0" y="103929"/>
                    <a:pt x="104096" y="0"/>
                    <a:pt x="2320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019962" y="1818358"/>
            <a:ext cx="994788" cy="994788"/>
            <a:chOff x="1349130" y="2713612"/>
            <a:chExt cx="994788" cy="994788"/>
          </a:xfrm>
        </p:grpSpPr>
        <p:sp>
          <p:nvSpPr>
            <p:cNvPr id="16" name="椭圆 15"/>
            <p:cNvSpPr/>
            <p:nvPr/>
          </p:nvSpPr>
          <p:spPr>
            <a:xfrm>
              <a:off x="1349130" y="2713612"/>
              <a:ext cx="994788" cy="994788"/>
            </a:xfrm>
            <a:prstGeom prst="ellips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ouch-screen-with-hand_84581"/>
            <p:cNvSpPr/>
            <p:nvPr/>
          </p:nvSpPr>
          <p:spPr>
            <a:xfrm>
              <a:off x="1614039" y="2906164"/>
              <a:ext cx="464970" cy="609685"/>
            </a:xfrm>
            <a:custGeom>
              <a:avLst/>
              <a:gdLst>
                <a:gd name="connsiteX0" fmla="*/ 231719 w 464109"/>
                <a:gd name="connsiteY0" fmla="*/ 188268 h 608556"/>
                <a:gd name="connsiteX1" fmla="*/ 232449 w 464109"/>
                <a:gd name="connsiteY1" fmla="*/ 188268 h 608556"/>
                <a:gd name="connsiteX2" fmla="*/ 279326 w 464109"/>
                <a:gd name="connsiteY2" fmla="*/ 235075 h 608556"/>
                <a:gd name="connsiteX3" fmla="*/ 279326 w 464109"/>
                <a:gd name="connsiteY3" fmla="*/ 344007 h 608556"/>
                <a:gd name="connsiteX4" fmla="*/ 341909 w 464109"/>
                <a:gd name="connsiteY4" fmla="*/ 353733 h 608556"/>
                <a:gd name="connsiteX5" fmla="*/ 412042 w 464109"/>
                <a:gd name="connsiteY5" fmla="*/ 391908 h 608556"/>
                <a:gd name="connsiteX6" fmla="*/ 440046 w 464109"/>
                <a:gd name="connsiteY6" fmla="*/ 466799 h 608556"/>
                <a:gd name="connsiteX7" fmla="*/ 440046 w 464109"/>
                <a:gd name="connsiteY7" fmla="*/ 468014 h 608556"/>
                <a:gd name="connsiteX8" fmla="*/ 422756 w 464109"/>
                <a:gd name="connsiteY8" fmla="*/ 538650 h 608556"/>
                <a:gd name="connsiteX9" fmla="*/ 389638 w 464109"/>
                <a:gd name="connsiteY9" fmla="*/ 601991 h 608556"/>
                <a:gd name="connsiteX10" fmla="*/ 378924 w 464109"/>
                <a:gd name="connsiteY10" fmla="*/ 608556 h 608556"/>
                <a:gd name="connsiteX11" fmla="*/ 373323 w 464109"/>
                <a:gd name="connsiteY11" fmla="*/ 607097 h 608556"/>
                <a:gd name="connsiteX12" fmla="*/ 368087 w 464109"/>
                <a:gd name="connsiteY12" fmla="*/ 590685 h 608556"/>
                <a:gd name="connsiteX13" fmla="*/ 401084 w 464109"/>
                <a:gd name="connsiteY13" fmla="*/ 527344 h 608556"/>
                <a:gd name="connsiteX14" fmla="*/ 415694 w 464109"/>
                <a:gd name="connsiteY14" fmla="*/ 468014 h 608556"/>
                <a:gd name="connsiteX15" fmla="*/ 415694 w 464109"/>
                <a:gd name="connsiteY15" fmla="*/ 466799 h 608556"/>
                <a:gd name="connsiteX16" fmla="*/ 338378 w 464109"/>
                <a:gd name="connsiteY16" fmla="*/ 377805 h 608556"/>
                <a:gd name="connsiteX17" fmla="*/ 338135 w 464109"/>
                <a:gd name="connsiteY17" fmla="*/ 377805 h 608556"/>
                <a:gd name="connsiteX18" fmla="*/ 265324 w 464109"/>
                <a:gd name="connsiteY18" fmla="*/ 366377 h 608556"/>
                <a:gd name="connsiteX19" fmla="*/ 255096 w 464109"/>
                <a:gd name="connsiteY19" fmla="*/ 353247 h 608556"/>
                <a:gd name="connsiteX20" fmla="*/ 254974 w 464109"/>
                <a:gd name="connsiteY20" fmla="*/ 351909 h 608556"/>
                <a:gd name="connsiteX21" fmla="*/ 254974 w 464109"/>
                <a:gd name="connsiteY21" fmla="*/ 235075 h 608556"/>
                <a:gd name="connsiteX22" fmla="*/ 232449 w 464109"/>
                <a:gd name="connsiteY22" fmla="*/ 212583 h 608556"/>
                <a:gd name="connsiteX23" fmla="*/ 231719 w 464109"/>
                <a:gd name="connsiteY23" fmla="*/ 212583 h 608556"/>
                <a:gd name="connsiteX24" fmla="*/ 209072 w 464109"/>
                <a:gd name="connsiteY24" fmla="*/ 235075 h 608556"/>
                <a:gd name="connsiteX25" fmla="*/ 209072 w 464109"/>
                <a:gd name="connsiteY25" fmla="*/ 428381 h 608556"/>
                <a:gd name="connsiteX26" fmla="*/ 208828 w 464109"/>
                <a:gd name="connsiteY26" fmla="*/ 430812 h 608556"/>
                <a:gd name="connsiteX27" fmla="*/ 207611 w 464109"/>
                <a:gd name="connsiteY27" fmla="*/ 434338 h 608556"/>
                <a:gd name="connsiteX28" fmla="*/ 207367 w 464109"/>
                <a:gd name="connsiteY28" fmla="*/ 434703 h 608556"/>
                <a:gd name="connsiteX29" fmla="*/ 207002 w 464109"/>
                <a:gd name="connsiteY29" fmla="*/ 435311 h 608556"/>
                <a:gd name="connsiteX30" fmla="*/ 206515 w 464109"/>
                <a:gd name="connsiteY30" fmla="*/ 435797 h 608556"/>
                <a:gd name="connsiteX31" fmla="*/ 206271 w 464109"/>
                <a:gd name="connsiteY31" fmla="*/ 436162 h 608556"/>
                <a:gd name="connsiteX32" fmla="*/ 205784 w 464109"/>
                <a:gd name="connsiteY32" fmla="*/ 436769 h 608556"/>
                <a:gd name="connsiteX33" fmla="*/ 205419 w 464109"/>
                <a:gd name="connsiteY33" fmla="*/ 437134 h 608556"/>
                <a:gd name="connsiteX34" fmla="*/ 204932 w 464109"/>
                <a:gd name="connsiteY34" fmla="*/ 437620 h 608556"/>
                <a:gd name="connsiteX35" fmla="*/ 204567 w 464109"/>
                <a:gd name="connsiteY35" fmla="*/ 437864 h 608556"/>
                <a:gd name="connsiteX36" fmla="*/ 204080 w 464109"/>
                <a:gd name="connsiteY36" fmla="*/ 438228 h 608556"/>
                <a:gd name="connsiteX37" fmla="*/ 203593 w 464109"/>
                <a:gd name="connsiteY37" fmla="*/ 438593 h 608556"/>
                <a:gd name="connsiteX38" fmla="*/ 203106 w 464109"/>
                <a:gd name="connsiteY38" fmla="*/ 438836 h 608556"/>
                <a:gd name="connsiteX39" fmla="*/ 202619 w 464109"/>
                <a:gd name="connsiteY39" fmla="*/ 439201 h 608556"/>
                <a:gd name="connsiteX40" fmla="*/ 202132 w 464109"/>
                <a:gd name="connsiteY40" fmla="*/ 439444 h 608556"/>
                <a:gd name="connsiteX41" fmla="*/ 201523 w 464109"/>
                <a:gd name="connsiteY41" fmla="*/ 439687 h 608556"/>
                <a:gd name="connsiteX42" fmla="*/ 201036 w 464109"/>
                <a:gd name="connsiteY42" fmla="*/ 439809 h 608556"/>
                <a:gd name="connsiteX43" fmla="*/ 200427 w 464109"/>
                <a:gd name="connsiteY43" fmla="*/ 440052 h 608556"/>
                <a:gd name="connsiteX44" fmla="*/ 199940 w 464109"/>
                <a:gd name="connsiteY44" fmla="*/ 440174 h 608556"/>
                <a:gd name="connsiteX45" fmla="*/ 199331 w 464109"/>
                <a:gd name="connsiteY45" fmla="*/ 440295 h 608556"/>
                <a:gd name="connsiteX46" fmla="*/ 198479 w 464109"/>
                <a:gd name="connsiteY46" fmla="*/ 440417 h 608556"/>
                <a:gd name="connsiteX47" fmla="*/ 198114 w 464109"/>
                <a:gd name="connsiteY47" fmla="*/ 440538 h 608556"/>
                <a:gd name="connsiteX48" fmla="*/ 194461 w 464109"/>
                <a:gd name="connsiteY48" fmla="*/ 440295 h 608556"/>
                <a:gd name="connsiteX49" fmla="*/ 192147 w 464109"/>
                <a:gd name="connsiteY49" fmla="*/ 439566 h 608556"/>
                <a:gd name="connsiteX50" fmla="*/ 110570 w 464109"/>
                <a:gd name="connsiteY50" fmla="*/ 404673 h 608556"/>
                <a:gd name="connsiteX51" fmla="*/ 94011 w 464109"/>
                <a:gd name="connsiteY51" fmla="*/ 406132 h 608556"/>
                <a:gd name="connsiteX52" fmla="*/ 86097 w 464109"/>
                <a:gd name="connsiteY52" fmla="*/ 420843 h 608556"/>
                <a:gd name="connsiteX53" fmla="*/ 86097 w 464109"/>
                <a:gd name="connsiteY53" fmla="*/ 421329 h 608556"/>
                <a:gd name="connsiteX54" fmla="*/ 91941 w 464109"/>
                <a:gd name="connsiteY54" fmla="*/ 434460 h 608556"/>
                <a:gd name="connsiteX55" fmla="*/ 205054 w 464109"/>
                <a:gd name="connsiteY55" fmla="*/ 534760 h 608556"/>
                <a:gd name="connsiteX56" fmla="*/ 209072 w 464109"/>
                <a:gd name="connsiteY56" fmla="*/ 543878 h 608556"/>
                <a:gd name="connsiteX57" fmla="*/ 209072 w 464109"/>
                <a:gd name="connsiteY57" fmla="*/ 596399 h 608556"/>
                <a:gd name="connsiteX58" fmla="*/ 196896 w 464109"/>
                <a:gd name="connsiteY58" fmla="*/ 608556 h 608556"/>
                <a:gd name="connsiteX59" fmla="*/ 184720 w 464109"/>
                <a:gd name="connsiteY59" fmla="*/ 596399 h 608556"/>
                <a:gd name="connsiteX60" fmla="*/ 184720 w 464109"/>
                <a:gd name="connsiteY60" fmla="*/ 549349 h 608556"/>
                <a:gd name="connsiteX61" fmla="*/ 75747 w 464109"/>
                <a:gd name="connsiteY61" fmla="*/ 452574 h 608556"/>
                <a:gd name="connsiteX62" fmla="*/ 61745 w 464109"/>
                <a:gd name="connsiteY62" fmla="*/ 421329 h 608556"/>
                <a:gd name="connsiteX63" fmla="*/ 61745 w 464109"/>
                <a:gd name="connsiteY63" fmla="*/ 420843 h 608556"/>
                <a:gd name="connsiteX64" fmla="*/ 80617 w 464109"/>
                <a:gd name="connsiteY64" fmla="*/ 385829 h 608556"/>
                <a:gd name="connsiteX65" fmla="*/ 120189 w 464109"/>
                <a:gd name="connsiteY65" fmla="*/ 382303 h 608556"/>
                <a:gd name="connsiteX66" fmla="*/ 184720 w 464109"/>
                <a:gd name="connsiteY66" fmla="*/ 410023 h 608556"/>
                <a:gd name="connsiteX67" fmla="*/ 184720 w 464109"/>
                <a:gd name="connsiteY67" fmla="*/ 235075 h 608556"/>
                <a:gd name="connsiteX68" fmla="*/ 231719 w 464109"/>
                <a:gd name="connsiteY68" fmla="*/ 188268 h 608556"/>
                <a:gd name="connsiteX69" fmla="*/ 232080 w 464109"/>
                <a:gd name="connsiteY69" fmla="*/ 136403 h 608556"/>
                <a:gd name="connsiteX70" fmla="*/ 327424 w 464109"/>
                <a:gd name="connsiteY70" fmla="*/ 231722 h 608556"/>
                <a:gd name="connsiteX71" fmla="*/ 319387 w 464109"/>
                <a:gd name="connsiteY71" fmla="*/ 270141 h 608556"/>
                <a:gd name="connsiteX72" fmla="*/ 303314 w 464109"/>
                <a:gd name="connsiteY72" fmla="*/ 276341 h 608556"/>
                <a:gd name="connsiteX73" fmla="*/ 297104 w 464109"/>
                <a:gd name="connsiteY73" fmla="*/ 260293 h 608556"/>
                <a:gd name="connsiteX74" fmla="*/ 303071 w 464109"/>
                <a:gd name="connsiteY74" fmla="*/ 231722 h 608556"/>
                <a:gd name="connsiteX75" fmla="*/ 232080 w 464109"/>
                <a:gd name="connsiteY75" fmla="*/ 160719 h 608556"/>
                <a:gd name="connsiteX76" fmla="*/ 160968 w 464109"/>
                <a:gd name="connsiteY76" fmla="*/ 231722 h 608556"/>
                <a:gd name="connsiteX77" fmla="*/ 167544 w 464109"/>
                <a:gd name="connsiteY77" fmla="*/ 261387 h 608556"/>
                <a:gd name="connsiteX78" fmla="*/ 161577 w 464109"/>
                <a:gd name="connsiteY78" fmla="*/ 277436 h 608556"/>
                <a:gd name="connsiteX79" fmla="*/ 156463 w 464109"/>
                <a:gd name="connsiteY79" fmla="*/ 278530 h 608556"/>
                <a:gd name="connsiteX80" fmla="*/ 145382 w 464109"/>
                <a:gd name="connsiteY80" fmla="*/ 271478 h 608556"/>
                <a:gd name="connsiteX81" fmla="*/ 136615 w 464109"/>
                <a:gd name="connsiteY81" fmla="*/ 231722 h 608556"/>
                <a:gd name="connsiteX82" fmla="*/ 232080 w 464109"/>
                <a:gd name="connsiteY82" fmla="*/ 136403 h 608556"/>
                <a:gd name="connsiteX83" fmla="*/ 232045 w 464109"/>
                <a:gd name="connsiteY83" fmla="*/ 71624 h 608556"/>
                <a:gd name="connsiteX84" fmla="*/ 392274 w 464109"/>
                <a:gd name="connsiteY84" fmla="*/ 231704 h 608556"/>
                <a:gd name="connsiteX85" fmla="*/ 356965 w 464109"/>
                <a:gd name="connsiteY85" fmla="*/ 331981 h 608556"/>
                <a:gd name="connsiteX86" fmla="*/ 339798 w 464109"/>
                <a:gd name="connsiteY86" fmla="*/ 333804 h 608556"/>
                <a:gd name="connsiteX87" fmla="*/ 337972 w 464109"/>
                <a:gd name="connsiteY87" fmla="*/ 316666 h 608556"/>
                <a:gd name="connsiteX88" fmla="*/ 367923 w 464109"/>
                <a:gd name="connsiteY88" fmla="*/ 231704 h 608556"/>
                <a:gd name="connsiteX89" fmla="*/ 232045 w 464109"/>
                <a:gd name="connsiteY89" fmla="*/ 95934 h 608556"/>
                <a:gd name="connsiteX90" fmla="*/ 96046 w 464109"/>
                <a:gd name="connsiteY90" fmla="*/ 231704 h 608556"/>
                <a:gd name="connsiteX91" fmla="*/ 160941 w 464109"/>
                <a:gd name="connsiteY91" fmla="*/ 347418 h 608556"/>
                <a:gd name="connsiteX92" fmla="*/ 164959 w 464109"/>
                <a:gd name="connsiteY92" fmla="*/ 364070 h 608556"/>
                <a:gd name="connsiteX93" fmla="*/ 154610 w 464109"/>
                <a:gd name="connsiteY93" fmla="*/ 369904 h 608556"/>
                <a:gd name="connsiteX94" fmla="*/ 148157 w 464109"/>
                <a:gd name="connsiteY94" fmla="*/ 368081 h 608556"/>
                <a:gd name="connsiteX95" fmla="*/ 71695 w 464109"/>
                <a:gd name="connsiteY95" fmla="*/ 231704 h 608556"/>
                <a:gd name="connsiteX96" fmla="*/ 232045 w 464109"/>
                <a:gd name="connsiteY96" fmla="*/ 71624 h 608556"/>
                <a:gd name="connsiteX97" fmla="*/ 232055 w 464109"/>
                <a:gd name="connsiteY97" fmla="*/ 0 h 608556"/>
                <a:gd name="connsiteX98" fmla="*/ 464109 w 464109"/>
                <a:gd name="connsiteY98" fmla="*/ 231683 h 608556"/>
                <a:gd name="connsiteX99" fmla="*/ 429897 w 464109"/>
                <a:gd name="connsiteY99" fmla="*/ 352751 h 608556"/>
                <a:gd name="connsiteX100" fmla="*/ 413096 w 464109"/>
                <a:gd name="connsiteY100" fmla="*/ 356763 h 608556"/>
                <a:gd name="connsiteX101" fmla="*/ 409078 w 464109"/>
                <a:gd name="connsiteY101" fmla="*/ 339988 h 608556"/>
                <a:gd name="connsiteX102" fmla="*/ 439759 w 464109"/>
                <a:gd name="connsiteY102" fmla="*/ 231683 h 608556"/>
                <a:gd name="connsiteX103" fmla="*/ 232055 w 464109"/>
                <a:gd name="connsiteY103" fmla="*/ 24311 h 608556"/>
                <a:gd name="connsiteX104" fmla="*/ 24350 w 464109"/>
                <a:gd name="connsiteY104" fmla="*/ 231683 h 608556"/>
                <a:gd name="connsiteX105" fmla="*/ 66840 w 464109"/>
                <a:gd name="connsiteY105" fmla="*/ 357249 h 608556"/>
                <a:gd name="connsiteX106" fmla="*/ 64527 w 464109"/>
                <a:gd name="connsiteY106" fmla="*/ 374267 h 608556"/>
                <a:gd name="connsiteX107" fmla="*/ 57101 w 464109"/>
                <a:gd name="connsiteY107" fmla="*/ 376819 h 608556"/>
                <a:gd name="connsiteX108" fmla="*/ 47482 w 464109"/>
                <a:gd name="connsiteY108" fmla="*/ 371957 h 608556"/>
                <a:gd name="connsiteX109" fmla="*/ 0 w 464109"/>
                <a:gd name="connsiteY109" fmla="*/ 231683 h 608556"/>
                <a:gd name="connsiteX110" fmla="*/ 232055 w 464109"/>
                <a:gd name="connsiteY110" fmla="*/ 0 h 60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4109" h="608556">
                  <a:moveTo>
                    <a:pt x="231719" y="188268"/>
                  </a:moveTo>
                  <a:lnTo>
                    <a:pt x="232449" y="188268"/>
                  </a:lnTo>
                  <a:cubicBezTo>
                    <a:pt x="258262" y="188268"/>
                    <a:pt x="279326" y="209301"/>
                    <a:pt x="279326" y="235075"/>
                  </a:cubicBezTo>
                  <a:lnTo>
                    <a:pt x="279326" y="344007"/>
                  </a:lnTo>
                  <a:lnTo>
                    <a:pt x="341909" y="353733"/>
                  </a:lnTo>
                  <a:cubicBezTo>
                    <a:pt x="369061" y="357624"/>
                    <a:pt x="394022" y="371240"/>
                    <a:pt x="412042" y="391908"/>
                  </a:cubicBezTo>
                  <a:cubicBezTo>
                    <a:pt x="430062" y="412697"/>
                    <a:pt x="440046" y="439323"/>
                    <a:pt x="440046" y="466799"/>
                  </a:cubicBezTo>
                  <a:lnTo>
                    <a:pt x="440046" y="468014"/>
                  </a:lnTo>
                  <a:cubicBezTo>
                    <a:pt x="440046" y="492451"/>
                    <a:pt x="434080" y="516888"/>
                    <a:pt x="422756" y="538650"/>
                  </a:cubicBezTo>
                  <a:lnTo>
                    <a:pt x="389638" y="601991"/>
                  </a:lnTo>
                  <a:cubicBezTo>
                    <a:pt x="387568" y="606125"/>
                    <a:pt x="383307" y="608556"/>
                    <a:pt x="378924" y="608556"/>
                  </a:cubicBezTo>
                  <a:cubicBezTo>
                    <a:pt x="376976" y="608556"/>
                    <a:pt x="375027" y="608070"/>
                    <a:pt x="373323" y="607097"/>
                  </a:cubicBezTo>
                  <a:cubicBezTo>
                    <a:pt x="367357" y="604058"/>
                    <a:pt x="365043" y="596642"/>
                    <a:pt x="368087" y="590685"/>
                  </a:cubicBezTo>
                  <a:lnTo>
                    <a:pt x="401084" y="527344"/>
                  </a:lnTo>
                  <a:cubicBezTo>
                    <a:pt x="410581" y="509107"/>
                    <a:pt x="415694" y="488561"/>
                    <a:pt x="415694" y="468014"/>
                  </a:cubicBezTo>
                  <a:lnTo>
                    <a:pt x="415694" y="466799"/>
                  </a:lnTo>
                  <a:cubicBezTo>
                    <a:pt x="415694" y="422302"/>
                    <a:pt x="382455" y="384127"/>
                    <a:pt x="338378" y="377805"/>
                  </a:cubicBezTo>
                  <a:cubicBezTo>
                    <a:pt x="338257" y="377805"/>
                    <a:pt x="338257" y="377805"/>
                    <a:pt x="338135" y="377805"/>
                  </a:cubicBezTo>
                  <a:lnTo>
                    <a:pt x="265324" y="366377"/>
                  </a:lnTo>
                  <a:cubicBezTo>
                    <a:pt x="258871" y="365404"/>
                    <a:pt x="254487" y="359569"/>
                    <a:pt x="255096" y="353247"/>
                  </a:cubicBezTo>
                  <a:cubicBezTo>
                    <a:pt x="255096" y="352760"/>
                    <a:pt x="254974" y="352274"/>
                    <a:pt x="254974" y="351909"/>
                  </a:cubicBezTo>
                  <a:lnTo>
                    <a:pt x="254974" y="235075"/>
                  </a:lnTo>
                  <a:cubicBezTo>
                    <a:pt x="254974" y="222674"/>
                    <a:pt x="244869" y="212583"/>
                    <a:pt x="232449" y="212583"/>
                  </a:cubicBezTo>
                  <a:lnTo>
                    <a:pt x="231719" y="212583"/>
                  </a:lnTo>
                  <a:cubicBezTo>
                    <a:pt x="219178" y="212583"/>
                    <a:pt x="209072" y="222674"/>
                    <a:pt x="209072" y="235075"/>
                  </a:cubicBezTo>
                  <a:lnTo>
                    <a:pt x="209072" y="428381"/>
                  </a:lnTo>
                  <a:cubicBezTo>
                    <a:pt x="209072" y="429232"/>
                    <a:pt x="208950" y="430083"/>
                    <a:pt x="208828" y="430812"/>
                  </a:cubicBezTo>
                  <a:cubicBezTo>
                    <a:pt x="208585" y="432150"/>
                    <a:pt x="208098" y="433244"/>
                    <a:pt x="207611" y="434338"/>
                  </a:cubicBezTo>
                  <a:cubicBezTo>
                    <a:pt x="207489" y="434460"/>
                    <a:pt x="207367" y="434581"/>
                    <a:pt x="207367" y="434703"/>
                  </a:cubicBezTo>
                  <a:cubicBezTo>
                    <a:pt x="207245" y="434824"/>
                    <a:pt x="207124" y="435067"/>
                    <a:pt x="207002" y="435311"/>
                  </a:cubicBezTo>
                  <a:cubicBezTo>
                    <a:pt x="206880" y="435432"/>
                    <a:pt x="206637" y="435675"/>
                    <a:pt x="206515" y="435797"/>
                  </a:cubicBezTo>
                  <a:cubicBezTo>
                    <a:pt x="206515" y="435918"/>
                    <a:pt x="206393" y="436040"/>
                    <a:pt x="206271" y="436162"/>
                  </a:cubicBezTo>
                  <a:cubicBezTo>
                    <a:pt x="206150" y="436405"/>
                    <a:pt x="205906" y="436648"/>
                    <a:pt x="205784" y="436769"/>
                  </a:cubicBezTo>
                  <a:cubicBezTo>
                    <a:pt x="205663" y="436891"/>
                    <a:pt x="205541" y="437013"/>
                    <a:pt x="205419" y="437134"/>
                  </a:cubicBezTo>
                  <a:cubicBezTo>
                    <a:pt x="205297" y="437256"/>
                    <a:pt x="205054" y="437377"/>
                    <a:pt x="204932" y="437620"/>
                  </a:cubicBezTo>
                  <a:cubicBezTo>
                    <a:pt x="204810" y="437620"/>
                    <a:pt x="204688" y="437742"/>
                    <a:pt x="204567" y="437864"/>
                  </a:cubicBezTo>
                  <a:cubicBezTo>
                    <a:pt x="204445" y="437985"/>
                    <a:pt x="204201" y="438107"/>
                    <a:pt x="204080" y="438228"/>
                  </a:cubicBezTo>
                  <a:cubicBezTo>
                    <a:pt x="203958" y="438350"/>
                    <a:pt x="203714" y="438472"/>
                    <a:pt x="203593" y="438593"/>
                  </a:cubicBezTo>
                  <a:cubicBezTo>
                    <a:pt x="203471" y="438715"/>
                    <a:pt x="203349" y="438715"/>
                    <a:pt x="203106" y="438836"/>
                  </a:cubicBezTo>
                  <a:cubicBezTo>
                    <a:pt x="202984" y="438958"/>
                    <a:pt x="202740" y="439079"/>
                    <a:pt x="202619" y="439201"/>
                  </a:cubicBezTo>
                  <a:cubicBezTo>
                    <a:pt x="202497" y="439201"/>
                    <a:pt x="202253" y="439323"/>
                    <a:pt x="202132" y="439444"/>
                  </a:cubicBezTo>
                  <a:cubicBezTo>
                    <a:pt x="202010" y="439444"/>
                    <a:pt x="201766" y="439566"/>
                    <a:pt x="201523" y="439687"/>
                  </a:cubicBezTo>
                  <a:cubicBezTo>
                    <a:pt x="201401" y="439687"/>
                    <a:pt x="201279" y="439809"/>
                    <a:pt x="201036" y="439809"/>
                  </a:cubicBezTo>
                  <a:cubicBezTo>
                    <a:pt x="200914" y="439930"/>
                    <a:pt x="200670" y="440052"/>
                    <a:pt x="200427" y="440052"/>
                  </a:cubicBezTo>
                  <a:cubicBezTo>
                    <a:pt x="200183" y="440174"/>
                    <a:pt x="200062" y="440174"/>
                    <a:pt x="199940" y="440174"/>
                  </a:cubicBezTo>
                  <a:cubicBezTo>
                    <a:pt x="199696" y="440295"/>
                    <a:pt x="199453" y="440295"/>
                    <a:pt x="199331" y="440295"/>
                  </a:cubicBezTo>
                  <a:cubicBezTo>
                    <a:pt x="198966" y="440417"/>
                    <a:pt x="198722" y="440417"/>
                    <a:pt x="198479" y="440417"/>
                  </a:cubicBezTo>
                  <a:cubicBezTo>
                    <a:pt x="198357" y="440538"/>
                    <a:pt x="198235" y="440538"/>
                    <a:pt x="198114" y="440538"/>
                  </a:cubicBezTo>
                  <a:cubicBezTo>
                    <a:pt x="196896" y="440660"/>
                    <a:pt x="195678" y="440538"/>
                    <a:pt x="194461" y="440295"/>
                  </a:cubicBezTo>
                  <a:cubicBezTo>
                    <a:pt x="193609" y="440174"/>
                    <a:pt x="192878" y="439930"/>
                    <a:pt x="192147" y="439566"/>
                  </a:cubicBezTo>
                  <a:lnTo>
                    <a:pt x="110570" y="404673"/>
                  </a:lnTo>
                  <a:cubicBezTo>
                    <a:pt x="104969" y="402363"/>
                    <a:pt x="99003" y="402850"/>
                    <a:pt x="94011" y="406132"/>
                  </a:cubicBezTo>
                  <a:cubicBezTo>
                    <a:pt x="89019" y="409415"/>
                    <a:pt x="86097" y="414764"/>
                    <a:pt x="86097" y="420843"/>
                  </a:cubicBezTo>
                  <a:lnTo>
                    <a:pt x="86097" y="421329"/>
                  </a:lnTo>
                  <a:cubicBezTo>
                    <a:pt x="86097" y="426314"/>
                    <a:pt x="88288" y="431177"/>
                    <a:pt x="91941" y="434460"/>
                  </a:cubicBezTo>
                  <a:lnTo>
                    <a:pt x="205054" y="534760"/>
                  </a:lnTo>
                  <a:cubicBezTo>
                    <a:pt x="207611" y="537070"/>
                    <a:pt x="209072" y="540474"/>
                    <a:pt x="209072" y="543878"/>
                  </a:cubicBezTo>
                  <a:lnTo>
                    <a:pt x="209072" y="596399"/>
                  </a:lnTo>
                  <a:cubicBezTo>
                    <a:pt x="209072" y="603085"/>
                    <a:pt x="203593" y="608556"/>
                    <a:pt x="196896" y="608556"/>
                  </a:cubicBezTo>
                  <a:cubicBezTo>
                    <a:pt x="190199" y="608556"/>
                    <a:pt x="184720" y="603085"/>
                    <a:pt x="184720" y="596399"/>
                  </a:cubicBezTo>
                  <a:lnTo>
                    <a:pt x="184720" y="549349"/>
                  </a:lnTo>
                  <a:lnTo>
                    <a:pt x="75747" y="452574"/>
                  </a:lnTo>
                  <a:cubicBezTo>
                    <a:pt x="66859" y="444672"/>
                    <a:pt x="61745" y="433365"/>
                    <a:pt x="61745" y="421329"/>
                  </a:cubicBezTo>
                  <a:lnTo>
                    <a:pt x="61745" y="420843"/>
                  </a:lnTo>
                  <a:cubicBezTo>
                    <a:pt x="61745" y="406740"/>
                    <a:pt x="68807" y="393610"/>
                    <a:pt x="80617" y="385829"/>
                  </a:cubicBezTo>
                  <a:cubicBezTo>
                    <a:pt x="92428" y="378048"/>
                    <a:pt x="107161" y="376833"/>
                    <a:pt x="120189" y="382303"/>
                  </a:cubicBezTo>
                  <a:lnTo>
                    <a:pt x="184720" y="410023"/>
                  </a:lnTo>
                  <a:lnTo>
                    <a:pt x="184720" y="235075"/>
                  </a:lnTo>
                  <a:cubicBezTo>
                    <a:pt x="184720" y="209301"/>
                    <a:pt x="205784" y="188268"/>
                    <a:pt x="231719" y="188268"/>
                  </a:cubicBezTo>
                  <a:close/>
                  <a:moveTo>
                    <a:pt x="232080" y="136403"/>
                  </a:moveTo>
                  <a:cubicBezTo>
                    <a:pt x="284684" y="136403"/>
                    <a:pt x="327424" y="179199"/>
                    <a:pt x="327424" y="231722"/>
                  </a:cubicBezTo>
                  <a:cubicBezTo>
                    <a:pt x="327424" y="245096"/>
                    <a:pt x="324745" y="257983"/>
                    <a:pt x="319387" y="270141"/>
                  </a:cubicBezTo>
                  <a:cubicBezTo>
                    <a:pt x="316587" y="276220"/>
                    <a:pt x="309402" y="279016"/>
                    <a:pt x="303314" y="276341"/>
                  </a:cubicBezTo>
                  <a:cubicBezTo>
                    <a:pt x="297104" y="273667"/>
                    <a:pt x="294303" y="266494"/>
                    <a:pt x="297104" y="260293"/>
                  </a:cubicBezTo>
                  <a:cubicBezTo>
                    <a:pt x="301001" y="251296"/>
                    <a:pt x="303071" y="241691"/>
                    <a:pt x="303071" y="231722"/>
                  </a:cubicBezTo>
                  <a:cubicBezTo>
                    <a:pt x="303071" y="192573"/>
                    <a:pt x="271168" y="160719"/>
                    <a:pt x="232080" y="160719"/>
                  </a:cubicBezTo>
                  <a:cubicBezTo>
                    <a:pt x="192871" y="160719"/>
                    <a:pt x="160968" y="192573"/>
                    <a:pt x="160968" y="231722"/>
                  </a:cubicBezTo>
                  <a:cubicBezTo>
                    <a:pt x="160968" y="242056"/>
                    <a:pt x="163160" y="252026"/>
                    <a:pt x="167544" y="261387"/>
                  </a:cubicBezTo>
                  <a:cubicBezTo>
                    <a:pt x="170344" y="267466"/>
                    <a:pt x="167666" y="274639"/>
                    <a:pt x="161577" y="277436"/>
                  </a:cubicBezTo>
                  <a:cubicBezTo>
                    <a:pt x="159873" y="278165"/>
                    <a:pt x="158168" y="278530"/>
                    <a:pt x="156463" y="278530"/>
                  </a:cubicBezTo>
                  <a:cubicBezTo>
                    <a:pt x="151836" y="278530"/>
                    <a:pt x="147452" y="275977"/>
                    <a:pt x="145382" y="271478"/>
                  </a:cubicBezTo>
                  <a:cubicBezTo>
                    <a:pt x="139659" y="258956"/>
                    <a:pt x="136615" y="245582"/>
                    <a:pt x="136615" y="231722"/>
                  </a:cubicBezTo>
                  <a:cubicBezTo>
                    <a:pt x="136615" y="179199"/>
                    <a:pt x="179477" y="136403"/>
                    <a:pt x="232080" y="136403"/>
                  </a:cubicBezTo>
                  <a:close/>
                  <a:moveTo>
                    <a:pt x="232045" y="71624"/>
                  </a:moveTo>
                  <a:cubicBezTo>
                    <a:pt x="320439" y="71624"/>
                    <a:pt x="392274" y="143459"/>
                    <a:pt x="392274" y="231704"/>
                  </a:cubicBezTo>
                  <a:cubicBezTo>
                    <a:pt x="392274" y="268047"/>
                    <a:pt x="379733" y="303660"/>
                    <a:pt x="356965" y="331981"/>
                  </a:cubicBezTo>
                  <a:cubicBezTo>
                    <a:pt x="352704" y="337208"/>
                    <a:pt x="345155" y="337937"/>
                    <a:pt x="339798" y="333804"/>
                  </a:cubicBezTo>
                  <a:cubicBezTo>
                    <a:pt x="334562" y="329550"/>
                    <a:pt x="333832" y="321893"/>
                    <a:pt x="337972" y="316666"/>
                  </a:cubicBezTo>
                  <a:cubicBezTo>
                    <a:pt x="357574" y="292356"/>
                    <a:pt x="367923" y="262942"/>
                    <a:pt x="367923" y="231704"/>
                  </a:cubicBezTo>
                  <a:cubicBezTo>
                    <a:pt x="367923" y="156830"/>
                    <a:pt x="307046" y="95934"/>
                    <a:pt x="232045" y="95934"/>
                  </a:cubicBezTo>
                  <a:cubicBezTo>
                    <a:pt x="157045" y="95934"/>
                    <a:pt x="96046" y="156830"/>
                    <a:pt x="96046" y="231704"/>
                  </a:cubicBezTo>
                  <a:cubicBezTo>
                    <a:pt x="96046" y="279229"/>
                    <a:pt x="120275" y="322500"/>
                    <a:pt x="160941" y="347418"/>
                  </a:cubicBezTo>
                  <a:cubicBezTo>
                    <a:pt x="166663" y="350943"/>
                    <a:pt x="168490" y="358357"/>
                    <a:pt x="164959" y="364070"/>
                  </a:cubicBezTo>
                  <a:cubicBezTo>
                    <a:pt x="162645" y="367838"/>
                    <a:pt x="158628" y="369904"/>
                    <a:pt x="154610" y="369904"/>
                  </a:cubicBezTo>
                  <a:cubicBezTo>
                    <a:pt x="152418" y="369904"/>
                    <a:pt x="150227" y="369296"/>
                    <a:pt x="148157" y="368081"/>
                  </a:cubicBezTo>
                  <a:cubicBezTo>
                    <a:pt x="100307" y="338788"/>
                    <a:pt x="71695" y="287737"/>
                    <a:pt x="71695" y="231704"/>
                  </a:cubicBezTo>
                  <a:cubicBezTo>
                    <a:pt x="71695" y="143459"/>
                    <a:pt x="143652" y="71624"/>
                    <a:pt x="232045" y="71624"/>
                  </a:cubicBezTo>
                  <a:close/>
                  <a:moveTo>
                    <a:pt x="232055" y="0"/>
                  </a:moveTo>
                  <a:cubicBezTo>
                    <a:pt x="360013" y="0"/>
                    <a:pt x="464109" y="103929"/>
                    <a:pt x="464109" y="231683"/>
                  </a:cubicBezTo>
                  <a:cubicBezTo>
                    <a:pt x="464109" y="274470"/>
                    <a:pt x="452178" y="316407"/>
                    <a:pt x="429897" y="352751"/>
                  </a:cubicBezTo>
                  <a:cubicBezTo>
                    <a:pt x="426367" y="358465"/>
                    <a:pt x="418818" y="360288"/>
                    <a:pt x="413096" y="356763"/>
                  </a:cubicBezTo>
                  <a:cubicBezTo>
                    <a:pt x="407374" y="353238"/>
                    <a:pt x="405548" y="345701"/>
                    <a:pt x="409078" y="339988"/>
                  </a:cubicBezTo>
                  <a:cubicBezTo>
                    <a:pt x="429167" y="307533"/>
                    <a:pt x="439759" y="269973"/>
                    <a:pt x="439759" y="231683"/>
                  </a:cubicBezTo>
                  <a:cubicBezTo>
                    <a:pt x="439759" y="117300"/>
                    <a:pt x="346499" y="24311"/>
                    <a:pt x="232055" y="24311"/>
                  </a:cubicBezTo>
                  <a:cubicBezTo>
                    <a:pt x="117488" y="24311"/>
                    <a:pt x="24350" y="117300"/>
                    <a:pt x="24350" y="231683"/>
                  </a:cubicBezTo>
                  <a:cubicBezTo>
                    <a:pt x="24350" y="277509"/>
                    <a:pt x="39082" y="320904"/>
                    <a:pt x="66840" y="357249"/>
                  </a:cubicBezTo>
                  <a:cubicBezTo>
                    <a:pt x="70858" y="362597"/>
                    <a:pt x="69884" y="370255"/>
                    <a:pt x="64527" y="374267"/>
                  </a:cubicBezTo>
                  <a:cubicBezTo>
                    <a:pt x="62336" y="375968"/>
                    <a:pt x="59657" y="376819"/>
                    <a:pt x="57101" y="376819"/>
                  </a:cubicBezTo>
                  <a:cubicBezTo>
                    <a:pt x="53448" y="376819"/>
                    <a:pt x="49796" y="375117"/>
                    <a:pt x="47482" y="371957"/>
                  </a:cubicBezTo>
                  <a:cubicBezTo>
                    <a:pt x="16436" y="331358"/>
                    <a:pt x="0" y="282858"/>
                    <a:pt x="0" y="231683"/>
                  </a:cubicBezTo>
                  <a:cubicBezTo>
                    <a:pt x="0" y="103929"/>
                    <a:pt x="104096" y="0"/>
                    <a:pt x="2320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9851106" y="1818358"/>
            <a:ext cx="994788" cy="994788"/>
            <a:chOff x="1349130" y="2713612"/>
            <a:chExt cx="994788" cy="994788"/>
          </a:xfrm>
        </p:grpSpPr>
        <p:sp>
          <p:nvSpPr>
            <p:cNvPr id="19" name="椭圆 18"/>
            <p:cNvSpPr/>
            <p:nvPr/>
          </p:nvSpPr>
          <p:spPr>
            <a:xfrm>
              <a:off x="1349130" y="2713612"/>
              <a:ext cx="994788" cy="994788"/>
            </a:xfrm>
            <a:prstGeom prst="ellips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ouch-screen-with-hand_84581"/>
            <p:cNvSpPr/>
            <p:nvPr/>
          </p:nvSpPr>
          <p:spPr>
            <a:xfrm>
              <a:off x="1614039" y="2906164"/>
              <a:ext cx="464970" cy="609685"/>
            </a:xfrm>
            <a:custGeom>
              <a:avLst/>
              <a:gdLst>
                <a:gd name="connsiteX0" fmla="*/ 231719 w 464109"/>
                <a:gd name="connsiteY0" fmla="*/ 188268 h 608556"/>
                <a:gd name="connsiteX1" fmla="*/ 232449 w 464109"/>
                <a:gd name="connsiteY1" fmla="*/ 188268 h 608556"/>
                <a:gd name="connsiteX2" fmla="*/ 279326 w 464109"/>
                <a:gd name="connsiteY2" fmla="*/ 235075 h 608556"/>
                <a:gd name="connsiteX3" fmla="*/ 279326 w 464109"/>
                <a:gd name="connsiteY3" fmla="*/ 344007 h 608556"/>
                <a:gd name="connsiteX4" fmla="*/ 341909 w 464109"/>
                <a:gd name="connsiteY4" fmla="*/ 353733 h 608556"/>
                <a:gd name="connsiteX5" fmla="*/ 412042 w 464109"/>
                <a:gd name="connsiteY5" fmla="*/ 391908 h 608556"/>
                <a:gd name="connsiteX6" fmla="*/ 440046 w 464109"/>
                <a:gd name="connsiteY6" fmla="*/ 466799 h 608556"/>
                <a:gd name="connsiteX7" fmla="*/ 440046 w 464109"/>
                <a:gd name="connsiteY7" fmla="*/ 468014 h 608556"/>
                <a:gd name="connsiteX8" fmla="*/ 422756 w 464109"/>
                <a:gd name="connsiteY8" fmla="*/ 538650 h 608556"/>
                <a:gd name="connsiteX9" fmla="*/ 389638 w 464109"/>
                <a:gd name="connsiteY9" fmla="*/ 601991 h 608556"/>
                <a:gd name="connsiteX10" fmla="*/ 378924 w 464109"/>
                <a:gd name="connsiteY10" fmla="*/ 608556 h 608556"/>
                <a:gd name="connsiteX11" fmla="*/ 373323 w 464109"/>
                <a:gd name="connsiteY11" fmla="*/ 607097 h 608556"/>
                <a:gd name="connsiteX12" fmla="*/ 368087 w 464109"/>
                <a:gd name="connsiteY12" fmla="*/ 590685 h 608556"/>
                <a:gd name="connsiteX13" fmla="*/ 401084 w 464109"/>
                <a:gd name="connsiteY13" fmla="*/ 527344 h 608556"/>
                <a:gd name="connsiteX14" fmla="*/ 415694 w 464109"/>
                <a:gd name="connsiteY14" fmla="*/ 468014 h 608556"/>
                <a:gd name="connsiteX15" fmla="*/ 415694 w 464109"/>
                <a:gd name="connsiteY15" fmla="*/ 466799 h 608556"/>
                <a:gd name="connsiteX16" fmla="*/ 338378 w 464109"/>
                <a:gd name="connsiteY16" fmla="*/ 377805 h 608556"/>
                <a:gd name="connsiteX17" fmla="*/ 338135 w 464109"/>
                <a:gd name="connsiteY17" fmla="*/ 377805 h 608556"/>
                <a:gd name="connsiteX18" fmla="*/ 265324 w 464109"/>
                <a:gd name="connsiteY18" fmla="*/ 366377 h 608556"/>
                <a:gd name="connsiteX19" fmla="*/ 255096 w 464109"/>
                <a:gd name="connsiteY19" fmla="*/ 353247 h 608556"/>
                <a:gd name="connsiteX20" fmla="*/ 254974 w 464109"/>
                <a:gd name="connsiteY20" fmla="*/ 351909 h 608556"/>
                <a:gd name="connsiteX21" fmla="*/ 254974 w 464109"/>
                <a:gd name="connsiteY21" fmla="*/ 235075 h 608556"/>
                <a:gd name="connsiteX22" fmla="*/ 232449 w 464109"/>
                <a:gd name="connsiteY22" fmla="*/ 212583 h 608556"/>
                <a:gd name="connsiteX23" fmla="*/ 231719 w 464109"/>
                <a:gd name="connsiteY23" fmla="*/ 212583 h 608556"/>
                <a:gd name="connsiteX24" fmla="*/ 209072 w 464109"/>
                <a:gd name="connsiteY24" fmla="*/ 235075 h 608556"/>
                <a:gd name="connsiteX25" fmla="*/ 209072 w 464109"/>
                <a:gd name="connsiteY25" fmla="*/ 428381 h 608556"/>
                <a:gd name="connsiteX26" fmla="*/ 208828 w 464109"/>
                <a:gd name="connsiteY26" fmla="*/ 430812 h 608556"/>
                <a:gd name="connsiteX27" fmla="*/ 207611 w 464109"/>
                <a:gd name="connsiteY27" fmla="*/ 434338 h 608556"/>
                <a:gd name="connsiteX28" fmla="*/ 207367 w 464109"/>
                <a:gd name="connsiteY28" fmla="*/ 434703 h 608556"/>
                <a:gd name="connsiteX29" fmla="*/ 207002 w 464109"/>
                <a:gd name="connsiteY29" fmla="*/ 435311 h 608556"/>
                <a:gd name="connsiteX30" fmla="*/ 206515 w 464109"/>
                <a:gd name="connsiteY30" fmla="*/ 435797 h 608556"/>
                <a:gd name="connsiteX31" fmla="*/ 206271 w 464109"/>
                <a:gd name="connsiteY31" fmla="*/ 436162 h 608556"/>
                <a:gd name="connsiteX32" fmla="*/ 205784 w 464109"/>
                <a:gd name="connsiteY32" fmla="*/ 436769 h 608556"/>
                <a:gd name="connsiteX33" fmla="*/ 205419 w 464109"/>
                <a:gd name="connsiteY33" fmla="*/ 437134 h 608556"/>
                <a:gd name="connsiteX34" fmla="*/ 204932 w 464109"/>
                <a:gd name="connsiteY34" fmla="*/ 437620 h 608556"/>
                <a:gd name="connsiteX35" fmla="*/ 204567 w 464109"/>
                <a:gd name="connsiteY35" fmla="*/ 437864 h 608556"/>
                <a:gd name="connsiteX36" fmla="*/ 204080 w 464109"/>
                <a:gd name="connsiteY36" fmla="*/ 438228 h 608556"/>
                <a:gd name="connsiteX37" fmla="*/ 203593 w 464109"/>
                <a:gd name="connsiteY37" fmla="*/ 438593 h 608556"/>
                <a:gd name="connsiteX38" fmla="*/ 203106 w 464109"/>
                <a:gd name="connsiteY38" fmla="*/ 438836 h 608556"/>
                <a:gd name="connsiteX39" fmla="*/ 202619 w 464109"/>
                <a:gd name="connsiteY39" fmla="*/ 439201 h 608556"/>
                <a:gd name="connsiteX40" fmla="*/ 202132 w 464109"/>
                <a:gd name="connsiteY40" fmla="*/ 439444 h 608556"/>
                <a:gd name="connsiteX41" fmla="*/ 201523 w 464109"/>
                <a:gd name="connsiteY41" fmla="*/ 439687 h 608556"/>
                <a:gd name="connsiteX42" fmla="*/ 201036 w 464109"/>
                <a:gd name="connsiteY42" fmla="*/ 439809 h 608556"/>
                <a:gd name="connsiteX43" fmla="*/ 200427 w 464109"/>
                <a:gd name="connsiteY43" fmla="*/ 440052 h 608556"/>
                <a:gd name="connsiteX44" fmla="*/ 199940 w 464109"/>
                <a:gd name="connsiteY44" fmla="*/ 440174 h 608556"/>
                <a:gd name="connsiteX45" fmla="*/ 199331 w 464109"/>
                <a:gd name="connsiteY45" fmla="*/ 440295 h 608556"/>
                <a:gd name="connsiteX46" fmla="*/ 198479 w 464109"/>
                <a:gd name="connsiteY46" fmla="*/ 440417 h 608556"/>
                <a:gd name="connsiteX47" fmla="*/ 198114 w 464109"/>
                <a:gd name="connsiteY47" fmla="*/ 440538 h 608556"/>
                <a:gd name="connsiteX48" fmla="*/ 194461 w 464109"/>
                <a:gd name="connsiteY48" fmla="*/ 440295 h 608556"/>
                <a:gd name="connsiteX49" fmla="*/ 192147 w 464109"/>
                <a:gd name="connsiteY49" fmla="*/ 439566 h 608556"/>
                <a:gd name="connsiteX50" fmla="*/ 110570 w 464109"/>
                <a:gd name="connsiteY50" fmla="*/ 404673 h 608556"/>
                <a:gd name="connsiteX51" fmla="*/ 94011 w 464109"/>
                <a:gd name="connsiteY51" fmla="*/ 406132 h 608556"/>
                <a:gd name="connsiteX52" fmla="*/ 86097 w 464109"/>
                <a:gd name="connsiteY52" fmla="*/ 420843 h 608556"/>
                <a:gd name="connsiteX53" fmla="*/ 86097 w 464109"/>
                <a:gd name="connsiteY53" fmla="*/ 421329 h 608556"/>
                <a:gd name="connsiteX54" fmla="*/ 91941 w 464109"/>
                <a:gd name="connsiteY54" fmla="*/ 434460 h 608556"/>
                <a:gd name="connsiteX55" fmla="*/ 205054 w 464109"/>
                <a:gd name="connsiteY55" fmla="*/ 534760 h 608556"/>
                <a:gd name="connsiteX56" fmla="*/ 209072 w 464109"/>
                <a:gd name="connsiteY56" fmla="*/ 543878 h 608556"/>
                <a:gd name="connsiteX57" fmla="*/ 209072 w 464109"/>
                <a:gd name="connsiteY57" fmla="*/ 596399 h 608556"/>
                <a:gd name="connsiteX58" fmla="*/ 196896 w 464109"/>
                <a:gd name="connsiteY58" fmla="*/ 608556 h 608556"/>
                <a:gd name="connsiteX59" fmla="*/ 184720 w 464109"/>
                <a:gd name="connsiteY59" fmla="*/ 596399 h 608556"/>
                <a:gd name="connsiteX60" fmla="*/ 184720 w 464109"/>
                <a:gd name="connsiteY60" fmla="*/ 549349 h 608556"/>
                <a:gd name="connsiteX61" fmla="*/ 75747 w 464109"/>
                <a:gd name="connsiteY61" fmla="*/ 452574 h 608556"/>
                <a:gd name="connsiteX62" fmla="*/ 61745 w 464109"/>
                <a:gd name="connsiteY62" fmla="*/ 421329 h 608556"/>
                <a:gd name="connsiteX63" fmla="*/ 61745 w 464109"/>
                <a:gd name="connsiteY63" fmla="*/ 420843 h 608556"/>
                <a:gd name="connsiteX64" fmla="*/ 80617 w 464109"/>
                <a:gd name="connsiteY64" fmla="*/ 385829 h 608556"/>
                <a:gd name="connsiteX65" fmla="*/ 120189 w 464109"/>
                <a:gd name="connsiteY65" fmla="*/ 382303 h 608556"/>
                <a:gd name="connsiteX66" fmla="*/ 184720 w 464109"/>
                <a:gd name="connsiteY66" fmla="*/ 410023 h 608556"/>
                <a:gd name="connsiteX67" fmla="*/ 184720 w 464109"/>
                <a:gd name="connsiteY67" fmla="*/ 235075 h 608556"/>
                <a:gd name="connsiteX68" fmla="*/ 231719 w 464109"/>
                <a:gd name="connsiteY68" fmla="*/ 188268 h 608556"/>
                <a:gd name="connsiteX69" fmla="*/ 232080 w 464109"/>
                <a:gd name="connsiteY69" fmla="*/ 136403 h 608556"/>
                <a:gd name="connsiteX70" fmla="*/ 327424 w 464109"/>
                <a:gd name="connsiteY70" fmla="*/ 231722 h 608556"/>
                <a:gd name="connsiteX71" fmla="*/ 319387 w 464109"/>
                <a:gd name="connsiteY71" fmla="*/ 270141 h 608556"/>
                <a:gd name="connsiteX72" fmla="*/ 303314 w 464109"/>
                <a:gd name="connsiteY72" fmla="*/ 276341 h 608556"/>
                <a:gd name="connsiteX73" fmla="*/ 297104 w 464109"/>
                <a:gd name="connsiteY73" fmla="*/ 260293 h 608556"/>
                <a:gd name="connsiteX74" fmla="*/ 303071 w 464109"/>
                <a:gd name="connsiteY74" fmla="*/ 231722 h 608556"/>
                <a:gd name="connsiteX75" fmla="*/ 232080 w 464109"/>
                <a:gd name="connsiteY75" fmla="*/ 160719 h 608556"/>
                <a:gd name="connsiteX76" fmla="*/ 160968 w 464109"/>
                <a:gd name="connsiteY76" fmla="*/ 231722 h 608556"/>
                <a:gd name="connsiteX77" fmla="*/ 167544 w 464109"/>
                <a:gd name="connsiteY77" fmla="*/ 261387 h 608556"/>
                <a:gd name="connsiteX78" fmla="*/ 161577 w 464109"/>
                <a:gd name="connsiteY78" fmla="*/ 277436 h 608556"/>
                <a:gd name="connsiteX79" fmla="*/ 156463 w 464109"/>
                <a:gd name="connsiteY79" fmla="*/ 278530 h 608556"/>
                <a:gd name="connsiteX80" fmla="*/ 145382 w 464109"/>
                <a:gd name="connsiteY80" fmla="*/ 271478 h 608556"/>
                <a:gd name="connsiteX81" fmla="*/ 136615 w 464109"/>
                <a:gd name="connsiteY81" fmla="*/ 231722 h 608556"/>
                <a:gd name="connsiteX82" fmla="*/ 232080 w 464109"/>
                <a:gd name="connsiteY82" fmla="*/ 136403 h 608556"/>
                <a:gd name="connsiteX83" fmla="*/ 232045 w 464109"/>
                <a:gd name="connsiteY83" fmla="*/ 71624 h 608556"/>
                <a:gd name="connsiteX84" fmla="*/ 392274 w 464109"/>
                <a:gd name="connsiteY84" fmla="*/ 231704 h 608556"/>
                <a:gd name="connsiteX85" fmla="*/ 356965 w 464109"/>
                <a:gd name="connsiteY85" fmla="*/ 331981 h 608556"/>
                <a:gd name="connsiteX86" fmla="*/ 339798 w 464109"/>
                <a:gd name="connsiteY86" fmla="*/ 333804 h 608556"/>
                <a:gd name="connsiteX87" fmla="*/ 337972 w 464109"/>
                <a:gd name="connsiteY87" fmla="*/ 316666 h 608556"/>
                <a:gd name="connsiteX88" fmla="*/ 367923 w 464109"/>
                <a:gd name="connsiteY88" fmla="*/ 231704 h 608556"/>
                <a:gd name="connsiteX89" fmla="*/ 232045 w 464109"/>
                <a:gd name="connsiteY89" fmla="*/ 95934 h 608556"/>
                <a:gd name="connsiteX90" fmla="*/ 96046 w 464109"/>
                <a:gd name="connsiteY90" fmla="*/ 231704 h 608556"/>
                <a:gd name="connsiteX91" fmla="*/ 160941 w 464109"/>
                <a:gd name="connsiteY91" fmla="*/ 347418 h 608556"/>
                <a:gd name="connsiteX92" fmla="*/ 164959 w 464109"/>
                <a:gd name="connsiteY92" fmla="*/ 364070 h 608556"/>
                <a:gd name="connsiteX93" fmla="*/ 154610 w 464109"/>
                <a:gd name="connsiteY93" fmla="*/ 369904 h 608556"/>
                <a:gd name="connsiteX94" fmla="*/ 148157 w 464109"/>
                <a:gd name="connsiteY94" fmla="*/ 368081 h 608556"/>
                <a:gd name="connsiteX95" fmla="*/ 71695 w 464109"/>
                <a:gd name="connsiteY95" fmla="*/ 231704 h 608556"/>
                <a:gd name="connsiteX96" fmla="*/ 232045 w 464109"/>
                <a:gd name="connsiteY96" fmla="*/ 71624 h 608556"/>
                <a:gd name="connsiteX97" fmla="*/ 232055 w 464109"/>
                <a:gd name="connsiteY97" fmla="*/ 0 h 608556"/>
                <a:gd name="connsiteX98" fmla="*/ 464109 w 464109"/>
                <a:gd name="connsiteY98" fmla="*/ 231683 h 608556"/>
                <a:gd name="connsiteX99" fmla="*/ 429897 w 464109"/>
                <a:gd name="connsiteY99" fmla="*/ 352751 h 608556"/>
                <a:gd name="connsiteX100" fmla="*/ 413096 w 464109"/>
                <a:gd name="connsiteY100" fmla="*/ 356763 h 608556"/>
                <a:gd name="connsiteX101" fmla="*/ 409078 w 464109"/>
                <a:gd name="connsiteY101" fmla="*/ 339988 h 608556"/>
                <a:gd name="connsiteX102" fmla="*/ 439759 w 464109"/>
                <a:gd name="connsiteY102" fmla="*/ 231683 h 608556"/>
                <a:gd name="connsiteX103" fmla="*/ 232055 w 464109"/>
                <a:gd name="connsiteY103" fmla="*/ 24311 h 608556"/>
                <a:gd name="connsiteX104" fmla="*/ 24350 w 464109"/>
                <a:gd name="connsiteY104" fmla="*/ 231683 h 608556"/>
                <a:gd name="connsiteX105" fmla="*/ 66840 w 464109"/>
                <a:gd name="connsiteY105" fmla="*/ 357249 h 608556"/>
                <a:gd name="connsiteX106" fmla="*/ 64527 w 464109"/>
                <a:gd name="connsiteY106" fmla="*/ 374267 h 608556"/>
                <a:gd name="connsiteX107" fmla="*/ 57101 w 464109"/>
                <a:gd name="connsiteY107" fmla="*/ 376819 h 608556"/>
                <a:gd name="connsiteX108" fmla="*/ 47482 w 464109"/>
                <a:gd name="connsiteY108" fmla="*/ 371957 h 608556"/>
                <a:gd name="connsiteX109" fmla="*/ 0 w 464109"/>
                <a:gd name="connsiteY109" fmla="*/ 231683 h 608556"/>
                <a:gd name="connsiteX110" fmla="*/ 232055 w 464109"/>
                <a:gd name="connsiteY110" fmla="*/ 0 h 60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4109" h="608556">
                  <a:moveTo>
                    <a:pt x="231719" y="188268"/>
                  </a:moveTo>
                  <a:lnTo>
                    <a:pt x="232449" y="188268"/>
                  </a:lnTo>
                  <a:cubicBezTo>
                    <a:pt x="258262" y="188268"/>
                    <a:pt x="279326" y="209301"/>
                    <a:pt x="279326" y="235075"/>
                  </a:cubicBezTo>
                  <a:lnTo>
                    <a:pt x="279326" y="344007"/>
                  </a:lnTo>
                  <a:lnTo>
                    <a:pt x="341909" y="353733"/>
                  </a:lnTo>
                  <a:cubicBezTo>
                    <a:pt x="369061" y="357624"/>
                    <a:pt x="394022" y="371240"/>
                    <a:pt x="412042" y="391908"/>
                  </a:cubicBezTo>
                  <a:cubicBezTo>
                    <a:pt x="430062" y="412697"/>
                    <a:pt x="440046" y="439323"/>
                    <a:pt x="440046" y="466799"/>
                  </a:cubicBezTo>
                  <a:lnTo>
                    <a:pt x="440046" y="468014"/>
                  </a:lnTo>
                  <a:cubicBezTo>
                    <a:pt x="440046" y="492451"/>
                    <a:pt x="434080" y="516888"/>
                    <a:pt x="422756" y="538650"/>
                  </a:cubicBezTo>
                  <a:lnTo>
                    <a:pt x="389638" y="601991"/>
                  </a:lnTo>
                  <a:cubicBezTo>
                    <a:pt x="387568" y="606125"/>
                    <a:pt x="383307" y="608556"/>
                    <a:pt x="378924" y="608556"/>
                  </a:cubicBezTo>
                  <a:cubicBezTo>
                    <a:pt x="376976" y="608556"/>
                    <a:pt x="375027" y="608070"/>
                    <a:pt x="373323" y="607097"/>
                  </a:cubicBezTo>
                  <a:cubicBezTo>
                    <a:pt x="367357" y="604058"/>
                    <a:pt x="365043" y="596642"/>
                    <a:pt x="368087" y="590685"/>
                  </a:cubicBezTo>
                  <a:lnTo>
                    <a:pt x="401084" y="527344"/>
                  </a:lnTo>
                  <a:cubicBezTo>
                    <a:pt x="410581" y="509107"/>
                    <a:pt x="415694" y="488561"/>
                    <a:pt x="415694" y="468014"/>
                  </a:cubicBezTo>
                  <a:lnTo>
                    <a:pt x="415694" y="466799"/>
                  </a:lnTo>
                  <a:cubicBezTo>
                    <a:pt x="415694" y="422302"/>
                    <a:pt x="382455" y="384127"/>
                    <a:pt x="338378" y="377805"/>
                  </a:cubicBezTo>
                  <a:cubicBezTo>
                    <a:pt x="338257" y="377805"/>
                    <a:pt x="338257" y="377805"/>
                    <a:pt x="338135" y="377805"/>
                  </a:cubicBezTo>
                  <a:lnTo>
                    <a:pt x="265324" y="366377"/>
                  </a:lnTo>
                  <a:cubicBezTo>
                    <a:pt x="258871" y="365404"/>
                    <a:pt x="254487" y="359569"/>
                    <a:pt x="255096" y="353247"/>
                  </a:cubicBezTo>
                  <a:cubicBezTo>
                    <a:pt x="255096" y="352760"/>
                    <a:pt x="254974" y="352274"/>
                    <a:pt x="254974" y="351909"/>
                  </a:cubicBezTo>
                  <a:lnTo>
                    <a:pt x="254974" y="235075"/>
                  </a:lnTo>
                  <a:cubicBezTo>
                    <a:pt x="254974" y="222674"/>
                    <a:pt x="244869" y="212583"/>
                    <a:pt x="232449" y="212583"/>
                  </a:cubicBezTo>
                  <a:lnTo>
                    <a:pt x="231719" y="212583"/>
                  </a:lnTo>
                  <a:cubicBezTo>
                    <a:pt x="219178" y="212583"/>
                    <a:pt x="209072" y="222674"/>
                    <a:pt x="209072" y="235075"/>
                  </a:cubicBezTo>
                  <a:lnTo>
                    <a:pt x="209072" y="428381"/>
                  </a:lnTo>
                  <a:cubicBezTo>
                    <a:pt x="209072" y="429232"/>
                    <a:pt x="208950" y="430083"/>
                    <a:pt x="208828" y="430812"/>
                  </a:cubicBezTo>
                  <a:cubicBezTo>
                    <a:pt x="208585" y="432150"/>
                    <a:pt x="208098" y="433244"/>
                    <a:pt x="207611" y="434338"/>
                  </a:cubicBezTo>
                  <a:cubicBezTo>
                    <a:pt x="207489" y="434460"/>
                    <a:pt x="207367" y="434581"/>
                    <a:pt x="207367" y="434703"/>
                  </a:cubicBezTo>
                  <a:cubicBezTo>
                    <a:pt x="207245" y="434824"/>
                    <a:pt x="207124" y="435067"/>
                    <a:pt x="207002" y="435311"/>
                  </a:cubicBezTo>
                  <a:cubicBezTo>
                    <a:pt x="206880" y="435432"/>
                    <a:pt x="206637" y="435675"/>
                    <a:pt x="206515" y="435797"/>
                  </a:cubicBezTo>
                  <a:cubicBezTo>
                    <a:pt x="206515" y="435918"/>
                    <a:pt x="206393" y="436040"/>
                    <a:pt x="206271" y="436162"/>
                  </a:cubicBezTo>
                  <a:cubicBezTo>
                    <a:pt x="206150" y="436405"/>
                    <a:pt x="205906" y="436648"/>
                    <a:pt x="205784" y="436769"/>
                  </a:cubicBezTo>
                  <a:cubicBezTo>
                    <a:pt x="205663" y="436891"/>
                    <a:pt x="205541" y="437013"/>
                    <a:pt x="205419" y="437134"/>
                  </a:cubicBezTo>
                  <a:cubicBezTo>
                    <a:pt x="205297" y="437256"/>
                    <a:pt x="205054" y="437377"/>
                    <a:pt x="204932" y="437620"/>
                  </a:cubicBezTo>
                  <a:cubicBezTo>
                    <a:pt x="204810" y="437620"/>
                    <a:pt x="204688" y="437742"/>
                    <a:pt x="204567" y="437864"/>
                  </a:cubicBezTo>
                  <a:cubicBezTo>
                    <a:pt x="204445" y="437985"/>
                    <a:pt x="204201" y="438107"/>
                    <a:pt x="204080" y="438228"/>
                  </a:cubicBezTo>
                  <a:cubicBezTo>
                    <a:pt x="203958" y="438350"/>
                    <a:pt x="203714" y="438472"/>
                    <a:pt x="203593" y="438593"/>
                  </a:cubicBezTo>
                  <a:cubicBezTo>
                    <a:pt x="203471" y="438715"/>
                    <a:pt x="203349" y="438715"/>
                    <a:pt x="203106" y="438836"/>
                  </a:cubicBezTo>
                  <a:cubicBezTo>
                    <a:pt x="202984" y="438958"/>
                    <a:pt x="202740" y="439079"/>
                    <a:pt x="202619" y="439201"/>
                  </a:cubicBezTo>
                  <a:cubicBezTo>
                    <a:pt x="202497" y="439201"/>
                    <a:pt x="202253" y="439323"/>
                    <a:pt x="202132" y="439444"/>
                  </a:cubicBezTo>
                  <a:cubicBezTo>
                    <a:pt x="202010" y="439444"/>
                    <a:pt x="201766" y="439566"/>
                    <a:pt x="201523" y="439687"/>
                  </a:cubicBezTo>
                  <a:cubicBezTo>
                    <a:pt x="201401" y="439687"/>
                    <a:pt x="201279" y="439809"/>
                    <a:pt x="201036" y="439809"/>
                  </a:cubicBezTo>
                  <a:cubicBezTo>
                    <a:pt x="200914" y="439930"/>
                    <a:pt x="200670" y="440052"/>
                    <a:pt x="200427" y="440052"/>
                  </a:cubicBezTo>
                  <a:cubicBezTo>
                    <a:pt x="200183" y="440174"/>
                    <a:pt x="200062" y="440174"/>
                    <a:pt x="199940" y="440174"/>
                  </a:cubicBezTo>
                  <a:cubicBezTo>
                    <a:pt x="199696" y="440295"/>
                    <a:pt x="199453" y="440295"/>
                    <a:pt x="199331" y="440295"/>
                  </a:cubicBezTo>
                  <a:cubicBezTo>
                    <a:pt x="198966" y="440417"/>
                    <a:pt x="198722" y="440417"/>
                    <a:pt x="198479" y="440417"/>
                  </a:cubicBezTo>
                  <a:cubicBezTo>
                    <a:pt x="198357" y="440538"/>
                    <a:pt x="198235" y="440538"/>
                    <a:pt x="198114" y="440538"/>
                  </a:cubicBezTo>
                  <a:cubicBezTo>
                    <a:pt x="196896" y="440660"/>
                    <a:pt x="195678" y="440538"/>
                    <a:pt x="194461" y="440295"/>
                  </a:cubicBezTo>
                  <a:cubicBezTo>
                    <a:pt x="193609" y="440174"/>
                    <a:pt x="192878" y="439930"/>
                    <a:pt x="192147" y="439566"/>
                  </a:cubicBezTo>
                  <a:lnTo>
                    <a:pt x="110570" y="404673"/>
                  </a:lnTo>
                  <a:cubicBezTo>
                    <a:pt x="104969" y="402363"/>
                    <a:pt x="99003" y="402850"/>
                    <a:pt x="94011" y="406132"/>
                  </a:cubicBezTo>
                  <a:cubicBezTo>
                    <a:pt x="89019" y="409415"/>
                    <a:pt x="86097" y="414764"/>
                    <a:pt x="86097" y="420843"/>
                  </a:cubicBezTo>
                  <a:lnTo>
                    <a:pt x="86097" y="421329"/>
                  </a:lnTo>
                  <a:cubicBezTo>
                    <a:pt x="86097" y="426314"/>
                    <a:pt x="88288" y="431177"/>
                    <a:pt x="91941" y="434460"/>
                  </a:cubicBezTo>
                  <a:lnTo>
                    <a:pt x="205054" y="534760"/>
                  </a:lnTo>
                  <a:cubicBezTo>
                    <a:pt x="207611" y="537070"/>
                    <a:pt x="209072" y="540474"/>
                    <a:pt x="209072" y="543878"/>
                  </a:cubicBezTo>
                  <a:lnTo>
                    <a:pt x="209072" y="596399"/>
                  </a:lnTo>
                  <a:cubicBezTo>
                    <a:pt x="209072" y="603085"/>
                    <a:pt x="203593" y="608556"/>
                    <a:pt x="196896" y="608556"/>
                  </a:cubicBezTo>
                  <a:cubicBezTo>
                    <a:pt x="190199" y="608556"/>
                    <a:pt x="184720" y="603085"/>
                    <a:pt x="184720" y="596399"/>
                  </a:cubicBezTo>
                  <a:lnTo>
                    <a:pt x="184720" y="549349"/>
                  </a:lnTo>
                  <a:lnTo>
                    <a:pt x="75747" y="452574"/>
                  </a:lnTo>
                  <a:cubicBezTo>
                    <a:pt x="66859" y="444672"/>
                    <a:pt x="61745" y="433365"/>
                    <a:pt x="61745" y="421329"/>
                  </a:cubicBezTo>
                  <a:lnTo>
                    <a:pt x="61745" y="420843"/>
                  </a:lnTo>
                  <a:cubicBezTo>
                    <a:pt x="61745" y="406740"/>
                    <a:pt x="68807" y="393610"/>
                    <a:pt x="80617" y="385829"/>
                  </a:cubicBezTo>
                  <a:cubicBezTo>
                    <a:pt x="92428" y="378048"/>
                    <a:pt x="107161" y="376833"/>
                    <a:pt x="120189" y="382303"/>
                  </a:cubicBezTo>
                  <a:lnTo>
                    <a:pt x="184720" y="410023"/>
                  </a:lnTo>
                  <a:lnTo>
                    <a:pt x="184720" y="235075"/>
                  </a:lnTo>
                  <a:cubicBezTo>
                    <a:pt x="184720" y="209301"/>
                    <a:pt x="205784" y="188268"/>
                    <a:pt x="231719" y="188268"/>
                  </a:cubicBezTo>
                  <a:close/>
                  <a:moveTo>
                    <a:pt x="232080" y="136403"/>
                  </a:moveTo>
                  <a:cubicBezTo>
                    <a:pt x="284684" y="136403"/>
                    <a:pt x="327424" y="179199"/>
                    <a:pt x="327424" y="231722"/>
                  </a:cubicBezTo>
                  <a:cubicBezTo>
                    <a:pt x="327424" y="245096"/>
                    <a:pt x="324745" y="257983"/>
                    <a:pt x="319387" y="270141"/>
                  </a:cubicBezTo>
                  <a:cubicBezTo>
                    <a:pt x="316587" y="276220"/>
                    <a:pt x="309402" y="279016"/>
                    <a:pt x="303314" y="276341"/>
                  </a:cubicBezTo>
                  <a:cubicBezTo>
                    <a:pt x="297104" y="273667"/>
                    <a:pt x="294303" y="266494"/>
                    <a:pt x="297104" y="260293"/>
                  </a:cubicBezTo>
                  <a:cubicBezTo>
                    <a:pt x="301001" y="251296"/>
                    <a:pt x="303071" y="241691"/>
                    <a:pt x="303071" y="231722"/>
                  </a:cubicBezTo>
                  <a:cubicBezTo>
                    <a:pt x="303071" y="192573"/>
                    <a:pt x="271168" y="160719"/>
                    <a:pt x="232080" y="160719"/>
                  </a:cubicBezTo>
                  <a:cubicBezTo>
                    <a:pt x="192871" y="160719"/>
                    <a:pt x="160968" y="192573"/>
                    <a:pt x="160968" y="231722"/>
                  </a:cubicBezTo>
                  <a:cubicBezTo>
                    <a:pt x="160968" y="242056"/>
                    <a:pt x="163160" y="252026"/>
                    <a:pt x="167544" y="261387"/>
                  </a:cubicBezTo>
                  <a:cubicBezTo>
                    <a:pt x="170344" y="267466"/>
                    <a:pt x="167666" y="274639"/>
                    <a:pt x="161577" y="277436"/>
                  </a:cubicBezTo>
                  <a:cubicBezTo>
                    <a:pt x="159873" y="278165"/>
                    <a:pt x="158168" y="278530"/>
                    <a:pt x="156463" y="278530"/>
                  </a:cubicBezTo>
                  <a:cubicBezTo>
                    <a:pt x="151836" y="278530"/>
                    <a:pt x="147452" y="275977"/>
                    <a:pt x="145382" y="271478"/>
                  </a:cubicBezTo>
                  <a:cubicBezTo>
                    <a:pt x="139659" y="258956"/>
                    <a:pt x="136615" y="245582"/>
                    <a:pt x="136615" y="231722"/>
                  </a:cubicBezTo>
                  <a:cubicBezTo>
                    <a:pt x="136615" y="179199"/>
                    <a:pt x="179477" y="136403"/>
                    <a:pt x="232080" y="136403"/>
                  </a:cubicBezTo>
                  <a:close/>
                  <a:moveTo>
                    <a:pt x="232045" y="71624"/>
                  </a:moveTo>
                  <a:cubicBezTo>
                    <a:pt x="320439" y="71624"/>
                    <a:pt x="392274" y="143459"/>
                    <a:pt x="392274" y="231704"/>
                  </a:cubicBezTo>
                  <a:cubicBezTo>
                    <a:pt x="392274" y="268047"/>
                    <a:pt x="379733" y="303660"/>
                    <a:pt x="356965" y="331981"/>
                  </a:cubicBezTo>
                  <a:cubicBezTo>
                    <a:pt x="352704" y="337208"/>
                    <a:pt x="345155" y="337937"/>
                    <a:pt x="339798" y="333804"/>
                  </a:cubicBezTo>
                  <a:cubicBezTo>
                    <a:pt x="334562" y="329550"/>
                    <a:pt x="333832" y="321893"/>
                    <a:pt x="337972" y="316666"/>
                  </a:cubicBezTo>
                  <a:cubicBezTo>
                    <a:pt x="357574" y="292356"/>
                    <a:pt x="367923" y="262942"/>
                    <a:pt x="367923" y="231704"/>
                  </a:cubicBezTo>
                  <a:cubicBezTo>
                    <a:pt x="367923" y="156830"/>
                    <a:pt x="307046" y="95934"/>
                    <a:pt x="232045" y="95934"/>
                  </a:cubicBezTo>
                  <a:cubicBezTo>
                    <a:pt x="157045" y="95934"/>
                    <a:pt x="96046" y="156830"/>
                    <a:pt x="96046" y="231704"/>
                  </a:cubicBezTo>
                  <a:cubicBezTo>
                    <a:pt x="96046" y="279229"/>
                    <a:pt x="120275" y="322500"/>
                    <a:pt x="160941" y="347418"/>
                  </a:cubicBezTo>
                  <a:cubicBezTo>
                    <a:pt x="166663" y="350943"/>
                    <a:pt x="168490" y="358357"/>
                    <a:pt x="164959" y="364070"/>
                  </a:cubicBezTo>
                  <a:cubicBezTo>
                    <a:pt x="162645" y="367838"/>
                    <a:pt x="158628" y="369904"/>
                    <a:pt x="154610" y="369904"/>
                  </a:cubicBezTo>
                  <a:cubicBezTo>
                    <a:pt x="152418" y="369904"/>
                    <a:pt x="150227" y="369296"/>
                    <a:pt x="148157" y="368081"/>
                  </a:cubicBezTo>
                  <a:cubicBezTo>
                    <a:pt x="100307" y="338788"/>
                    <a:pt x="71695" y="287737"/>
                    <a:pt x="71695" y="231704"/>
                  </a:cubicBezTo>
                  <a:cubicBezTo>
                    <a:pt x="71695" y="143459"/>
                    <a:pt x="143652" y="71624"/>
                    <a:pt x="232045" y="71624"/>
                  </a:cubicBezTo>
                  <a:close/>
                  <a:moveTo>
                    <a:pt x="232055" y="0"/>
                  </a:moveTo>
                  <a:cubicBezTo>
                    <a:pt x="360013" y="0"/>
                    <a:pt x="464109" y="103929"/>
                    <a:pt x="464109" y="231683"/>
                  </a:cubicBezTo>
                  <a:cubicBezTo>
                    <a:pt x="464109" y="274470"/>
                    <a:pt x="452178" y="316407"/>
                    <a:pt x="429897" y="352751"/>
                  </a:cubicBezTo>
                  <a:cubicBezTo>
                    <a:pt x="426367" y="358465"/>
                    <a:pt x="418818" y="360288"/>
                    <a:pt x="413096" y="356763"/>
                  </a:cubicBezTo>
                  <a:cubicBezTo>
                    <a:pt x="407374" y="353238"/>
                    <a:pt x="405548" y="345701"/>
                    <a:pt x="409078" y="339988"/>
                  </a:cubicBezTo>
                  <a:cubicBezTo>
                    <a:pt x="429167" y="307533"/>
                    <a:pt x="439759" y="269973"/>
                    <a:pt x="439759" y="231683"/>
                  </a:cubicBezTo>
                  <a:cubicBezTo>
                    <a:pt x="439759" y="117300"/>
                    <a:pt x="346499" y="24311"/>
                    <a:pt x="232055" y="24311"/>
                  </a:cubicBezTo>
                  <a:cubicBezTo>
                    <a:pt x="117488" y="24311"/>
                    <a:pt x="24350" y="117300"/>
                    <a:pt x="24350" y="231683"/>
                  </a:cubicBezTo>
                  <a:cubicBezTo>
                    <a:pt x="24350" y="277509"/>
                    <a:pt x="39082" y="320904"/>
                    <a:pt x="66840" y="357249"/>
                  </a:cubicBezTo>
                  <a:cubicBezTo>
                    <a:pt x="70858" y="362597"/>
                    <a:pt x="69884" y="370255"/>
                    <a:pt x="64527" y="374267"/>
                  </a:cubicBezTo>
                  <a:cubicBezTo>
                    <a:pt x="62336" y="375968"/>
                    <a:pt x="59657" y="376819"/>
                    <a:pt x="57101" y="376819"/>
                  </a:cubicBezTo>
                  <a:cubicBezTo>
                    <a:pt x="53448" y="376819"/>
                    <a:pt x="49796" y="375117"/>
                    <a:pt x="47482" y="371957"/>
                  </a:cubicBezTo>
                  <a:cubicBezTo>
                    <a:pt x="16436" y="331358"/>
                    <a:pt x="0" y="282858"/>
                    <a:pt x="0" y="231683"/>
                  </a:cubicBezTo>
                  <a:cubicBezTo>
                    <a:pt x="0" y="103929"/>
                    <a:pt x="104096" y="0"/>
                    <a:pt x="2320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841841" y="3035676"/>
            <a:ext cx="2009366" cy="3689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spc="5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libaba PuHuiTi Medium" panose="00020600040101010101" pitchFamily="18" charset="-122"/>
              </a:rPr>
              <a:t>主要闡述論點</a:t>
            </a:r>
            <a:endParaRPr lang="en-US" altLang="zh-CN" sz="1600" spc="5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96506" y="3582001"/>
            <a:ext cx="1900034" cy="11798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此項分析的主要原因以及其他相關資訊，此項分析的主要原因以及其他相關資訊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1678884" y="3471006"/>
            <a:ext cx="335280" cy="0"/>
          </a:xfrm>
          <a:prstGeom prst="line">
            <a:avLst/>
          </a:prstGeom>
          <a:ln w="2222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3693456" y="3035676"/>
            <a:ext cx="2009366" cy="3689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spc="5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libaba PuHuiTi Medium" panose="00020600040101010101" pitchFamily="18" charset="-122"/>
              </a:rPr>
              <a:t>主要闡述論點</a:t>
            </a:r>
            <a:endParaRPr lang="en-US" altLang="zh-CN" sz="1600" spc="5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748121" y="3582001"/>
            <a:ext cx="1900034" cy="11798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此項分析的主要原因以及其他相關資訊，此項分析的主要原因以及其他相關資訊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4530499" y="3471006"/>
            <a:ext cx="335280" cy="0"/>
          </a:xfrm>
          <a:prstGeom prst="line">
            <a:avLst/>
          </a:prstGeom>
          <a:ln w="2222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6545071" y="3035676"/>
            <a:ext cx="2009366" cy="3689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spc="5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libaba PuHuiTi Medium" panose="00020600040101010101" pitchFamily="18" charset="-122"/>
              </a:rPr>
              <a:t>主要闡述論點</a:t>
            </a:r>
            <a:endParaRPr lang="en-US" altLang="zh-CN" sz="1600" spc="5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599736" y="3582001"/>
            <a:ext cx="1900034" cy="11798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此項分析的主要原因以及其他相關資訊，此項分析的主要原因以及其他相關資訊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7382114" y="3471006"/>
            <a:ext cx="335280" cy="0"/>
          </a:xfrm>
          <a:prstGeom prst="line">
            <a:avLst/>
          </a:prstGeom>
          <a:ln w="2222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9343817" y="3035676"/>
            <a:ext cx="2009366" cy="3689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spc="5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libaba PuHuiTi Medium" panose="00020600040101010101" pitchFamily="18" charset="-122"/>
              </a:rPr>
              <a:t>主要闡述論點</a:t>
            </a:r>
            <a:endParaRPr lang="en-US" altLang="zh-CN" sz="1600" spc="5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latin typeface="+mn-ea"/>
              <a:cs typeface="Alibaba PuHuiTi Medium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398482" y="3582001"/>
            <a:ext cx="1900034" cy="11798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libaba PuHuiTi Medium" panose="00020600040101010101" pitchFamily="18" charset="-122"/>
              </a:rPr>
              <a:t>此項分析的主要原因以及其他相關資訊，此項分析的主要原因以及其他相關資訊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libaba PuHuiTi Medium" panose="00020600040101010101" pitchFamily="18" charset="-122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10180860" y="3471006"/>
            <a:ext cx="335280" cy="0"/>
          </a:xfrm>
          <a:prstGeom prst="line">
            <a:avLst/>
          </a:prstGeom>
          <a:ln w="2222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39" name="任意多边形: 形状 38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88328" y="5338809"/>
            <a:ext cx="1496380" cy="969916"/>
            <a:chOff x="688328" y="5338809"/>
            <a:chExt cx="1496380" cy="969916"/>
          </a:xfrm>
        </p:grpSpPr>
        <p:grpSp>
          <p:nvGrpSpPr>
            <p:cNvPr id="48" name="组合 47"/>
            <p:cNvGrpSpPr/>
            <p:nvPr/>
          </p:nvGrpSpPr>
          <p:grpSpPr>
            <a:xfrm>
              <a:off x="688328" y="5445625"/>
              <a:ext cx="1477645" cy="834730"/>
              <a:chOff x="688328" y="5445625"/>
              <a:chExt cx="1477645" cy="834730"/>
            </a:xfrm>
          </p:grpSpPr>
          <p:sp>
            <p:nvSpPr>
              <p:cNvPr id="43" name="文本框 42"/>
              <p:cNvSpPr txBox="1"/>
              <p:nvPr/>
            </p:nvSpPr>
            <p:spPr>
              <a:xfrm>
                <a:off x="688328" y="5445625"/>
                <a:ext cx="9144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zh-CN" altLang="en-US" dirty="0">
                    <a:solidFill>
                      <a:schemeClr val="bg1"/>
                    </a:solidFill>
                    <a:latin typeface="+mj-ea"/>
                    <a:ea typeface="+mj-ea"/>
                  </a:rPr>
                  <a:t>主要數據</a:t>
                </a:r>
                <a:endParaRPr lang="en-US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44" name="文本框 43"/>
              <p:cNvSpPr txBox="1"/>
              <p:nvPr/>
            </p:nvSpPr>
            <p:spPr>
              <a:xfrm>
                <a:off x="688328" y="5665040"/>
                <a:ext cx="1477645" cy="6153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en-US" altLang="zh-CN" sz="4000" b="1" dirty="0">
                    <a:solidFill>
                      <a:schemeClr val="bg1"/>
                    </a:solidFill>
                    <a:ea typeface="+mj-ea"/>
                  </a:rPr>
                  <a:t>9999</a:t>
                </a:r>
                <a:r>
                  <a:rPr lang="en-US" altLang="zh-CN" b="1" dirty="0">
                    <a:solidFill>
                      <a:schemeClr val="bg1"/>
                    </a:solidFill>
                    <a:ea typeface="+mj-ea"/>
                  </a:rPr>
                  <a:t> </a:t>
                </a:r>
                <a:r>
                  <a:rPr lang="zh-CN" altLang="en-US" sz="2000" b="1" dirty="0">
                    <a:solidFill>
                      <a:schemeClr val="bg1"/>
                    </a:solidFill>
                    <a:ea typeface="+mj-ea"/>
                  </a:rPr>
                  <a:t>次</a:t>
                </a:r>
                <a:endParaRPr lang="en-US" sz="4000" b="1" dirty="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cxnSp>
          <p:nvCxnSpPr>
            <p:cNvPr id="46" name="直接连接符 45"/>
            <p:cNvCxnSpPr/>
            <p:nvPr/>
          </p:nvCxnSpPr>
          <p:spPr>
            <a:xfrm>
              <a:off x="695325" y="5338809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695325" y="6308725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组合 50"/>
          <p:cNvGrpSpPr/>
          <p:nvPr/>
        </p:nvGrpSpPr>
        <p:grpSpPr>
          <a:xfrm>
            <a:off x="3016007" y="5338809"/>
            <a:ext cx="1496380" cy="969916"/>
            <a:chOff x="688328" y="5338809"/>
            <a:chExt cx="1496380" cy="969916"/>
          </a:xfrm>
        </p:grpSpPr>
        <p:grpSp>
          <p:nvGrpSpPr>
            <p:cNvPr id="52" name="组合 51"/>
            <p:cNvGrpSpPr/>
            <p:nvPr/>
          </p:nvGrpSpPr>
          <p:grpSpPr>
            <a:xfrm>
              <a:off x="688328" y="5445625"/>
              <a:ext cx="1477645" cy="834730"/>
              <a:chOff x="688328" y="5445625"/>
              <a:chExt cx="1477645" cy="834730"/>
            </a:xfrm>
          </p:grpSpPr>
          <p:sp>
            <p:nvSpPr>
              <p:cNvPr id="55" name="文本框 54"/>
              <p:cNvSpPr txBox="1"/>
              <p:nvPr/>
            </p:nvSpPr>
            <p:spPr>
              <a:xfrm>
                <a:off x="688328" y="5445625"/>
                <a:ext cx="9144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zh-CN" altLang="en-US" dirty="0">
                    <a:solidFill>
                      <a:schemeClr val="bg1"/>
                    </a:solidFill>
                    <a:latin typeface="+mj-ea"/>
                    <a:ea typeface="+mj-ea"/>
                  </a:rPr>
                  <a:t>主要數據</a:t>
                </a:r>
                <a:endParaRPr lang="en-US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688328" y="5665040"/>
                <a:ext cx="1477645" cy="6153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en-US" altLang="zh-CN" sz="4000" b="1" dirty="0">
                    <a:solidFill>
                      <a:schemeClr val="bg1"/>
                    </a:solidFill>
                    <a:ea typeface="+mj-ea"/>
                  </a:rPr>
                  <a:t>9999</a:t>
                </a:r>
                <a:r>
                  <a:rPr lang="en-US" altLang="zh-CN" b="1" dirty="0">
                    <a:solidFill>
                      <a:schemeClr val="bg1"/>
                    </a:solidFill>
                    <a:ea typeface="+mj-ea"/>
                  </a:rPr>
                  <a:t> </a:t>
                </a:r>
                <a:r>
                  <a:rPr lang="zh-CN" altLang="en-US" sz="2000" b="1" dirty="0">
                    <a:solidFill>
                      <a:schemeClr val="bg1"/>
                    </a:solidFill>
                    <a:ea typeface="+mj-ea"/>
                  </a:rPr>
                  <a:t>次</a:t>
                </a:r>
                <a:endParaRPr lang="en-US" sz="4000" b="1" dirty="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cxnSp>
          <p:nvCxnSpPr>
            <p:cNvPr id="53" name="直接连接符 52"/>
            <p:cNvCxnSpPr/>
            <p:nvPr/>
          </p:nvCxnSpPr>
          <p:spPr>
            <a:xfrm>
              <a:off x="695325" y="5338809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695325" y="6308725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组合 56"/>
          <p:cNvGrpSpPr/>
          <p:nvPr/>
        </p:nvGrpSpPr>
        <p:grpSpPr>
          <a:xfrm>
            <a:off x="5343686" y="5338809"/>
            <a:ext cx="1496380" cy="969916"/>
            <a:chOff x="688328" y="5338809"/>
            <a:chExt cx="1496380" cy="969916"/>
          </a:xfrm>
        </p:grpSpPr>
        <p:grpSp>
          <p:nvGrpSpPr>
            <p:cNvPr id="58" name="组合 57"/>
            <p:cNvGrpSpPr/>
            <p:nvPr/>
          </p:nvGrpSpPr>
          <p:grpSpPr>
            <a:xfrm>
              <a:off x="688328" y="5445625"/>
              <a:ext cx="1477645" cy="834730"/>
              <a:chOff x="688328" y="5445625"/>
              <a:chExt cx="1477645" cy="834730"/>
            </a:xfrm>
          </p:grpSpPr>
          <p:sp>
            <p:nvSpPr>
              <p:cNvPr id="61" name="文本框 60"/>
              <p:cNvSpPr txBox="1"/>
              <p:nvPr/>
            </p:nvSpPr>
            <p:spPr>
              <a:xfrm>
                <a:off x="688328" y="5445625"/>
                <a:ext cx="9144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zh-CN" altLang="en-US" dirty="0">
                    <a:solidFill>
                      <a:schemeClr val="bg1"/>
                    </a:solidFill>
                    <a:latin typeface="+mj-ea"/>
                    <a:ea typeface="+mj-ea"/>
                  </a:rPr>
                  <a:t>主要數據</a:t>
                </a:r>
                <a:endParaRPr lang="en-US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62" name="文本框 61"/>
              <p:cNvSpPr txBox="1"/>
              <p:nvPr/>
            </p:nvSpPr>
            <p:spPr>
              <a:xfrm>
                <a:off x="688328" y="5665040"/>
                <a:ext cx="1477645" cy="6153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en-US" altLang="zh-CN" sz="4000" b="1" dirty="0">
                    <a:solidFill>
                      <a:schemeClr val="bg1"/>
                    </a:solidFill>
                    <a:ea typeface="+mj-ea"/>
                  </a:rPr>
                  <a:t>9999</a:t>
                </a:r>
                <a:r>
                  <a:rPr lang="en-US" altLang="zh-CN" b="1" dirty="0">
                    <a:solidFill>
                      <a:schemeClr val="bg1"/>
                    </a:solidFill>
                    <a:ea typeface="+mj-ea"/>
                  </a:rPr>
                  <a:t> </a:t>
                </a:r>
                <a:r>
                  <a:rPr lang="zh-CN" altLang="en-US" sz="2000" b="1" dirty="0">
                    <a:solidFill>
                      <a:schemeClr val="bg1"/>
                    </a:solidFill>
                    <a:ea typeface="+mj-ea"/>
                  </a:rPr>
                  <a:t>次</a:t>
                </a:r>
                <a:endParaRPr lang="en-US" sz="4000" b="1" dirty="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cxnSp>
          <p:nvCxnSpPr>
            <p:cNvPr id="59" name="直接连接符 58"/>
            <p:cNvCxnSpPr/>
            <p:nvPr/>
          </p:nvCxnSpPr>
          <p:spPr>
            <a:xfrm>
              <a:off x="695325" y="5338809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695325" y="6308725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组合 62"/>
          <p:cNvGrpSpPr/>
          <p:nvPr/>
        </p:nvGrpSpPr>
        <p:grpSpPr>
          <a:xfrm>
            <a:off x="7671365" y="5338809"/>
            <a:ext cx="1496380" cy="969916"/>
            <a:chOff x="688328" y="5338809"/>
            <a:chExt cx="1496380" cy="969916"/>
          </a:xfrm>
        </p:grpSpPr>
        <p:grpSp>
          <p:nvGrpSpPr>
            <p:cNvPr id="64" name="组合 63"/>
            <p:cNvGrpSpPr/>
            <p:nvPr/>
          </p:nvGrpSpPr>
          <p:grpSpPr>
            <a:xfrm>
              <a:off x="688328" y="5445625"/>
              <a:ext cx="1477645" cy="834730"/>
              <a:chOff x="688328" y="5445625"/>
              <a:chExt cx="1477645" cy="834730"/>
            </a:xfrm>
          </p:grpSpPr>
          <p:sp>
            <p:nvSpPr>
              <p:cNvPr id="67" name="文本框 66"/>
              <p:cNvSpPr txBox="1"/>
              <p:nvPr/>
            </p:nvSpPr>
            <p:spPr>
              <a:xfrm>
                <a:off x="688328" y="5445625"/>
                <a:ext cx="9144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zh-CN" altLang="en-US" dirty="0">
                    <a:solidFill>
                      <a:schemeClr val="bg1"/>
                    </a:solidFill>
                    <a:latin typeface="+mj-ea"/>
                    <a:ea typeface="+mj-ea"/>
                  </a:rPr>
                  <a:t>主要數據</a:t>
                </a:r>
                <a:endParaRPr lang="en-US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68" name="文本框 67"/>
              <p:cNvSpPr txBox="1"/>
              <p:nvPr/>
            </p:nvSpPr>
            <p:spPr>
              <a:xfrm>
                <a:off x="688328" y="5665040"/>
                <a:ext cx="1477645" cy="6153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en-US" altLang="zh-CN" sz="4000" b="1" dirty="0">
                    <a:solidFill>
                      <a:schemeClr val="bg1"/>
                    </a:solidFill>
                    <a:ea typeface="+mj-ea"/>
                  </a:rPr>
                  <a:t>9999</a:t>
                </a:r>
                <a:r>
                  <a:rPr lang="en-US" altLang="zh-CN" b="1" dirty="0">
                    <a:solidFill>
                      <a:schemeClr val="bg1"/>
                    </a:solidFill>
                    <a:ea typeface="+mj-ea"/>
                  </a:rPr>
                  <a:t> </a:t>
                </a:r>
                <a:r>
                  <a:rPr lang="zh-CN" altLang="en-US" sz="2000" b="1" dirty="0">
                    <a:solidFill>
                      <a:schemeClr val="bg1"/>
                    </a:solidFill>
                    <a:ea typeface="+mj-ea"/>
                  </a:rPr>
                  <a:t>次</a:t>
                </a:r>
                <a:endParaRPr lang="en-US" sz="4000" b="1" dirty="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cxnSp>
          <p:nvCxnSpPr>
            <p:cNvPr id="65" name="直接连接符 64"/>
            <p:cNvCxnSpPr/>
            <p:nvPr/>
          </p:nvCxnSpPr>
          <p:spPr>
            <a:xfrm>
              <a:off x="695325" y="5338809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695325" y="6308725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组合 68"/>
          <p:cNvGrpSpPr/>
          <p:nvPr/>
        </p:nvGrpSpPr>
        <p:grpSpPr>
          <a:xfrm>
            <a:off x="9999045" y="5338809"/>
            <a:ext cx="1496380" cy="969916"/>
            <a:chOff x="688328" y="5338809"/>
            <a:chExt cx="1496380" cy="969916"/>
          </a:xfrm>
        </p:grpSpPr>
        <p:grpSp>
          <p:nvGrpSpPr>
            <p:cNvPr id="70" name="组合 69"/>
            <p:cNvGrpSpPr/>
            <p:nvPr/>
          </p:nvGrpSpPr>
          <p:grpSpPr>
            <a:xfrm>
              <a:off x="688328" y="5445625"/>
              <a:ext cx="1477645" cy="834730"/>
              <a:chOff x="688328" y="5445625"/>
              <a:chExt cx="1477645" cy="834730"/>
            </a:xfrm>
          </p:grpSpPr>
          <p:sp>
            <p:nvSpPr>
              <p:cNvPr id="73" name="文本框 72"/>
              <p:cNvSpPr txBox="1"/>
              <p:nvPr/>
            </p:nvSpPr>
            <p:spPr>
              <a:xfrm>
                <a:off x="688328" y="5445625"/>
                <a:ext cx="9144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zh-CN" altLang="en-US" dirty="0">
                    <a:solidFill>
                      <a:schemeClr val="bg1"/>
                    </a:solidFill>
                    <a:latin typeface="+mj-ea"/>
                    <a:ea typeface="+mj-ea"/>
                  </a:rPr>
                  <a:t>主要數據</a:t>
                </a:r>
                <a:endParaRPr lang="en-US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74" name="文本框 73"/>
              <p:cNvSpPr txBox="1"/>
              <p:nvPr/>
            </p:nvSpPr>
            <p:spPr>
              <a:xfrm>
                <a:off x="688328" y="5665040"/>
                <a:ext cx="1477645" cy="6153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l"/>
                <a:r>
                  <a:rPr lang="en-US" altLang="zh-CN" sz="4000" b="1" dirty="0">
                    <a:solidFill>
                      <a:schemeClr val="bg1"/>
                    </a:solidFill>
                    <a:ea typeface="+mj-ea"/>
                  </a:rPr>
                  <a:t>9999</a:t>
                </a:r>
                <a:r>
                  <a:rPr lang="en-US" altLang="zh-CN" b="1" dirty="0">
                    <a:solidFill>
                      <a:schemeClr val="bg1"/>
                    </a:solidFill>
                    <a:ea typeface="+mj-ea"/>
                  </a:rPr>
                  <a:t> </a:t>
                </a:r>
                <a:r>
                  <a:rPr lang="zh-CN" altLang="en-US" sz="2000" b="1" dirty="0">
                    <a:solidFill>
                      <a:schemeClr val="bg1"/>
                    </a:solidFill>
                    <a:ea typeface="+mj-ea"/>
                  </a:rPr>
                  <a:t>次</a:t>
                </a:r>
                <a:endParaRPr lang="en-US" sz="4000" b="1" dirty="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cxnSp>
          <p:nvCxnSpPr>
            <p:cNvPr id="71" name="直接连接符 70"/>
            <p:cNvCxnSpPr/>
            <p:nvPr/>
          </p:nvCxnSpPr>
          <p:spPr>
            <a:xfrm>
              <a:off x="695325" y="5338809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695325" y="6308725"/>
              <a:ext cx="1489383" cy="0"/>
            </a:xfrm>
            <a:prstGeom prst="line">
              <a:avLst/>
            </a:prstGeom>
            <a:ln w="63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339850"/>
            <a:ext cx="12192000" cy="1968500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gradFill>
                <a:gsLst>
                  <a:gs pos="100000">
                    <a:srgbClr val="0153DA"/>
                  </a:gs>
                  <a:gs pos="0">
                    <a:srgbClr val="01A7F1"/>
                  </a:gs>
                </a:gsLst>
                <a:lin ang="2700000" scaled="1"/>
              </a:gradFill>
              <a:effectLst/>
              <a:uLnTx/>
              <a:uFillTx/>
              <a:latin typeface="Roboto Light" panose="02000000000000000000"/>
              <a:ea typeface="思源黑体 CN Normal" panose="020B0400000000000000" charset="-122"/>
              <a:cs typeface="+mn-cs"/>
            </a:endParaRPr>
          </a:p>
        </p:txBody>
      </p:sp>
      <p:pic>
        <p:nvPicPr>
          <p:cNvPr id="69" name="图片 68" descr="城市的高楼大厦&#10;&#10;描述已自动生成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532" b="27764"/>
          <a:stretch>
            <a:fillRect/>
          </a:stretch>
        </p:blipFill>
        <p:spPr>
          <a:xfrm>
            <a:off x="0" y="1339850"/>
            <a:ext cx="12192000" cy="19684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688114" y="1783445"/>
            <a:ext cx="281577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截至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2022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年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6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月末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766763" y="1994810"/>
            <a:ext cx="377620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H="1">
            <a:off x="7532916" y="1994810"/>
            <a:ext cx="377620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: 圆角 47"/>
          <p:cNvSpPr/>
          <p:nvPr/>
        </p:nvSpPr>
        <p:spPr>
          <a:xfrm>
            <a:off x="695324" y="2818249"/>
            <a:ext cx="5154632" cy="3490476"/>
          </a:xfrm>
          <a:prstGeom prst="roundRect">
            <a:avLst>
              <a:gd name="adj" fmla="val 2678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279400" dist="177800" dir="5400000" sx="98000" sy="98000" algn="t" rotWithShape="0">
              <a:schemeClr val="accent1"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19175" y="3010284"/>
            <a:ext cx="3992789" cy="3384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某部門工作業績穩步上升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42" name="任意多边形: 形状 41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aphicFrame>
        <p:nvGraphicFramePr>
          <p:cNvPr id="47" name="图表 46"/>
          <p:cNvGraphicFramePr/>
          <p:nvPr/>
        </p:nvGraphicFramePr>
        <p:xfrm>
          <a:off x="888925" y="3459296"/>
          <a:ext cx="4767430" cy="2827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49" name="组合 48"/>
          <p:cNvGrpSpPr/>
          <p:nvPr/>
        </p:nvGrpSpPr>
        <p:grpSpPr>
          <a:xfrm>
            <a:off x="1019174" y="3429000"/>
            <a:ext cx="4536000" cy="0"/>
            <a:chOff x="695323" y="2112973"/>
            <a:chExt cx="4536000" cy="0"/>
          </a:xfrm>
        </p:grpSpPr>
        <p:cxnSp>
          <p:nvCxnSpPr>
            <p:cNvPr id="50" name="直接连接符 49"/>
            <p:cNvCxnSpPr/>
            <p:nvPr/>
          </p:nvCxnSpPr>
          <p:spPr>
            <a:xfrm>
              <a:off x="695323" y="2112973"/>
              <a:ext cx="4536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695324" y="2112973"/>
              <a:ext cx="476251" cy="0"/>
            </a:xfrm>
            <a:prstGeom prst="line">
              <a:avLst/>
            </a:prstGeom>
            <a:ln w="2222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文本框 51"/>
          <p:cNvSpPr txBox="1"/>
          <p:nvPr/>
        </p:nvSpPr>
        <p:spPr>
          <a:xfrm>
            <a:off x="1019175" y="3554232"/>
            <a:ext cx="889000" cy="21526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  <a:cs typeface="+mn-cs"/>
              </a:rPr>
              <a:t>單位：萬元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57" name="图形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34042" y="2932062"/>
            <a:ext cx="421132" cy="421132"/>
          </a:xfrm>
          <a:prstGeom prst="rect">
            <a:avLst/>
          </a:prstGeom>
        </p:spPr>
      </p:pic>
      <p:sp>
        <p:nvSpPr>
          <p:cNvPr id="58" name="矩形: 圆角 57"/>
          <p:cNvSpPr/>
          <p:nvPr/>
        </p:nvSpPr>
        <p:spPr>
          <a:xfrm>
            <a:off x="6355575" y="2818249"/>
            <a:ext cx="5154632" cy="3490476"/>
          </a:xfrm>
          <a:prstGeom prst="roundRect">
            <a:avLst>
              <a:gd name="adj" fmla="val 2678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279400" dist="177800" dir="5400000" sx="98000" sy="98000" algn="t" rotWithShape="0">
              <a:schemeClr val="accent1"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文本框 58"/>
          <p:cNvSpPr txBox="1"/>
          <p:nvPr/>
        </p:nvSpPr>
        <p:spPr>
          <a:xfrm>
            <a:off x="6679426" y="3010284"/>
            <a:ext cx="3992789" cy="3384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某部門工作業績穩步上升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aphicFrame>
        <p:nvGraphicFramePr>
          <p:cNvPr id="60" name="图表 59"/>
          <p:cNvGraphicFramePr/>
          <p:nvPr/>
        </p:nvGraphicFramePr>
        <p:xfrm>
          <a:off x="6549176" y="3459296"/>
          <a:ext cx="4767430" cy="2827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1" name="组合 60"/>
          <p:cNvGrpSpPr/>
          <p:nvPr/>
        </p:nvGrpSpPr>
        <p:grpSpPr>
          <a:xfrm>
            <a:off x="6679425" y="3429000"/>
            <a:ext cx="4536000" cy="0"/>
            <a:chOff x="695323" y="2112973"/>
            <a:chExt cx="4536000" cy="0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695323" y="2112973"/>
              <a:ext cx="4536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695324" y="2112973"/>
              <a:ext cx="476251" cy="0"/>
            </a:xfrm>
            <a:prstGeom prst="line">
              <a:avLst/>
            </a:prstGeom>
            <a:ln w="2222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文本框 63"/>
          <p:cNvSpPr txBox="1"/>
          <p:nvPr/>
        </p:nvSpPr>
        <p:spPr>
          <a:xfrm>
            <a:off x="6679426" y="3554232"/>
            <a:ext cx="889000" cy="21526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  <a:cs typeface="+mn-cs"/>
              </a:rPr>
              <a:t>單位：萬元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65" name="图形 6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94293" y="2932062"/>
            <a:ext cx="421132" cy="4211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片 82"/>
          <p:cNvPicPr>
            <a:picLocks noChangeAspect="1"/>
          </p:cNvPicPr>
          <p:nvPr/>
        </p:nvPicPr>
        <p:blipFill>
          <a:blip r:embed="rId1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0800000">
            <a:off x="6496049" y="0"/>
            <a:ext cx="5695949" cy="1647411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0" y="901716"/>
            <a:ext cx="12192000" cy="990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108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组合 34"/>
          <p:cNvGrpSpPr/>
          <p:nvPr/>
        </p:nvGrpSpPr>
        <p:grpSpPr>
          <a:xfrm>
            <a:off x="4647573" y="935758"/>
            <a:ext cx="5344504" cy="923290"/>
            <a:chOff x="4480052" y="1227842"/>
            <a:chExt cx="5344504" cy="923290"/>
          </a:xfrm>
        </p:grpSpPr>
        <p:sp>
          <p:nvSpPr>
            <p:cNvPr id="10" name="文本框 9"/>
            <p:cNvSpPr txBox="1"/>
            <p:nvPr/>
          </p:nvSpPr>
          <p:spPr>
            <a:xfrm>
              <a:off x="4480052" y="1227842"/>
              <a:ext cx="1524000" cy="92329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zh-CN"/>
              </a:defPPr>
              <a:lvl1pPr>
                <a:defRPr sz="8800">
                  <a:ln w="3175">
                    <a:solidFill>
                      <a:schemeClr val="bg1"/>
                    </a:solidFill>
                  </a:ln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6000">
                        <a:schemeClr val="accent1"/>
                      </a:gs>
                    </a:gsLst>
                    <a:lin ang="2700000" scaled="1"/>
                    <a:tileRect/>
                  </a:gradFill>
                  <a:effectLst>
                    <a:outerShdw dist="25400" dir="2700000" algn="tl" rotWithShape="0">
                      <a:schemeClr val="accent1">
                        <a:alpha val="40000"/>
                      </a:schemeClr>
                    </a:outerShdw>
                  </a:effectLst>
                  <a:latin typeface="胡晓波男神体" panose="02010600030101010101" pitchFamily="2" charset="-122"/>
                  <a:ea typeface="胡晓波男神体" panose="02010600030101010101" pitchFamily="2" charset="-122"/>
                  <a:cs typeface="胡晓波男神体" panose="02010600030101010101" pitchFamily="2" charset="-122"/>
                </a:defRPr>
              </a:lvl1pPr>
            </a:lstStyle>
            <a:p>
              <a:r>
                <a:rPr lang="zh-CN" altLang="en-US" sz="6000" dirty="0"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6000">
                        <a:schemeClr val="accent1"/>
                      </a:gs>
                    </a:gsLst>
                    <a:lin ang="5400000" scaled="1"/>
                    <a:tileRect/>
                  </a:gradFill>
                  <a:latin typeface="+mj-ea"/>
                  <a:ea typeface="+mj-ea"/>
                </a:rPr>
                <a:t>目錄</a:t>
              </a:r>
              <a:endParaRPr lang="en-US" sz="6000" dirty="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600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912958" y="1412508"/>
              <a:ext cx="3911598" cy="7385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zh-CN"/>
              </a:defPPr>
              <a:lvl1pPr>
                <a:defRPr sz="8800">
                  <a:ln w="3175">
                    <a:solidFill>
                      <a:schemeClr val="bg1"/>
                    </a:solidFill>
                  </a:ln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6000">
                        <a:schemeClr val="accent1"/>
                      </a:gs>
                    </a:gsLst>
                    <a:lin ang="2700000" scaled="1"/>
                    <a:tileRect/>
                  </a:gradFill>
                  <a:effectLst>
                    <a:outerShdw dist="25400" dir="2700000" algn="tl" rotWithShape="0">
                      <a:schemeClr val="accent1">
                        <a:alpha val="40000"/>
                      </a:schemeClr>
                    </a:outerShdw>
                  </a:effectLst>
                  <a:latin typeface="胡晓波男神体" panose="02010600030101010101" pitchFamily="2" charset="-122"/>
                  <a:ea typeface="胡晓波男神体" panose="02010600030101010101" pitchFamily="2" charset="-122"/>
                  <a:cs typeface="胡晓波男神体" panose="02010600030101010101" pitchFamily="2" charset="-122"/>
                </a:defRPr>
              </a:lvl1pPr>
            </a:lstStyle>
            <a:p>
              <a:r>
                <a:rPr lang="en-US" altLang="zh-CN" sz="4800" dirty="0">
                  <a:ln w="3175">
                    <a:solidFill>
                      <a:schemeClr val="accent1">
                        <a:alpha val="50000"/>
                      </a:schemeClr>
                    </a:solidFill>
                  </a:ln>
                  <a:noFill/>
                  <a:effectLst/>
                  <a:latin typeface="+mj-lt"/>
                  <a:ea typeface="+mj-ea"/>
                </a:rPr>
                <a:t> CONTENTS</a:t>
              </a:r>
              <a:endParaRPr lang="en-US" sz="4800" dirty="0">
                <a:ln w="3175">
                  <a:solidFill>
                    <a:schemeClr val="accent1">
                      <a:alpha val="50000"/>
                    </a:schemeClr>
                  </a:solidFill>
                </a:ln>
                <a:noFill/>
                <a:effectLst/>
                <a:latin typeface="+mj-lt"/>
                <a:ea typeface="+mj-ea"/>
              </a:endParaRPr>
            </a:p>
          </p:txBody>
        </p:sp>
      </p:grpSp>
      <p:pic>
        <p:nvPicPr>
          <p:cNvPr id="29" name="图片 28" descr="墙上的高楼大厦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10000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833" y="289926"/>
            <a:ext cx="3818609" cy="6568074"/>
          </a:xfrm>
          <a:prstGeom prst="rect">
            <a:avLst/>
          </a:prstGeom>
        </p:spPr>
      </p:pic>
      <p:sp>
        <p:nvSpPr>
          <p:cNvPr id="63" name="任意多边形: 形状 62"/>
          <p:cNvSpPr/>
          <p:nvPr/>
        </p:nvSpPr>
        <p:spPr>
          <a:xfrm>
            <a:off x="4599668" y="2885097"/>
            <a:ext cx="3163207" cy="1270000"/>
          </a:xfrm>
          <a:custGeom>
            <a:avLst/>
            <a:gdLst>
              <a:gd name="connsiteX0" fmla="*/ 1793095 w 3324629"/>
              <a:gd name="connsiteY0" fmla="*/ 0 h 1270000"/>
              <a:gd name="connsiteX1" fmla="*/ 3324629 w 3324629"/>
              <a:gd name="connsiteY1" fmla="*/ 0 h 1270000"/>
              <a:gd name="connsiteX2" fmla="*/ 3324629 w 3324629"/>
              <a:gd name="connsiteY2" fmla="*/ 1270000 h 1270000"/>
              <a:gd name="connsiteX3" fmla="*/ 0 w 3324629"/>
              <a:gd name="connsiteY3" fmla="*/ 1270000 h 1270000"/>
              <a:gd name="connsiteX4" fmla="*/ 0 w 3324629"/>
              <a:gd name="connsiteY4" fmla="*/ 231776 h 1270000"/>
              <a:gd name="connsiteX5" fmla="*/ 1670349 w 3324629"/>
              <a:gd name="connsiteY5" fmla="*/ 231776 h 1270000"/>
              <a:gd name="connsiteX0-1" fmla="*/ 0 w 3324629"/>
              <a:gd name="connsiteY0-2" fmla="*/ 231776 h 1270000"/>
              <a:gd name="connsiteX1-3" fmla="*/ 1670349 w 3324629"/>
              <a:gd name="connsiteY1-4" fmla="*/ 231776 h 1270000"/>
              <a:gd name="connsiteX2-5" fmla="*/ 1793095 w 3324629"/>
              <a:gd name="connsiteY2-6" fmla="*/ 0 h 1270000"/>
              <a:gd name="connsiteX3-7" fmla="*/ 3324629 w 3324629"/>
              <a:gd name="connsiteY3-8" fmla="*/ 0 h 1270000"/>
              <a:gd name="connsiteX4-9" fmla="*/ 3324629 w 3324629"/>
              <a:gd name="connsiteY4-10" fmla="*/ 1270000 h 1270000"/>
              <a:gd name="connsiteX5-11" fmla="*/ 0 w 3324629"/>
              <a:gd name="connsiteY5-12" fmla="*/ 1270000 h 1270000"/>
              <a:gd name="connsiteX6" fmla="*/ 91440 w 3324629"/>
              <a:gd name="connsiteY6" fmla="*/ 323216 h 1270000"/>
              <a:gd name="connsiteX0-13" fmla="*/ 0 w 3324629"/>
              <a:gd name="connsiteY0-14" fmla="*/ 231776 h 1270000"/>
              <a:gd name="connsiteX1-15" fmla="*/ 1670349 w 3324629"/>
              <a:gd name="connsiteY1-16" fmla="*/ 231776 h 1270000"/>
              <a:gd name="connsiteX2-17" fmla="*/ 1793095 w 3324629"/>
              <a:gd name="connsiteY2-18" fmla="*/ 0 h 1270000"/>
              <a:gd name="connsiteX3-19" fmla="*/ 3324629 w 3324629"/>
              <a:gd name="connsiteY3-20" fmla="*/ 0 h 1270000"/>
              <a:gd name="connsiteX4-21" fmla="*/ 3324629 w 3324629"/>
              <a:gd name="connsiteY4-22" fmla="*/ 1270000 h 1270000"/>
              <a:gd name="connsiteX5-23" fmla="*/ 0 w 3324629"/>
              <a:gd name="connsiteY5-24" fmla="*/ 1270000 h 127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324629" h="1270000">
                <a:moveTo>
                  <a:pt x="0" y="231776"/>
                </a:moveTo>
                <a:lnTo>
                  <a:pt x="1670349" y="231776"/>
                </a:lnTo>
                <a:lnTo>
                  <a:pt x="1793095" y="0"/>
                </a:lnTo>
                <a:lnTo>
                  <a:pt x="3324629" y="0"/>
                </a:lnTo>
                <a:lnTo>
                  <a:pt x="3324629" y="1270000"/>
                </a:lnTo>
                <a:lnTo>
                  <a:pt x="0" y="1270000"/>
                </a:lnTo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1270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5000" sy="95000" algn="t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753656" y="2743810"/>
            <a:ext cx="1191895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2400" dirty="0">
                <a:gradFill flip="none" rotWithShape="1"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1"/>
                  <a:tileRect/>
                </a:gradFill>
              </a:rPr>
              <a:t>PART 01</a:t>
            </a:r>
            <a:endParaRPr lang="en-US" sz="2400" dirty="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753656" y="3309051"/>
            <a:ext cx="2438400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2400" dirty="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200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</a:rPr>
              <a:t>單擊此處添加標題</a:t>
            </a:r>
            <a:endParaRPr lang="en-US" sz="2400" dirty="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2000">
                    <a:schemeClr val="accent1"/>
                  </a:gs>
                </a:gsLst>
                <a:lin ang="5400000" scaled="1"/>
                <a:tileRect/>
              </a:gradFill>
              <a:latin typeface="+mj-ea"/>
              <a:ea typeface="+mj-ea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753656" y="3750577"/>
            <a:ext cx="2835275" cy="2152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ea typeface="+mj-ea"/>
              </a:rPr>
              <a:t>CLICK HERE TO ADD A TITLE</a:t>
            </a:r>
            <a:endParaRPr lang="en-US" sz="1400" dirty="0">
              <a:solidFill>
                <a:schemeClr val="bg1">
                  <a:lumMod val="75000"/>
                </a:schemeClr>
              </a:solidFill>
              <a:ea typeface="+mj-ea"/>
            </a:endParaRPr>
          </a:p>
        </p:txBody>
      </p:sp>
      <p:sp>
        <p:nvSpPr>
          <p:cNvPr id="66" name="任意多边形: 形状 65"/>
          <p:cNvSpPr/>
          <p:nvPr/>
        </p:nvSpPr>
        <p:spPr>
          <a:xfrm>
            <a:off x="8333468" y="2885097"/>
            <a:ext cx="3163207" cy="1270000"/>
          </a:xfrm>
          <a:custGeom>
            <a:avLst/>
            <a:gdLst>
              <a:gd name="connsiteX0" fmla="*/ 1793095 w 3324629"/>
              <a:gd name="connsiteY0" fmla="*/ 0 h 1270000"/>
              <a:gd name="connsiteX1" fmla="*/ 3324629 w 3324629"/>
              <a:gd name="connsiteY1" fmla="*/ 0 h 1270000"/>
              <a:gd name="connsiteX2" fmla="*/ 3324629 w 3324629"/>
              <a:gd name="connsiteY2" fmla="*/ 1270000 h 1270000"/>
              <a:gd name="connsiteX3" fmla="*/ 0 w 3324629"/>
              <a:gd name="connsiteY3" fmla="*/ 1270000 h 1270000"/>
              <a:gd name="connsiteX4" fmla="*/ 0 w 3324629"/>
              <a:gd name="connsiteY4" fmla="*/ 231776 h 1270000"/>
              <a:gd name="connsiteX5" fmla="*/ 1670349 w 3324629"/>
              <a:gd name="connsiteY5" fmla="*/ 231776 h 1270000"/>
              <a:gd name="connsiteX0-1" fmla="*/ 0 w 3324629"/>
              <a:gd name="connsiteY0-2" fmla="*/ 231776 h 1270000"/>
              <a:gd name="connsiteX1-3" fmla="*/ 1670349 w 3324629"/>
              <a:gd name="connsiteY1-4" fmla="*/ 231776 h 1270000"/>
              <a:gd name="connsiteX2-5" fmla="*/ 1793095 w 3324629"/>
              <a:gd name="connsiteY2-6" fmla="*/ 0 h 1270000"/>
              <a:gd name="connsiteX3-7" fmla="*/ 3324629 w 3324629"/>
              <a:gd name="connsiteY3-8" fmla="*/ 0 h 1270000"/>
              <a:gd name="connsiteX4-9" fmla="*/ 3324629 w 3324629"/>
              <a:gd name="connsiteY4-10" fmla="*/ 1270000 h 1270000"/>
              <a:gd name="connsiteX5-11" fmla="*/ 0 w 3324629"/>
              <a:gd name="connsiteY5-12" fmla="*/ 1270000 h 1270000"/>
              <a:gd name="connsiteX6" fmla="*/ 91440 w 3324629"/>
              <a:gd name="connsiteY6" fmla="*/ 323216 h 1270000"/>
              <a:gd name="connsiteX0-13" fmla="*/ 0 w 3324629"/>
              <a:gd name="connsiteY0-14" fmla="*/ 231776 h 1270000"/>
              <a:gd name="connsiteX1-15" fmla="*/ 1670349 w 3324629"/>
              <a:gd name="connsiteY1-16" fmla="*/ 231776 h 1270000"/>
              <a:gd name="connsiteX2-17" fmla="*/ 1793095 w 3324629"/>
              <a:gd name="connsiteY2-18" fmla="*/ 0 h 1270000"/>
              <a:gd name="connsiteX3-19" fmla="*/ 3324629 w 3324629"/>
              <a:gd name="connsiteY3-20" fmla="*/ 0 h 1270000"/>
              <a:gd name="connsiteX4-21" fmla="*/ 3324629 w 3324629"/>
              <a:gd name="connsiteY4-22" fmla="*/ 1270000 h 1270000"/>
              <a:gd name="connsiteX5-23" fmla="*/ 0 w 3324629"/>
              <a:gd name="connsiteY5-24" fmla="*/ 1270000 h 127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324629" h="1270000">
                <a:moveTo>
                  <a:pt x="0" y="231776"/>
                </a:moveTo>
                <a:lnTo>
                  <a:pt x="1670349" y="231776"/>
                </a:lnTo>
                <a:lnTo>
                  <a:pt x="1793095" y="0"/>
                </a:lnTo>
                <a:lnTo>
                  <a:pt x="3324629" y="0"/>
                </a:lnTo>
                <a:lnTo>
                  <a:pt x="3324629" y="1270000"/>
                </a:lnTo>
                <a:lnTo>
                  <a:pt x="0" y="1270000"/>
                </a:lnTo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1270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5000" sy="95000" algn="t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487456" y="2743810"/>
            <a:ext cx="1191895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2400" dirty="0">
                <a:gradFill flip="none" rotWithShape="1"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1"/>
                  <a:tileRect/>
                </a:gradFill>
              </a:rPr>
              <a:t>PART 02</a:t>
            </a:r>
            <a:endParaRPr lang="en-US" sz="2400" dirty="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8487456" y="3309051"/>
            <a:ext cx="2438400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2400" dirty="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200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</a:rPr>
              <a:t>單擊此處添加標題</a:t>
            </a:r>
            <a:endParaRPr lang="en-US" sz="2400" dirty="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2000">
                    <a:schemeClr val="accent1"/>
                  </a:gs>
                </a:gsLst>
                <a:lin ang="5400000" scaled="1"/>
                <a:tileRect/>
              </a:gradFill>
              <a:latin typeface="+mj-ea"/>
              <a:ea typeface="+mj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8487456" y="3750577"/>
            <a:ext cx="2835275" cy="2152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ea typeface="+mj-ea"/>
              </a:rPr>
              <a:t>CLICK HERE TO ADD A TITLE</a:t>
            </a:r>
            <a:endParaRPr lang="en-US" sz="1400" dirty="0">
              <a:solidFill>
                <a:schemeClr val="bg1">
                  <a:lumMod val="75000"/>
                </a:schemeClr>
              </a:solidFill>
              <a:ea typeface="+mj-ea"/>
            </a:endParaRPr>
          </a:p>
        </p:txBody>
      </p:sp>
      <p:sp>
        <p:nvSpPr>
          <p:cNvPr id="71" name="任意多边形: 形状 70"/>
          <p:cNvSpPr/>
          <p:nvPr/>
        </p:nvSpPr>
        <p:spPr>
          <a:xfrm>
            <a:off x="4599668" y="4846369"/>
            <a:ext cx="3163207" cy="1270000"/>
          </a:xfrm>
          <a:custGeom>
            <a:avLst/>
            <a:gdLst>
              <a:gd name="connsiteX0" fmla="*/ 1793095 w 3324629"/>
              <a:gd name="connsiteY0" fmla="*/ 0 h 1270000"/>
              <a:gd name="connsiteX1" fmla="*/ 3324629 w 3324629"/>
              <a:gd name="connsiteY1" fmla="*/ 0 h 1270000"/>
              <a:gd name="connsiteX2" fmla="*/ 3324629 w 3324629"/>
              <a:gd name="connsiteY2" fmla="*/ 1270000 h 1270000"/>
              <a:gd name="connsiteX3" fmla="*/ 0 w 3324629"/>
              <a:gd name="connsiteY3" fmla="*/ 1270000 h 1270000"/>
              <a:gd name="connsiteX4" fmla="*/ 0 w 3324629"/>
              <a:gd name="connsiteY4" fmla="*/ 231776 h 1270000"/>
              <a:gd name="connsiteX5" fmla="*/ 1670349 w 3324629"/>
              <a:gd name="connsiteY5" fmla="*/ 231776 h 1270000"/>
              <a:gd name="connsiteX0-1" fmla="*/ 0 w 3324629"/>
              <a:gd name="connsiteY0-2" fmla="*/ 231776 h 1270000"/>
              <a:gd name="connsiteX1-3" fmla="*/ 1670349 w 3324629"/>
              <a:gd name="connsiteY1-4" fmla="*/ 231776 h 1270000"/>
              <a:gd name="connsiteX2-5" fmla="*/ 1793095 w 3324629"/>
              <a:gd name="connsiteY2-6" fmla="*/ 0 h 1270000"/>
              <a:gd name="connsiteX3-7" fmla="*/ 3324629 w 3324629"/>
              <a:gd name="connsiteY3-8" fmla="*/ 0 h 1270000"/>
              <a:gd name="connsiteX4-9" fmla="*/ 3324629 w 3324629"/>
              <a:gd name="connsiteY4-10" fmla="*/ 1270000 h 1270000"/>
              <a:gd name="connsiteX5-11" fmla="*/ 0 w 3324629"/>
              <a:gd name="connsiteY5-12" fmla="*/ 1270000 h 1270000"/>
              <a:gd name="connsiteX6" fmla="*/ 91440 w 3324629"/>
              <a:gd name="connsiteY6" fmla="*/ 323216 h 1270000"/>
              <a:gd name="connsiteX0-13" fmla="*/ 0 w 3324629"/>
              <a:gd name="connsiteY0-14" fmla="*/ 231776 h 1270000"/>
              <a:gd name="connsiteX1-15" fmla="*/ 1670349 w 3324629"/>
              <a:gd name="connsiteY1-16" fmla="*/ 231776 h 1270000"/>
              <a:gd name="connsiteX2-17" fmla="*/ 1793095 w 3324629"/>
              <a:gd name="connsiteY2-18" fmla="*/ 0 h 1270000"/>
              <a:gd name="connsiteX3-19" fmla="*/ 3324629 w 3324629"/>
              <a:gd name="connsiteY3-20" fmla="*/ 0 h 1270000"/>
              <a:gd name="connsiteX4-21" fmla="*/ 3324629 w 3324629"/>
              <a:gd name="connsiteY4-22" fmla="*/ 1270000 h 1270000"/>
              <a:gd name="connsiteX5-23" fmla="*/ 0 w 3324629"/>
              <a:gd name="connsiteY5-24" fmla="*/ 1270000 h 127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324629" h="1270000">
                <a:moveTo>
                  <a:pt x="0" y="231776"/>
                </a:moveTo>
                <a:lnTo>
                  <a:pt x="1670349" y="231776"/>
                </a:lnTo>
                <a:lnTo>
                  <a:pt x="1793095" y="0"/>
                </a:lnTo>
                <a:lnTo>
                  <a:pt x="3324629" y="0"/>
                </a:lnTo>
                <a:lnTo>
                  <a:pt x="3324629" y="1270000"/>
                </a:lnTo>
                <a:lnTo>
                  <a:pt x="0" y="1270000"/>
                </a:lnTo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1270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5000" sy="95000" algn="t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4753656" y="4705082"/>
            <a:ext cx="1191895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2400" dirty="0">
                <a:gradFill flip="none" rotWithShape="1"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1"/>
                  <a:tileRect/>
                </a:gradFill>
              </a:rPr>
              <a:t>PART 03</a:t>
            </a:r>
            <a:endParaRPr lang="en-US" sz="2400" dirty="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4753656" y="5270323"/>
            <a:ext cx="2438400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2400" dirty="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200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</a:rPr>
              <a:t>單擊此處添加標題</a:t>
            </a:r>
            <a:endParaRPr lang="en-US" sz="2400" dirty="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2000">
                    <a:schemeClr val="accent1"/>
                  </a:gs>
                </a:gsLst>
                <a:lin ang="5400000" scaled="1"/>
                <a:tileRect/>
              </a:gradFill>
              <a:latin typeface="+mj-ea"/>
              <a:ea typeface="+mj-ea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4753656" y="5711849"/>
            <a:ext cx="2835275" cy="2152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ea typeface="+mj-ea"/>
              </a:rPr>
              <a:t>CLICK HERE TO ADD A TITLE</a:t>
            </a:r>
            <a:endParaRPr lang="en-US" sz="1400" dirty="0">
              <a:solidFill>
                <a:schemeClr val="bg1">
                  <a:lumMod val="75000"/>
                </a:schemeClr>
              </a:solidFill>
              <a:ea typeface="+mj-ea"/>
            </a:endParaRPr>
          </a:p>
        </p:txBody>
      </p:sp>
      <p:sp>
        <p:nvSpPr>
          <p:cNvPr id="76" name="任意多边形: 形状 75"/>
          <p:cNvSpPr/>
          <p:nvPr/>
        </p:nvSpPr>
        <p:spPr>
          <a:xfrm>
            <a:off x="8333468" y="4846369"/>
            <a:ext cx="3163207" cy="1270000"/>
          </a:xfrm>
          <a:custGeom>
            <a:avLst/>
            <a:gdLst>
              <a:gd name="connsiteX0" fmla="*/ 1793095 w 3324629"/>
              <a:gd name="connsiteY0" fmla="*/ 0 h 1270000"/>
              <a:gd name="connsiteX1" fmla="*/ 3324629 w 3324629"/>
              <a:gd name="connsiteY1" fmla="*/ 0 h 1270000"/>
              <a:gd name="connsiteX2" fmla="*/ 3324629 w 3324629"/>
              <a:gd name="connsiteY2" fmla="*/ 1270000 h 1270000"/>
              <a:gd name="connsiteX3" fmla="*/ 0 w 3324629"/>
              <a:gd name="connsiteY3" fmla="*/ 1270000 h 1270000"/>
              <a:gd name="connsiteX4" fmla="*/ 0 w 3324629"/>
              <a:gd name="connsiteY4" fmla="*/ 231776 h 1270000"/>
              <a:gd name="connsiteX5" fmla="*/ 1670349 w 3324629"/>
              <a:gd name="connsiteY5" fmla="*/ 231776 h 1270000"/>
              <a:gd name="connsiteX0-1" fmla="*/ 0 w 3324629"/>
              <a:gd name="connsiteY0-2" fmla="*/ 231776 h 1270000"/>
              <a:gd name="connsiteX1-3" fmla="*/ 1670349 w 3324629"/>
              <a:gd name="connsiteY1-4" fmla="*/ 231776 h 1270000"/>
              <a:gd name="connsiteX2-5" fmla="*/ 1793095 w 3324629"/>
              <a:gd name="connsiteY2-6" fmla="*/ 0 h 1270000"/>
              <a:gd name="connsiteX3-7" fmla="*/ 3324629 w 3324629"/>
              <a:gd name="connsiteY3-8" fmla="*/ 0 h 1270000"/>
              <a:gd name="connsiteX4-9" fmla="*/ 3324629 w 3324629"/>
              <a:gd name="connsiteY4-10" fmla="*/ 1270000 h 1270000"/>
              <a:gd name="connsiteX5-11" fmla="*/ 0 w 3324629"/>
              <a:gd name="connsiteY5-12" fmla="*/ 1270000 h 1270000"/>
              <a:gd name="connsiteX6" fmla="*/ 91440 w 3324629"/>
              <a:gd name="connsiteY6" fmla="*/ 323216 h 1270000"/>
              <a:gd name="connsiteX0-13" fmla="*/ 0 w 3324629"/>
              <a:gd name="connsiteY0-14" fmla="*/ 231776 h 1270000"/>
              <a:gd name="connsiteX1-15" fmla="*/ 1670349 w 3324629"/>
              <a:gd name="connsiteY1-16" fmla="*/ 231776 h 1270000"/>
              <a:gd name="connsiteX2-17" fmla="*/ 1793095 w 3324629"/>
              <a:gd name="connsiteY2-18" fmla="*/ 0 h 1270000"/>
              <a:gd name="connsiteX3-19" fmla="*/ 3324629 w 3324629"/>
              <a:gd name="connsiteY3-20" fmla="*/ 0 h 1270000"/>
              <a:gd name="connsiteX4-21" fmla="*/ 3324629 w 3324629"/>
              <a:gd name="connsiteY4-22" fmla="*/ 1270000 h 1270000"/>
              <a:gd name="connsiteX5-23" fmla="*/ 0 w 3324629"/>
              <a:gd name="connsiteY5-24" fmla="*/ 1270000 h 127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324629" h="1270000">
                <a:moveTo>
                  <a:pt x="0" y="231776"/>
                </a:moveTo>
                <a:lnTo>
                  <a:pt x="1670349" y="231776"/>
                </a:lnTo>
                <a:lnTo>
                  <a:pt x="1793095" y="0"/>
                </a:lnTo>
                <a:lnTo>
                  <a:pt x="3324629" y="0"/>
                </a:lnTo>
                <a:lnTo>
                  <a:pt x="3324629" y="1270000"/>
                </a:lnTo>
                <a:lnTo>
                  <a:pt x="0" y="1270000"/>
                </a:lnTo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1270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5000" sy="95000" algn="t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487456" y="4705082"/>
            <a:ext cx="1191895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2400" dirty="0">
                <a:gradFill flip="none" rotWithShape="1"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1"/>
                  <a:tileRect/>
                </a:gradFill>
              </a:rPr>
              <a:t>PART 04</a:t>
            </a:r>
            <a:endParaRPr lang="en-US" sz="2400" dirty="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8487456" y="5270323"/>
            <a:ext cx="2438400" cy="3689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2400" dirty="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200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</a:rPr>
              <a:t>單擊此處添加標題</a:t>
            </a:r>
            <a:endParaRPr lang="en-US" sz="2400" dirty="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2000">
                    <a:schemeClr val="accent1"/>
                  </a:gs>
                </a:gsLst>
                <a:lin ang="5400000" scaled="1"/>
                <a:tileRect/>
              </a:gradFill>
              <a:latin typeface="+mj-ea"/>
              <a:ea typeface="+mj-ea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8487456" y="5711849"/>
            <a:ext cx="2835275" cy="2152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ea typeface="+mj-ea"/>
              </a:rPr>
              <a:t>CLICK HERE TO ADD A TITLE</a:t>
            </a:r>
            <a:endParaRPr lang="en-US" sz="1400" dirty="0">
              <a:solidFill>
                <a:schemeClr val="bg1">
                  <a:lumMod val="75000"/>
                </a:schemeClr>
              </a:solidFill>
              <a:ea typeface="+mj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白天的城市建设"/>
          <p:cNvPicPr>
            <a:picLocks noChangeAspect="1" noChangeArrowheads="1"/>
          </p:cNvPicPr>
          <p:nvPr/>
        </p:nvPicPr>
        <p:blipFill>
          <a:blip r:embed="rId1">
            <a:alphaModFix amt="7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43" b="7643"/>
          <a:stretch>
            <a:fillRect/>
          </a:stretch>
        </p:blipFill>
        <p:spPr bwMode="auto">
          <a:xfrm>
            <a:off x="1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0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2300553" y="188695"/>
            <a:ext cx="9885091" cy="648061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 flipH="1">
            <a:off x="-3" y="2237997"/>
            <a:ext cx="12192002" cy="170932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13000"/>
                  <a:lumOff val="87000"/>
                </a:schemeClr>
              </a:gs>
              <a:gs pos="100000">
                <a:schemeClr val="accent1">
                  <a:lumMod val="8000"/>
                  <a:lumOff val="92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12"/>
          <p:cNvSpPr txBox="1"/>
          <p:nvPr/>
        </p:nvSpPr>
        <p:spPr>
          <a:xfrm flipH="1">
            <a:off x="4780599" y="1740904"/>
            <a:ext cx="4470400" cy="13538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8800" dirty="0">
                <a:ln w="31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6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dist="25400" dir="2700000" algn="tl" rotWithShape="0">
                    <a:schemeClr val="accent1">
                      <a:alpha val="40000"/>
                    </a:schemeClr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胡晓波男神体" panose="02010600030101010101" pitchFamily="2" charset="-122"/>
              </a:rPr>
              <a:t>演講完畢</a:t>
            </a:r>
            <a:endParaRPr lang="zh-CN" altLang="en-US" sz="8800" dirty="0">
              <a:ln w="3175"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6000">
                    <a:schemeClr val="accent1"/>
                  </a:gs>
                </a:gsLst>
                <a:lin ang="2700000" scaled="1"/>
                <a:tileRect/>
              </a:gradFill>
              <a:effectLst>
                <a:outerShdw dist="25400" dir="2700000" algn="tl" rotWithShape="0">
                  <a:schemeClr val="accent1">
                    <a:alpha val="40000"/>
                  </a:schemeClr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胡晓波男神体" panose="02010600030101010101" pitchFamily="2" charset="-122"/>
            </a:endParaRPr>
          </a:p>
        </p:txBody>
      </p:sp>
      <p:sp>
        <p:nvSpPr>
          <p:cNvPr id="8" name="平行四边形 7"/>
          <p:cNvSpPr/>
          <p:nvPr/>
        </p:nvSpPr>
        <p:spPr>
          <a:xfrm flipH="1">
            <a:off x="9486899" y="1824161"/>
            <a:ext cx="1987997" cy="1066800"/>
          </a:xfrm>
          <a:custGeom>
            <a:avLst/>
            <a:gdLst>
              <a:gd name="connsiteX0" fmla="*/ 0 w 3982220"/>
              <a:gd name="connsiteY0" fmla="*/ 1066800 h 1066800"/>
              <a:gd name="connsiteX1" fmla="*/ 0 w 3982220"/>
              <a:gd name="connsiteY1" fmla="*/ 0 h 1066800"/>
              <a:gd name="connsiteX2" fmla="*/ 3982220 w 3982220"/>
              <a:gd name="connsiteY2" fmla="*/ 0 h 1066800"/>
              <a:gd name="connsiteX3" fmla="*/ 3982220 w 3982220"/>
              <a:gd name="connsiteY3" fmla="*/ 1066800 h 1066800"/>
              <a:gd name="connsiteX4" fmla="*/ 0 w 3982220"/>
              <a:gd name="connsiteY4" fmla="*/ 1066800 h 1066800"/>
              <a:gd name="connsiteX0-1" fmla="*/ 0 w 3982220"/>
              <a:gd name="connsiteY0-2" fmla="*/ 0 h 1066800"/>
              <a:gd name="connsiteX1-3" fmla="*/ 3982220 w 3982220"/>
              <a:gd name="connsiteY1-4" fmla="*/ 0 h 1066800"/>
              <a:gd name="connsiteX2-5" fmla="*/ 3982220 w 3982220"/>
              <a:gd name="connsiteY2-6" fmla="*/ 1066800 h 1066800"/>
              <a:gd name="connsiteX3-7" fmla="*/ 0 w 3982220"/>
              <a:gd name="connsiteY3-8" fmla="*/ 1066800 h 1066800"/>
              <a:gd name="connsiteX4-9" fmla="*/ 91440 w 3982220"/>
              <a:gd name="connsiteY4-10" fmla="*/ 91440 h 1066800"/>
              <a:gd name="connsiteX0-11" fmla="*/ 0 w 3982220"/>
              <a:gd name="connsiteY0-12" fmla="*/ 0 h 1066800"/>
              <a:gd name="connsiteX1-13" fmla="*/ 3982220 w 3982220"/>
              <a:gd name="connsiteY1-14" fmla="*/ 0 h 1066800"/>
              <a:gd name="connsiteX2-15" fmla="*/ 3982220 w 3982220"/>
              <a:gd name="connsiteY2-16" fmla="*/ 1066800 h 1066800"/>
              <a:gd name="connsiteX3-17" fmla="*/ 0 w 3982220"/>
              <a:gd name="connsiteY3-18" fmla="*/ 1066800 h 10668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982220" h="1066800">
                <a:moveTo>
                  <a:pt x="0" y="0"/>
                </a:moveTo>
                <a:lnTo>
                  <a:pt x="3982220" y="0"/>
                </a:lnTo>
                <a:lnTo>
                  <a:pt x="3982220" y="1066800"/>
                </a:lnTo>
                <a:lnTo>
                  <a:pt x="0" y="1066800"/>
                </a:lnTo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635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4000" sy="94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14" name="文本框 13"/>
          <p:cNvSpPr txBox="1"/>
          <p:nvPr/>
        </p:nvSpPr>
        <p:spPr>
          <a:xfrm flipH="1">
            <a:off x="9604199" y="1926001"/>
            <a:ext cx="1753397" cy="8845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ea typeface="胡晓波男神体" panose="02010600030101010101" pitchFamily="2" charset="-122"/>
                <a:cs typeface="胡晓波男神体" panose="02010600030101010101" pitchFamily="2" charset="-122"/>
              </a:rPr>
              <a:t>THANK YOU FOR WATCHING AFTER THE SPEECH</a:t>
            </a:r>
            <a:endParaRPr lang="en-US" altLang="zh-CN" sz="1600" dirty="0">
              <a:ln w="3175">
                <a:noFill/>
              </a:ln>
              <a:solidFill>
                <a:schemeClr val="bg1">
                  <a:lumMod val="75000"/>
                </a:schemeClr>
              </a:solidFill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 flipH="1">
            <a:off x="6962758" y="3126664"/>
            <a:ext cx="4470400" cy="13538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8800" dirty="0">
                <a:ln w="31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96000">
                      <a:schemeClr val="accent1"/>
                    </a:gs>
                  </a:gsLst>
                  <a:lin ang="2700000" scaled="1"/>
                  <a:tileRect/>
                </a:gradFill>
                <a:effectLst>
                  <a:outerShdw dist="25400" dir="2700000" algn="tl" rotWithShape="0">
                    <a:schemeClr val="accent1">
                      <a:alpha val="40000"/>
                    </a:schemeClr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胡晓波男神体" panose="02010600030101010101" pitchFamily="2" charset="-122"/>
              </a:rPr>
              <a:t>感謝觀看</a:t>
            </a:r>
            <a:endParaRPr lang="zh-CN" altLang="en-US" sz="8800" dirty="0">
              <a:ln w="3175"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6000">
                    <a:schemeClr val="accent1"/>
                  </a:gs>
                </a:gsLst>
                <a:lin ang="2700000" scaled="1"/>
                <a:tileRect/>
              </a:gradFill>
              <a:effectLst>
                <a:outerShdw dist="25400" dir="2700000" algn="tl" rotWithShape="0">
                  <a:schemeClr val="accent1">
                    <a:alpha val="40000"/>
                  </a:schemeClr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胡晓波男神体" panose="02010600030101010101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 flipH="1">
            <a:off x="10634511" y="553700"/>
            <a:ext cx="858989" cy="244020"/>
            <a:chOff x="703111" y="553700"/>
            <a:chExt cx="858989" cy="244020"/>
          </a:xfrm>
        </p:grpSpPr>
        <p:sp>
          <p:nvSpPr>
            <p:cNvPr id="44" name="矩形: 圆角 43"/>
            <p:cNvSpPr/>
            <p:nvPr/>
          </p:nvSpPr>
          <p:spPr>
            <a:xfrm rot="10800000" flipH="1" flipV="1">
              <a:off x="703111" y="553700"/>
              <a:ext cx="858989" cy="244020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73533" y="567988"/>
              <a:ext cx="711200" cy="21526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400" dirty="0">
                  <a:gradFill>
                    <a:gsLst>
                      <a:gs pos="100000">
                        <a:schemeClr val="accent1">
                          <a:lumMod val="75000"/>
                        </a:schemeClr>
                      </a:gs>
                      <a:gs pos="0">
                        <a:schemeClr val="accent1"/>
                      </a:gs>
                    </a:gsLst>
                    <a:lin ang="0" scaled="1"/>
                  </a:gradFill>
                </a:rPr>
                <a:t>一六視覺</a:t>
              </a:r>
              <a:endParaRPr lang="en-US" sz="1400" dirty="0"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0" scaled="1"/>
                </a:gradFill>
              </a:endParaRPr>
            </a:p>
          </p:txBody>
        </p:sp>
      </p:grpSp>
      <p:sp>
        <p:nvSpPr>
          <p:cNvPr id="45" name="平行四边形 7"/>
          <p:cNvSpPr/>
          <p:nvPr/>
        </p:nvSpPr>
        <p:spPr>
          <a:xfrm flipH="1">
            <a:off x="4119734" y="3231420"/>
            <a:ext cx="2698021" cy="1066800"/>
          </a:xfrm>
          <a:custGeom>
            <a:avLst/>
            <a:gdLst>
              <a:gd name="connsiteX0" fmla="*/ 0 w 3982220"/>
              <a:gd name="connsiteY0" fmla="*/ 1066800 h 1066800"/>
              <a:gd name="connsiteX1" fmla="*/ 0 w 3982220"/>
              <a:gd name="connsiteY1" fmla="*/ 0 h 1066800"/>
              <a:gd name="connsiteX2" fmla="*/ 3982220 w 3982220"/>
              <a:gd name="connsiteY2" fmla="*/ 0 h 1066800"/>
              <a:gd name="connsiteX3" fmla="*/ 3982220 w 3982220"/>
              <a:gd name="connsiteY3" fmla="*/ 1066800 h 1066800"/>
              <a:gd name="connsiteX4" fmla="*/ 0 w 3982220"/>
              <a:gd name="connsiteY4" fmla="*/ 1066800 h 1066800"/>
              <a:gd name="connsiteX0-1" fmla="*/ 0 w 3982220"/>
              <a:gd name="connsiteY0-2" fmla="*/ 0 h 1066800"/>
              <a:gd name="connsiteX1-3" fmla="*/ 3982220 w 3982220"/>
              <a:gd name="connsiteY1-4" fmla="*/ 0 h 1066800"/>
              <a:gd name="connsiteX2-5" fmla="*/ 3982220 w 3982220"/>
              <a:gd name="connsiteY2-6" fmla="*/ 1066800 h 1066800"/>
              <a:gd name="connsiteX3-7" fmla="*/ 0 w 3982220"/>
              <a:gd name="connsiteY3-8" fmla="*/ 1066800 h 1066800"/>
              <a:gd name="connsiteX4-9" fmla="*/ 91440 w 3982220"/>
              <a:gd name="connsiteY4-10" fmla="*/ 91440 h 1066800"/>
              <a:gd name="connsiteX0-11" fmla="*/ 0 w 3982220"/>
              <a:gd name="connsiteY0-12" fmla="*/ 0 h 1066800"/>
              <a:gd name="connsiteX1-13" fmla="*/ 3982220 w 3982220"/>
              <a:gd name="connsiteY1-14" fmla="*/ 0 h 1066800"/>
              <a:gd name="connsiteX2-15" fmla="*/ 3982220 w 3982220"/>
              <a:gd name="connsiteY2-16" fmla="*/ 1066800 h 1066800"/>
              <a:gd name="connsiteX3-17" fmla="*/ 0 w 3982220"/>
              <a:gd name="connsiteY3-18" fmla="*/ 1066800 h 10668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982220" h="1066800">
                <a:moveTo>
                  <a:pt x="0" y="0"/>
                </a:moveTo>
                <a:lnTo>
                  <a:pt x="3982220" y="0"/>
                </a:lnTo>
                <a:lnTo>
                  <a:pt x="3982220" y="1066800"/>
                </a:lnTo>
                <a:lnTo>
                  <a:pt x="0" y="1066800"/>
                </a:lnTo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10800000" scaled="1"/>
            <a:tileRect/>
          </a:gradFill>
          <a:ln w="6350" cap="rnd" cmpd="sng" algn="ctr"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04800" dist="114300" dir="5400000" sx="94000" sy="94000" algn="t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968982" y="3232669"/>
            <a:ext cx="2755183" cy="11074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altLang="zh-CN" sz="7200" dirty="0">
                <a:ln w="3175">
                  <a:gradFill flip="none" rotWithShape="1">
                    <a:gsLst>
                      <a:gs pos="0">
                        <a:schemeClr val="accent1">
                          <a:alpha val="20000"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  <a:tileRect/>
                  </a:gradFill>
                </a:ln>
                <a:noFill/>
                <a:latin typeface="+mj-lt"/>
                <a:ea typeface="胡晓波男神体" panose="02010600030101010101" pitchFamily="2" charset="-122"/>
                <a:cs typeface="胡晓波男神体" panose="02010600030101010101" pitchFamily="2" charset="-122"/>
              </a:rPr>
              <a:t>20XX</a:t>
            </a:r>
            <a:endParaRPr lang="en-US" altLang="zh-CN" sz="7200" dirty="0">
              <a:ln w="3175">
                <a:gradFill flip="none" rotWithShape="1">
                  <a:gsLst>
                    <a:gs pos="0">
                      <a:schemeClr val="accent1">
                        <a:alpha val="2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ln>
              <a:noFill/>
              <a:latin typeface="+mj-lt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pic>
        <p:nvPicPr>
          <p:cNvPr id="48" name="图片 47" descr="墙上的高楼大厦&#10;&#10;中度可信度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 contrast="10000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>
          <a:xfrm flipH="1">
            <a:off x="365901" y="71532"/>
            <a:ext cx="4353598" cy="6786468"/>
          </a:xfrm>
          <a:custGeom>
            <a:avLst/>
            <a:gdLst>
              <a:gd name="connsiteX0" fmla="*/ 4353598 w 4353598"/>
              <a:gd name="connsiteY0" fmla="*/ 0 h 6786468"/>
              <a:gd name="connsiteX1" fmla="*/ 0 w 4353598"/>
              <a:gd name="connsiteY1" fmla="*/ 0 h 6786468"/>
              <a:gd name="connsiteX2" fmla="*/ 0 w 4353598"/>
              <a:gd name="connsiteY2" fmla="*/ 6786468 h 6786468"/>
              <a:gd name="connsiteX3" fmla="*/ 4353598 w 4353598"/>
              <a:gd name="connsiteY3" fmla="*/ 6786468 h 6786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3598" h="6786468">
                <a:moveTo>
                  <a:pt x="4353598" y="0"/>
                </a:moveTo>
                <a:lnTo>
                  <a:pt x="0" y="0"/>
                </a:lnTo>
                <a:lnTo>
                  <a:pt x="0" y="6786468"/>
                </a:lnTo>
                <a:lnTo>
                  <a:pt x="4353598" y="6786468"/>
                </a:lnTo>
                <a:close/>
              </a:path>
            </a:pathLst>
          </a:custGeom>
        </p:spPr>
      </p:pic>
      <p:pic>
        <p:nvPicPr>
          <p:cNvPr id="11" name="图片 10" descr="黑暗中的光&#10;&#10;描述已自动生成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11" b="22511"/>
          <a:stretch>
            <a:fillRect/>
          </a:stretch>
        </p:blipFill>
        <p:spPr>
          <a:xfrm rot="16200000" flipH="1">
            <a:off x="407579" y="4190670"/>
            <a:ext cx="5450796" cy="1664848"/>
          </a:xfrm>
          <a:prstGeom prst="rect">
            <a:avLst/>
          </a:prstGeom>
        </p:spPr>
      </p:pic>
      <p:pic>
        <p:nvPicPr>
          <p:cNvPr id="41" name="图片 40" descr="黑暗中的光&#10;&#10;描述已自动生成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11" b="22511"/>
          <a:stretch>
            <a:fillRect/>
          </a:stretch>
        </p:blipFill>
        <p:spPr>
          <a:xfrm rot="16200000" flipH="1">
            <a:off x="-1892976" y="1900052"/>
            <a:ext cx="5450796" cy="166484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0800000" flipV="1">
            <a:off x="4859487" y="4737254"/>
            <a:ext cx="7332513" cy="21207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城市的高楼大厦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Picture 12-mask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0" y="2032001"/>
            <a:ext cx="12192000" cy="2590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203200" dir="5400000" sx="98000" sy="98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文本框 15"/>
          <p:cNvSpPr txBox="1"/>
          <p:nvPr/>
        </p:nvSpPr>
        <p:spPr>
          <a:xfrm>
            <a:off x="7582082" y="534318"/>
            <a:ext cx="2338012" cy="5789364"/>
          </a:xfrm>
          <a:custGeom>
            <a:avLst/>
            <a:gdLst/>
            <a:ahLst/>
            <a:cxnLst/>
            <a:rect l="l" t="t" r="r" b="b"/>
            <a:pathLst>
              <a:path w="1807647" h="4476080">
                <a:moveTo>
                  <a:pt x="1807647" y="0"/>
                </a:moveTo>
                <a:lnTo>
                  <a:pt x="1807647" y="4476080"/>
                </a:lnTo>
                <a:lnTo>
                  <a:pt x="909972" y="4476080"/>
                </a:lnTo>
                <a:lnTo>
                  <a:pt x="909972" y="793151"/>
                </a:lnTo>
                <a:lnTo>
                  <a:pt x="0" y="793151"/>
                </a:lnTo>
                <a:lnTo>
                  <a:pt x="0" y="159860"/>
                </a:lnTo>
                <a:close/>
              </a:path>
            </a:pathLst>
          </a:custGeom>
          <a:ln w="22225">
            <a:gradFill>
              <a:gsLst>
                <a:gs pos="67225">
                  <a:schemeClr val="bg1"/>
                </a:gs>
                <a:gs pos="31000">
                  <a:schemeClr val="bg1">
                    <a:lumMod val="85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innerShdw blurRad="292100">
              <a:schemeClr val="accent1">
                <a:lumMod val="50000"/>
                <a:alpha val="64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l"/>
            <a:endParaRPr lang="en-US" sz="49600" b="1" spc="-2800" dirty="0">
              <a:solidFill>
                <a:schemeClr val="accent2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3371" y="2505670"/>
            <a:ext cx="6400800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7200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單擊添加副標題</a:t>
            </a:r>
            <a:endParaRPr lang="zh-CN" altLang="en-US" sz="7200" dirty="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" y="3670816"/>
            <a:ext cx="7029450" cy="46620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15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文本框 19"/>
          <p:cNvSpPr txBox="1"/>
          <p:nvPr/>
        </p:nvSpPr>
        <p:spPr>
          <a:xfrm>
            <a:off x="696913" y="3754636"/>
            <a:ext cx="6075362" cy="2768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lang="en-US" altLang="zh-CN" dirty="0">
                <a:solidFill>
                  <a:schemeClr val="bg1">
                    <a:alpha val="60000"/>
                  </a:schemeClr>
                </a:solidFill>
                <a:ea typeface="+mj-ea"/>
              </a:rPr>
              <a:t>CLICK HERE TO ADD A TITLE</a:t>
            </a:r>
            <a:endParaRPr lang="en-US" altLang="zh-CN" dirty="0">
              <a:solidFill>
                <a:schemeClr val="bg1">
                  <a:alpha val="60000"/>
                </a:schemeClr>
              </a:solidFill>
              <a:ea typeface="+mj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96913" y="556418"/>
            <a:ext cx="246062" cy="190500"/>
            <a:chOff x="2032000" y="-420914"/>
            <a:chExt cx="377371" cy="190500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2032000" y="-4209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2032000" y="-32566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2032000" y="-2304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>
            <a:off x="9364980" y="1"/>
            <a:ext cx="2827020" cy="1679103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 flipH="1" flipV="1">
            <a:off x="0" y="5623559"/>
            <a:ext cx="2078363" cy="1234440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sp>
        <p:nvSpPr>
          <p:cNvPr id="22" name="文本框 21"/>
          <p:cNvSpPr txBox="1"/>
          <p:nvPr/>
        </p:nvSpPr>
        <p:spPr>
          <a:xfrm>
            <a:off x="619863" y="5423416"/>
            <a:ext cx="3576955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7200" dirty="0">
                <a:ln w="12700">
                  <a:gradFill>
                    <a:gsLst>
                      <a:gs pos="0">
                        <a:schemeClr val="accent1">
                          <a:alpha val="80000"/>
                        </a:schemeClr>
                      </a:gs>
                      <a:gs pos="100000">
                        <a:schemeClr val="accent1">
                          <a:lumMod val="75000"/>
                          <a:alpha val="20000"/>
                        </a:schemeClr>
                      </a:gs>
                    </a:gsLst>
                    <a:lin ang="5400000" scaled="1"/>
                  </a:gradFill>
                </a:ln>
                <a:noFill/>
              </a:rPr>
              <a:t>PART 01</a:t>
            </a:r>
            <a:endParaRPr lang="en-US" sz="7200" dirty="0">
              <a:ln w="12700">
                <a:gradFill>
                  <a:gsLst>
                    <a:gs pos="0">
                      <a:schemeClr val="accent1">
                        <a:alpha val="80000"/>
                      </a:schemeClr>
                    </a:gs>
                    <a:gs pos="100000">
                      <a:schemeClr val="accent1">
                        <a:lumMod val="75000"/>
                        <a:alpha val="20000"/>
                      </a:schemeClr>
                    </a:gs>
                  </a:gsLst>
                  <a:lin ang="5400000" scaled="1"/>
                </a:gradFill>
              </a:ln>
              <a:noFill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图片 107"/>
          <p:cNvPicPr>
            <a:picLocks noChangeAspect="1"/>
          </p:cNvPicPr>
          <p:nvPr/>
        </p:nvPicPr>
        <p:blipFill>
          <a:blip r:embed="rId1"/>
          <a:srcRect t="16062" b="20634"/>
          <a:stretch>
            <a:fillRect/>
          </a:stretch>
        </p:blipFill>
        <p:spPr>
          <a:xfrm>
            <a:off x="7095505" y="0"/>
            <a:ext cx="4578493" cy="6858000"/>
          </a:xfrm>
          <a:custGeom>
            <a:avLst/>
            <a:gdLst>
              <a:gd name="connsiteX0" fmla="*/ 0 w 4578493"/>
              <a:gd name="connsiteY0" fmla="*/ 0 h 6858000"/>
              <a:gd name="connsiteX1" fmla="*/ 4578493 w 4578493"/>
              <a:gd name="connsiteY1" fmla="*/ 0 h 6858000"/>
              <a:gd name="connsiteX2" fmla="*/ 4578493 w 4578493"/>
              <a:gd name="connsiteY2" fmla="*/ 6858000 h 6858000"/>
              <a:gd name="connsiteX3" fmla="*/ 0 w 457849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8493" h="6858000">
                <a:moveTo>
                  <a:pt x="0" y="0"/>
                </a:moveTo>
                <a:lnTo>
                  <a:pt x="4578493" y="0"/>
                </a:lnTo>
                <a:lnTo>
                  <a:pt x="457849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文本框 1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4" name="任意多边形: 形状 3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7" name="矩形: 圆顶角 6"/>
          <p:cNvSpPr/>
          <p:nvPr/>
        </p:nvSpPr>
        <p:spPr>
          <a:xfrm rot="5400000">
            <a:off x="2028517" y="-47318"/>
            <a:ext cx="3390900" cy="7447935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49510">
                <a:schemeClr val="accent1"/>
              </a:gs>
              <a:gs pos="1000">
                <a:schemeClr val="accent1">
                  <a:lumMod val="80000"/>
                  <a:lumOff val="20000"/>
                </a:scheme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椭圆 7"/>
          <p:cNvSpPr/>
          <p:nvPr/>
        </p:nvSpPr>
        <p:spPr>
          <a:xfrm>
            <a:off x="4390430" y="2397145"/>
            <a:ext cx="2559010" cy="2559010"/>
          </a:xfrm>
          <a:prstGeom prst="ellipse">
            <a:avLst/>
          </a:prstGeom>
          <a:solidFill>
            <a:srgbClr val="F0F0F2">
              <a:alpha val="90000"/>
            </a:srgbClr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8" descr="白天蓝天下的灰色混凝土建筑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" t="16871" r="767" b="6386"/>
          <a:stretch>
            <a:fillRect/>
          </a:stretch>
        </p:blipFill>
        <p:spPr bwMode="auto">
          <a:xfrm>
            <a:off x="4577735" y="2584450"/>
            <a:ext cx="2184400" cy="2184400"/>
          </a:xfrm>
          <a:custGeom>
            <a:avLst/>
            <a:gdLst>
              <a:gd name="connsiteX0" fmla="*/ 1092200 w 2184400"/>
              <a:gd name="connsiteY0" fmla="*/ 0 h 2184400"/>
              <a:gd name="connsiteX1" fmla="*/ 2184400 w 2184400"/>
              <a:gd name="connsiteY1" fmla="*/ 1092200 h 2184400"/>
              <a:gd name="connsiteX2" fmla="*/ 1092200 w 2184400"/>
              <a:gd name="connsiteY2" fmla="*/ 2184400 h 2184400"/>
              <a:gd name="connsiteX3" fmla="*/ 0 w 2184400"/>
              <a:gd name="connsiteY3" fmla="*/ 1092200 h 2184400"/>
              <a:gd name="connsiteX4" fmla="*/ 1092200 w 2184400"/>
              <a:gd name="connsiteY4" fmla="*/ 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4400" h="2184400">
                <a:moveTo>
                  <a:pt x="1092200" y="0"/>
                </a:moveTo>
                <a:cubicBezTo>
                  <a:pt x="1695405" y="0"/>
                  <a:pt x="2184400" y="488995"/>
                  <a:pt x="2184400" y="1092200"/>
                </a:cubicBezTo>
                <a:cubicBezTo>
                  <a:pt x="2184400" y="1695405"/>
                  <a:pt x="1695405" y="2184400"/>
                  <a:pt x="1092200" y="2184400"/>
                </a:cubicBezTo>
                <a:cubicBezTo>
                  <a:pt x="488995" y="2184400"/>
                  <a:pt x="0" y="1695405"/>
                  <a:pt x="0" y="1092200"/>
                </a:cubicBezTo>
                <a:cubicBezTo>
                  <a:pt x="0" y="488995"/>
                  <a:pt x="488995" y="0"/>
                  <a:pt x="1092200" y="0"/>
                </a:cubicBezTo>
                <a:close/>
              </a:path>
            </a:pathLst>
          </a:custGeom>
          <a:noFill/>
          <a:ln w="2222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椭圆 9"/>
          <p:cNvSpPr/>
          <p:nvPr/>
        </p:nvSpPr>
        <p:spPr>
          <a:xfrm>
            <a:off x="3415070" y="1421785"/>
            <a:ext cx="4509730" cy="4509730"/>
          </a:xfrm>
          <a:prstGeom prst="ellipse">
            <a:avLst/>
          </a:prstGeom>
          <a:noFill/>
          <a:ln w="12700" cap="flat" cmpd="sng" algn="ctr">
            <a:gradFill flip="none" rotWithShape="1">
              <a:gsLst>
                <a:gs pos="0">
                  <a:schemeClr val="accent3">
                    <a:alpha val="0"/>
                  </a:schemeClr>
                </a:gs>
                <a:gs pos="100000">
                  <a:schemeClr val="accent4">
                    <a:alpha val="5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椭圆 10"/>
          <p:cNvSpPr/>
          <p:nvPr/>
        </p:nvSpPr>
        <p:spPr>
          <a:xfrm>
            <a:off x="2787035" y="793750"/>
            <a:ext cx="5765800" cy="5765800"/>
          </a:xfrm>
          <a:prstGeom prst="ellipse">
            <a:avLst/>
          </a:prstGeom>
          <a:noFill/>
          <a:ln w="12700" cap="flat" cmpd="sng" algn="ctr">
            <a:gradFill flip="none" rotWithShape="1">
              <a:gsLst>
                <a:gs pos="68000">
                  <a:srgbClr val="2E4AB3">
                    <a:alpha val="0"/>
                  </a:srgbClr>
                </a:gs>
                <a:gs pos="0">
                  <a:schemeClr val="accent2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椭圆 12"/>
          <p:cNvSpPr/>
          <p:nvPr/>
        </p:nvSpPr>
        <p:spPr>
          <a:xfrm>
            <a:off x="8227005" y="3328109"/>
            <a:ext cx="699312" cy="699312"/>
          </a:xfrm>
          <a:prstGeom prst="ellipse">
            <a:avLst/>
          </a:prstGeom>
          <a:solidFill>
            <a:srgbClr val="F0F0F2"/>
          </a:solidFill>
          <a:ln w="12700" cap="flat" cmpd="sng" algn="ctr">
            <a:gradFill>
              <a:gsLst>
                <a:gs pos="0">
                  <a:schemeClr val="accent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317500" algn="ctr" rotWithShape="0">
              <a:schemeClr val="accent1">
                <a:alpha val="2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椭圆 13"/>
          <p:cNvSpPr/>
          <p:nvPr/>
        </p:nvSpPr>
        <p:spPr>
          <a:xfrm>
            <a:off x="8030317" y="4378064"/>
            <a:ext cx="699312" cy="699312"/>
          </a:xfrm>
          <a:prstGeom prst="ellipse">
            <a:avLst/>
          </a:prstGeom>
          <a:solidFill>
            <a:srgbClr val="F0F0F2"/>
          </a:solidFill>
          <a:ln w="12700" cap="flat" cmpd="sng" algn="ctr">
            <a:gradFill>
              <a:gsLst>
                <a:gs pos="0">
                  <a:schemeClr val="accent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317500" algn="ctr" rotWithShape="0">
              <a:schemeClr val="accent1">
                <a:alpha val="2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椭圆 14"/>
          <p:cNvSpPr/>
          <p:nvPr/>
        </p:nvSpPr>
        <p:spPr>
          <a:xfrm>
            <a:off x="7467624" y="5286066"/>
            <a:ext cx="699312" cy="699312"/>
          </a:xfrm>
          <a:prstGeom prst="ellipse">
            <a:avLst/>
          </a:prstGeom>
          <a:solidFill>
            <a:srgbClr val="F0F0F2"/>
          </a:solidFill>
          <a:ln w="12700" cap="flat" cmpd="sng" algn="ctr">
            <a:gradFill>
              <a:gsLst>
                <a:gs pos="0">
                  <a:schemeClr val="accent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317500" algn="ctr" rotWithShape="0">
              <a:schemeClr val="accent1">
                <a:alpha val="2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椭圆 15"/>
          <p:cNvSpPr/>
          <p:nvPr/>
        </p:nvSpPr>
        <p:spPr>
          <a:xfrm>
            <a:off x="7469126" y="1369570"/>
            <a:ext cx="699312" cy="699312"/>
          </a:xfrm>
          <a:prstGeom prst="ellipse">
            <a:avLst/>
          </a:prstGeom>
          <a:solidFill>
            <a:srgbClr val="F0F0F2"/>
          </a:solidFill>
          <a:ln w="12700" cap="flat" cmpd="sng" algn="ctr">
            <a:gradFill>
              <a:gsLst>
                <a:gs pos="0">
                  <a:schemeClr val="accent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317500" algn="ctr" rotWithShape="0">
              <a:schemeClr val="accent1">
                <a:alpha val="2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椭圆 16"/>
          <p:cNvSpPr/>
          <p:nvPr/>
        </p:nvSpPr>
        <p:spPr>
          <a:xfrm>
            <a:off x="8031123" y="2278003"/>
            <a:ext cx="699312" cy="699312"/>
          </a:xfrm>
          <a:prstGeom prst="ellipse">
            <a:avLst/>
          </a:prstGeom>
          <a:solidFill>
            <a:srgbClr val="F0F0F2"/>
          </a:solidFill>
          <a:ln w="12700" cap="flat" cmpd="sng" algn="ctr">
            <a:gradFill>
              <a:gsLst>
                <a:gs pos="0">
                  <a:schemeClr val="accent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outerShdw blurRad="317500" algn="ctr" rotWithShape="0">
              <a:schemeClr val="accent1">
                <a:alpha val="2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0" name="组合 109"/>
          <p:cNvGrpSpPr/>
          <p:nvPr/>
        </p:nvGrpSpPr>
        <p:grpSpPr>
          <a:xfrm>
            <a:off x="7631805" y="1532232"/>
            <a:ext cx="373954" cy="373988"/>
            <a:chOff x="7631805" y="1532232"/>
            <a:chExt cx="373954" cy="373988"/>
          </a:xfrm>
        </p:grpSpPr>
        <p:sp>
          <p:nvSpPr>
            <p:cNvPr id="19" name="任意多边形: 形状 18"/>
            <p:cNvSpPr/>
            <p:nvPr/>
          </p:nvSpPr>
          <p:spPr>
            <a:xfrm>
              <a:off x="7776576" y="1677000"/>
              <a:ext cx="84449" cy="84449"/>
            </a:xfrm>
            <a:custGeom>
              <a:avLst/>
              <a:gdLst>
                <a:gd name="connsiteX0" fmla="*/ 107995 w 215990"/>
                <a:gd name="connsiteY0" fmla="*/ 215991 h 215990"/>
                <a:gd name="connsiteX1" fmla="*/ 215991 w 215990"/>
                <a:gd name="connsiteY1" fmla="*/ 107995 h 215990"/>
                <a:gd name="connsiteX2" fmla="*/ 107995 w 215990"/>
                <a:gd name="connsiteY2" fmla="*/ 0 h 215990"/>
                <a:gd name="connsiteX3" fmla="*/ 0 w 215990"/>
                <a:gd name="connsiteY3" fmla="*/ 107995 h 215990"/>
                <a:gd name="connsiteX4" fmla="*/ 107995 w 215990"/>
                <a:gd name="connsiteY4" fmla="*/ 215991 h 215990"/>
                <a:gd name="connsiteX5" fmla="*/ 107995 w 215990"/>
                <a:gd name="connsiteY5" fmla="*/ 30856 h 215990"/>
                <a:gd name="connsiteX6" fmla="*/ 185135 w 215990"/>
                <a:gd name="connsiteY6" fmla="*/ 107995 h 215990"/>
                <a:gd name="connsiteX7" fmla="*/ 107995 w 215990"/>
                <a:gd name="connsiteY7" fmla="*/ 185135 h 215990"/>
                <a:gd name="connsiteX8" fmla="*/ 30856 w 215990"/>
                <a:gd name="connsiteY8" fmla="*/ 107995 h 215990"/>
                <a:gd name="connsiteX9" fmla="*/ 107995 w 215990"/>
                <a:gd name="connsiteY9" fmla="*/ 30856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90" h="215990">
                  <a:moveTo>
                    <a:pt x="107995" y="215991"/>
                  </a:moveTo>
                  <a:cubicBezTo>
                    <a:pt x="167532" y="215991"/>
                    <a:pt x="215991" y="167547"/>
                    <a:pt x="215991" y="107995"/>
                  </a:cubicBezTo>
                  <a:cubicBezTo>
                    <a:pt x="215991" y="48444"/>
                    <a:pt x="167532" y="0"/>
                    <a:pt x="107995" y="0"/>
                  </a:cubicBezTo>
                  <a:cubicBezTo>
                    <a:pt x="48459" y="0"/>
                    <a:pt x="0" y="48444"/>
                    <a:pt x="0" y="107995"/>
                  </a:cubicBezTo>
                  <a:cubicBezTo>
                    <a:pt x="0" y="167547"/>
                    <a:pt x="48459" y="215991"/>
                    <a:pt x="107995" y="215991"/>
                  </a:cubicBezTo>
                  <a:close/>
                  <a:moveTo>
                    <a:pt x="107995" y="30856"/>
                  </a:moveTo>
                  <a:cubicBezTo>
                    <a:pt x="150530" y="30856"/>
                    <a:pt x="185135" y="65461"/>
                    <a:pt x="185135" y="107995"/>
                  </a:cubicBezTo>
                  <a:cubicBezTo>
                    <a:pt x="185135" y="150530"/>
                    <a:pt x="150530" y="185135"/>
                    <a:pt x="107995" y="185135"/>
                  </a:cubicBezTo>
                  <a:cubicBezTo>
                    <a:pt x="65461" y="185135"/>
                    <a:pt x="30856" y="150530"/>
                    <a:pt x="30856" y="107995"/>
                  </a:cubicBezTo>
                  <a:cubicBezTo>
                    <a:pt x="30856" y="65461"/>
                    <a:pt x="65461" y="30856"/>
                    <a:pt x="107995" y="30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7655907" y="1556357"/>
              <a:ext cx="74511" cy="36573"/>
            </a:xfrm>
            <a:custGeom>
              <a:avLst/>
              <a:gdLst>
                <a:gd name="connsiteX0" fmla="*/ 19740 w 190572"/>
                <a:gd name="connsiteY0" fmla="*/ 19655 h 93539"/>
                <a:gd name="connsiteX1" fmla="*/ 393 w 190572"/>
                <a:gd name="connsiteY1" fmla="*/ 93539 h 93539"/>
                <a:gd name="connsiteX2" fmla="*/ 31187 w 190572"/>
                <a:gd name="connsiteY2" fmla="*/ 91580 h 93539"/>
                <a:gd name="connsiteX3" fmla="*/ 41555 w 190572"/>
                <a:gd name="connsiteY3" fmla="*/ 41470 h 93539"/>
                <a:gd name="connsiteX4" fmla="*/ 80865 w 190572"/>
                <a:gd name="connsiteY4" fmla="*/ 30856 h 93539"/>
                <a:gd name="connsiteX5" fmla="*/ 179820 w 190572"/>
                <a:gd name="connsiteY5" fmla="*/ 52470 h 93539"/>
                <a:gd name="connsiteX6" fmla="*/ 190573 w 190572"/>
                <a:gd name="connsiteY6" fmla="*/ 23543 h 93539"/>
                <a:gd name="connsiteX7" fmla="*/ 80865 w 190572"/>
                <a:gd name="connsiteY7" fmla="*/ 0 h 93539"/>
                <a:gd name="connsiteX8" fmla="*/ 19740 w 190572"/>
                <a:gd name="connsiteY8" fmla="*/ 19655 h 9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72" h="93539">
                  <a:moveTo>
                    <a:pt x="19740" y="19655"/>
                  </a:moveTo>
                  <a:cubicBezTo>
                    <a:pt x="9418" y="29976"/>
                    <a:pt x="-2307" y="51174"/>
                    <a:pt x="393" y="93539"/>
                  </a:cubicBezTo>
                  <a:lnTo>
                    <a:pt x="31187" y="91580"/>
                  </a:lnTo>
                  <a:cubicBezTo>
                    <a:pt x="28981" y="56929"/>
                    <a:pt x="38577" y="44463"/>
                    <a:pt x="41555" y="41470"/>
                  </a:cubicBezTo>
                  <a:cubicBezTo>
                    <a:pt x="48389" y="34636"/>
                    <a:pt x="62367" y="30856"/>
                    <a:pt x="80865" y="30856"/>
                  </a:cubicBezTo>
                  <a:cubicBezTo>
                    <a:pt x="107540" y="30856"/>
                    <a:pt x="141759" y="38323"/>
                    <a:pt x="179820" y="52470"/>
                  </a:cubicBezTo>
                  <a:lnTo>
                    <a:pt x="190573" y="23543"/>
                  </a:lnTo>
                  <a:cubicBezTo>
                    <a:pt x="149103" y="8131"/>
                    <a:pt x="111181" y="0"/>
                    <a:pt x="80865" y="0"/>
                  </a:cubicBezTo>
                  <a:cubicBezTo>
                    <a:pt x="53342" y="15"/>
                    <a:pt x="32776" y="6619"/>
                    <a:pt x="19740" y="196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7725116" y="1857607"/>
              <a:ext cx="15665" cy="15683"/>
            </a:xfrm>
            <a:custGeom>
              <a:avLst/>
              <a:gdLst>
                <a:gd name="connsiteX0" fmla="*/ 0 w 40066"/>
                <a:gd name="connsiteY0" fmla="*/ 11154 h 40112"/>
                <a:gd name="connsiteX1" fmla="*/ 10661 w 40066"/>
                <a:gd name="connsiteY1" fmla="*/ 40113 h 40112"/>
                <a:gd name="connsiteX2" fmla="*/ 40066 w 40066"/>
                <a:gd name="connsiteY2" fmla="*/ 28341 h 40112"/>
                <a:gd name="connsiteX3" fmla="*/ 27863 w 40066"/>
                <a:gd name="connsiteY3" fmla="*/ 0 h 40112"/>
                <a:gd name="connsiteX4" fmla="*/ 0 w 40066"/>
                <a:gd name="connsiteY4" fmla="*/ 11154 h 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6" h="40112">
                  <a:moveTo>
                    <a:pt x="0" y="11154"/>
                  </a:moveTo>
                  <a:lnTo>
                    <a:pt x="10661" y="40113"/>
                  </a:lnTo>
                  <a:cubicBezTo>
                    <a:pt x="20087" y="36641"/>
                    <a:pt x="29899" y="32723"/>
                    <a:pt x="40066" y="28341"/>
                  </a:cubicBezTo>
                  <a:lnTo>
                    <a:pt x="27863" y="0"/>
                  </a:lnTo>
                  <a:cubicBezTo>
                    <a:pt x="18236" y="4150"/>
                    <a:pt x="8948" y="7868"/>
                    <a:pt x="0" y="111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7679103" y="1869533"/>
              <a:ext cx="13379" cy="12559"/>
            </a:xfrm>
            <a:custGeom>
              <a:avLst/>
              <a:gdLst>
                <a:gd name="connsiteX0" fmla="*/ 4906 w 34219"/>
                <a:gd name="connsiteY0" fmla="*/ 0 h 32120"/>
                <a:gd name="connsiteX1" fmla="*/ 0 w 34219"/>
                <a:gd name="connsiteY1" fmla="*/ 30470 h 32120"/>
                <a:gd name="connsiteX2" fmla="*/ 22185 w 34219"/>
                <a:gd name="connsiteY2" fmla="*/ 32121 h 32120"/>
                <a:gd name="connsiteX3" fmla="*/ 34219 w 34219"/>
                <a:gd name="connsiteY3" fmla="*/ 31720 h 32120"/>
                <a:gd name="connsiteX4" fmla="*/ 32229 w 34219"/>
                <a:gd name="connsiteY4" fmla="*/ 926 h 32120"/>
                <a:gd name="connsiteX5" fmla="*/ 4906 w 34219"/>
                <a:gd name="connsiteY5" fmla="*/ 0 h 32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19" h="32120">
                  <a:moveTo>
                    <a:pt x="4906" y="0"/>
                  </a:moveTo>
                  <a:lnTo>
                    <a:pt x="0" y="30470"/>
                  </a:lnTo>
                  <a:cubicBezTo>
                    <a:pt x="6804" y="31566"/>
                    <a:pt x="14286" y="32121"/>
                    <a:pt x="22185" y="32121"/>
                  </a:cubicBezTo>
                  <a:cubicBezTo>
                    <a:pt x="26027" y="32121"/>
                    <a:pt x="30038" y="31997"/>
                    <a:pt x="34219" y="31720"/>
                  </a:cubicBezTo>
                  <a:lnTo>
                    <a:pt x="32229" y="926"/>
                  </a:lnTo>
                  <a:cubicBezTo>
                    <a:pt x="21908" y="1605"/>
                    <a:pt x="12743" y="1265"/>
                    <a:pt x="490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7951344" y="1556448"/>
              <a:ext cx="30419" cy="61950"/>
            </a:xfrm>
            <a:custGeom>
              <a:avLst/>
              <a:gdLst>
                <a:gd name="connsiteX0" fmla="*/ 35145 w 77801"/>
                <a:gd name="connsiteY0" fmla="*/ 149651 h 158444"/>
                <a:gd name="connsiteX1" fmla="*/ 64735 w 77801"/>
                <a:gd name="connsiteY1" fmla="*/ 158445 h 158444"/>
                <a:gd name="connsiteX2" fmla="*/ 57901 w 77801"/>
                <a:gd name="connsiteY2" fmla="*/ 19424 h 158444"/>
                <a:gd name="connsiteX3" fmla="*/ 849 w 77801"/>
                <a:gd name="connsiteY3" fmla="*/ 0 h 158444"/>
                <a:gd name="connsiteX4" fmla="*/ 0 w 77801"/>
                <a:gd name="connsiteY4" fmla="*/ 30840 h 158444"/>
                <a:gd name="connsiteX5" fmla="*/ 36086 w 77801"/>
                <a:gd name="connsiteY5" fmla="*/ 41239 h 158444"/>
                <a:gd name="connsiteX6" fmla="*/ 35145 w 77801"/>
                <a:gd name="connsiteY6" fmla="*/ 149651 h 15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801" h="158444">
                  <a:moveTo>
                    <a:pt x="35145" y="149651"/>
                  </a:moveTo>
                  <a:lnTo>
                    <a:pt x="64735" y="158445"/>
                  </a:lnTo>
                  <a:cubicBezTo>
                    <a:pt x="84267" y="92737"/>
                    <a:pt x="81830" y="43368"/>
                    <a:pt x="57901" y="19424"/>
                  </a:cubicBezTo>
                  <a:cubicBezTo>
                    <a:pt x="45898" y="7421"/>
                    <a:pt x="26166" y="694"/>
                    <a:pt x="849" y="0"/>
                  </a:cubicBezTo>
                  <a:lnTo>
                    <a:pt x="0" y="30840"/>
                  </a:lnTo>
                  <a:cubicBezTo>
                    <a:pt x="16786" y="31303"/>
                    <a:pt x="29930" y="35098"/>
                    <a:pt x="36086" y="41239"/>
                  </a:cubicBezTo>
                  <a:cubicBezTo>
                    <a:pt x="47734" y="52918"/>
                    <a:pt x="53612" y="87523"/>
                    <a:pt x="35145" y="1496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7950783" y="1638370"/>
              <a:ext cx="16606" cy="17203"/>
            </a:xfrm>
            <a:custGeom>
              <a:avLst/>
              <a:gdLst>
                <a:gd name="connsiteX0" fmla="*/ 42473 w 42473"/>
                <a:gd name="connsiteY0" fmla="*/ 12466 h 44000"/>
                <a:gd name="connsiteX1" fmla="*/ 14240 w 42473"/>
                <a:gd name="connsiteY1" fmla="*/ 0 h 44000"/>
                <a:gd name="connsiteX2" fmla="*/ 0 w 42473"/>
                <a:gd name="connsiteY2" fmla="*/ 30192 h 44000"/>
                <a:gd name="connsiteX3" fmla="*/ 27600 w 42473"/>
                <a:gd name="connsiteY3" fmla="*/ 44000 h 44000"/>
                <a:gd name="connsiteX4" fmla="*/ 42473 w 42473"/>
                <a:gd name="connsiteY4" fmla="*/ 12466 h 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73" h="44000">
                  <a:moveTo>
                    <a:pt x="42473" y="12466"/>
                  </a:moveTo>
                  <a:lnTo>
                    <a:pt x="14240" y="0"/>
                  </a:lnTo>
                  <a:cubicBezTo>
                    <a:pt x="9936" y="9781"/>
                    <a:pt x="5184" y="19840"/>
                    <a:pt x="0" y="30192"/>
                  </a:cubicBezTo>
                  <a:lnTo>
                    <a:pt x="27600" y="44000"/>
                  </a:lnTo>
                  <a:cubicBezTo>
                    <a:pt x="33000" y="33201"/>
                    <a:pt x="37953" y="22679"/>
                    <a:pt x="42473" y="124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7852339" y="1834770"/>
              <a:ext cx="16576" cy="16582"/>
            </a:xfrm>
            <a:custGeom>
              <a:avLst/>
              <a:gdLst>
                <a:gd name="connsiteX0" fmla="*/ 0 w 42395"/>
                <a:gd name="connsiteY0" fmla="*/ 26089 h 42411"/>
                <a:gd name="connsiteX1" fmla="*/ 26783 w 42395"/>
                <a:gd name="connsiteY1" fmla="*/ 42411 h 42411"/>
                <a:gd name="connsiteX2" fmla="*/ 42396 w 42395"/>
                <a:gd name="connsiteY2" fmla="*/ 15783 h 42411"/>
                <a:gd name="connsiteX3" fmla="*/ 16477 w 42395"/>
                <a:gd name="connsiteY3" fmla="*/ 0 h 4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395" h="42411">
                  <a:moveTo>
                    <a:pt x="0" y="26089"/>
                  </a:moveTo>
                  <a:cubicBezTo>
                    <a:pt x="8964" y="31751"/>
                    <a:pt x="17896" y="37197"/>
                    <a:pt x="26783" y="42411"/>
                  </a:cubicBezTo>
                  <a:lnTo>
                    <a:pt x="42396" y="15783"/>
                  </a:lnTo>
                  <a:cubicBezTo>
                    <a:pt x="33772" y="10738"/>
                    <a:pt x="25147" y="5477"/>
                    <a:pt x="1647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7895625" y="1857149"/>
              <a:ext cx="15701" cy="15708"/>
            </a:xfrm>
            <a:custGeom>
              <a:avLst/>
              <a:gdLst>
                <a:gd name="connsiteX0" fmla="*/ 12358 w 40158"/>
                <a:gd name="connsiteY0" fmla="*/ 0 h 40174"/>
                <a:gd name="connsiteX1" fmla="*/ 0 w 40158"/>
                <a:gd name="connsiteY1" fmla="*/ 28279 h 40174"/>
                <a:gd name="connsiteX2" fmla="*/ 3996 w 40158"/>
                <a:gd name="connsiteY2" fmla="*/ 30007 h 40174"/>
                <a:gd name="connsiteX3" fmla="*/ 29375 w 40158"/>
                <a:gd name="connsiteY3" fmla="*/ 40174 h 40174"/>
                <a:gd name="connsiteX4" fmla="*/ 40159 w 40158"/>
                <a:gd name="connsiteY4" fmla="*/ 11262 h 40174"/>
                <a:gd name="connsiteX5" fmla="*/ 16107 w 40158"/>
                <a:gd name="connsiteY5" fmla="*/ 1620 h 4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58" h="40174">
                  <a:moveTo>
                    <a:pt x="12358" y="0"/>
                  </a:moveTo>
                  <a:lnTo>
                    <a:pt x="0" y="28279"/>
                  </a:lnTo>
                  <a:lnTo>
                    <a:pt x="3996" y="30007"/>
                  </a:lnTo>
                  <a:cubicBezTo>
                    <a:pt x="12605" y="33695"/>
                    <a:pt x="21075" y="37089"/>
                    <a:pt x="29375" y="40174"/>
                  </a:cubicBezTo>
                  <a:lnTo>
                    <a:pt x="40159" y="11262"/>
                  </a:lnTo>
                  <a:cubicBezTo>
                    <a:pt x="32321" y="8346"/>
                    <a:pt x="24299" y="5137"/>
                    <a:pt x="16107" y="16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7740383" y="1640807"/>
              <a:ext cx="156835" cy="156835"/>
            </a:xfrm>
            <a:custGeom>
              <a:avLst/>
              <a:gdLst>
                <a:gd name="connsiteX0" fmla="*/ 17511 w 401125"/>
                <a:gd name="connsiteY0" fmla="*/ 301137 h 401125"/>
                <a:gd name="connsiteX1" fmla="*/ 99988 w 401125"/>
                <a:gd name="connsiteY1" fmla="*/ 383630 h 401125"/>
                <a:gd name="connsiteX2" fmla="*/ 132942 w 401125"/>
                <a:gd name="connsiteY2" fmla="*/ 363867 h 401125"/>
                <a:gd name="connsiteX3" fmla="*/ 142230 w 401125"/>
                <a:gd name="connsiteY3" fmla="*/ 401126 h 401125"/>
                <a:gd name="connsiteX4" fmla="*/ 258896 w 401125"/>
                <a:gd name="connsiteY4" fmla="*/ 401126 h 401125"/>
                <a:gd name="connsiteX5" fmla="*/ 268199 w 401125"/>
                <a:gd name="connsiteY5" fmla="*/ 363852 h 401125"/>
                <a:gd name="connsiteX6" fmla="*/ 301153 w 401125"/>
                <a:gd name="connsiteY6" fmla="*/ 383615 h 401125"/>
                <a:gd name="connsiteX7" fmla="*/ 383630 w 401125"/>
                <a:gd name="connsiteY7" fmla="*/ 301122 h 401125"/>
                <a:gd name="connsiteX8" fmla="*/ 363883 w 401125"/>
                <a:gd name="connsiteY8" fmla="*/ 268183 h 401125"/>
                <a:gd name="connsiteX9" fmla="*/ 401126 w 401125"/>
                <a:gd name="connsiteY9" fmla="*/ 258896 h 401125"/>
                <a:gd name="connsiteX10" fmla="*/ 401126 w 401125"/>
                <a:gd name="connsiteY10" fmla="*/ 142230 h 401125"/>
                <a:gd name="connsiteX11" fmla="*/ 363852 w 401125"/>
                <a:gd name="connsiteY11" fmla="*/ 132927 h 401125"/>
                <a:gd name="connsiteX12" fmla="*/ 383615 w 401125"/>
                <a:gd name="connsiteY12" fmla="*/ 100004 h 401125"/>
                <a:gd name="connsiteX13" fmla="*/ 301137 w 401125"/>
                <a:gd name="connsiteY13" fmla="*/ 17511 h 401125"/>
                <a:gd name="connsiteX14" fmla="*/ 268183 w 401125"/>
                <a:gd name="connsiteY14" fmla="*/ 37274 h 401125"/>
                <a:gd name="connsiteX15" fmla="*/ 258896 w 401125"/>
                <a:gd name="connsiteY15" fmla="*/ 0 h 401125"/>
                <a:gd name="connsiteX16" fmla="*/ 142230 w 401125"/>
                <a:gd name="connsiteY16" fmla="*/ 0 h 401125"/>
                <a:gd name="connsiteX17" fmla="*/ 132927 w 401125"/>
                <a:gd name="connsiteY17" fmla="*/ 37274 h 401125"/>
                <a:gd name="connsiteX18" fmla="*/ 99973 w 401125"/>
                <a:gd name="connsiteY18" fmla="*/ 17511 h 401125"/>
                <a:gd name="connsiteX19" fmla="*/ 17495 w 401125"/>
                <a:gd name="connsiteY19" fmla="*/ 100004 h 401125"/>
                <a:gd name="connsiteX20" fmla="*/ 37258 w 401125"/>
                <a:gd name="connsiteY20" fmla="*/ 132927 h 401125"/>
                <a:gd name="connsiteX21" fmla="*/ 0 w 401125"/>
                <a:gd name="connsiteY21" fmla="*/ 142230 h 401125"/>
                <a:gd name="connsiteX22" fmla="*/ 0 w 401125"/>
                <a:gd name="connsiteY22" fmla="*/ 258896 h 401125"/>
                <a:gd name="connsiteX23" fmla="*/ 37258 w 401125"/>
                <a:gd name="connsiteY23" fmla="*/ 268199 h 401125"/>
                <a:gd name="connsiteX24" fmla="*/ 30856 w 401125"/>
                <a:gd name="connsiteY24" fmla="*/ 234797 h 401125"/>
                <a:gd name="connsiteX25" fmla="*/ 30856 w 401125"/>
                <a:gd name="connsiteY25" fmla="*/ 166328 h 401125"/>
                <a:gd name="connsiteX26" fmla="*/ 60925 w 401125"/>
                <a:gd name="connsiteY26" fmla="*/ 158815 h 401125"/>
                <a:gd name="connsiteX27" fmla="*/ 69179 w 401125"/>
                <a:gd name="connsiteY27" fmla="*/ 155683 h 401125"/>
                <a:gd name="connsiteX28" fmla="*/ 76337 w 401125"/>
                <a:gd name="connsiteY28" fmla="*/ 138064 h 401125"/>
                <a:gd name="connsiteX29" fmla="*/ 56343 w 401125"/>
                <a:gd name="connsiteY29" fmla="*/ 104771 h 401125"/>
                <a:gd name="connsiteX30" fmla="*/ 104771 w 401125"/>
                <a:gd name="connsiteY30" fmla="*/ 56358 h 401125"/>
                <a:gd name="connsiteX31" fmla="*/ 138080 w 401125"/>
                <a:gd name="connsiteY31" fmla="*/ 76353 h 401125"/>
                <a:gd name="connsiteX32" fmla="*/ 156902 w 401125"/>
                <a:gd name="connsiteY32" fmla="*/ 68592 h 401125"/>
                <a:gd name="connsiteX33" fmla="*/ 166328 w 401125"/>
                <a:gd name="connsiteY33" fmla="*/ 30856 h 401125"/>
                <a:gd name="connsiteX34" fmla="*/ 234797 w 401125"/>
                <a:gd name="connsiteY34" fmla="*/ 30856 h 401125"/>
                <a:gd name="connsiteX35" fmla="*/ 244224 w 401125"/>
                <a:gd name="connsiteY35" fmla="*/ 68592 h 401125"/>
                <a:gd name="connsiteX36" fmla="*/ 263046 w 401125"/>
                <a:gd name="connsiteY36" fmla="*/ 76353 h 401125"/>
                <a:gd name="connsiteX37" fmla="*/ 296355 w 401125"/>
                <a:gd name="connsiteY37" fmla="*/ 56358 h 401125"/>
                <a:gd name="connsiteX38" fmla="*/ 344783 w 401125"/>
                <a:gd name="connsiteY38" fmla="*/ 104771 h 401125"/>
                <a:gd name="connsiteX39" fmla="*/ 324788 w 401125"/>
                <a:gd name="connsiteY39" fmla="*/ 138064 h 401125"/>
                <a:gd name="connsiteX40" fmla="*/ 332441 w 401125"/>
                <a:gd name="connsiteY40" fmla="*/ 156886 h 401125"/>
                <a:gd name="connsiteX41" fmla="*/ 370270 w 401125"/>
                <a:gd name="connsiteY41" fmla="*/ 166328 h 401125"/>
                <a:gd name="connsiteX42" fmla="*/ 370270 w 401125"/>
                <a:gd name="connsiteY42" fmla="*/ 234797 h 401125"/>
                <a:gd name="connsiteX43" fmla="*/ 340201 w 401125"/>
                <a:gd name="connsiteY43" fmla="*/ 242311 h 401125"/>
                <a:gd name="connsiteX44" fmla="*/ 331962 w 401125"/>
                <a:gd name="connsiteY44" fmla="*/ 245427 h 401125"/>
                <a:gd name="connsiteX45" fmla="*/ 324788 w 401125"/>
                <a:gd name="connsiteY45" fmla="*/ 263046 h 401125"/>
                <a:gd name="connsiteX46" fmla="*/ 344783 w 401125"/>
                <a:gd name="connsiteY46" fmla="*/ 296370 h 401125"/>
                <a:gd name="connsiteX47" fmla="*/ 296355 w 401125"/>
                <a:gd name="connsiteY47" fmla="*/ 344783 h 401125"/>
                <a:gd name="connsiteX48" fmla="*/ 263046 w 401125"/>
                <a:gd name="connsiteY48" fmla="*/ 324788 h 401125"/>
                <a:gd name="connsiteX49" fmla="*/ 244224 w 401125"/>
                <a:gd name="connsiteY49" fmla="*/ 332549 h 401125"/>
                <a:gd name="connsiteX50" fmla="*/ 234797 w 401125"/>
                <a:gd name="connsiteY50" fmla="*/ 370270 h 401125"/>
                <a:gd name="connsiteX51" fmla="*/ 166328 w 401125"/>
                <a:gd name="connsiteY51" fmla="*/ 370270 h 401125"/>
                <a:gd name="connsiteX52" fmla="*/ 156902 w 401125"/>
                <a:gd name="connsiteY52" fmla="*/ 332533 h 401125"/>
                <a:gd name="connsiteX53" fmla="*/ 138080 w 401125"/>
                <a:gd name="connsiteY53" fmla="*/ 324773 h 401125"/>
                <a:gd name="connsiteX54" fmla="*/ 104771 w 401125"/>
                <a:gd name="connsiteY54" fmla="*/ 344767 h 401125"/>
                <a:gd name="connsiteX55" fmla="*/ 56343 w 401125"/>
                <a:gd name="connsiteY55" fmla="*/ 296355 h 401125"/>
                <a:gd name="connsiteX56" fmla="*/ 76337 w 401125"/>
                <a:gd name="connsiteY56" fmla="*/ 263030 h 401125"/>
                <a:gd name="connsiteX57" fmla="*/ 68685 w 401125"/>
                <a:gd name="connsiteY57" fmla="*/ 244239 h 40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1125" h="401125">
                  <a:moveTo>
                    <a:pt x="17511" y="301137"/>
                  </a:moveTo>
                  <a:lnTo>
                    <a:pt x="99988" y="383630"/>
                  </a:lnTo>
                  <a:lnTo>
                    <a:pt x="132942" y="363867"/>
                  </a:lnTo>
                  <a:lnTo>
                    <a:pt x="142230" y="401126"/>
                  </a:lnTo>
                  <a:lnTo>
                    <a:pt x="258896" y="401126"/>
                  </a:lnTo>
                  <a:lnTo>
                    <a:pt x="268199" y="363852"/>
                  </a:lnTo>
                  <a:lnTo>
                    <a:pt x="301153" y="383615"/>
                  </a:lnTo>
                  <a:lnTo>
                    <a:pt x="383630" y="301122"/>
                  </a:lnTo>
                  <a:lnTo>
                    <a:pt x="363883" y="268183"/>
                  </a:lnTo>
                  <a:lnTo>
                    <a:pt x="401126" y="258896"/>
                  </a:lnTo>
                  <a:lnTo>
                    <a:pt x="401126" y="142230"/>
                  </a:lnTo>
                  <a:lnTo>
                    <a:pt x="363852" y="132927"/>
                  </a:lnTo>
                  <a:lnTo>
                    <a:pt x="383615" y="100004"/>
                  </a:lnTo>
                  <a:lnTo>
                    <a:pt x="301137" y="17511"/>
                  </a:lnTo>
                  <a:lnTo>
                    <a:pt x="268183" y="37274"/>
                  </a:lnTo>
                  <a:lnTo>
                    <a:pt x="258896" y="0"/>
                  </a:lnTo>
                  <a:lnTo>
                    <a:pt x="142230" y="0"/>
                  </a:lnTo>
                  <a:lnTo>
                    <a:pt x="132927" y="37274"/>
                  </a:lnTo>
                  <a:lnTo>
                    <a:pt x="99973" y="17511"/>
                  </a:lnTo>
                  <a:lnTo>
                    <a:pt x="17495" y="100004"/>
                  </a:lnTo>
                  <a:lnTo>
                    <a:pt x="37258" y="132927"/>
                  </a:lnTo>
                  <a:lnTo>
                    <a:pt x="0" y="142230"/>
                  </a:lnTo>
                  <a:lnTo>
                    <a:pt x="0" y="258896"/>
                  </a:lnTo>
                  <a:lnTo>
                    <a:pt x="37258" y="268199"/>
                  </a:lnTo>
                  <a:close/>
                  <a:moveTo>
                    <a:pt x="30856" y="234797"/>
                  </a:moveTo>
                  <a:lnTo>
                    <a:pt x="30856" y="166328"/>
                  </a:lnTo>
                  <a:lnTo>
                    <a:pt x="60925" y="158815"/>
                  </a:lnTo>
                  <a:lnTo>
                    <a:pt x="69179" y="155683"/>
                  </a:lnTo>
                  <a:lnTo>
                    <a:pt x="76337" y="138064"/>
                  </a:lnTo>
                  <a:lnTo>
                    <a:pt x="56343" y="104771"/>
                  </a:lnTo>
                  <a:lnTo>
                    <a:pt x="104771" y="56358"/>
                  </a:lnTo>
                  <a:lnTo>
                    <a:pt x="138080" y="76353"/>
                  </a:lnTo>
                  <a:lnTo>
                    <a:pt x="156902" y="68592"/>
                  </a:lnTo>
                  <a:lnTo>
                    <a:pt x="166328" y="30856"/>
                  </a:lnTo>
                  <a:lnTo>
                    <a:pt x="234797" y="30856"/>
                  </a:lnTo>
                  <a:lnTo>
                    <a:pt x="244224" y="68592"/>
                  </a:lnTo>
                  <a:lnTo>
                    <a:pt x="263046" y="76353"/>
                  </a:lnTo>
                  <a:lnTo>
                    <a:pt x="296355" y="56358"/>
                  </a:lnTo>
                  <a:lnTo>
                    <a:pt x="344783" y="104771"/>
                  </a:lnTo>
                  <a:lnTo>
                    <a:pt x="324788" y="138064"/>
                  </a:lnTo>
                  <a:lnTo>
                    <a:pt x="332441" y="156886"/>
                  </a:lnTo>
                  <a:lnTo>
                    <a:pt x="370270" y="166328"/>
                  </a:lnTo>
                  <a:lnTo>
                    <a:pt x="370270" y="234797"/>
                  </a:lnTo>
                  <a:lnTo>
                    <a:pt x="340201" y="242311"/>
                  </a:lnTo>
                  <a:lnTo>
                    <a:pt x="331962" y="245427"/>
                  </a:lnTo>
                  <a:lnTo>
                    <a:pt x="324788" y="263046"/>
                  </a:lnTo>
                  <a:lnTo>
                    <a:pt x="344783" y="296370"/>
                  </a:lnTo>
                  <a:lnTo>
                    <a:pt x="296355" y="344783"/>
                  </a:lnTo>
                  <a:lnTo>
                    <a:pt x="263046" y="324788"/>
                  </a:lnTo>
                  <a:lnTo>
                    <a:pt x="244224" y="332549"/>
                  </a:lnTo>
                  <a:lnTo>
                    <a:pt x="234797" y="370270"/>
                  </a:lnTo>
                  <a:lnTo>
                    <a:pt x="166328" y="370270"/>
                  </a:lnTo>
                  <a:lnTo>
                    <a:pt x="156902" y="332533"/>
                  </a:lnTo>
                  <a:lnTo>
                    <a:pt x="138080" y="324773"/>
                  </a:lnTo>
                  <a:lnTo>
                    <a:pt x="104771" y="344767"/>
                  </a:lnTo>
                  <a:lnTo>
                    <a:pt x="56343" y="296355"/>
                  </a:lnTo>
                  <a:lnTo>
                    <a:pt x="76337" y="263030"/>
                  </a:lnTo>
                  <a:lnTo>
                    <a:pt x="68685" y="244239"/>
                  </a:ln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7734146" y="1568886"/>
              <a:ext cx="18253" cy="17022"/>
            </a:xfrm>
            <a:custGeom>
              <a:avLst/>
              <a:gdLst>
                <a:gd name="connsiteX0" fmla="*/ 16060 w 46684"/>
                <a:gd name="connsiteY0" fmla="*/ 1759 h 43537"/>
                <a:gd name="connsiteX1" fmla="*/ 11926 w 46684"/>
                <a:gd name="connsiteY1" fmla="*/ 0 h 43537"/>
                <a:gd name="connsiteX2" fmla="*/ 0 w 46684"/>
                <a:gd name="connsiteY2" fmla="*/ 28464 h 43537"/>
                <a:gd name="connsiteX3" fmla="*/ 3872 w 46684"/>
                <a:gd name="connsiteY3" fmla="*/ 30100 h 43537"/>
                <a:gd name="connsiteX4" fmla="*/ 33185 w 46684"/>
                <a:gd name="connsiteY4" fmla="*/ 43538 h 43537"/>
                <a:gd name="connsiteX5" fmla="*/ 46685 w 46684"/>
                <a:gd name="connsiteY5" fmla="*/ 15783 h 43537"/>
                <a:gd name="connsiteX6" fmla="*/ 16060 w 46684"/>
                <a:gd name="connsiteY6" fmla="*/ 1759 h 4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84" h="43537">
                  <a:moveTo>
                    <a:pt x="16060" y="1759"/>
                  </a:moveTo>
                  <a:lnTo>
                    <a:pt x="11926" y="0"/>
                  </a:lnTo>
                  <a:lnTo>
                    <a:pt x="0" y="28464"/>
                  </a:lnTo>
                  <a:lnTo>
                    <a:pt x="3872" y="30100"/>
                  </a:lnTo>
                  <a:cubicBezTo>
                    <a:pt x="13546" y="34250"/>
                    <a:pt x="23327" y="38739"/>
                    <a:pt x="33185" y="43538"/>
                  </a:cubicBezTo>
                  <a:lnTo>
                    <a:pt x="46685" y="15783"/>
                  </a:lnTo>
                  <a:cubicBezTo>
                    <a:pt x="36364" y="10769"/>
                    <a:pt x="26135" y="6079"/>
                    <a:pt x="16060" y="1759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702870" y="1865630"/>
              <a:ext cx="14573" cy="14598"/>
            </a:xfrm>
            <a:custGeom>
              <a:avLst/>
              <a:gdLst>
                <a:gd name="connsiteX0" fmla="*/ 0 w 37273"/>
                <a:gd name="connsiteY0" fmla="*/ 7051 h 37335"/>
                <a:gd name="connsiteX1" fmla="*/ 5971 w 37273"/>
                <a:gd name="connsiteY1" fmla="*/ 37336 h 37335"/>
                <a:gd name="connsiteX2" fmla="*/ 37274 w 37273"/>
                <a:gd name="connsiteY2" fmla="*/ 29622 h 37335"/>
                <a:gd name="connsiteX3" fmla="*/ 28603 w 37273"/>
                <a:gd name="connsiteY3" fmla="*/ 0 h 37335"/>
                <a:gd name="connsiteX4" fmla="*/ 0 w 37273"/>
                <a:gd name="connsiteY4" fmla="*/ 7051 h 37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73" h="37335">
                  <a:moveTo>
                    <a:pt x="0" y="7051"/>
                  </a:moveTo>
                  <a:lnTo>
                    <a:pt x="5971" y="37336"/>
                  </a:lnTo>
                  <a:cubicBezTo>
                    <a:pt x="15983" y="35361"/>
                    <a:pt x="26521" y="32769"/>
                    <a:pt x="37274" y="29622"/>
                  </a:cubicBezTo>
                  <a:lnTo>
                    <a:pt x="28603" y="0"/>
                  </a:lnTo>
                  <a:cubicBezTo>
                    <a:pt x="18745" y="2885"/>
                    <a:pt x="9118" y="5261"/>
                    <a:pt x="0" y="705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7958854" y="1620775"/>
              <a:ext cx="15822" cy="16287"/>
            </a:xfrm>
            <a:custGeom>
              <a:avLst/>
              <a:gdLst>
                <a:gd name="connsiteX0" fmla="*/ 0 w 40467"/>
                <a:gd name="connsiteY0" fmla="*/ 29961 h 41655"/>
                <a:gd name="connsiteX1" fmla="*/ 28573 w 40467"/>
                <a:gd name="connsiteY1" fmla="*/ 41655 h 41655"/>
                <a:gd name="connsiteX2" fmla="*/ 40467 w 40467"/>
                <a:gd name="connsiteY2" fmla="*/ 9889 h 41655"/>
                <a:gd name="connsiteX3" fmla="*/ 11232 w 40467"/>
                <a:gd name="connsiteY3" fmla="*/ 0 h 41655"/>
                <a:gd name="connsiteX4" fmla="*/ 0 w 40467"/>
                <a:gd name="connsiteY4" fmla="*/ 29961 h 4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7" h="41655">
                  <a:moveTo>
                    <a:pt x="0" y="29961"/>
                  </a:moveTo>
                  <a:lnTo>
                    <a:pt x="28573" y="41655"/>
                  </a:lnTo>
                  <a:cubicBezTo>
                    <a:pt x="32969" y="30902"/>
                    <a:pt x="36981" y="20211"/>
                    <a:pt x="40467" y="9889"/>
                  </a:cubicBezTo>
                  <a:lnTo>
                    <a:pt x="11232" y="0"/>
                  </a:lnTo>
                  <a:cubicBezTo>
                    <a:pt x="7930" y="9735"/>
                    <a:pt x="4166" y="19809"/>
                    <a:pt x="0" y="2996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7873506" y="1846762"/>
              <a:ext cx="16256" cy="16250"/>
            </a:xfrm>
            <a:custGeom>
              <a:avLst/>
              <a:gdLst>
                <a:gd name="connsiteX0" fmla="*/ 0 w 41578"/>
                <a:gd name="connsiteY0" fmla="*/ 27138 h 41562"/>
                <a:gd name="connsiteX1" fmla="*/ 27955 w 41578"/>
                <a:gd name="connsiteY1" fmla="*/ 41563 h 41562"/>
                <a:gd name="connsiteX2" fmla="*/ 41578 w 41578"/>
                <a:gd name="connsiteY2" fmla="*/ 13870 h 41562"/>
                <a:gd name="connsiteX3" fmla="*/ 14687 w 41578"/>
                <a:gd name="connsiteY3" fmla="*/ 0 h 4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78" h="41562">
                  <a:moveTo>
                    <a:pt x="0" y="27138"/>
                  </a:moveTo>
                  <a:cubicBezTo>
                    <a:pt x="9380" y="32213"/>
                    <a:pt x="18714" y="37012"/>
                    <a:pt x="27955" y="41563"/>
                  </a:cubicBezTo>
                  <a:lnTo>
                    <a:pt x="41578" y="13870"/>
                  </a:lnTo>
                  <a:cubicBezTo>
                    <a:pt x="32676" y="9488"/>
                    <a:pt x="23713" y="4875"/>
                    <a:pt x="14687" y="0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631805" y="1532232"/>
              <a:ext cx="373954" cy="373988"/>
            </a:xfrm>
            <a:custGeom>
              <a:avLst/>
              <a:gdLst>
                <a:gd name="connsiteX0" fmla="*/ 920938 w 956436"/>
                <a:gd name="connsiteY0" fmla="*/ 662436 h 956522"/>
                <a:gd name="connsiteX1" fmla="*/ 941102 w 956436"/>
                <a:gd name="connsiteY1" fmla="*/ 617108 h 956522"/>
                <a:gd name="connsiteX2" fmla="*/ 879391 w 956436"/>
                <a:gd name="connsiteY2" fmla="*/ 555397 h 956522"/>
                <a:gd name="connsiteX3" fmla="*/ 867311 w 956436"/>
                <a:gd name="connsiteY3" fmla="*/ 556616 h 956522"/>
                <a:gd name="connsiteX4" fmla="*/ 836995 w 956436"/>
                <a:gd name="connsiteY4" fmla="*/ 508511 h 956522"/>
                <a:gd name="connsiteX5" fmla="*/ 848535 w 956436"/>
                <a:gd name="connsiteY5" fmla="*/ 478257 h 956522"/>
                <a:gd name="connsiteX6" fmla="*/ 837010 w 956436"/>
                <a:gd name="connsiteY6" fmla="*/ 448019 h 956522"/>
                <a:gd name="connsiteX7" fmla="*/ 918794 w 956436"/>
                <a:gd name="connsiteY7" fmla="*/ 37729 h 956522"/>
                <a:gd name="connsiteX8" fmla="*/ 630569 w 956436"/>
                <a:gd name="connsiteY8" fmla="*/ 49763 h 956522"/>
                <a:gd name="connsiteX9" fmla="*/ 586260 w 956436"/>
                <a:gd name="connsiteY9" fmla="*/ 30848 h 956522"/>
                <a:gd name="connsiteX10" fmla="*/ 524549 w 956436"/>
                <a:gd name="connsiteY10" fmla="*/ 92560 h 956522"/>
                <a:gd name="connsiteX11" fmla="*/ 526647 w 956436"/>
                <a:gd name="connsiteY11" fmla="*/ 107694 h 956522"/>
                <a:gd name="connsiteX12" fmla="*/ 478389 w 956436"/>
                <a:gd name="connsiteY12" fmla="*/ 140139 h 956522"/>
                <a:gd name="connsiteX13" fmla="*/ 302063 w 956436"/>
                <a:gd name="connsiteY13" fmla="*/ 38793 h 956522"/>
                <a:gd name="connsiteX14" fmla="*/ 37737 w 956436"/>
                <a:gd name="connsiteY14" fmla="*/ 37729 h 956522"/>
                <a:gd name="connsiteX15" fmla="*/ 29652 w 956436"/>
                <a:gd name="connsiteY15" fmla="*/ 279083 h 956522"/>
                <a:gd name="connsiteX16" fmla="*/ 0 w 956436"/>
                <a:gd name="connsiteY16" fmla="*/ 339406 h 956522"/>
                <a:gd name="connsiteX17" fmla="*/ 77140 w 956436"/>
                <a:gd name="connsiteY17" fmla="*/ 416546 h 956522"/>
                <a:gd name="connsiteX18" fmla="*/ 97458 w 956436"/>
                <a:gd name="connsiteY18" fmla="*/ 413491 h 956522"/>
                <a:gd name="connsiteX19" fmla="*/ 140178 w 956436"/>
                <a:gd name="connsiteY19" fmla="*/ 478088 h 956522"/>
                <a:gd name="connsiteX20" fmla="*/ 38786 w 956436"/>
                <a:gd name="connsiteY20" fmla="*/ 654459 h 956522"/>
                <a:gd name="connsiteX21" fmla="*/ 37752 w 956436"/>
                <a:gd name="connsiteY21" fmla="*/ 918786 h 956522"/>
                <a:gd name="connsiteX22" fmla="*/ 143017 w 956436"/>
                <a:gd name="connsiteY22" fmla="*/ 956322 h 956522"/>
                <a:gd name="connsiteX23" fmla="*/ 337007 w 956436"/>
                <a:gd name="connsiteY23" fmla="*/ 901429 h 956522"/>
                <a:gd name="connsiteX24" fmla="*/ 385698 w 956436"/>
                <a:gd name="connsiteY24" fmla="*/ 925667 h 956522"/>
                <a:gd name="connsiteX25" fmla="*/ 447409 w 956436"/>
                <a:gd name="connsiteY25" fmla="*/ 863955 h 956522"/>
                <a:gd name="connsiteX26" fmla="*/ 442735 w 956436"/>
                <a:gd name="connsiteY26" fmla="*/ 840551 h 956522"/>
                <a:gd name="connsiteX27" fmla="*/ 478095 w 956436"/>
                <a:gd name="connsiteY27" fmla="*/ 816360 h 956522"/>
                <a:gd name="connsiteX28" fmla="*/ 654467 w 956436"/>
                <a:gd name="connsiteY28" fmla="*/ 917737 h 956522"/>
                <a:gd name="connsiteX29" fmla="*/ 813483 w 956436"/>
                <a:gd name="connsiteY29" fmla="*/ 956522 h 956522"/>
                <a:gd name="connsiteX30" fmla="*/ 918794 w 956436"/>
                <a:gd name="connsiteY30" fmla="*/ 918786 h 956522"/>
                <a:gd name="connsiteX31" fmla="*/ 920938 w 956436"/>
                <a:gd name="connsiteY31" fmla="*/ 662436 h 956522"/>
                <a:gd name="connsiteX32" fmla="*/ 910247 w 956436"/>
                <a:gd name="connsiteY32" fmla="*/ 617108 h 956522"/>
                <a:gd name="connsiteX33" fmla="*/ 879391 w 956436"/>
                <a:gd name="connsiteY33" fmla="*/ 647964 h 956522"/>
                <a:gd name="connsiteX34" fmla="*/ 848535 w 956436"/>
                <a:gd name="connsiteY34" fmla="*/ 617108 h 956522"/>
                <a:gd name="connsiteX35" fmla="*/ 879391 w 956436"/>
                <a:gd name="connsiteY35" fmla="*/ 586253 h 956522"/>
                <a:gd name="connsiteX36" fmla="*/ 910247 w 956436"/>
                <a:gd name="connsiteY36" fmla="*/ 617108 h 956522"/>
                <a:gd name="connsiteX37" fmla="*/ 215991 w 956436"/>
                <a:gd name="connsiteY37" fmla="*/ 539969 h 956522"/>
                <a:gd name="connsiteX38" fmla="*/ 231419 w 956436"/>
                <a:gd name="connsiteY38" fmla="*/ 555397 h 956522"/>
                <a:gd name="connsiteX39" fmla="*/ 215991 w 956436"/>
                <a:gd name="connsiteY39" fmla="*/ 570825 h 956522"/>
                <a:gd name="connsiteX40" fmla="*/ 200563 w 956436"/>
                <a:gd name="connsiteY40" fmla="*/ 555397 h 956522"/>
                <a:gd name="connsiteX41" fmla="*/ 215991 w 956436"/>
                <a:gd name="connsiteY41" fmla="*/ 539969 h 956522"/>
                <a:gd name="connsiteX42" fmla="*/ 215991 w 956436"/>
                <a:gd name="connsiteY42" fmla="*/ 509113 h 956522"/>
                <a:gd name="connsiteX43" fmla="*/ 203448 w 956436"/>
                <a:gd name="connsiteY43" fmla="*/ 511057 h 956522"/>
                <a:gd name="connsiteX44" fmla="*/ 178300 w 956436"/>
                <a:gd name="connsiteY44" fmla="*/ 478088 h 956522"/>
                <a:gd name="connsiteX45" fmla="*/ 317337 w 956436"/>
                <a:gd name="connsiteY45" fmla="*/ 317329 h 956522"/>
                <a:gd name="connsiteX46" fmla="*/ 478466 w 956436"/>
                <a:gd name="connsiteY46" fmla="*/ 178308 h 956522"/>
                <a:gd name="connsiteX47" fmla="*/ 639209 w 956436"/>
                <a:gd name="connsiteY47" fmla="*/ 317329 h 956522"/>
                <a:gd name="connsiteX48" fmla="*/ 761660 w 956436"/>
                <a:gd name="connsiteY48" fmla="*/ 456504 h 956522"/>
                <a:gd name="connsiteX49" fmla="*/ 755967 w 956436"/>
                <a:gd name="connsiteY49" fmla="*/ 478257 h 956522"/>
                <a:gd name="connsiteX50" fmla="*/ 761660 w 956436"/>
                <a:gd name="connsiteY50" fmla="*/ 500026 h 956522"/>
                <a:gd name="connsiteX51" fmla="*/ 639209 w 956436"/>
                <a:gd name="connsiteY51" fmla="*/ 639201 h 956522"/>
                <a:gd name="connsiteX52" fmla="*/ 478142 w 956436"/>
                <a:gd name="connsiteY52" fmla="*/ 778268 h 956522"/>
                <a:gd name="connsiteX53" fmla="*/ 317337 w 956436"/>
                <a:gd name="connsiteY53" fmla="*/ 639201 h 956522"/>
                <a:gd name="connsiteX54" fmla="*/ 257492 w 956436"/>
                <a:gd name="connsiteY54" fmla="*/ 575515 h 956522"/>
                <a:gd name="connsiteX55" fmla="*/ 262274 w 956436"/>
                <a:gd name="connsiteY55" fmla="*/ 555397 h 956522"/>
                <a:gd name="connsiteX56" fmla="*/ 215991 w 956436"/>
                <a:gd name="connsiteY56" fmla="*/ 509113 h 956522"/>
                <a:gd name="connsiteX57" fmla="*/ 786823 w 956436"/>
                <a:gd name="connsiteY57" fmla="*/ 478257 h 956522"/>
                <a:gd name="connsiteX58" fmla="*/ 802251 w 956436"/>
                <a:gd name="connsiteY58" fmla="*/ 462829 h 956522"/>
                <a:gd name="connsiteX59" fmla="*/ 817679 w 956436"/>
                <a:gd name="connsiteY59" fmla="*/ 478257 h 956522"/>
                <a:gd name="connsiteX60" fmla="*/ 802251 w 956436"/>
                <a:gd name="connsiteY60" fmla="*/ 493685 h 956522"/>
                <a:gd name="connsiteX61" fmla="*/ 786823 w 956436"/>
                <a:gd name="connsiteY61" fmla="*/ 478257 h 956522"/>
                <a:gd name="connsiteX62" fmla="*/ 586260 w 956436"/>
                <a:gd name="connsiteY62" fmla="*/ 61704 h 956522"/>
                <a:gd name="connsiteX63" fmla="*/ 617116 w 956436"/>
                <a:gd name="connsiteY63" fmla="*/ 92560 h 956522"/>
                <a:gd name="connsiteX64" fmla="*/ 586260 w 956436"/>
                <a:gd name="connsiteY64" fmla="*/ 123415 h 956522"/>
                <a:gd name="connsiteX65" fmla="*/ 555405 w 956436"/>
                <a:gd name="connsiteY65" fmla="*/ 92560 h 956522"/>
                <a:gd name="connsiteX66" fmla="*/ 586260 w 956436"/>
                <a:gd name="connsiteY66" fmla="*/ 61704 h 956522"/>
                <a:gd name="connsiteX67" fmla="*/ 541520 w 956436"/>
                <a:gd name="connsiteY67" fmla="*/ 134817 h 956522"/>
                <a:gd name="connsiteX68" fmla="*/ 586260 w 956436"/>
                <a:gd name="connsiteY68" fmla="*/ 154271 h 956522"/>
                <a:gd name="connsiteX69" fmla="*/ 647972 w 956436"/>
                <a:gd name="connsiteY69" fmla="*/ 92560 h 956522"/>
                <a:gd name="connsiteX70" fmla="*/ 645658 w 956436"/>
                <a:gd name="connsiteY70" fmla="*/ 76731 h 956522"/>
                <a:gd name="connsiteX71" fmla="*/ 896978 w 956436"/>
                <a:gd name="connsiteY71" fmla="*/ 59544 h 956522"/>
                <a:gd name="connsiteX72" fmla="*/ 810119 w 956436"/>
                <a:gd name="connsiteY72" fmla="*/ 432760 h 956522"/>
                <a:gd name="connsiteX73" fmla="*/ 802251 w 956436"/>
                <a:gd name="connsiteY73" fmla="*/ 431974 h 956522"/>
                <a:gd name="connsiteX74" fmla="*/ 784447 w 956436"/>
                <a:gd name="connsiteY74" fmla="*/ 435553 h 956522"/>
                <a:gd name="connsiteX75" fmla="*/ 661024 w 956436"/>
                <a:gd name="connsiteY75" fmla="*/ 295498 h 956522"/>
                <a:gd name="connsiteX76" fmla="*/ 504801 w 956436"/>
                <a:gd name="connsiteY76" fmla="*/ 159378 h 956522"/>
                <a:gd name="connsiteX77" fmla="*/ 541520 w 956436"/>
                <a:gd name="connsiteY77" fmla="*/ 134817 h 956522"/>
                <a:gd name="connsiteX78" fmla="*/ 30856 w 956436"/>
                <a:gd name="connsiteY78" fmla="*/ 339406 h 956522"/>
                <a:gd name="connsiteX79" fmla="*/ 77140 w 956436"/>
                <a:gd name="connsiteY79" fmla="*/ 293122 h 956522"/>
                <a:gd name="connsiteX80" fmla="*/ 123423 w 956436"/>
                <a:gd name="connsiteY80" fmla="*/ 339406 h 956522"/>
                <a:gd name="connsiteX81" fmla="*/ 77140 w 956436"/>
                <a:gd name="connsiteY81" fmla="*/ 385690 h 956522"/>
                <a:gd name="connsiteX82" fmla="*/ 30856 w 956436"/>
                <a:gd name="connsiteY82" fmla="*/ 339406 h 956522"/>
                <a:gd name="connsiteX83" fmla="*/ 125028 w 956436"/>
                <a:gd name="connsiteY83" fmla="*/ 399405 h 956522"/>
                <a:gd name="connsiteX84" fmla="*/ 154279 w 956436"/>
                <a:gd name="connsiteY84" fmla="*/ 339406 h 956522"/>
                <a:gd name="connsiteX85" fmla="*/ 77140 w 956436"/>
                <a:gd name="connsiteY85" fmla="*/ 262267 h 956522"/>
                <a:gd name="connsiteX86" fmla="*/ 57315 w 956436"/>
                <a:gd name="connsiteY86" fmla="*/ 265167 h 956522"/>
                <a:gd name="connsiteX87" fmla="*/ 59552 w 956436"/>
                <a:gd name="connsiteY87" fmla="*/ 59544 h 956522"/>
                <a:gd name="connsiteX88" fmla="*/ 289921 w 956436"/>
                <a:gd name="connsiteY88" fmla="*/ 67134 h 956522"/>
                <a:gd name="connsiteX89" fmla="*/ 452115 w 956436"/>
                <a:gd name="connsiteY89" fmla="*/ 159378 h 956522"/>
                <a:gd name="connsiteX90" fmla="*/ 295506 w 956436"/>
                <a:gd name="connsiteY90" fmla="*/ 295498 h 956522"/>
                <a:gd name="connsiteX91" fmla="*/ 159324 w 956436"/>
                <a:gd name="connsiteY91" fmla="*/ 451814 h 956522"/>
                <a:gd name="connsiteX92" fmla="*/ 125028 w 956436"/>
                <a:gd name="connsiteY92" fmla="*/ 399405 h 956522"/>
                <a:gd name="connsiteX93" fmla="*/ 385698 w 956436"/>
                <a:gd name="connsiteY93" fmla="*/ 894811 h 956522"/>
                <a:gd name="connsiteX94" fmla="*/ 354842 w 956436"/>
                <a:gd name="connsiteY94" fmla="*/ 863955 h 956522"/>
                <a:gd name="connsiteX95" fmla="*/ 385698 w 956436"/>
                <a:gd name="connsiteY95" fmla="*/ 833099 h 956522"/>
                <a:gd name="connsiteX96" fmla="*/ 416553 w 956436"/>
                <a:gd name="connsiteY96" fmla="*/ 863955 h 956522"/>
                <a:gd name="connsiteX97" fmla="*/ 385698 w 956436"/>
                <a:gd name="connsiteY97" fmla="*/ 894811 h 956522"/>
                <a:gd name="connsiteX98" fmla="*/ 424005 w 956436"/>
                <a:gd name="connsiteY98" fmla="*/ 815959 h 956522"/>
                <a:gd name="connsiteX99" fmla="*/ 385698 w 956436"/>
                <a:gd name="connsiteY99" fmla="*/ 802243 h 956522"/>
                <a:gd name="connsiteX100" fmla="*/ 323986 w 956436"/>
                <a:gd name="connsiteY100" fmla="*/ 863955 h 956522"/>
                <a:gd name="connsiteX101" fmla="*/ 324896 w 956436"/>
                <a:gd name="connsiteY101" fmla="*/ 873027 h 956522"/>
                <a:gd name="connsiteX102" fmla="*/ 59552 w 956436"/>
                <a:gd name="connsiteY102" fmla="*/ 896971 h 956522"/>
                <a:gd name="connsiteX103" fmla="*/ 67127 w 956436"/>
                <a:gd name="connsiteY103" fmla="*/ 666617 h 956522"/>
                <a:gd name="connsiteX104" fmla="*/ 159324 w 956436"/>
                <a:gd name="connsiteY104" fmla="*/ 504500 h 956522"/>
                <a:gd name="connsiteX105" fmla="*/ 178192 w 956436"/>
                <a:gd name="connsiteY105" fmla="*/ 528861 h 956522"/>
                <a:gd name="connsiteX106" fmla="*/ 169707 w 956436"/>
                <a:gd name="connsiteY106" fmla="*/ 555397 h 956522"/>
                <a:gd name="connsiteX107" fmla="*/ 215991 w 956436"/>
                <a:gd name="connsiteY107" fmla="*/ 601681 h 956522"/>
                <a:gd name="connsiteX108" fmla="*/ 235522 w 956436"/>
                <a:gd name="connsiteY108" fmla="*/ 597206 h 956522"/>
                <a:gd name="connsiteX109" fmla="*/ 295522 w 956436"/>
                <a:gd name="connsiteY109" fmla="*/ 661016 h 956522"/>
                <a:gd name="connsiteX110" fmla="*/ 451791 w 956436"/>
                <a:gd name="connsiteY110" fmla="*/ 797168 h 956522"/>
                <a:gd name="connsiteX111" fmla="*/ 424005 w 956436"/>
                <a:gd name="connsiteY111" fmla="*/ 815959 h 956522"/>
                <a:gd name="connsiteX112" fmla="*/ 896978 w 956436"/>
                <a:gd name="connsiteY112" fmla="*/ 896971 h 956522"/>
                <a:gd name="connsiteX113" fmla="*/ 666609 w 956436"/>
                <a:gd name="connsiteY113" fmla="*/ 889380 h 956522"/>
                <a:gd name="connsiteX114" fmla="*/ 504415 w 956436"/>
                <a:gd name="connsiteY114" fmla="*/ 797137 h 956522"/>
                <a:gd name="connsiteX115" fmla="*/ 661024 w 956436"/>
                <a:gd name="connsiteY115" fmla="*/ 661016 h 956522"/>
                <a:gd name="connsiteX116" fmla="*/ 784432 w 956436"/>
                <a:gd name="connsiteY116" fmla="*/ 520962 h 956522"/>
                <a:gd name="connsiteX117" fmla="*/ 802251 w 956436"/>
                <a:gd name="connsiteY117" fmla="*/ 524541 h 956522"/>
                <a:gd name="connsiteX118" fmla="*/ 810104 w 956436"/>
                <a:gd name="connsiteY118" fmla="*/ 523754 h 956522"/>
                <a:gd name="connsiteX119" fmla="*/ 839571 w 956436"/>
                <a:gd name="connsiteY119" fmla="*/ 570362 h 956522"/>
                <a:gd name="connsiteX120" fmla="*/ 817679 w 956436"/>
                <a:gd name="connsiteY120" fmla="*/ 617108 h 956522"/>
                <a:gd name="connsiteX121" fmla="*/ 879391 w 956436"/>
                <a:gd name="connsiteY121" fmla="*/ 678820 h 956522"/>
                <a:gd name="connsiteX122" fmla="*/ 893600 w 956436"/>
                <a:gd name="connsiteY122" fmla="*/ 677015 h 956522"/>
                <a:gd name="connsiteX123" fmla="*/ 896978 w 956436"/>
                <a:gd name="connsiteY123" fmla="*/ 896971 h 956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56436" h="956522">
                  <a:moveTo>
                    <a:pt x="920938" y="662436"/>
                  </a:moveTo>
                  <a:cubicBezTo>
                    <a:pt x="933250" y="651142"/>
                    <a:pt x="941102" y="635082"/>
                    <a:pt x="941102" y="617108"/>
                  </a:cubicBezTo>
                  <a:cubicBezTo>
                    <a:pt x="941102" y="583074"/>
                    <a:pt x="913425" y="555397"/>
                    <a:pt x="879391" y="555397"/>
                  </a:cubicBezTo>
                  <a:cubicBezTo>
                    <a:pt x="875256" y="555397"/>
                    <a:pt x="871214" y="555844"/>
                    <a:pt x="867311" y="556616"/>
                  </a:cubicBezTo>
                  <a:cubicBezTo>
                    <a:pt x="857930" y="540787"/>
                    <a:pt x="847794" y="524726"/>
                    <a:pt x="836995" y="508511"/>
                  </a:cubicBezTo>
                  <a:cubicBezTo>
                    <a:pt x="844092" y="500381"/>
                    <a:pt x="848535" y="489874"/>
                    <a:pt x="848535" y="478257"/>
                  </a:cubicBezTo>
                  <a:cubicBezTo>
                    <a:pt x="848535" y="466640"/>
                    <a:pt x="844092" y="456149"/>
                    <a:pt x="837010" y="448019"/>
                  </a:cubicBezTo>
                  <a:cubicBezTo>
                    <a:pt x="958490" y="265584"/>
                    <a:pt x="990101" y="109037"/>
                    <a:pt x="918794" y="37729"/>
                  </a:cubicBezTo>
                  <a:cubicBezTo>
                    <a:pt x="865043" y="-16037"/>
                    <a:pt x="760364" y="-11409"/>
                    <a:pt x="630569" y="49763"/>
                  </a:cubicBezTo>
                  <a:cubicBezTo>
                    <a:pt x="619338" y="38145"/>
                    <a:pt x="603663" y="30848"/>
                    <a:pt x="586260" y="30848"/>
                  </a:cubicBezTo>
                  <a:cubicBezTo>
                    <a:pt x="552226" y="30848"/>
                    <a:pt x="524549" y="58526"/>
                    <a:pt x="524549" y="92560"/>
                  </a:cubicBezTo>
                  <a:cubicBezTo>
                    <a:pt x="524549" y="97805"/>
                    <a:pt x="525413" y="102819"/>
                    <a:pt x="526647" y="107694"/>
                  </a:cubicBezTo>
                  <a:cubicBezTo>
                    <a:pt x="510602" y="117939"/>
                    <a:pt x="494495" y="128692"/>
                    <a:pt x="478389" y="140139"/>
                  </a:cubicBezTo>
                  <a:cubicBezTo>
                    <a:pt x="418544" y="97605"/>
                    <a:pt x="358838" y="63123"/>
                    <a:pt x="302063" y="38793"/>
                  </a:cubicBezTo>
                  <a:cubicBezTo>
                    <a:pt x="182250" y="-12582"/>
                    <a:pt x="88386" y="-12921"/>
                    <a:pt x="37737" y="37729"/>
                  </a:cubicBezTo>
                  <a:cubicBezTo>
                    <a:pt x="-9411" y="84892"/>
                    <a:pt x="-12095" y="170363"/>
                    <a:pt x="29652" y="279083"/>
                  </a:cubicBezTo>
                  <a:cubicBezTo>
                    <a:pt x="11741" y="293215"/>
                    <a:pt x="0" y="314860"/>
                    <a:pt x="0" y="339406"/>
                  </a:cubicBezTo>
                  <a:cubicBezTo>
                    <a:pt x="0" y="381941"/>
                    <a:pt x="34605" y="416546"/>
                    <a:pt x="77140" y="416546"/>
                  </a:cubicBezTo>
                  <a:cubicBezTo>
                    <a:pt x="84221" y="416546"/>
                    <a:pt x="90948" y="415281"/>
                    <a:pt x="97458" y="413491"/>
                  </a:cubicBezTo>
                  <a:cubicBezTo>
                    <a:pt x="110603" y="434920"/>
                    <a:pt x="124827" y="456473"/>
                    <a:pt x="140178" y="478088"/>
                  </a:cubicBezTo>
                  <a:cubicBezTo>
                    <a:pt x="97612" y="537948"/>
                    <a:pt x="63131" y="597669"/>
                    <a:pt x="38786" y="654459"/>
                  </a:cubicBezTo>
                  <a:cubicBezTo>
                    <a:pt x="-12558" y="774257"/>
                    <a:pt x="-12929" y="868136"/>
                    <a:pt x="37752" y="918786"/>
                  </a:cubicBezTo>
                  <a:cubicBezTo>
                    <a:pt x="62822" y="943856"/>
                    <a:pt x="98723" y="956322"/>
                    <a:pt x="143017" y="956322"/>
                  </a:cubicBezTo>
                  <a:cubicBezTo>
                    <a:pt x="196752" y="956322"/>
                    <a:pt x="262953" y="937747"/>
                    <a:pt x="337007" y="901429"/>
                  </a:cubicBezTo>
                  <a:cubicBezTo>
                    <a:pt x="348285" y="916055"/>
                    <a:pt x="365811" y="925667"/>
                    <a:pt x="385698" y="925667"/>
                  </a:cubicBezTo>
                  <a:cubicBezTo>
                    <a:pt x="419732" y="925667"/>
                    <a:pt x="447409" y="897989"/>
                    <a:pt x="447409" y="863955"/>
                  </a:cubicBezTo>
                  <a:cubicBezTo>
                    <a:pt x="447409" y="855670"/>
                    <a:pt x="445712" y="847771"/>
                    <a:pt x="442735" y="840551"/>
                  </a:cubicBezTo>
                  <a:cubicBezTo>
                    <a:pt x="454506" y="832806"/>
                    <a:pt x="466293" y="824753"/>
                    <a:pt x="478095" y="816360"/>
                  </a:cubicBezTo>
                  <a:cubicBezTo>
                    <a:pt x="537956" y="858910"/>
                    <a:pt x="597677" y="893407"/>
                    <a:pt x="654467" y="917737"/>
                  </a:cubicBezTo>
                  <a:cubicBezTo>
                    <a:pt x="714775" y="943594"/>
                    <a:pt x="768510" y="956522"/>
                    <a:pt x="813483" y="956522"/>
                  </a:cubicBezTo>
                  <a:cubicBezTo>
                    <a:pt x="857838" y="956522"/>
                    <a:pt x="893631" y="943949"/>
                    <a:pt x="918794" y="918786"/>
                  </a:cubicBezTo>
                  <a:cubicBezTo>
                    <a:pt x="968333" y="869247"/>
                    <a:pt x="968903" y="778453"/>
                    <a:pt x="920938" y="662436"/>
                  </a:cubicBezTo>
                  <a:close/>
                  <a:moveTo>
                    <a:pt x="910247" y="617108"/>
                  </a:moveTo>
                  <a:cubicBezTo>
                    <a:pt x="910247" y="634125"/>
                    <a:pt x="896408" y="647964"/>
                    <a:pt x="879391" y="647964"/>
                  </a:cubicBezTo>
                  <a:cubicBezTo>
                    <a:pt x="862374" y="647964"/>
                    <a:pt x="848535" y="634125"/>
                    <a:pt x="848535" y="617108"/>
                  </a:cubicBezTo>
                  <a:cubicBezTo>
                    <a:pt x="848535" y="600091"/>
                    <a:pt x="862374" y="586253"/>
                    <a:pt x="879391" y="586253"/>
                  </a:cubicBezTo>
                  <a:cubicBezTo>
                    <a:pt x="896408" y="586253"/>
                    <a:pt x="910247" y="600091"/>
                    <a:pt x="910247" y="617108"/>
                  </a:cubicBezTo>
                  <a:close/>
                  <a:moveTo>
                    <a:pt x="215991" y="539969"/>
                  </a:moveTo>
                  <a:cubicBezTo>
                    <a:pt x="224507" y="539969"/>
                    <a:pt x="231419" y="546896"/>
                    <a:pt x="231419" y="555397"/>
                  </a:cubicBezTo>
                  <a:cubicBezTo>
                    <a:pt x="231419" y="563898"/>
                    <a:pt x="224507" y="570825"/>
                    <a:pt x="215991" y="570825"/>
                  </a:cubicBezTo>
                  <a:cubicBezTo>
                    <a:pt x="207474" y="570825"/>
                    <a:pt x="200563" y="563898"/>
                    <a:pt x="200563" y="555397"/>
                  </a:cubicBezTo>
                  <a:cubicBezTo>
                    <a:pt x="200563" y="546896"/>
                    <a:pt x="207474" y="539969"/>
                    <a:pt x="215991" y="539969"/>
                  </a:cubicBezTo>
                  <a:close/>
                  <a:moveTo>
                    <a:pt x="215991" y="509113"/>
                  </a:moveTo>
                  <a:cubicBezTo>
                    <a:pt x="211609" y="509113"/>
                    <a:pt x="207459" y="509915"/>
                    <a:pt x="203448" y="511057"/>
                  </a:cubicBezTo>
                  <a:cubicBezTo>
                    <a:pt x="194793" y="500072"/>
                    <a:pt x="186400" y="489088"/>
                    <a:pt x="178300" y="478088"/>
                  </a:cubicBezTo>
                  <a:cubicBezTo>
                    <a:pt x="218444" y="423735"/>
                    <a:pt x="265252" y="369398"/>
                    <a:pt x="317337" y="317329"/>
                  </a:cubicBezTo>
                  <a:cubicBezTo>
                    <a:pt x="368804" y="265846"/>
                    <a:pt x="423481" y="218852"/>
                    <a:pt x="478466" y="178308"/>
                  </a:cubicBezTo>
                  <a:cubicBezTo>
                    <a:pt x="532818" y="218451"/>
                    <a:pt x="587140" y="265260"/>
                    <a:pt x="639209" y="317329"/>
                  </a:cubicBezTo>
                  <a:cubicBezTo>
                    <a:pt x="683749" y="361885"/>
                    <a:pt x="724803" y="408677"/>
                    <a:pt x="761660" y="456504"/>
                  </a:cubicBezTo>
                  <a:cubicBezTo>
                    <a:pt x="758143" y="463014"/>
                    <a:pt x="755967" y="470343"/>
                    <a:pt x="755967" y="478257"/>
                  </a:cubicBezTo>
                  <a:cubicBezTo>
                    <a:pt x="755967" y="486172"/>
                    <a:pt x="758143" y="493500"/>
                    <a:pt x="761660" y="500026"/>
                  </a:cubicBezTo>
                  <a:cubicBezTo>
                    <a:pt x="724818" y="547837"/>
                    <a:pt x="683765" y="594645"/>
                    <a:pt x="639209" y="639201"/>
                  </a:cubicBezTo>
                  <a:cubicBezTo>
                    <a:pt x="587819" y="690592"/>
                    <a:pt x="533080" y="737724"/>
                    <a:pt x="478142" y="778268"/>
                  </a:cubicBezTo>
                  <a:cubicBezTo>
                    <a:pt x="423774" y="738125"/>
                    <a:pt x="369421" y="691301"/>
                    <a:pt x="317337" y="639201"/>
                  </a:cubicBezTo>
                  <a:cubicBezTo>
                    <a:pt x="297018" y="618883"/>
                    <a:pt x="276993" y="597422"/>
                    <a:pt x="257492" y="575515"/>
                  </a:cubicBezTo>
                  <a:cubicBezTo>
                    <a:pt x="260454" y="569405"/>
                    <a:pt x="262274" y="562633"/>
                    <a:pt x="262274" y="555397"/>
                  </a:cubicBezTo>
                  <a:cubicBezTo>
                    <a:pt x="262274" y="529879"/>
                    <a:pt x="241508" y="509113"/>
                    <a:pt x="215991" y="509113"/>
                  </a:cubicBezTo>
                  <a:close/>
                  <a:moveTo>
                    <a:pt x="786823" y="478257"/>
                  </a:moveTo>
                  <a:cubicBezTo>
                    <a:pt x="786823" y="469756"/>
                    <a:pt x="793735" y="462829"/>
                    <a:pt x="802251" y="462829"/>
                  </a:cubicBezTo>
                  <a:cubicBezTo>
                    <a:pt x="810767" y="462829"/>
                    <a:pt x="817679" y="469756"/>
                    <a:pt x="817679" y="478257"/>
                  </a:cubicBezTo>
                  <a:cubicBezTo>
                    <a:pt x="817679" y="486758"/>
                    <a:pt x="810767" y="493685"/>
                    <a:pt x="802251" y="493685"/>
                  </a:cubicBezTo>
                  <a:cubicBezTo>
                    <a:pt x="793735" y="493685"/>
                    <a:pt x="786823" y="486758"/>
                    <a:pt x="786823" y="478257"/>
                  </a:cubicBezTo>
                  <a:close/>
                  <a:moveTo>
                    <a:pt x="586260" y="61704"/>
                  </a:moveTo>
                  <a:cubicBezTo>
                    <a:pt x="603277" y="61704"/>
                    <a:pt x="617116" y="75543"/>
                    <a:pt x="617116" y="92560"/>
                  </a:cubicBezTo>
                  <a:cubicBezTo>
                    <a:pt x="617116" y="109577"/>
                    <a:pt x="603277" y="123415"/>
                    <a:pt x="586260" y="123415"/>
                  </a:cubicBezTo>
                  <a:cubicBezTo>
                    <a:pt x="569243" y="123415"/>
                    <a:pt x="555405" y="109577"/>
                    <a:pt x="555405" y="92560"/>
                  </a:cubicBezTo>
                  <a:cubicBezTo>
                    <a:pt x="555405" y="75543"/>
                    <a:pt x="569243" y="61704"/>
                    <a:pt x="586260" y="61704"/>
                  </a:cubicBezTo>
                  <a:close/>
                  <a:moveTo>
                    <a:pt x="541520" y="134817"/>
                  </a:moveTo>
                  <a:cubicBezTo>
                    <a:pt x="552766" y="146727"/>
                    <a:pt x="568611" y="154271"/>
                    <a:pt x="586260" y="154271"/>
                  </a:cubicBezTo>
                  <a:cubicBezTo>
                    <a:pt x="620294" y="154271"/>
                    <a:pt x="647972" y="126594"/>
                    <a:pt x="647972" y="92560"/>
                  </a:cubicBezTo>
                  <a:cubicBezTo>
                    <a:pt x="647972" y="87052"/>
                    <a:pt x="647016" y="81822"/>
                    <a:pt x="645658" y="76731"/>
                  </a:cubicBezTo>
                  <a:cubicBezTo>
                    <a:pt x="761969" y="22224"/>
                    <a:pt x="853179" y="15744"/>
                    <a:pt x="896978" y="59544"/>
                  </a:cubicBezTo>
                  <a:cubicBezTo>
                    <a:pt x="956592" y="119157"/>
                    <a:pt x="922280" y="264997"/>
                    <a:pt x="810119" y="432760"/>
                  </a:cubicBezTo>
                  <a:cubicBezTo>
                    <a:pt x="807543" y="432328"/>
                    <a:pt x="804936" y="431974"/>
                    <a:pt x="802251" y="431974"/>
                  </a:cubicBezTo>
                  <a:cubicBezTo>
                    <a:pt x="795941" y="431974"/>
                    <a:pt x="789924" y="433254"/>
                    <a:pt x="784447" y="435553"/>
                  </a:cubicBezTo>
                  <a:cubicBezTo>
                    <a:pt x="747204" y="387418"/>
                    <a:pt x="705858" y="340332"/>
                    <a:pt x="661024" y="295498"/>
                  </a:cubicBezTo>
                  <a:cubicBezTo>
                    <a:pt x="610467" y="244926"/>
                    <a:pt x="557734" y="199105"/>
                    <a:pt x="504801" y="159378"/>
                  </a:cubicBezTo>
                  <a:cubicBezTo>
                    <a:pt x="517051" y="150831"/>
                    <a:pt x="529301" y="142654"/>
                    <a:pt x="541520" y="134817"/>
                  </a:cubicBezTo>
                  <a:close/>
                  <a:moveTo>
                    <a:pt x="30856" y="339406"/>
                  </a:moveTo>
                  <a:cubicBezTo>
                    <a:pt x="30856" y="313888"/>
                    <a:pt x="51622" y="293122"/>
                    <a:pt x="77140" y="293122"/>
                  </a:cubicBezTo>
                  <a:cubicBezTo>
                    <a:pt x="102657" y="293122"/>
                    <a:pt x="123423" y="313888"/>
                    <a:pt x="123423" y="339406"/>
                  </a:cubicBezTo>
                  <a:cubicBezTo>
                    <a:pt x="123423" y="364924"/>
                    <a:pt x="102657" y="385690"/>
                    <a:pt x="77140" y="385690"/>
                  </a:cubicBezTo>
                  <a:cubicBezTo>
                    <a:pt x="51622" y="385690"/>
                    <a:pt x="30856" y="364924"/>
                    <a:pt x="30856" y="339406"/>
                  </a:cubicBezTo>
                  <a:close/>
                  <a:moveTo>
                    <a:pt x="125028" y="399405"/>
                  </a:moveTo>
                  <a:cubicBezTo>
                    <a:pt x="142708" y="385258"/>
                    <a:pt x="154279" y="363751"/>
                    <a:pt x="154279" y="339406"/>
                  </a:cubicBezTo>
                  <a:cubicBezTo>
                    <a:pt x="154279" y="296871"/>
                    <a:pt x="119674" y="262267"/>
                    <a:pt x="77140" y="262267"/>
                  </a:cubicBezTo>
                  <a:cubicBezTo>
                    <a:pt x="70243" y="262267"/>
                    <a:pt x="63686" y="263470"/>
                    <a:pt x="57315" y="265167"/>
                  </a:cubicBezTo>
                  <a:cubicBezTo>
                    <a:pt x="21260" y="169961"/>
                    <a:pt x="21877" y="97234"/>
                    <a:pt x="59552" y="59544"/>
                  </a:cubicBezTo>
                  <a:cubicBezTo>
                    <a:pt x="100112" y="19015"/>
                    <a:pt x="184039" y="21776"/>
                    <a:pt x="289921" y="67134"/>
                  </a:cubicBezTo>
                  <a:cubicBezTo>
                    <a:pt x="342098" y="89505"/>
                    <a:pt x="396945" y="120870"/>
                    <a:pt x="452115" y="159378"/>
                  </a:cubicBezTo>
                  <a:cubicBezTo>
                    <a:pt x="398595" y="199475"/>
                    <a:pt x="345554" y="245450"/>
                    <a:pt x="295506" y="295498"/>
                  </a:cubicBezTo>
                  <a:cubicBezTo>
                    <a:pt x="244903" y="346102"/>
                    <a:pt x="199051" y="398850"/>
                    <a:pt x="159324" y="451814"/>
                  </a:cubicBezTo>
                  <a:cubicBezTo>
                    <a:pt x="147090" y="434272"/>
                    <a:pt x="135766" y="416793"/>
                    <a:pt x="125028" y="399405"/>
                  </a:cubicBezTo>
                  <a:close/>
                  <a:moveTo>
                    <a:pt x="385698" y="894811"/>
                  </a:moveTo>
                  <a:cubicBezTo>
                    <a:pt x="368681" y="894811"/>
                    <a:pt x="354842" y="880972"/>
                    <a:pt x="354842" y="863955"/>
                  </a:cubicBezTo>
                  <a:cubicBezTo>
                    <a:pt x="354842" y="846938"/>
                    <a:pt x="368681" y="833099"/>
                    <a:pt x="385698" y="833099"/>
                  </a:cubicBezTo>
                  <a:cubicBezTo>
                    <a:pt x="402715" y="833099"/>
                    <a:pt x="416553" y="846938"/>
                    <a:pt x="416553" y="863955"/>
                  </a:cubicBezTo>
                  <a:cubicBezTo>
                    <a:pt x="416553" y="880972"/>
                    <a:pt x="402715" y="894811"/>
                    <a:pt x="385698" y="894811"/>
                  </a:cubicBezTo>
                  <a:close/>
                  <a:moveTo>
                    <a:pt x="424005" y="815959"/>
                  </a:moveTo>
                  <a:cubicBezTo>
                    <a:pt x="413452" y="807504"/>
                    <a:pt x="400246" y="802243"/>
                    <a:pt x="385698" y="802243"/>
                  </a:cubicBezTo>
                  <a:cubicBezTo>
                    <a:pt x="351664" y="802243"/>
                    <a:pt x="323986" y="829921"/>
                    <a:pt x="323986" y="863955"/>
                  </a:cubicBezTo>
                  <a:cubicBezTo>
                    <a:pt x="323986" y="867056"/>
                    <a:pt x="324464" y="870049"/>
                    <a:pt x="324896" y="873027"/>
                  </a:cubicBezTo>
                  <a:cubicBezTo>
                    <a:pt x="203448" y="932918"/>
                    <a:pt x="104709" y="942097"/>
                    <a:pt x="59552" y="896971"/>
                  </a:cubicBezTo>
                  <a:cubicBezTo>
                    <a:pt x="19007" y="856426"/>
                    <a:pt x="21769" y="772467"/>
                    <a:pt x="67127" y="666617"/>
                  </a:cubicBezTo>
                  <a:cubicBezTo>
                    <a:pt x="89482" y="614455"/>
                    <a:pt x="120831" y="559640"/>
                    <a:pt x="159324" y="504500"/>
                  </a:cubicBezTo>
                  <a:cubicBezTo>
                    <a:pt x="165418" y="512631"/>
                    <a:pt x="171805" y="520746"/>
                    <a:pt x="178192" y="528861"/>
                  </a:cubicBezTo>
                  <a:cubicBezTo>
                    <a:pt x="172885" y="536374"/>
                    <a:pt x="169707" y="545508"/>
                    <a:pt x="169707" y="555397"/>
                  </a:cubicBezTo>
                  <a:cubicBezTo>
                    <a:pt x="169707" y="580915"/>
                    <a:pt x="190473" y="601681"/>
                    <a:pt x="215991" y="601681"/>
                  </a:cubicBezTo>
                  <a:cubicBezTo>
                    <a:pt x="222995" y="601681"/>
                    <a:pt x="229567" y="599999"/>
                    <a:pt x="235522" y="597206"/>
                  </a:cubicBezTo>
                  <a:cubicBezTo>
                    <a:pt x="255085" y="619145"/>
                    <a:pt x="275141" y="640636"/>
                    <a:pt x="295522" y="661016"/>
                  </a:cubicBezTo>
                  <a:cubicBezTo>
                    <a:pt x="346094" y="711604"/>
                    <a:pt x="398842" y="757441"/>
                    <a:pt x="451791" y="797168"/>
                  </a:cubicBezTo>
                  <a:cubicBezTo>
                    <a:pt x="442503" y="803632"/>
                    <a:pt x="433246" y="809896"/>
                    <a:pt x="424005" y="815959"/>
                  </a:cubicBezTo>
                  <a:close/>
                  <a:moveTo>
                    <a:pt x="896978" y="896971"/>
                  </a:moveTo>
                  <a:cubicBezTo>
                    <a:pt x="856434" y="937531"/>
                    <a:pt x="772506" y="934754"/>
                    <a:pt x="666609" y="889380"/>
                  </a:cubicBezTo>
                  <a:cubicBezTo>
                    <a:pt x="614432" y="867010"/>
                    <a:pt x="559586" y="835645"/>
                    <a:pt x="504415" y="797137"/>
                  </a:cubicBezTo>
                  <a:cubicBezTo>
                    <a:pt x="557919" y="757024"/>
                    <a:pt x="611053" y="711003"/>
                    <a:pt x="661024" y="661016"/>
                  </a:cubicBezTo>
                  <a:cubicBezTo>
                    <a:pt x="705858" y="616183"/>
                    <a:pt x="747204" y="569081"/>
                    <a:pt x="784432" y="520962"/>
                  </a:cubicBezTo>
                  <a:cubicBezTo>
                    <a:pt x="789924" y="523260"/>
                    <a:pt x="795941" y="524541"/>
                    <a:pt x="802251" y="524541"/>
                  </a:cubicBezTo>
                  <a:cubicBezTo>
                    <a:pt x="804936" y="524541"/>
                    <a:pt x="807543" y="524186"/>
                    <a:pt x="810104" y="523754"/>
                  </a:cubicBezTo>
                  <a:cubicBezTo>
                    <a:pt x="820610" y="539475"/>
                    <a:pt x="830438" y="555027"/>
                    <a:pt x="839571" y="570362"/>
                  </a:cubicBezTo>
                  <a:cubicBezTo>
                    <a:pt x="826288" y="581686"/>
                    <a:pt x="817679" y="598317"/>
                    <a:pt x="817679" y="617108"/>
                  </a:cubicBezTo>
                  <a:cubicBezTo>
                    <a:pt x="817679" y="651142"/>
                    <a:pt x="845357" y="678820"/>
                    <a:pt x="879391" y="678820"/>
                  </a:cubicBezTo>
                  <a:cubicBezTo>
                    <a:pt x="884297" y="678820"/>
                    <a:pt x="889018" y="678095"/>
                    <a:pt x="893600" y="677015"/>
                  </a:cubicBezTo>
                  <a:cubicBezTo>
                    <a:pt x="934761" y="778006"/>
                    <a:pt x="936196" y="857753"/>
                    <a:pt x="896978" y="896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93" name="矩形 92"/>
          <p:cNvSpPr/>
          <p:nvPr/>
        </p:nvSpPr>
        <p:spPr>
          <a:xfrm>
            <a:off x="695325" y="2419329"/>
            <a:ext cx="3196610" cy="36893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libaba PuHuiTi Medium" panose="00020600040101010101" pitchFamily="18" charset="-122"/>
              </a:rPr>
              <a:t>公司介紹頁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Alibaba PuHuiTi Medium" panose="00020600040101010101" pitchFamily="18" charset="-122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695325" y="3063406"/>
            <a:ext cx="3196610" cy="195643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90000"/>
                  </a:schemeClr>
                </a:solidFill>
                <a:effectLst/>
                <a:uLnTx/>
                <a:uFillTx/>
                <a:latin typeface="+mn-ea"/>
                <a:cs typeface="Alibaba PuHuiTi Medium" panose="00020600040101010101" pitchFamily="18" charset="-122"/>
              </a:rPr>
              <a:t>公司簡介是對一個公司的概況介紹。一般包括公司所屬行業、公司規模、經營範圍、合作關係，以及公司產品立足於哪些市場。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90000"/>
                </a:schemeClr>
              </a:solidFill>
              <a:effectLst/>
              <a:uLnTx/>
              <a:uFillTx/>
              <a:latin typeface="+mn-ea"/>
              <a:cs typeface="Alibaba PuHuiTi Medium" panose="00020600040101010101" pitchFamily="18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90000"/>
                  </a:schemeClr>
                </a:solidFill>
                <a:effectLst/>
                <a:uLnTx/>
                <a:uFillTx/>
                <a:latin typeface="+mn-ea"/>
                <a:cs typeface="Alibaba PuHuiTi Medium" panose="00020600040101010101" pitchFamily="18" charset="-122"/>
              </a:rPr>
              <a:t>通過公司簡介讓外界直觀的瞭解公司，展現公司風采</a:t>
            </a:r>
            <a:r>
              <a:rPr lang="zh-CN" altLang="en-US" sz="1400" dirty="0">
                <a:solidFill>
                  <a:schemeClr val="bg1">
                    <a:alpha val="90000"/>
                  </a:schemeClr>
                </a:solidFill>
                <a:latin typeface="+mn-ea"/>
                <a:cs typeface="Alibaba PuHuiTi Medium" panose="00020600040101010101" pitchFamily="18" charset="-122"/>
              </a:rPr>
              <a:t>，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90000"/>
                  </a:schemeClr>
                </a:solidFill>
                <a:effectLst/>
                <a:uLnTx/>
                <a:uFillTx/>
                <a:latin typeface="+mn-ea"/>
                <a:cs typeface="Alibaba PuHuiTi Medium" panose="00020600040101010101" pitchFamily="18" charset="-122"/>
              </a:rPr>
              <a:t>恰如其分使用讚譽的詞語，展示公司在經營中所取得的成就。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90000"/>
                </a:schemeClr>
              </a:solidFill>
              <a:effectLst/>
              <a:uLnTx/>
              <a:uFillTx/>
              <a:latin typeface="+mn-ea"/>
              <a:cs typeface="Alibaba PuHuiTi Medium" panose="00020600040101010101" pitchFamily="18" charset="-122"/>
            </a:endParaRPr>
          </a:p>
        </p:txBody>
      </p:sp>
      <p:cxnSp>
        <p:nvCxnSpPr>
          <p:cNvPr id="95" name="直接连接符 94"/>
          <p:cNvCxnSpPr/>
          <p:nvPr/>
        </p:nvCxnSpPr>
        <p:spPr>
          <a:xfrm>
            <a:off x="719137" y="2926356"/>
            <a:ext cx="397669" cy="0"/>
          </a:xfrm>
          <a:prstGeom prst="line">
            <a:avLst/>
          </a:prstGeom>
          <a:ln w="2540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/>
        </p:nvCxnSpPr>
        <p:spPr>
          <a:xfrm>
            <a:off x="1181099" y="2926356"/>
            <a:ext cx="47626" cy="0"/>
          </a:xfrm>
          <a:prstGeom prst="line">
            <a:avLst/>
          </a:prstGeom>
          <a:ln w="2540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96"/>
          <p:cNvSpPr txBox="1"/>
          <p:nvPr/>
        </p:nvSpPr>
        <p:spPr>
          <a:xfrm>
            <a:off x="8337767" y="1580727"/>
            <a:ext cx="182880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dirty="0"/>
              <a:t>公司所處行業領域</a:t>
            </a:r>
            <a:endParaRPr lang="en-US" dirty="0"/>
          </a:p>
        </p:txBody>
      </p:sp>
      <p:sp>
        <p:nvSpPr>
          <p:cNvPr id="98" name="文本框 97"/>
          <p:cNvSpPr txBox="1"/>
          <p:nvPr/>
        </p:nvSpPr>
        <p:spPr>
          <a:xfrm>
            <a:off x="8901266" y="2489160"/>
            <a:ext cx="182880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dirty="0"/>
              <a:t>公司產品規模分佈</a:t>
            </a:r>
            <a:endParaRPr lang="en-US" dirty="0"/>
          </a:p>
        </p:txBody>
      </p:sp>
      <p:sp>
        <p:nvSpPr>
          <p:cNvPr id="99" name="文本框 98"/>
          <p:cNvSpPr txBox="1"/>
          <p:nvPr/>
        </p:nvSpPr>
        <p:spPr>
          <a:xfrm>
            <a:off x="9097148" y="3539266"/>
            <a:ext cx="182880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dirty="0"/>
              <a:t>公司經營範圍大小</a:t>
            </a:r>
            <a:endParaRPr lang="en-US" dirty="0"/>
          </a:p>
        </p:txBody>
      </p:sp>
      <p:sp>
        <p:nvSpPr>
          <p:cNvPr id="100" name="文本框 99"/>
          <p:cNvSpPr txBox="1"/>
          <p:nvPr/>
        </p:nvSpPr>
        <p:spPr>
          <a:xfrm>
            <a:off x="8900460" y="4589221"/>
            <a:ext cx="182880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dirty="0"/>
              <a:t>公司合作夥伴多少</a:t>
            </a:r>
            <a:endParaRPr lang="en-US" dirty="0"/>
          </a:p>
        </p:txBody>
      </p:sp>
      <p:sp>
        <p:nvSpPr>
          <p:cNvPr id="101" name="文本框 100"/>
          <p:cNvSpPr txBox="1"/>
          <p:nvPr/>
        </p:nvSpPr>
        <p:spPr>
          <a:xfrm>
            <a:off x="8337767" y="5497223"/>
            <a:ext cx="205740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dirty="0"/>
              <a:t>公司立足於哪些市場</a:t>
            </a:r>
            <a:endParaRPr lang="en-US" dirty="0"/>
          </a:p>
        </p:txBody>
      </p:sp>
      <p:pic>
        <p:nvPicPr>
          <p:cNvPr id="102" name="Picture 2" descr="白天蓝天下的灰色混凝土建筑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41" b="89945" l="10000" r="90000">
                        <a14:foregroundMark x1="45600" y1="10912" x2="45600" y2="3741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17" r="27517" b="33714"/>
          <a:stretch>
            <a:fillRect/>
          </a:stretch>
        </p:blipFill>
        <p:spPr bwMode="auto">
          <a:xfrm>
            <a:off x="5171171" y="2104245"/>
            <a:ext cx="997528" cy="188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1" name="组合 110"/>
          <p:cNvGrpSpPr/>
          <p:nvPr/>
        </p:nvGrpSpPr>
        <p:grpSpPr>
          <a:xfrm>
            <a:off x="8193802" y="2440665"/>
            <a:ext cx="373954" cy="373988"/>
            <a:chOff x="7631805" y="1532232"/>
            <a:chExt cx="373954" cy="373988"/>
          </a:xfrm>
        </p:grpSpPr>
        <p:sp>
          <p:nvSpPr>
            <p:cNvPr id="112" name="任意多边形: 形状 111"/>
            <p:cNvSpPr/>
            <p:nvPr/>
          </p:nvSpPr>
          <p:spPr>
            <a:xfrm>
              <a:off x="7776576" y="1677000"/>
              <a:ext cx="84449" cy="84449"/>
            </a:xfrm>
            <a:custGeom>
              <a:avLst/>
              <a:gdLst>
                <a:gd name="connsiteX0" fmla="*/ 107995 w 215990"/>
                <a:gd name="connsiteY0" fmla="*/ 215991 h 215990"/>
                <a:gd name="connsiteX1" fmla="*/ 215991 w 215990"/>
                <a:gd name="connsiteY1" fmla="*/ 107995 h 215990"/>
                <a:gd name="connsiteX2" fmla="*/ 107995 w 215990"/>
                <a:gd name="connsiteY2" fmla="*/ 0 h 215990"/>
                <a:gd name="connsiteX3" fmla="*/ 0 w 215990"/>
                <a:gd name="connsiteY3" fmla="*/ 107995 h 215990"/>
                <a:gd name="connsiteX4" fmla="*/ 107995 w 215990"/>
                <a:gd name="connsiteY4" fmla="*/ 215991 h 215990"/>
                <a:gd name="connsiteX5" fmla="*/ 107995 w 215990"/>
                <a:gd name="connsiteY5" fmla="*/ 30856 h 215990"/>
                <a:gd name="connsiteX6" fmla="*/ 185135 w 215990"/>
                <a:gd name="connsiteY6" fmla="*/ 107995 h 215990"/>
                <a:gd name="connsiteX7" fmla="*/ 107995 w 215990"/>
                <a:gd name="connsiteY7" fmla="*/ 185135 h 215990"/>
                <a:gd name="connsiteX8" fmla="*/ 30856 w 215990"/>
                <a:gd name="connsiteY8" fmla="*/ 107995 h 215990"/>
                <a:gd name="connsiteX9" fmla="*/ 107995 w 215990"/>
                <a:gd name="connsiteY9" fmla="*/ 30856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90" h="215990">
                  <a:moveTo>
                    <a:pt x="107995" y="215991"/>
                  </a:moveTo>
                  <a:cubicBezTo>
                    <a:pt x="167532" y="215991"/>
                    <a:pt x="215991" y="167547"/>
                    <a:pt x="215991" y="107995"/>
                  </a:cubicBezTo>
                  <a:cubicBezTo>
                    <a:pt x="215991" y="48444"/>
                    <a:pt x="167532" y="0"/>
                    <a:pt x="107995" y="0"/>
                  </a:cubicBezTo>
                  <a:cubicBezTo>
                    <a:pt x="48459" y="0"/>
                    <a:pt x="0" y="48444"/>
                    <a:pt x="0" y="107995"/>
                  </a:cubicBezTo>
                  <a:cubicBezTo>
                    <a:pt x="0" y="167547"/>
                    <a:pt x="48459" y="215991"/>
                    <a:pt x="107995" y="215991"/>
                  </a:cubicBezTo>
                  <a:close/>
                  <a:moveTo>
                    <a:pt x="107995" y="30856"/>
                  </a:moveTo>
                  <a:cubicBezTo>
                    <a:pt x="150530" y="30856"/>
                    <a:pt x="185135" y="65461"/>
                    <a:pt x="185135" y="107995"/>
                  </a:cubicBezTo>
                  <a:cubicBezTo>
                    <a:pt x="185135" y="150530"/>
                    <a:pt x="150530" y="185135"/>
                    <a:pt x="107995" y="185135"/>
                  </a:cubicBezTo>
                  <a:cubicBezTo>
                    <a:pt x="65461" y="185135"/>
                    <a:pt x="30856" y="150530"/>
                    <a:pt x="30856" y="107995"/>
                  </a:cubicBezTo>
                  <a:cubicBezTo>
                    <a:pt x="30856" y="65461"/>
                    <a:pt x="65461" y="30856"/>
                    <a:pt x="107995" y="30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3" name="任意多边形: 形状 112"/>
            <p:cNvSpPr/>
            <p:nvPr/>
          </p:nvSpPr>
          <p:spPr>
            <a:xfrm>
              <a:off x="7655907" y="1556357"/>
              <a:ext cx="74511" cy="36573"/>
            </a:xfrm>
            <a:custGeom>
              <a:avLst/>
              <a:gdLst>
                <a:gd name="connsiteX0" fmla="*/ 19740 w 190572"/>
                <a:gd name="connsiteY0" fmla="*/ 19655 h 93539"/>
                <a:gd name="connsiteX1" fmla="*/ 393 w 190572"/>
                <a:gd name="connsiteY1" fmla="*/ 93539 h 93539"/>
                <a:gd name="connsiteX2" fmla="*/ 31187 w 190572"/>
                <a:gd name="connsiteY2" fmla="*/ 91580 h 93539"/>
                <a:gd name="connsiteX3" fmla="*/ 41555 w 190572"/>
                <a:gd name="connsiteY3" fmla="*/ 41470 h 93539"/>
                <a:gd name="connsiteX4" fmla="*/ 80865 w 190572"/>
                <a:gd name="connsiteY4" fmla="*/ 30856 h 93539"/>
                <a:gd name="connsiteX5" fmla="*/ 179820 w 190572"/>
                <a:gd name="connsiteY5" fmla="*/ 52470 h 93539"/>
                <a:gd name="connsiteX6" fmla="*/ 190573 w 190572"/>
                <a:gd name="connsiteY6" fmla="*/ 23543 h 93539"/>
                <a:gd name="connsiteX7" fmla="*/ 80865 w 190572"/>
                <a:gd name="connsiteY7" fmla="*/ 0 h 93539"/>
                <a:gd name="connsiteX8" fmla="*/ 19740 w 190572"/>
                <a:gd name="connsiteY8" fmla="*/ 19655 h 9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72" h="93539">
                  <a:moveTo>
                    <a:pt x="19740" y="19655"/>
                  </a:moveTo>
                  <a:cubicBezTo>
                    <a:pt x="9418" y="29976"/>
                    <a:pt x="-2307" y="51174"/>
                    <a:pt x="393" y="93539"/>
                  </a:cubicBezTo>
                  <a:lnTo>
                    <a:pt x="31187" y="91580"/>
                  </a:lnTo>
                  <a:cubicBezTo>
                    <a:pt x="28981" y="56929"/>
                    <a:pt x="38577" y="44463"/>
                    <a:pt x="41555" y="41470"/>
                  </a:cubicBezTo>
                  <a:cubicBezTo>
                    <a:pt x="48389" y="34636"/>
                    <a:pt x="62367" y="30856"/>
                    <a:pt x="80865" y="30856"/>
                  </a:cubicBezTo>
                  <a:cubicBezTo>
                    <a:pt x="107540" y="30856"/>
                    <a:pt x="141759" y="38323"/>
                    <a:pt x="179820" y="52470"/>
                  </a:cubicBezTo>
                  <a:lnTo>
                    <a:pt x="190573" y="23543"/>
                  </a:lnTo>
                  <a:cubicBezTo>
                    <a:pt x="149103" y="8131"/>
                    <a:pt x="111181" y="0"/>
                    <a:pt x="80865" y="0"/>
                  </a:cubicBezTo>
                  <a:cubicBezTo>
                    <a:pt x="53342" y="15"/>
                    <a:pt x="32776" y="6619"/>
                    <a:pt x="19740" y="196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4" name="任意多边形: 形状 113"/>
            <p:cNvSpPr/>
            <p:nvPr/>
          </p:nvSpPr>
          <p:spPr>
            <a:xfrm>
              <a:off x="7725116" y="1857607"/>
              <a:ext cx="15665" cy="15683"/>
            </a:xfrm>
            <a:custGeom>
              <a:avLst/>
              <a:gdLst>
                <a:gd name="connsiteX0" fmla="*/ 0 w 40066"/>
                <a:gd name="connsiteY0" fmla="*/ 11154 h 40112"/>
                <a:gd name="connsiteX1" fmla="*/ 10661 w 40066"/>
                <a:gd name="connsiteY1" fmla="*/ 40113 h 40112"/>
                <a:gd name="connsiteX2" fmla="*/ 40066 w 40066"/>
                <a:gd name="connsiteY2" fmla="*/ 28341 h 40112"/>
                <a:gd name="connsiteX3" fmla="*/ 27863 w 40066"/>
                <a:gd name="connsiteY3" fmla="*/ 0 h 40112"/>
                <a:gd name="connsiteX4" fmla="*/ 0 w 40066"/>
                <a:gd name="connsiteY4" fmla="*/ 11154 h 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6" h="40112">
                  <a:moveTo>
                    <a:pt x="0" y="11154"/>
                  </a:moveTo>
                  <a:lnTo>
                    <a:pt x="10661" y="40113"/>
                  </a:lnTo>
                  <a:cubicBezTo>
                    <a:pt x="20087" y="36641"/>
                    <a:pt x="29899" y="32723"/>
                    <a:pt x="40066" y="28341"/>
                  </a:cubicBezTo>
                  <a:lnTo>
                    <a:pt x="27863" y="0"/>
                  </a:lnTo>
                  <a:cubicBezTo>
                    <a:pt x="18236" y="4150"/>
                    <a:pt x="8948" y="7868"/>
                    <a:pt x="0" y="111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7679103" y="1869533"/>
              <a:ext cx="13379" cy="12559"/>
            </a:xfrm>
            <a:custGeom>
              <a:avLst/>
              <a:gdLst>
                <a:gd name="connsiteX0" fmla="*/ 4906 w 34219"/>
                <a:gd name="connsiteY0" fmla="*/ 0 h 32120"/>
                <a:gd name="connsiteX1" fmla="*/ 0 w 34219"/>
                <a:gd name="connsiteY1" fmla="*/ 30470 h 32120"/>
                <a:gd name="connsiteX2" fmla="*/ 22185 w 34219"/>
                <a:gd name="connsiteY2" fmla="*/ 32121 h 32120"/>
                <a:gd name="connsiteX3" fmla="*/ 34219 w 34219"/>
                <a:gd name="connsiteY3" fmla="*/ 31720 h 32120"/>
                <a:gd name="connsiteX4" fmla="*/ 32229 w 34219"/>
                <a:gd name="connsiteY4" fmla="*/ 926 h 32120"/>
                <a:gd name="connsiteX5" fmla="*/ 4906 w 34219"/>
                <a:gd name="connsiteY5" fmla="*/ 0 h 32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19" h="32120">
                  <a:moveTo>
                    <a:pt x="4906" y="0"/>
                  </a:moveTo>
                  <a:lnTo>
                    <a:pt x="0" y="30470"/>
                  </a:lnTo>
                  <a:cubicBezTo>
                    <a:pt x="6804" y="31566"/>
                    <a:pt x="14286" y="32121"/>
                    <a:pt x="22185" y="32121"/>
                  </a:cubicBezTo>
                  <a:cubicBezTo>
                    <a:pt x="26027" y="32121"/>
                    <a:pt x="30038" y="31997"/>
                    <a:pt x="34219" y="31720"/>
                  </a:cubicBezTo>
                  <a:lnTo>
                    <a:pt x="32229" y="926"/>
                  </a:lnTo>
                  <a:cubicBezTo>
                    <a:pt x="21908" y="1605"/>
                    <a:pt x="12743" y="1265"/>
                    <a:pt x="490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6" name="任意多边形: 形状 115"/>
            <p:cNvSpPr/>
            <p:nvPr/>
          </p:nvSpPr>
          <p:spPr>
            <a:xfrm>
              <a:off x="7951344" y="1556448"/>
              <a:ext cx="30419" cy="61950"/>
            </a:xfrm>
            <a:custGeom>
              <a:avLst/>
              <a:gdLst>
                <a:gd name="connsiteX0" fmla="*/ 35145 w 77801"/>
                <a:gd name="connsiteY0" fmla="*/ 149651 h 158444"/>
                <a:gd name="connsiteX1" fmla="*/ 64735 w 77801"/>
                <a:gd name="connsiteY1" fmla="*/ 158445 h 158444"/>
                <a:gd name="connsiteX2" fmla="*/ 57901 w 77801"/>
                <a:gd name="connsiteY2" fmla="*/ 19424 h 158444"/>
                <a:gd name="connsiteX3" fmla="*/ 849 w 77801"/>
                <a:gd name="connsiteY3" fmla="*/ 0 h 158444"/>
                <a:gd name="connsiteX4" fmla="*/ 0 w 77801"/>
                <a:gd name="connsiteY4" fmla="*/ 30840 h 158444"/>
                <a:gd name="connsiteX5" fmla="*/ 36086 w 77801"/>
                <a:gd name="connsiteY5" fmla="*/ 41239 h 158444"/>
                <a:gd name="connsiteX6" fmla="*/ 35145 w 77801"/>
                <a:gd name="connsiteY6" fmla="*/ 149651 h 15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801" h="158444">
                  <a:moveTo>
                    <a:pt x="35145" y="149651"/>
                  </a:moveTo>
                  <a:lnTo>
                    <a:pt x="64735" y="158445"/>
                  </a:lnTo>
                  <a:cubicBezTo>
                    <a:pt x="84267" y="92737"/>
                    <a:pt x="81830" y="43368"/>
                    <a:pt x="57901" y="19424"/>
                  </a:cubicBezTo>
                  <a:cubicBezTo>
                    <a:pt x="45898" y="7421"/>
                    <a:pt x="26166" y="694"/>
                    <a:pt x="849" y="0"/>
                  </a:cubicBezTo>
                  <a:lnTo>
                    <a:pt x="0" y="30840"/>
                  </a:lnTo>
                  <a:cubicBezTo>
                    <a:pt x="16786" y="31303"/>
                    <a:pt x="29930" y="35098"/>
                    <a:pt x="36086" y="41239"/>
                  </a:cubicBezTo>
                  <a:cubicBezTo>
                    <a:pt x="47734" y="52918"/>
                    <a:pt x="53612" y="87523"/>
                    <a:pt x="35145" y="1496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7950783" y="1638370"/>
              <a:ext cx="16606" cy="17203"/>
            </a:xfrm>
            <a:custGeom>
              <a:avLst/>
              <a:gdLst>
                <a:gd name="connsiteX0" fmla="*/ 42473 w 42473"/>
                <a:gd name="connsiteY0" fmla="*/ 12466 h 44000"/>
                <a:gd name="connsiteX1" fmla="*/ 14240 w 42473"/>
                <a:gd name="connsiteY1" fmla="*/ 0 h 44000"/>
                <a:gd name="connsiteX2" fmla="*/ 0 w 42473"/>
                <a:gd name="connsiteY2" fmla="*/ 30192 h 44000"/>
                <a:gd name="connsiteX3" fmla="*/ 27600 w 42473"/>
                <a:gd name="connsiteY3" fmla="*/ 44000 h 44000"/>
                <a:gd name="connsiteX4" fmla="*/ 42473 w 42473"/>
                <a:gd name="connsiteY4" fmla="*/ 12466 h 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73" h="44000">
                  <a:moveTo>
                    <a:pt x="42473" y="12466"/>
                  </a:moveTo>
                  <a:lnTo>
                    <a:pt x="14240" y="0"/>
                  </a:lnTo>
                  <a:cubicBezTo>
                    <a:pt x="9936" y="9781"/>
                    <a:pt x="5184" y="19840"/>
                    <a:pt x="0" y="30192"/>
                  </a:cubicBezTo>
                  <a:lnTo>
                    <a:pt x="27600" y="44000"/>
                  </a:lnTo>
                  <a:cubicBezTo>
                    <a:pt x="33000" y="33201"/>
                    <a:pt x="37953" y="22679"/>
                    <a:pt x="42473" y="124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7852339" y="1834770"/>
              <a:ext cx="16576" cy="16582"/>
            </a:xfrm>
            <a:custGeom>
              <a:avLst/>
              <a:gdLst>
                <a:gd name="connsiteX0" fmla="*/ 0 w 42395"/>
                <a:gd name="connsiteY0" fmla="*/ 26089 h 42411"/>
                <a:gd name="connsiteX1" fmla="*/ 26783 w 42395"/>
                <a:gd name="connsiteY1" fmla="*/ 42411 h 42411"/>
                <a:gd name="connsiteX2" fmla="*/ 42396 w 42395"/>
                <a:gd name="connsiteY2" fmla="*/ 15783 h 42411"/>
                <a:gd name="connsiteX3" fmla="*/ 16477 w 42395"/>
                <a:gd name="connsiteY3" fmla="*/ 0 h 4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395" h="42411">
                  <a:moveTo>
                    <a:pt x="0" y="26089"/>
                  </a:moveTo>
                  <a:cubicBezTo>
                    <a:pt x="8964" y="31751"/>
                    <a:pt x="17896" y="37197"/>
                    <a:pt x="26783" y="42411"/>
                  </a:cubicBezTo>
                  <a:lnTo>
                    <a:pt x="42396" y="15783"/>
                  </a:lnTo>
                  <a:cubicBezTo>
                    <a:pt x="33772" y="10738"/>
                    <a:pt x="25147" y="5477"/>
                    <a:pt x="1647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9" name="任意多边形: 形状 118"/>
            <p:cNvSpPr/>
            <p:nvPr/>
          </p:nvSpPr>
          <p:spPr>
            <a:xfrm>
              <a:off x="7895625" y="1857149"/>
              <a:ext cx="15701" cy="15708"/>
            </a:xfrm>
            <a:custGeom>
              <a:avLst/>
              <a:gdLst>
                <a:gd name="connsiteX0" fmla="*/ 12358 w 40158"/>
                <a:gd name="connsiteY0" fmla="*/ 0 h 40174"/>
                <a:gd name="connsiteX1" fmla="*/ 0 w 40158"/>
                <a:gd name="connsiteY1" fmla="*/ 28279 h 40174"/>
                <a:gd name="connsiteX2" fmla="*/ 3996 w 40158"/>
                <a:gd name="connsiteY2" fmla="*/ 30007 h 40174"/>
                <a:gd name="connsiteX3" fmla="*/ 29375 w 40158"/>
                <a:gd name="connsiteY3" fmla="*/ 40174 h 40174"/>
                <a:gd name="connsiteX4" fmla="*/ 40159 w 40158"/>
                <a:gd name="connsiteY4" fmla="*/ 11262 h 40174"/>
                <a:gd name="connsiteX5" fmla="*/ 16107 w 40158"/>
                <a:gd name="connsiteY5" fmla="*/ 1620 h 4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58" h="40174">
                  <a:moveTo>
                    <a:pt x="12358" y="0"/>
                  </a:moveTo>
                  <a:lnTo>
                    <a:pt x="0" y="28279"/>
                  </a:lnTo>
                  <a:lnTo>
                    <a:pt x="3996" y="30007"/>
                  </a:lnTo>
                  <a:cubicBezTo>
                    <a:pt x="12605" y="33695"/>
                    <a:pt x="21075" y="37089"/>
                    <a:pt x="29375" y="40174"/>
                  </a:cubicBezTo>
                  <a:lnTo>
                    <a:pt x="40159" y="11262"/>
                  </a:lnTo>
                  <a:cubicBezTo>
                    <a:pt x="32321" y="8346"/>
                    <a:pt x="24299" y="5137"/>
                    <a:pt x="16107" y="16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0" name="任意多边形: 形状 119"/>
            <p:cNvSpPr/>
            <p:nvPr/>
          </p:nvSpPr>
          <p:spPr>
            <a:xfrm>
              <a:off x="7740383" y="1640807"/>
              <a:ext cx="156835" cy="156835"/>
            </a:xfrm>
            <a:custGeom>
              <a:avLst/>
              <a:gdLst>
                <a:gd name="connsiteX0" fmla="*/ 17511 w 401125"/>
                <a:gd name="connsiteY0" fmla="*/ 301137 h 401125"/>
                <a:gd name="connsiteX1" fmla="*/ 99988 w 401125"/>
                <a:gd name="connsiteY1" fmla="*/ 383630 h 401125"/>
                <a:gd name="connsiteX2" fmla="*/ 132942 w 401125"/>
                <a:gd name="connsiteY2" fmla="*/ 363867 h 401125"/>
                <a:gd name="connsiteX3" fmla="*/ 142230 w 401125"/>
                <a:gd name="connsiteY3" fmla="*/ 401126 h 401125"/>
                <a:gd name="connsiteX4" fmla="*/ 258896 w 401125"/>
                <a:gd name="connsiteY4" fmla="*/ 401126 h 401125"/>
                <a:gd name="connsiteX5" fmla="*/ 268199 w 401125"/>
                <a:gd name="connsiteY5" fmla="*/ 363852 h 401125"/>
                <a:gd name="connsiteX6" fmla="*/ 301153 w 401125"/>
                <a:gd name="connsiteY6" fmla="*/ 383615 h 401125"/>
                <a:gd name="connsiteX7" fmla="*/ 383630 w 401125"/>
                <a:gd name="connsiteY7" fmla="*/ 301122 h 401125"/>
                <a:gd name="connsiteX8" fmla="*/ 363883 w 401125"/>
                <a:gd name="connsiteY8" fmla="*/ 268183 h 401125"/>
                <a:gd name="connsiteX9" fmla="*/ 401126 w 401125"/>
                <a:gd name="connsiteY9" fmla="*/ 258896 h 401125"/>
                <a:gd name="connsiteX10" fmla="*/ 401126 w 401125"/>
                <a:gd name="connsiteY10" fmla="*/ 142230 h 401125"/>
                <a:gd name="connsiteX11" fmla="*/ 363852 w 401125"/>
                <a:gd name="connsiteY11" fmla="*/ 132927 h 401125"/>
                <a:gd name="connsiteX12" fmla="*/ 383615 w 401125"/>
                <a:gd name="connsiteY12" fmla="*/ 100004 h 401125"/>
                <a:gd name="connsiteX13" fmla="*/ 301137 w 401125"/>
                <a:gd name="connsiteY13" fmla="*/ 17511 h 401125"/>
                <a:gd name="connsiteX14" fmla="*/ 268183 w 401125"/>
                <a:gd name="connsiteY14" fmla="*/ 37274 h 401125"/>
                <a:gd name="connsiteX15" fmla="*/ 258896 w 401125"/>
                <a:gd name="connsiteY15" fmla="*/ 0 h 401125"/>
                <a:gd name="connsiteX16" fmla="*/ 142230 w 401125"/>
                <a:gd name="connsiteY16" fmla="*/ 0 h 401125"/>
                <a:gd name="connsiteX17" fmla="*/ 132927 w 401125"/>
                <a:gd name="connsiteY17" fmla="*/ 37274 h 401125"/>
                <a:gd name="connsiteX18" fmla="*/ 99973 w 401125"/>
                <a:gd name="connsiteY18" fmla="*/ 17511 h 401125"/>
                <a:gd name="connsiteX19" fmla="*/ 17495 w 401125"/>
                <a:gd name="connsiteY19" fmla="*/ 100004 h 401125"/>
                <a:gd name="connsiteX20" fmla="*/ 37258 w 401125"/>
                <a:gd name="connsiteY20" fmla="*/ 132927 h 401125"/>
                <a:gd name="connsiteX21" fmla="*/ 0 w 401125"/>
                <a:gd name="connsiteY21" fmla="*/ 142230 h 401125"/>
                <a:gd name="connsiteX22" fmla="*/ 0 w 401125"/>
                <a:gd name="connsiteY22" fmla="*/ 258896 h 401125"/>
                <a:gd name="connsiteX23" fmla="*/ 37258 w 401125"/>
                <a:gd name="connsiteY23" fmla="*/ 268199 h 401125"/>
                <a:gd name="connsiteX24" fmla="*/ 30856 w 401125"/>
                <a:gd name="connsiteY24" fmla="*/ 234797 h 401125"/>
                <a:gd name="connsiteX25" fmla="*/ 30856 w 401125"/>
                <a:gd name="connsiteY25" fmla="*/ 166328 h 401125"/>
                <a:gd name="connsiteX26" fmla="*/ 60925 w 401125"/>
                <a:gd name="connsiteY26" fmla="*/ 158815 h 401125"/>
                <a:gd name="connsiteX27" fmla="*/ 69179 w 401125"/>
                <a:gd name="connsiteY27" fmla="*/ 155683 h 401125"/>
                <a:gd name="connsiteX28" fmla="*/ 76337 w 401125"/>
                <a:gd name="connsiteY28" fmla="*/ 138064 h 401125"/>
                <a:gd name="connsiteX29" fmla="*/ 56343 w 401125"/>
                <a:gd name="connsiteY29" fmla="*/ 104771 h 401125"/>
                <a:gd name="connsiteX30" fmla="*/ 104771 w 401125"/>
                <a:gd name="connsiteY30" fmla="*/ 56358 h 401125"/>
                <a:gd name="connsiteX31" fmla="*/ 138080 w 401125"/>
                <a:gd name="connsiteY31" fmla="*/ 76353 h 401125"/>
                <a:gd name="connsiteX32" fmla="*/ 156902 w 401125"/>
                <a:gd name="connsiteY32" fmla="*/ 68592 h 401125"/>
                <a:gd name="connsiteX33" fmla="*/ 166328 w 401125"/>
                <a:gd name="connsiteY33" fmla="*/ 30856 h 401125"/>
                <a:gd name="connsiteX34" fmla="*/ 234797 w 401125"/>
                <a:gd name="connsiteY34" fmla="*/ 30856 h 401125"/>
                <a:gd name="connsiteX35" fmla="*/ 244224 w 401125"/>
                <a:gd name="connsiteY35" fmla="*/ 68592 h 401125"/>
                <a:gd name="connsiteX36" fmla="*/ 263046 w 401125"/>
                <a:gd name="connsiteY36" fmla="*/ 76353 h 401125"/>
                <a:gd name="connsiteX37" fmla="*/ 296355 w 401125"/>
                <a:gd name="connsiteY37" fmla="*/ 56358 h 401125"/>
                <a:gd name="connsiteX38" fmla="*/ 344783 w 401125"/>
                <a:gd name="connsiteY38" fmla="*/ 104771 h 401125"/>
                <a:gd name="connsiteX39" fmla="*/ 324788 w 401125"/>
                <a:gd name="connsiteY39" fmla="*/ 138064 h 401125"/>
                <a:gd name="connsiteX40" fmla="*/ 332441 w 401125"/>
                <a:gd name="connsiteY40" fmla="*/ 156886 h 401125"/>
                <a:gd name="connsiteX41" fmla="*/ 370270 w 401125"/>
                <a:gd name="connsiteY41" fmla="*/ 166328 h 401125"/>
                <a:gd name="connsiteX42" fmla="*/ 370270 w 401125"/>
                <a:gd name="connsiteY42" fmla="*/ 234797 h 401125"/>
                <a:gd name="connsiteX43" fmla="*/ 340201 w 401125"/>
                <a:gd name="connsiteY43" fmla="*/ 242311 h 401125"/>
                <a:gd name="connsiteX44" fmla="*/ 331962 w 401125"/>
                <a:gd name="connsiteY44" fmla="*/ 245427 h 401125"/>
                <a:gd name="connsiteX45" fmla="*/ 324788 w 401125"/>
                <a:gd name="connsiteY45" fmla="*/ 263046 h 401125"/>
                <a:gd name="connsiteX46" fmla="*/ 344783 w 401125"/>
                <a:gd name="connsiteY46" fmla="*/ 296370 h 401125"/>
                <a:gd name="connsiteX47" fmla="*/ 296355 w 401125"/>
                <a:gd name="connsiteY47" fmla="*/ 344783 h 401125"/>
                <a:gd name="connsiteX48" fmla="*/ 263046 w 401125"/>
                <a:gd name="connsiteY48" fmla="*/ 324788 h 401125"/>
                <a:gd name="connsiteX49" fmla="*/ 244224 w 401125"/>
                <a:gd name="connsiteY49" fmla="*/ 332549 h 401125"/>
                <a:gd name="connsiteX50" fmla="*/ 234797 w 401125"/>
                <a:gd name="connsiteY50" fmla="*/ 370270 h 401125"/>
                <a:gd name="connsiteX51" fmla="*/ 166328 w 401125"/>
                <a:gd name="connsiteY51" fmla="*/ 370270 h 401125"/>
                <a:gd name="connsiteX52" fmla="*/ 156902 w 401125"/>
                <a:gd name="connsiteY52" fmla="*/ 332533 h 401125"/>
                <a:gd name="connsiteX53" fmla="*/ 138080 w 401125"/>
                <a:gd name="connsiteY53" fmla="*/ 324773 h 401125"/>
                <a:gd name="connsiteX54" fmla="*/ 104771 w 401125"/>
                <a:gd name="connsiteY54" fmla="*/ 344767 h 401125"/>
                <a:gd name="connsiteX55" fmla="*/ 56343 w 401125"/>
                <a:gd name="connsiteY55" fmla="*/ 296355 h 401125"/>
                <a:gd name="connsiteX56" fmla="*/ 76337 w 401125"/>
                <a:gd name="connsiteY56" fmla="*/ 263030 h 401125"/>
                <a:gd name="connsiteX57" fmla="*/ 68685 w 401125"/>
                <a:gd name="connsiteY57" fmla="*/ 244239 h 40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1125" h="401125">
                  <a:moveTo>
                    <a:pt x="17511" y="301137"/>
                  </a:moveTo>
                  <a:lnTo>
                    <a:pt x="99988" y="383630"/>
                  </a:lnTo>
                  <a:lnTo>
                    <a:pt x="132942" y="363867"/>
                  </a:lnTo>
                  <a:lnTo>
                    <a:pt x="142230" y="401126"/>
                  </a:lnTo>
                  <a:lnTo>
                    <a:pt x="258896" y="401126"/>
                  </a:lnTo>
                  <a:lnTo>
                    <a:pt x="268199" y="363852"/>
                  </a:lnTo>
                  <a:lnTo>
                    <a:pt x="301153" y="383615"/>
                  </a:lnTo>
                  <a:lnTo>
                    <a:pt x="383630" y="301122"/>
                  </a:lnTo>
                  <a:lnTo>
                    <a:pt x="363883" y="268183"/>
                  </a:lnTo>
                  <a:lnTo>
                    <a:pt x="401126" y="258896"/>
                  </a:lnTo>
                  <a:lnTo>
                    <a:pt x="401126" y="142230"/>
                  </a:lnTo>
                  <a:lnTo>
                    <a:pt x="363852" y="132927"/>
                  </a:lnTo>
                  <a:lnTo>
                    <a:pt x="383615" y="100004"/>
                  </a:lnTo>
                  <a:lnTo>
                    <a:pt x="301137" y="17511"/>
                  </a:lnTo>
                  <a:lnTo>
                    <a:pt x="268183" y="37274"/>
                  </a:lnTo>
                  <a:lnTo>
                    <a:pt x="258896" y="0"/>
                  </a:lnTo>
                  <a:lnTo>
                    <a:pt x="142230" y="0"/>
                  </a:lnTo>
                  <a:lnTo>
                    <a:pt x="132927" y="37274"/>
                  </a:lnTo>
                  <a:lnTo>
                    <a:pt x="99973" y="17511"/>
                  </a:lnTo>
                  <a:lnTo>
                    <a:pt x="17495" y="100004"/>
                  </a:lnTo>
                  <a:lnTo>
                    <a:pt x="37258" y="132927"/>
                  </a:lnTo>
                  <a:lnTo>
                    <a:pt x="0" y="142230"/>
                  </a:lnTo>
                  <a:lnTo>
                    <a:pt x="0" y="258896"/>
                  </a:lnTo>
                  <a:lnTo>
                    <a:pt x="37258" y="268199"/>
                  </a:lnTo>
                  <a:close/>
                  <a:moveTo>
                    <a:pt x="30856" y="234797"/>
                  </a:moveTo>
                  <a:lnTo>
                    <a:pt x="30856" y="166328"/>
                  </a:lnTo>
                  <a:lnTo>
                    <a:pt x="60925" y="158815"/>
                  </a:lnTo>
                  <a:lnTo>
                    <a:pt x="69179" y="155683"/>
                  </a:lnTo>
                  <a:lnTo>
                    <a:pt x="76337" y="138064"/>
                  </a:lnTo>
                  <a:lnTo>
                    <a:pt x="56343" y="104771"/>
                  </a:lnTo>
                  <a:lnTo>
                    <a:pt x="104771" y="56358"/>
                  </a:lnTo>
                  <a:lnTo>
                    <a:pt x="138080" y="76353"/>
                  </a:lnTo>
                  <a:lnTo>
                    <a:pt x="156902" y="68592"/>
                  </a:lnTo>
                  <a:lnTo>
                    <a:pt x="166328" y="30856"/>
                  </a:lnTo>
                  <a:lnTo>
                    <a:pt x="234797" y="30856"/>
                  </a:lnTo>
                  <a:lnTo>
                    <a:pt x="244224" y="68592"/>
                  </a:lnTo>
                  <a:lnTo>
                    <a:pt x="263046" y="76353"/>
                  </a:lnTo>
                  <a:lnTo>
                    <a:pt x="296355" y="56358"/>
                  </a:lnTo>
                  <a:lnTo>
                    <a:pt x="344783" y="104771"/>
                  </a:lnTo>
                  <a:lnTo>
                    <a:pt x="324788" y="138064"/>
                  </a:lnTo>
                  <a:lnTo>
                    <a:pt x="332441" y="156886"/>
                  </a:lnTo>
                  <a:lnTo>
                    <a:pt x="370270" y="166328"/>
                  </a:lnTo>
                  <a:lnTo>
                    <a:pt x="370270" y="234797"/>
                  </a:lnTo>
                  <a:lnTo>
                    <a:pt x="340201" y="242311"/>
                  </a:lnTo>
                  <a:lnTo>
                    <a:pt x="331962" y="245427"/>
                  </a:lnTo>
                  <a:lnTo>
                    <a:pt x="324788" y="263046"/>
                  </a:lnTo>
                  <a:lnTo>
                    <a:pt x="344783" y="296370"/>
                  </a:lnTo>
                  <a:lnTo>
                    <a:pt x="296355" y="344783"/>
                  </a:lnTo>
                  <a:lnTo>
                    <a:pt x="263046" y="324788"/>
                  </a:lnTo>
                  <a:lnTo>
                    <a:pt x="244224" y="332549"/>
                  </a:lnTo>
                  <a:lnTo>
                    <a:pt x="234797" y="370270"/>
                  </a:lnTo>
                  <a:lnTo>
                    <a:pt x="166328" y="370270"/>
                  </a:lnTo>
                  <a:lnTo>
                    <a:pt x="156902" y="332533"/>
                  </a:lnTo>
                  <a:lnTo>
                    <a:pt x="138080" y="324773"/>
                  </a:lnTo>
                  <a:lnTo>
                    <a:pt x="104771" y="344767"/>
                  </a:lnTo>
                  <a:lnTo>
                    <a:pt x="56343" y="296355"/>
                  </a:lnTo>
                  <a:lnTo>
                    <a:pt x="76337" y="263030"/>
                  </a:lnTo>
                  <a:lnTo>
                    <a:pt x="68685" y="244239"/>
                  </a:ln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7734146" y="1568886"/>
              <a:ext cx="18253" cy="17022"/>
            </a:xfrm>
            <a:custGeom>
              <a:avLst/>
              <a:gdLst>
                <a:gd name="connsiteX0" fmla="*/ 16060 w 46684"/>
                <a:gd name="connsiteY0" fmla="*/ 1759 h 43537"/>
                <a:gd name="connsiteX1" fmla="*/ 11926 w 46684"/>
                <a:gd name="connsiteY1" fmla="*/ 0 h 43537"/>
                <a:gd name="connsiteX2" fmla="*/ 0 w 46684"/>
                <a:gd name="connsiteY2" fmla="*/ 28464 h 43537"/>
                <a:gd name="connsiteX3" fmla="*/ 3872 w 46684"/>
                <a:gd name="connsiteY3" fmla="*/ 30100 h 43537"/>
                <a:gd name="connsiteX4" fmla="*/ 33185 w 46684"/>
                <a:gd name="connsiteY4" fmla="*/ 43538 h 43537"/>
                <a:gd name="connsiteX5" fmla="*/ 46685 w 46684"/>
                <a:gd name="connsiteY5" fmla="*/ 15783 h 43537"/>
                <a:gd name="connsiteX6" fmla="*/ 16060 w 46684"/>
                <a:gd name="connsiteY6" fmla="*/ 1759 h 4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84" h="43537">
                  <a:moveTo>
                    <a:pt x="16060" y="1759"/>
                  </a:moveTo>
                  <a:lnTo>
                    <a:pt x="11926" y="0"/>
                  </a:lnTo>
                  <a:lnTo>
                    <a:pt x="0" y="28464"/>
                  </a:lnTo>
                  <a:lnTo>
                    <a:pt x="3872" y="30100"/>
                  </a:lnTo>
                  <a:cubicBezTo>
                    <a:pt x="13546" y="34250"/>
                    <a:pt x="23327" y="38739"/>
                    <a:pt x="33185" y="43538"/>
                  </a:cubicBezTo>
                  <a:lnTo>
                    <a:pt x="46685" y="15783"/>
                  </a:lnTo>
                  <a:cubicBezTo>
                    <a:pt x="36364" y="10769"/>
                    <a:pt x="26135" y="6079"/>
                    <a:pt x="16060" y="1759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7702870" y="1865630"/>
              <a:ext cx="14573" cy="14598"/>
            </a:xfrm>
            <a:custGeom>
              <a:avLst/>
              <a:gdLst>
                <a:gd name="connsiteX0" fmla="*/ 0 w 37273"/>
                <a:gd name="connsiteY0" fmla="*/ 7051 h 37335"/>
                <a:gd name="connsiteX1" fmla="*/ 5971 w 37273"/>
                <a:gd name="connsiteY1" fmla="*/ 37336 h 37335"/>
                <a:gd name="connsiteX2" fmla="*/ 37274 w 37273"/>
                <a:gd name="connsiteY2" fmla="*/ 29622 h 37335"/>
                <a:gd name="connsiteX3" fmla="*/ 28603 w 37273"/>
                <a:gd name="connsiteY3" fmla="*/ 0 h 37335"/>
                <a:gd name="connsiteX4" fmla="*/ 0 w 37273"/>
                <a:gd name="connsiteY4" fmla="*/ 7051 h 37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73" h="37335">
                  <a:moveTo>
                    <a:pt x="0" y="7051"/>
                  </a:moveTo>
                  <a:lnTo>
                    <a:pt x="5971" y="37336"/>
                  </a:lnTo>
                  <a:cubicBezTo>
                    <a:pt x="15983" y="35361"/>
                    <a:pt x="26521" y="32769"/>
                    <a:pt x="37274" y="29622"/>
                  </a:cubicBezTo>
                  <a:lnTo>
                    <a:pt x="28603" y="0"/>
                  </a:lnTo>
                  <a:cubicBezTo>
                    <a:pt x="18745" y="2885"/>
                    <a:pt x="9118" y="5261"/>
                    <a:pt x="0" y="705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7958854" y="1620775"/>
              <a:ext cx="15822" cy="16287"/>
            </a:xfrm>
            <a:custGeom>
              <a:avLst/>
              <a:gdLst>
                <a:gd name="connsiteX0" fmla="*/ 0 w 40467"/>
                <a:gd name="connsiteY0" fmla="*/ 29961 h 41655"/>
                <a:gd name="connsiteX1" fmla="*/ 28573 w 40467"/>
                <a:gd name="connsiteY1" fmla="*/ 41655 h 41655"/>
                <a:gd name="connsiteX2" fmla="*/ 40467 w 40467"/>
                <a:gd name="connsiteY2" fmla="*/ 9889 h 41655"/>
                <a:gd name="connsiteX3" fmla="*/ 11232 w 40467"/>
                <a:gd name="connsiteY3" fmla="*/ 0 h 41655"/>
                <a:gd name="connsiteX4" fmla="*/ 0 w 40467"/>
                <a:gd name="connsiteY4" fmla="*/ 29961 h 4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7" h="41655">
                  <a:moveTo>
                    <a:pt x="0" y="29961"/>
                  </a:moveTo>
                  <a:lnTo>
                    <a:pt x="28573" y="41655"/>
                  </a:lnTo>
                  <a:cubicBezTo>
                    <a:pt x="32969" y="30902"/>
                    <a:pt x="36981" y="20211"/>
                    <a:pt x="40467" y="9889"/>
                  </a:cubicBezTo>
                  <a:lnTo>
                    <a:pt x="11232" y="0"/>
                  </a:lnTo>
                  <a:cubicBezTo>
                    <a:pt x="7930" y="9735"/>
                    <a:pt x="4166" y="19809"/>
                    <a:pt x="0" y="2996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7873506" y="1846762"/>
              <a:ext cx="16256" cy="16250"/>
            </a:xfrm>
            <a:custGeom>
              <a:avLst/>
              <a:gdLst>
                <a:gd name="connsiteX0" fmla="*/ 0 w 41578"/>
                <a:gd name="connsiteY0" fmla="*/ 27138 h 41562"/>
                <a:gd name="connsiteX1" fmla="*/ 27955 w 41578"/>
                <a:gd name="connsiteY1" fmla="*/ 41563 h 41562"/>
                <a:gd name="connsiteX2" fmla="*/ 41578 w 41578"/>
                <a:gd name="connsiteY2" fmla="*/ 13870 h 41562"/>
                <a:gd name="connsiteX3" fmla="*/ 14687 w 41578"/>
                <a:gd name="connsiteY3" fmla="*/ 0 h 4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78" h="41562">
                  <a:moveTo>
                    <a:pt x="0" y="27138"/>
                  </a:moveTo>
                  <a:cubicBezTo>
                    <a:pt x="9380" y="32213"/>
                    <a:pt x="18714" y="37012"/>
                    <a:pt x="27955" y="41563"/>
                  </a:cubicBezTo>
                  <a:lnTo>
                    <a:pt x="41578" y="13870"/>
                  </a:lnTo>
                  <a:cubicBezTo>
                    <a:pt x="32676" y="9488"/>
                    <a:pt x="23713" y="4875"/>
                    <a:pt x="14687" y="0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5" name="任意多边形: 形状 124"/>
            <p:cNvSpPr/>
            <p:nvPr/>
          </p:nvSpPr>
          <p:spPr>
            <a:xfrm>
              <a:off x="7631805" y="1532232"/>
              <a:ext cx="373954" cy="373988"/>
            </a:xfrm>
            <a:custGeom>
              <a:avLst/>
              <a:gdLst>
                <a:gd name="connsiteX0" fmla="*/ 920938 w 956436"/>
                <a:gd name="connsiteY0" fmla="*/ 662436 h 956522"/>
                <a:gd name="connsiteX1" fmla="*/ 941102 w 956436"/>
                <a:gd name="connsiteY1" fmla="*/ 617108 h 956522"/>
                <a:gd name="connsiteX2" fmla="*/ 879391 w 956436"/>
                <a:gd name="connsiteY2" fmla="*/ 555397 h 956522"/>
                <a:gd name="connsiteX3" fmla="*/ 867311 w 956436"/>
                <a:gd name="connsiteY3" fmla="*/ 556616 h 956522"/>
                <a:gd name="connsiteX4" fmla="*/ 836995 w 956436"/>
                <a:gd name="connsiteY4" fmla="*/ 508511 h 956522"/>
                <a:gd name="connsiteX5" fmla="*/ 848535 w 956436"/>
                <a:gd name="connsiteY5" fmla="*/ 478257 h 956522"/>
                <a:gd name="connsiteX6" fmla="*/ 837010 w 956436"/>
                <a:gd name="connsiteY6" fmla="*/ 448019 h 956522"/>
                <a:gd name="connsiteX7" fmla="*/ 918794 w 956436"/>
                <a:gd name="connsiteY7" fmla="*/ 37729 h 956522"/>
                <a:gd name="connsiteX8" fmla="*/ 630569 w 956436"/>
                <a:gd name="connsiteY8" fmla="*/ 49763 h 956522"/>
                <a:gd name="connsiteX9" fmla="*/ 586260 w 956436"/>
                <a:gd name="connsiteY9" fmla="*/ 30848 h 956522"/>
                <a:gd name="connsiteX10" fmla="*/ 524549 w 956436"/>
                <a:gd name="connsiteY10" fmla="*/ 92560 h 956522"/>
                <a:gd name="connsiteX11" fmla="*/ 526647 w 956436"/>
                <a:gd name="connsiteY11" fmla="*/ 107694 h 956522"/>
                <a:gd name="connsiteX12" fmla="*/ 478389 w 956436"/>
                <a:gd name="connsiteY12" fmla="*/ 140139 h 956522"/>
                <a:gd name="connsiteX13" fmla="*/ 302063 w 956436"/>
                <a:gd name="connsiteY13" fmla="*/ 38793 h 956522"/>
                <a:gd name="connsiteX14" fmla="*/ 37737 w 956436"/>
                <a:gd name="connsiteY14" fmla="*/ 37729 h 956522"/>
                <a:gd name="connsiteX15" fmla="*/ 29652 w 956436"/>
                <a:gd name="connsiteY15" fmla="*/ 279083 h 956522"/>
                <a:gd name="connsiteX16" fmla="*/ 0 w 956436"/>
                <a:gd name="connsiteY16" fmla="*/ 339406 h 956522"/>
                <a:gd name="connsiteX17" fmla="*/ 77140 w 956436"/>
                <a:gd name="connsiteY17" fmla="*/ 416546 h 956522"/>
                <a:gd name="connsiteX18" fmla="*/ 97458 w 956436"/>
                <a:gd name="connsiteY18" fmla="*/ 413491 h 956522"/>
                <a:gd name="connsiteX19" fmla="*/ 140178 w 956436"/>
                <a:gd name="connsiteY19" fmla="*/ 478088 h 956522"/>
                <a:gd name="connsiteX20" fmla="*/ 38786 w 956436"/>
                <a:gd name="connsiteY20" fmla="*/ 654459 h 956522"/>
                <a:gd name="connsiteX21" fmla="*/ 37752 w 956436"/>
                <a:gd name="connsiteY21" fmla="*/ 918786 h 956522"/>
                <a:gd name="connsiteX22" fmla="*/ 143017 w 956436"/>
                <a:gd name="connsiteY22" fmla="*/ 956322 h 956522"/>
                <a:gd name="connsiteX23" fmla="*/ 337007 w 956436"/>
                <a:gd name="connsiteY23" fmla="*/ 901429 h 956522"/>
                <a:gd name="connsiteX24" fmla="*/ 385698 w 956436"/>
                <a:gd name="connsiteY24" fmla="*/ 925667 h 956522"/>
                <a:gd name="connsiteX25" fmla="*/ 447409 w 956436"/>
                <a:gd name="connsiteY25" fmla="*/ 863955 h 956522"/>
                <a:gd name="connsiteX26" fmla="*/ 442735 w 956436"/>
                <a:gd name="connsiteY26" fmla="*/ 840551 h 956522"/>
                <a:gd name="connsiteX27" fmla="*/ 478095 w 956436"/>
                <a:gd name="connsiteY27" fmla="*/ 816360 h 956522"/>
                <a:gd name="connsiteX28" fmla="*/ 654467 w 956436"/>
                <a:gd name="connsiteY28" fmla="*/ 917737 h 956522"/>
                <a:gd name="connsiteX29" fmla="*/ 813483 w 956436"/>
                <a:gd name="connsiteY29" fmla="*/ 956522 h 956522"/>
                <a:gd name="connsiteX30" fmla="*/ 918794 w 956436"/>
                <a:gd name="connsiteY30" fmla="*/ 918786 h 956522"/>
                <a:gd name="connsiteX31" fmla="*/ 920938 w 956436"/>
                <a:gd name="connsiteY31" fmla="*/ 662436 h 956522"/>
                <a:gd name="connsiteX32" fmla="*/ 910247 w 956436"/>
                <a:gd name="connsiteY32" fmla="*/ 617108 h 956522"/>
                <a:gd name="connsiteX33" fmla="*/ 879391 w 956436"/>
                <a:gd name="connsiteY33" fmla="*/ 647964 h 956522"/>
                <a:gd name="connsiteX34" fmla="*/ 848535 w 956436"/>
                <a:gd name="connsiteY34" fmla="*/ 617108 h 956522"/>
                <a:gd name="connsiteX35" fmla="*/ 879391 w 956436"/>
                <a:gd name="connsiteY35" fmla="*/ 586253 h 956522"/>
                <a:gd name="connsiteX36" fmla="*/ 910247 w 956436"/>
                <a:gd name="connsiteY36" fmla="*/ 617108 h 956522"/>
                <a:gd name="connsiteX37" fmla="*/ 215991 w 956436"/>
                <a:gd name="connsiteY37" fmla="*/ 539969 h 956522"/>
                <a:gd name="connsiteX38" fmla="*/ 231419 w 956436"/>
                <a:gd name="connsiteY38" fmla="*/ 555397 h 956522"/>
                <a:gd name="connsiteX39" fmla="*/ 215991 w 956436"/>
                <a:gd name="connsiteY39" fmla="*/ 570825 h 956522"/>
                <a:gd name="connsiteX40" fmla="*/ 200563 w 956436"/>
                <a:gd name="connsiteY40" fmla="*/ 555397 h 956522"/>
                <a:gd name="connsiteX41" fmla="*/ 215991 w 956436"/>
                <a:gd name="connsiteY41" fmla="*/ 539969 h 956522"/>
                <a:gd name="connsiteX42" fmla="*/ 215991 w 956436"/>
                <a:gd name="connsiteY42" fmla="*/ 509113 h 956522"/>
                <a:gd name="connsiteX43" fmla="*/ 203448 w 956436"/>
                <a:gd name="connsiteY43" fmla="*/ 511057 h 956522"/>
                <a:gd name="connsiteX44" fmla="*/ 178300 w 956436"/>
                <a:gd name="connsiteY44" fmla="*/ 478088 h 956522"/>
                <a:gd name="connsiteX45" fmla="*/ 317337 w 956436"/>
                <a:gd name="connsiteY45" fmla="*/ 317329 h 956522"/>
                <a:gd name="connsiteX46" fmla="*/ 478466 w 956436"/>
                <a:gd name="connsiteY46" fmla="*/ 178308 h 956522"/>
                <a:gd name="connsiteX47" fmla="*/ 639209 w 956436"/>
                <a:gd name="connsiteY47" fmla="*/ 317329 h 956522"/>
                <a:gd name="connsiteX48" fmla="*/ 761660 w 956436"/>
                <a:gd name="connsiteY48" fmla="*/ 456504 h 956522"/>
                <a:gd name="connsiteX49" fmla="*/ 755967 w 956436"/>
                <a:gd name="connsiteY49" fmla="*/ 478257 h 956522"/>
                <a:gd name="connsiteX50" fmla="*/ 761660 w 956436"/>
                <a:gd name="connsiteY50" fmla="*/ 500026 h 956522"/>
                <a:gd name="connsiteX51" fmla="*/ 639209 w 956436"/>
                <a:gd name="connsiteY51" fmla="*/ 639201 h 956522"/>
                <a:gd name="connsiteX52" fmla="*/ 478142 w 956436"/>
                <a:gd name="connsiteY52" fmla="*/ 778268 h 956522"/>
                <a:gd name="connsiteX53" fmla="*/ 317337 w 956436"/>
                <a:gd name="connsiteY53" fmla="*/ 639201 h 956522"/>
                <a:gd name="connsiteX54" fmla="*/ 257492 w 956436"/>
                <a:gd name="connsiteY54" fmla="*/ 575515 h 956522"/>
                <a:gd name="connsiteX55" fmla="*/ 262274 w 956436"/>
                <a:gd name="connsiteY55" fmla="*/ 555397 h 956522"/>
                <a:gd name="connsiteX56" fmla="*/ 215991 w 956436"/>
                <a:gd name="connsiteY56" fmla="*/ 509113 h 956522"/>
                <a:gd name="connsiteX57" fmla="*/ 786823 w 956436"/>
                <a:gd name="connsiteY57" fmla="*/ 478257 h 956522"/>
                <a:gd name="connsiteX58" fmla="*/ 802251 w 956436"/>
                <a:gd name="connsiteY58" fmla="*/ 462829 h 956522"/>
                <a:gd name="connsiteX59" fmla="*/ 817679 w 956436"/>
                <a:gd name="connsiteY59" fmla="*/ 478257 h 956522"/>
                <a:gd name="connsiteX60" fmla="*/ 802251 w 956436"/>
                <a:gd name="connsiteY60" fmla="*/ 493685 h 956522"/>
                <a:gd name="connsiteX61" fmla="*/ 786823 w 956436"/>
                <a:gd name="connsiteY61" fmla="*/ 478257 h 956522"/>
                <a:gd name="connsiteX62" fmla="*/ 586260 w 956436"/>
                <a:gd name="connsiteY62" fmla="*/ 61704 h 956522"/>
                <a:gd name="connsiteX63" fmla="*/ 617116 w 956436"/>
                <a:gd name="connsiteY63" fmla="*/ 92560 h 956522"/>
                <a:gd name="connsiteX64" fmla="*/ 586260 w 956436"/>
                <a:gd name="connsiteY64" fmla="*/ 123415 h 956522"/>
                <a:gd name="connsiteX65" fmla="*/ 555405 w 956436"/>
                <a:gd name="connsiteY65" fmla="*/ 92560 h 956522"/>
                <a:gd name="connsiteX66" fmla="*/ 586260 w 956436"/>
                <a:gd name="connsiteY66" fmla="*/ 61704 h 956522"/>
                <a:gd name="connsiteX67" fmla="*/ 541520 w 956436"/>
                <a:gd name="connsiteY67" fmla="*/ 134817 h 956522"/>
                <a:gd name="connsiteX68" fmla="*/ 586260 w 956436"/>
                <a:gd name="connsiteY68" fmla="*/ 154271 h 956522"/>
                <a:gd name="connsiteX69" fmla="*/ 647972 w 956436"/>
                <a:gd name="connsiteY69" fmla="*/ 92560 h 956522"/>
                <a:gd name="connsiteX70" fmla="*/ 645658 w 956436"/>
                <a:gd name="connsiteY70" fmla="*/ 76731 h 956522"/>
                <a:gd name="connsiteX71" fmla="*/ 896978 w 956436"/>
                <a:gd name="connsiteY71" fmla="*/ 59544 h 956522"/>
                <a:gd name="connsiteX72" fmla="*/ 810119 w 956436"/>
                <a:gd name="connsiteY72" fmla="*/ 432760 h 956522"/>
                <a:gd name="connsiteX73" fmla="*/ 802251 w 956436"/>
                <a:gd name="connsiteY73" fmla="*/ 431974 h 956522"/>
                <a:gd name="connsiteX74" fmla="*/ 784447 w 956436"/>
                <a:gd name="connsiteY74" fmla="*/ 435553 h 956522"/>
                <a:gd name="connsiteX75" fmla="*/ 661024 w 956436"/>
                <a:gd name="connsiteY75" fmla="*/ 295498 h 956522"/>
                <a:gd name="connsiteX76" fmla="*/ 504801 w 956436"/>
                <a:gd name="connsiteY76" fmla="*/ 159378 h 956522"/>
                <a:gd name="connsiteX77" fmla="*/ 541520 w 956436"/>
                <a:gd name="connsiteY77" fmla="*/ 134817 h 956522"/>
                <a:gd name="connsiteX78" fmla="*/ 30856 w 956436"/>
                <a:gd name="connsiteY78" fmla="*/ 339406 h 956522"/>
                <a:gd name="connsiteX79" fmla="*/ 77140 w 956436"/>
                <a:gd name="connsiteY79" fmla="*/ 293122 h 956522"/>
                <a:gd name="connsiteX80" fmla="*/ 123423 w 956436"/>
                <a:gd name="connsiteY80" fmla="*/ 339406 h 956522"/>
                <a:gd name="connsiteX81" fmla="*/ 77140 w 956436"/>
                <a:gd name="connsiteY81" fmla="*/ 385690 h 956522"/>
                <a:gd name="connsiteX82" fmla="*/ 30856 w 956436"/>
                <a:gd name="connsiteY82" fmla="*/ 339406 h 956522"/>
                <a:gd name="connsiteX83" fmla="*/ 125028 w 956436"/>
                <a:gd name="connsiteY83" fmla="*/ 399405 h 956522"/>
                <a:gd name="connsiteX84" fmla="*/ 154279 w 956436"/>
                <a:gd name="connsiteY84" fmla="*/ 339406 h 956522"/>
                <a:gd name="connsiteX85" fmla="*/ 77140 w 956436"/>
                <a:gd name="connsiteY85" fmla="*/ 262267 h 956522"/>
                <a:gd name="connsiteX86" fmla="*/ 57315 w 956436"/>
                <a:gd name="connsiteY86" fmla="*/ 265167 h 956522"/>
                <a:gd name="connsiteX87" fmla="*/ 59552 w 956436"/>
                <a:gd name="connsiteY87" fmla="*/ 59544 h 956522"/>
                <a:gd name="connsiteX88" fmla="*/ 289921 w 956436"/>
                <a:gd name="connsiteY88" fmla="*/ 67134 h 956522"/>
                <a:gd name="connsiteX89" fmla="*/ 452115 w 956436"/>
                <a:gd name="connsiteY89" fmla="*/ 159378 h 956522"/>
                <a:gd name="connsiteX90" fmla="*/ 295506 w 956436"/>
                <a:gd name="connsiteY90" fmla="*/ 295498 h 956522"/>
                <a:gd name="connsiteX91" fmla="*/ 159324 w 956436"/>
                <a:gd name="connsiteY91" fmla="*/ 451814 h 956522"/>
                <a:gd name="connsiteX92" fmla="*/ 125028 w 956436"/>
                <a:gd name="connsiteY92" fmla="*/ 399405 h 956522"/>
                <a:gd name="connsiteX93" fmla="*/ 385698 w 956436"/>
                <a:gd name="connsiteY93" fmla="*/ 894811 h 956522"/>
                <a:gd name="connsiteX94" fmla="*/ 354842 w 956436"/>
                <a:gd name="connsiteY94" fmla="*/ 863955 h 956522"/>
                <a:gd name="connsiteX95" fmla="*/ 385698 w 956436"/>
                <a:gd name="connsiteY95" fmla="*/ 833099 h 956522"/>
                <a:gd name="connsiteX96" fmla="*/ 416553 w 956436"/>
                <a:gd name="connsiteY96" fmla="*/ 863955 h 956522"/>
                <a:gd name="connsiteX97" fmla="*/ 385698 w 956436"/>
                <a:gd name="connsiteY97" fmla="*/ 894811 h 956522"/>
                <a:gd name="connsiteX98" fmla="*/ 424005 w 956436"/>
                <a:gd name="connsiteY98" fmla="*/ 815959 h 956522"/>
                <a:gd name="connsiteX99" fmla="*/ 385698 w 956436"/>
                <a:gd name="connsiteY99" fmla="*/ 802243 h 956522"/>
                <a:gd name="connsiteX100" fmla="*/ 323986 w 956436"/>
                <a:gd name="connsiteY100" fmla="*/ 863955 h 956522"/>
                <a:gd name="connsiteX101" fmla="*/ 324896 w 956436"/>
                <a:gd name="connsiteY101" fmla="*/ 873027 h 956522"/>
                <a:gd name="connsiteX102" fmla="*/ 59552 w 956436"/>
                <a:gd name="connsiteY102" fmla="*/ 896971 h 956522"/>
                <a:gd name="connsiteX103" fmla="*/ 67127 w 956436"/>
                <a:gd name="connsiteY103" fmla="*/ 666617 h 956522"/>
                <a:gd name="connsiteX104" fmla="*/ 159324 w 956436"/>
                <a:gd name="connsiteY104" fmla="*/ 504500 h 956522"/>
                <a:gd name="connsiteX105" fmla="*/ 178192 w 956436"/>
                <a:gd name="connsiteY105" fmla="*/ 528861 h 956522"/>
                <a:gd name="connsiteX106" fmla="*/ 169707 w 956436"/>
                <a:gd name="connsiteY106" fmla="*/ 555397 h 956522"/>
                <a:gd name="connsiteX107" fmla="*/ 215991 w 956436"/>
                <a:gd name="connsiteY107" fmla="*/ 601681 h 956522"/>
                <a:gd name="connsiteX108" fmla="*/ 235522 w 956436"/>
                <a:gd name="connsiteY108" fmla="*/ 597206 h 956522"/>
                <a:gd name="connsiteX109" fmla="*/ 295522 w 956436"/>
                <a:gd name="connsiteY109" fmla="*/ 661016 h 956522"/>
                <a:gd name="connsiteX110" fmla="*/ 451791 w 956436"/>
                <a:gd name="connsiteY110" fmla="*/ 797168 h 956522"/>
                <a:gd name="connsiteX111" fmla="*/ 424005 w 956436"/>
                <a:gd name="connsiteY111" fmla="*/ 815959 h 956522"/>
                <a:gd name="connsiteX112" fmla="*/ 896978 w 956436"/>
                <a:gd name="connsiteY112" fmla="*/ 896971 h 956522"/>
                <a:gd name="connsiteX113" fmla="*/ 666609 w 956436"/>
                <a:gd name="connsiteY113" fmla="*/ 889380 h 956522"/>
                <a:gd name="connsiteX114" fmla="*/ 504415 w 956436"/>
                <a:gd name="connsiteY114" fmla="*/ 797137 h 956522"/>
                <a:gd name="connsiteX115" fmla="*/ 661024 w 956436"/>
                <a:gd name="connsiteY115" fmla="*/ 661016 h 956522"/>
                <a:gd name="connsiteX116" fmla="*/ 784432 w 956436"/>
                <a:gd name="connsiteY116" fmla="*/ 520962 h 956522"/>
                <a:gd name="connsiteX117" fmla="*/ 802251 w 956436"/>
                <a:gd name="connsiteY117" fmla="*/ 524541 h 956522"/>
                <a:gd name="connsiteX118" fmla="*/ 810104 w 956436"/>
                <a:gd name="connsiteY118" fmla="*/ 523754 h 956522"/>
                <a:gd name="connsiteX119" fmla="*/ 839571 w 956436"/>
                <a:gd name="connsiteY119" fmla="*/ 570362 h 956522"/>
                <a:gd name="connsiteX120" fmla="*/ 817679 w 956436"/>
                <a:gd name="connsiteY120" fmla="*/ 617108 h 956522"/>
                <a:gd name="connsiteX121" fmla="*/ 879391 w 956436"/>
                <a:gd name="connsiteY121" fmla="*/ 678820 h 956522"/>
                <a:gd name="connsiteX122" fmla="*/ 893600 w 956436"/>
                <a:gd name="connsiteY122" fmla="*/ 677015 h 956522"/>
                <a:gd name="connsiteX123" fmla="*/ 896978 w 956436"/>
                <a:gd name="connsiteY123" fmla="*/ 896971 h 956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56436" h="956522">
                  <a:moveTo>
                    <a:pt x="920938" y="662436"/>
                  </a:moveTo>
                  <a:cubicBezTo>
                    <a:pt x="933250" y="651142"/>
                    <a:pt x="941102" y="635082"/>
                    <a:pt x="941102" y="617108"/>
                  </a:cubicBezTo>
                  <a:cubicBezTo>
                    <a:pt x="941102" y="583074"/>
                    <a:pt x="913425" y="555397"/>
                    <a:pt x="879391" y="555397"/>
                  </a:cubicBezTo>
                  <a:cubicBezTo>
                    <a:pt x="875256" y="555397"/>
                    <a:pt x="871214" y="555844"/>
                    <a:pt x="867311" y="556616"/>
                  </a:cubicBezTo>
                  <a:cubicBezTo>
                    <a:pt x="857930" y="540787"/>
                    <a:pt x="847794" y="524726"/>
                    <a:pt x="836995" y="508511"/>
                  </a:cubicBezTo>
                  <a:cubicBezTo>
                    <a:pt x="844092" y="500381"/>
                    <a:pt x="848535" y="489874"/>
                    <a:pt x="848535" y="478257"/>
                  </a:cubicBezTo>
                  <a:cubicBezTo>
                    <a:pt x="848535" y="466640"/>
                    <a:pt x="844092" y="456149"/>
                    <a:pt x="837010" y="448019"/>
                  </a:cubicBezTo>
                  <a:cubicBezTo>
                    <a:pt x="958490" y="265584"/>
                    <a:pt x="990101" y="109037"/>
                    <a:pt x="918794" y="37729"/>
                  </a:cubicBezTo>
                  <a:cubicBezTo>
                    <a:pt x="865043" y="-16037"/>
                    <a:pt x="760364" y="-11409"/>
                    <a:pt x="630569" y="49763"/>
                  </a:cubicBezTo>
                  <a:cubicBezTo>
                    <a:pt x="619338" y="38145"/>
                    <a:pt x="603663" y="30848"/>
                    <a:pt x="586260" y="30848"/>
                  </a:cubicBezTo>
                  <a:cubicBezTo>
                    <a:pt x="552226" y="30848"/>
                    <a:pt x="524549" y="58526"/>
                    <a:pt x="524549" y="92560"/>
                  </a:cubicBezTo>
                  <a:cubicBezTo>
                    <a:pt x="524549" y="97805"/>
                    <a:pt x="525413" y="102819"/>
                    <a:pt x="526647" y="107694"/>
                  </a:cubicBezTo>
                  <a:cubicBezTo>
                    <a:pt x="510602" y="117939"/>
                    <a:pt x="494495" y="128692"/>
                    <a:pt x="478389" y="140139"/>
                  </a:cubicBezTo>
                  <a:cubicBezTo>
                    <a:pt x="418544" y="97605"/>
                    <a:pt x="358838" y="63123"/>
                    <a:pt x="302063" y="38793"/>
                  </a:cubicBezTo>
                  <a:cubicBezTo>
                    <a:pt x="182250" y="-12582"/>
                    <a:pt x="88386" y="-12921"/>
                    <a:pt x="37737" y="37729"/>
                  </a:cubicBezTo>
                  <a:cubicBezTo>
                    <a:pt x="-9411" y="84892"/>
                    <a:pt x="-12095" y="170363"/>
                    <a:pt x="29652" y="279083"/>
                  </a:cubicBezTo>
                  <a:cubicBezTo>
                    <a:pt x="11741" y="293215"/>
                    <a:pt x="0" y="314860"/>
                    <a:pt x="0" y="339406"/>
                  </a:cubicBezTo>
                  <a:cubicBezTo>
                    <a:pt x="0" y="381941"/>
                    <a:pt x="34605" y="416546"/>
                    <a:pt x="77140" y="416546"/>
                  </a:cubicBezTo>
                  <a:cubicBezTo>
                    <a:pt x="84221" y="416546"/>
                    <a:pt x="90948" y="415281"/>
                    <a:pt x="97458" y="413491"/>
                  </a:cubicBezTo>
                  <a:cubicBezTo>
                    <a:pt x="110603" y="434920"/>
                    <a:pt x="124827" y="456473"/>
                    <a:pt x="140178" y="478088"/>
                  </a:cubicBezTo>
                  <a:cubicBezTo>
                    <a:pt x="97612" y="537948"/>
                    <a:pt x="63131" y="597669"/>
                    <a:pt x="38786" y="654459"/>
                  </a:cubicBezTo>
                  <a:cubicBezTo>
                    <a:pt x="-12558" y="774257"/>
                    <a:pt x="-12929" y="868136"/>
                    <a:pt x="37752" y="918786"/>
                  </a:cubicBezTo>
                  <a:cubicBezTo>
                    <a:pt x="62822" y="943856"/>
                    <a:pt x="98723" y="956322"/>
                    <a:pt x="143017" y="956322"/>
                  </a:cubicBezTo>
                  <a:cubicBezTo>
                    <a:pt x="196752" y="956322"/>
                    <a:pt x="262953" y="937747"/>
                    <a:pt x="337007" y="901429"/>
                  </a:cubicBezTo>
                  <a:cubicBezTo>
                    <a:pt x="348285" y="916055"/>
                    <a:pt x="365811" y="925667"/>
                    <a:pt x="385698" y="925667"/>
                  </a:cubicBezTo>
                  <a:cubicBezTo>
                    <a:pt x="419732" y="925667"/>
                    <a:pt x="447409" y="897989"/>
                    <a:pt x="447409" y="863955"/>
                  </a:cubicBezTo>
                  <a:cubicBezTo>
                    <a:pt x="447409" y="855670"/>
                    <a:pt x="445712" y="847771"/>
                    <a:pt x="442735" y="840551"/>
                  </a:cubicBezTo>
                  <a:cubicBezTo>
                    <a:pt x="454506" y="832806"/>
                    <a:pt x="466293" y="824753"/>
                    <a:pt x="478095" y="816360"/>
                  </a:cubicBezTo>
                  <a:cubicBezTo>
                    <a:pt x="537956" y="858910"/>
                    <a:pt x="597677" y="893407"/>
                    <a:pt x="654467" y="917737"/>
                  </a:cubicBezTo>
                  <a:cubicBezTo>
                    <a:pt x="714775" y="943594"/>
                    <a:pt x="768510" y="956522"/>
                    <a:pt x="813483" y="956522"/>
                  </a:cubicBezTo>
                  <a:cubicBezTo>
                    <a:pt x="857838" y="956522"/>
                    <a:pt x="893631" y="943949"/>
                    <a:pt x="918794" y="918786"/>
                  </a:cubicBezTo>
                  <a:cubicBezTo>
                    <a:pt x="968333" y="869247"/>
                    <a:pt x="968903" y="778453"/>
                    <a:pt x="920938" y="662436"/>
                  </a:cubicBezTo>
                  <a:close/>
                  <a:moveTo>
                    <a:pt x="910247" y="617108"/>
                  </a:moveTo>
                  <a:cubicBezTo>
                    <a:pt x="910247" y="634125"/>
                    <a:pt x="896408" y="647964"/>
                    <a:pt x="879391" y="647964"/>
                  </a:cubicBezTo>
                  <a:cubicBezTo>
                    <a:pt x="862374" y="647964"/>
                    <a:pt x="848535" y="634125"/>
                    <a:pt x="848535" y="617108"/>
                  </a:cubicBezTo>
                  <a:cubicBezTo>
                    <a:pt x="848535" y="600091"/>
                    <a:pt x="862374" y="586253"/>
                    <a:pt x="879391" y="586253"/>
                  </a:cubicBezTo>
                  <a:cubicBezTo>
                    <a:pt x="896408" y="586253"/>
                    <a:pt x="910247" y="600091"/>
                    <a:pt x="910247" y="617108"/>
                  </a:cubicBezTo>
                  <a:close/>
                  <a:moveTo>
                    <a:pt x="215991" y="539969"/>
                  </a:moveTo>
                  <a:cubicBezTo>
                    <a:pt x="224507" y="539969"/>
                    <a:pt x="231419" y="546896"/>
                    <a:pt x="231419" y="555397"/>
                  </a:cubicBezTo>
                  <a:cubicBezTo>
                    <a:pt x="231419" y="563898"/>
                    <a:pt x="224507" y="570825"/>
                    <a:pt x="215991" y="570825"/>
                  </a:cubicBezTo>
                  <a:cubicBezTo>
                    <a:pt x="207474" y="570825"/>
                    <a:pt x="200563" y="563898"/>
                    <a:pt x="200563" y="555397"/>
                  </a:cubicBezTo>
                  <a:cubicBezTo>
                    <a:pt x="200563" y="546896"/>
                    <a:pt x="207474" y="539969"/>
                    <a:pt x="215991" y="539969"/>
                  </a:cubicBezTo>
                  <a:close/>
                  <a:moveTo>
                    <a:pt x="215991" y="509113"/>
                  </a:moveTo>
                  <a:cubicBezTo>
                    <a:pt x="211609" y="509113"/>
                    <a:pt x="207459" y="509915"/>
                    <a:pt x="203448" y="511057"/>
                  </a:cubicBezTo>
                  <a:cubicBezTo>
                    <a:pt x="194793" y="500072"/>
                    <a:pt x="186400" y="489088"/>
                    <a:pt x="178300" y="478088"/>
                  </a:cubicBezTo>
                  <a:cubicBezTo>
                    <a:pt x="218444" y="423735"/>
                    <a:pt x="265252" y="369398"/>
                    <a:pt x="317337" y="317329"/>
                  </a:cubicBezTo>
                  <a:cubicBezTo>
                    <a:pt x="368804" y="265846"/>
                    <a:pt x="423481" y="218852"/>
                    <a:pt x="478466" y="178308"/>
                  </a:cubicBezTo>
                  <a:cubicBezTo>
                    <a:pt x="532818" y="218451"/>
                    <a:pt x="587140" y="265260"/>
                    <a:pt x="639209" y="317329"/>
                  </a:cubicBezTo>
                  <a:cubicBezTo>
                    <a:pt x="683749" y="361885"/>
                    <a:pt x="724803" y="408677"/>
                    <a:pt x="761660" y="456504"/>
                  </a:cubicBezTo>
                  <a:cubicBezTo>
                    <a:pt x="758143" y="463014"/>
                    <a:pt x="755967" y="470343"/>
                    <a:pt x="755967" y="478257"/>
                  </a:cubicBezTo>
                  <a:cubicBezTo>
                    <a:pt x="755967" y="486172"/>
                    <a:pt x="758143" y="493500"/>
                    <a:pt x="761660" y="500026"/>
                  </a:cubicBezTo>
                  <a:cubicBezTo>
                    <a:pt x="724818" y="547837"/>
                    <a:pt x="683765" y="594645"/>
                    <a:pt x="639209" y="639201"/>
                  </a:cubicBezTo>
                  <a:cubicBezTo>
                    <a:pt x="587819" y="690592"/>
                    <a:pt x="533080" y="737724"/>
                    <a:pt x="478142" y="778268"/>
                  </a:cubicBezTo>
                  <a:cubicBezTo>
                    <a:pt x="423774" y="738125"/>
                    <a:pt x="369421" y="691301"/>
                    <a:pt x="317337" y="639201"/>
                  </a:cubicBezTo>
                  <a:cubicBezTo>
                    <a:pt x="297018" y="618883"/>
                    <a:pt x="276993" y="597422"/>
                    <a:pt x="257492" y="575515"/>
                  </a:cubicBezTo>
                  <a:cubicBezTo>
                    <a:pt x="260454" y="569405"/>
                    <a:pt x="262274" y="562633"/>
                    <a:pt x="262274" y="555397"/>
                  </a:cubicBezTo>
                  <a:cubicBezTo>
                    <a:pt x="262274" y="529879"/>
                    <a:pt x="241508" y="509113"/>
                    <a:pt x="215991" y="509113"/>
                  </a:cubicBezTo>
                  <a:close/>
                  <a:moveTo>
                    <a:pt x="786823" y="478257"/>
                  </a:moveTo>
                  <a:cubicBezTo>
                    <a:pt x="786823" y="469756"/>
                    <a:pt x="793735" y="462829"/>
                    <a:pt x="802251" y="462829"/>
                  </a:cubicBezTo>
                  <a:cubicBezTo>
                    <a:pt x="810767" y="462829"/>
                    <a:pt x="817679" y="469756"/>
                    <a:pt x="817679" y="478257"/>
                  </a:cubicBezTo>
                  <a:cubicBezTo>
                    <a:pt x="817679" y="486758"/>
                    <a:pt x="810767" y="493685"/>
                    <a:pt x="802251" y="493685"/>
                  </a:cubicBezTo>
                  <a:cubicBezTo>
                    <a:pt x="793735" y="493685"/>
                    <a:pt x="786823" y="486758"/>
                    <a:pt x="786823" y="478257"/>
                  </a:cubicBezTo>
                  <a:close/>
                  <a:moveTo>
                    <a:pt x="586260" y="61704"/>
                  </a:moveTo>
                  <a:cubicBezTo>
                    <a:pt x="603277" y="61704"/>
                    <a:pt x="617116" y="75543"/>
                    <a:pt x="617116" y="92560"/>
                  </a:cubicBezTo>
                  <a:cubicBezTo>
                    <a:pt x="617116" y="109577"/>
                    <a:pt x="603277" y="123415"/>
                    <a:pt x="586260" y="123415"/>
                  </a:cubicBezTo>
                  <a:cubicBezTo>
                    <a:pt x="569243" y="123415"/>
                    <a:pt x="555405" y="109577"/>
                    <a:pt x="555405" y="92560"/>
                  </a:cubicBezTo>
                  <a:cubicBezTo>
                    <a:pt x="555405" y="75543"/>
                    <a:pt x="569243" y="61704"/>
                    <a:pt x="586260" y="61704"/>
                  </a:cubicBezTo>
                  <a:close/>
                  <a:moveTo>
                    <a:pt x="541520" y="134817"/>
                  </a:moveTo>
                  <a:cubicBezTo>
                    <a:pt x="552766" y="146727"/>
                    <a:pt x="568611" y="154271"/>
                    <a:pt x="586260" y="154271"/>
                  </a:cubicBezTo>
                  <a:cubicBezTo>
                    <a:pt x="620294" y="154271"/>
                    <a:pt x="647972" y="126594"/>
                    <a:pt x="647972" y="92560"/>
                  </a:cubicBezTo>
                  <a:cubicBezTo>
                    <a:pt x="647972" y="87052"/>
                    <a:pt x="647016" y="81822"/>
                    <a:pt x="645658" y="76731"/>
                  </a:cubicBezTo>
                  <a:cubicBezTo>
                    <a:pt x="761969" y="22224"/>
                    <a:pt x="853179" y="15744"/>
                    <a:pt x="896978" y="59544"/>
                  </a:cubicBezTo>
                  <a:cubicBezTo>
                    <a:pt x="956592" y="119157"/>
                    <a:pt x="922280" y="264997"/>
                    <a:pt x="810119" y="432760"/>
                  </a:cubicBezTo>
                  <a:cubicBezTo>
                    <a:pt x="807543" y="432328"/>
                    <a:pt x="804936" y="431974"/>
                    <a:pt x="802251" y="431974"/>
                  </a:cubicBezTo>
                  <a:cubicBezTo>
                    <a:pt x="795941" y="431974"/>
                    <a:pt x="789924" y="433254"/>
                    <a:pt x="784447" y="435553"/>
                  </a:cubicBezTo>
                  <a:cubicBezTo>
                    <a:pt x="747204" y="387418"/>
                    <a:pt x="705858" y="340332"/>
                    <a:pt x="661024" y="295498"/>
                  </a:cubicBezTo>
                  <a:cubicBezTo>
                    <a:pt x="610467" y="244926"/>
                    <a:pt x="557734" y="199105"/>
                    <a:pt x="504801" y="159378"/>
                  </a:cubicBezTo>
                  <a:cubicBezTo>
                    <a:pt x="517051" y="150831"/>
                    <a:pt x="529301" y="142654"/>
                    <a:pt x="541520" y="134817"/>
                  </a:cubicBezTo>
                  <a:close/>
                  <a:moveTo>
                    <a:pt x="30856" y="339406"/>
                  </a:moveTo>
                  <a:cubicBezTo>
                    <a:pt x="30856" y="313888"/>
                    <a:pt x="51622" y="293122"/>
                    <a:pt x="77140" y="293122"/>
                  </a:cubicBezTo>
                  <a:cubicBezTo>
                    <a:pt x="102657" y="293122"/>
                    <a:pt x="123423" y="313888"/>
                    <a:pt x="123423" y="339406"/>
                  </a:cubicBezTo>
                  <a:cubicBezTo>
                    <a:pt x="123423" y="364924"/>
                    <a:pt x="102657" y="385690"/>
                    <a:pt x="77140" y="385690"/>
                  </a:cubicBezTo>
                  <a:cubicBezTo>
                    <a:pt x="51622" y="385690"/>
                    <a:pt x="30856" y="364924"/>
                    <a:pt x="30856" y="339406"/>
                  </a:cubicBezTo>
                  <a:close/>
                  <a:moveTo>
                    <a:pt x="125028" y="399405"/>
                  </a:moveTo>
                  <a:cubicBezTo>
                    <a:pt x="142708" y="385258"/>
                    <a:pt x="154279" y="363751"/>
                    <a:pt x="154279" y="339406"/>
                  </a:cubicBezTo>
                  <a:cubicBezTo>
                    <a:pt x="154279" y="296871"/>
                    <a:pt x="119674" y="262267"/>
                    <a:pt x="77140" y="262267"/>
                  </a:cubicBezTo>
                  <a:cubicBezTo>
                    <a:pt x="70243" y="262267"/>
                    <a:pt x="63686" y="263470"/>
                    <a:pt x="57315" y="265167"/>
                  </a:cubicBezTo>
                  <a:cubicBezTo>
                    <a:pt x="21260" y="169961"/>
                    <a:pt x="21877" y="97234"/>
                    <a:pt x="59552" y="59544"/>
                  </a:cubicBezTo>
                  <a:cubicBezTo>
                    <a:pt x="100112" y="19015"/>
                    <a:pt x="184039" y="21776"/>
                    <a:pt x="289921" y="67134"/>
                  </a:cubicBezTo>
                  <a:cubicBezTo>
                    <a:pt x="342098" y="89505"/>
                    <a:pt x="396945" y="120870"/>
                    <a:pt x="452115" y="159378"/>
                  </a:cubicBezTo>
                  <a:cubicBezTo>
                    <a:pt x="398595" y="199475"/>
                    <a:pt x="345554" y="245450"/>
                    <a:pt x="295506" y="295498"/>
                  </a:cubicBezTo>
                  <a:cubicBezTo>
                    <a:pt x="244903" y="346102"/>
                    <a:pt x="199051" y="398850"/>
                    <a:pt x="159324" y="451814"/>
                  </a:cubicBezTo>
                  <a:cubicBezTo>
                    <a:pt x="147090" y="434272"/>
                    <a:pt x="135766" y="416793"/>
                    <a:pt x="125028" y="399405"/>
                  </a:cubicBezTo>
                  <a:close/>
                  <a:moveTo>
                    <a:pt x="385698" y="894811"/>
                  </a:moveTo>
                  <a:cubicBezTo>
                    <a:pt x="368681" y="894811"/>
                    <a:pt x="354842" y="880972"/>
                    <a:pt x="354842" y="863955"/>
                  </a:cubicBezTo>
                  <a:cubicBezTo>
                    <a:pt x="354842" y="846938"/>
                    <a:pt x="368681" y="833099"/>
                    <a:pt x="385698" y="833099"/>
                  </a:cubicBezTo>
                  <a:cubicBezTo>
                    <a:pt x="402715" y="833099"/>
                    <a:pt x="416553" y="846938"/>
                    <a:pt x="416553" y="863955"/>
                  </a:cubicBezTo>
                  <a:cubicBezTo>
                    <a:pt x="416553" y="880972"/>
                    <a:pt x="402715" y="894811"/>
                    <a:pt x="385698" y="894811"/>
                  </a:cubicBezTo>
                  <a:close/>
                  <a:moveTo>
                    <a:pt x="424005" y="815959"/>
                  </a:moveTo>
                  <a:cubicBezTo>
                    <a:pt x="413452" y="807504"/>
                    <a:pt x="400246" y="802243"/>
                    <a:pt x="385698" y="802243"/>
                  </a:cubicBezTo>
                  <a:cubicBezTo>
                    <a:pt x="351664" y="802243"/>
                    <a:pt x="323986" y="829921"/>
                    <a:pt x="323986" y="863955"/>
                  </a:cubicBezTo>
                  <a:cubicBezTo>
                    <a:pt x="323986" y="867056"/>
                    <a:pt x="324464" y="870049"/>
                    <a:pt x="324896" y="873027"/>
                  </a:cubicBezTo>
                  <a:cubicBezTo>
                    <a:pt x="203448" y="932918"/>
                    <a:pt x="104709" y="942097"/>
                    <a:pt x="59552" y="896971"/>
                  </a:cubicBezTo>
                  <a:cubicBezTo>
                    <a:pt x="19007" y="856426"/>
                    <a:pt x="21769" y="772467"/>
                    <a:pt x="67127" y="666617"/>
                  </a:cubicBezTo>
                  <a:cubicBezTo>
                    <a:pt x="89482" y="614455"/>
                    <a:pt x="120831" y="559640"/>
                    <a:pt x="159324" y="504500"/>
                  </a:cubicBezTo>
                  <a:cubicBezTo>
                    <a:pt x="165418" y="512631"/>
                    <a:pt x="171805" y="520746"/>
                    <a:pt x="178192" y="528861"/>
                  </a:cubicBezTo>
                  <a:cubicBezTo>
                    <a:pt x="172885" y="536374"/>
                    <a:pt x="169707" y="545508"/>
                    <a:pt x="169707" y="555397"/>
                  </a:cubicBezTo>
                  <a:cubicBezTo>
                    <a:pt x="169707" y="580915"/>
                    <a:pt x="190473" y="601681"/>
                    <a:pt x="215991" y="601681"/>
                  </a:cubicBezTo>
                  <a:cubicBezTo>
                    <a:pt x="222995" y="601681"/>
                    <a:pt x="229567" y="599999"/>
                    <a:pt x="235522" y="597206"/>
                  </a:cubicBezTo>
                  <a:cubicBezTo>
                    <a:pt x="255085" y="619145"/>
                    <a:pt x="275141" y="640636"/>
                    <a:pt x="295522" y="661016"/>
                  </a:cubicBezTo>
                  <a:cubicBezTo>
                    <a:pt x="346094" y="711604"/>
                    <a:pt x="398842" y="757441"/>
                    <a:pt x="451791" y="797168"/>
                  </a:cubicBezTo>
                  <a:cubicBezTo>
                    <a:pt x="442503" y="803632"/>
                    <a:pt x="433246" y="809896"/>
                    <a:pt x="424005" y="815959"/>
                  </a:cubicBezTo>
                  <a:close/>
                  <a:moveTo>
                    <a:pt x="896978" y="896971"/>
                  </a:moveTo>
                  <a:cubicBezTo>
                    <a:pt x="856434" y="937531"/>
                    <a:pt x="772506" y="934754"/>
                    <a:pt x="666609" y="889380"/>
                  </a:cubicBezTo>
                  <a:cubicBezTo>
                    <a:pt x="614432" y="867010"/>
                    <a:pt x="559586" y="835645"/>
                    <a:pt x="504415" y="797137"/>
                  </a:cubicBezTo>
                  <a:cubicBezTo>
                    <a:pt x="557919" y="757024"/>
                    <a:pt x="611053" y="711003"/>
                    <a:pt x="661024" y="661016"/>
                  </a:cubicBezTo>
                  <a:cubicBezTo>
                    <a:pt x="705858" y="616183"/>
                    <a:pt x="747204" y="569081"/>
                    <a:pt x="784432" y="520962"/>
                  </a:cubicBezTo>
                  <a:cubicBezTo>
                    <a:pt x="789924" y="523260"/>
                    <a:pt x="795941" y="524541"/>
                    <a:pt x="802251" y="524541"/>
                  </a:cubicBezTo>
                  <a:cubicBezTo>
                    <a:pt x="804936" y="524541"/>
                    <a:pt x="807543" y="524186"/>
                    <a:pt x="810104" y="523754"/>
                  </a:cubicBezTo>
                  <a:cubicBezTo>
                    <a:pt x="820610" y="539475"/>
                    <a:pt x="830438" y="555027"/>
                    <a:pt x="839571" y="570362"/>
                  </a:cubicBezTo>
                  <a:cubicBezTo>
                    <a:pt x="826288" y="581686"/>
                    <a:pt x="817679" y="598317"/>
                    <a:pt x="817679" y="617108"/>
                  </a:cubicBezTo>
                  <a:cubicBezTo>
                    <a:pt x="817679" y="651142"/>
                    <a:pt x="845357" y="678820"/>
                    <a:pt x="879391" y="678820"/>
                  </a:cubicBezTo>
                  <a:cubicBezTo>
                    <a:pt x="884297" y="678820"/>
                    <a:pt x="889018" y="678095"/>
                    <a:pt x="893600" y="677015"/>
                  </a:cubicBezTo>
                  <a:cubicBezTo>
                    <a:pt x="934761" y="778006"/>
                    <a:pt x="936196" y="857753"/>
                    <a:pt x="896978" y="896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8389684" y="3490771"/>
            <a:ext cx="373954" cy="373988"/>
            <a:chOff x="7631805" y="1532232"/>
            <a:chExt cx="373954" cy="373988"/>
          </a:xfrm>
        </p:grpSpPr>
        <p:sp>
          <p:nvSpPr>
            <p:cNvPr id="127" name="任意多边形: 形状 126"/>
            <p:cNvSpPr/>
            <p:nvPr/>
          </p:nvSpPr>
          <p:spPr>
            <a:xfrm>
              <a:off x="7776576" y="1677000"/>
              <a:ext cx="84449" cy="84449"/>
            </a:xfrm>
            <a:custGeom>
              <a:avLst/>
              <a:gdLst>
                <a:gd name="connsiteX0" fmla="*/ 107995 w 215990"/>
                <a:gd name="connsiteY0" fmla="*/ 215991 h 215990"/>
                <a:gd name="connsiteX1" fmla="*/ 215991 w 215990"/>
                <a:gd name="connsiteY1" fmla="*/ 107995 h 215990"/>
                <a:gd name="connsiteX2" fmla="*/ 107995 w 215990"/>
                <a:gd name="connsiteY2" fmla="*/ 0 h 215990"/>
                <a:gd name="connsiteX3" fmla="*/ 0 w 215990"/>
                <a:gd name="connsiteY3" fmla="*/ 107995 h 215990"/>
                <a:gd name="connsiteX4" fmla="*/ 107995 w 215990"/>
                <a:gd name="connsiteY4" fmla="*/ 215991 h 215990"/>
                <a:gd name="connsiteX5" fmla="*/ 107995 w 215990"/>
                <a:gd name="connsiteY5" fmla="*/ 30856 h 215990"/>
                <a:gd name="connsiteX6" fmla="*/ 185135 w 215990"/>
                <a:gd name="connsiteY6" fmla="*/ 107995 h 215990"/>
                <a:gd name="connsiteX7" fmla="*/ 107995 w 215990"/>
                <a:gd name="connsiteY7" fmla="*/ 185135 h 215990"/>
                <a:gd name="connsiteX8" fmla="*/ 30856 w 215990"/>
                <a:gd name="connsiteY8" fmla="*/ 107995 h 215990"/>
                <a:gd name="connsiteX9" fmla="*/ 107995 w 215990"/>
                <a:gd name="connsiteY9" fmla="*/ 30856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90" h="215990">
                  <a:moveTo>
                    <a:pt x="107995" y="215991"/>
                  </a:moveTo>
                  <a:cubicBezTo>
                    <a:pt x="167532" y="215991"/>
                    <a:pt x="215991" y="167547"/>
                    <a:pt x="215991" y="107995"/>
                  </a:cubicBezTo>
                  <a:cubicBezTo>
                    <a:pt x="215991" y="48444"/>
                    <a:pt x="167532" y="0"/>
                    <a:pt x="107995" y="0"/>
                  </a:cubicBezTo>
                  <a:cubicBezTo>
                    <a:pt x="48459" y="0"/>
                    <a:pt x="0" y="48444"/>
                    <a:pt x="0" y="107995"/>
                  </a:cubicBezTo>
                  <a:cubicBezTo>
                    <a:pt x="0" y="167547"/>
                    <a:pt x="48459" y="215991"/>
                    <a:pt x="107995" y="215991"/>
                  </a:cubicBezTo>
                  <a:close/>
                  <a:moveTo>
                    <a:pt x="107995" y="30856"/>
                  </a:moveTo>
                  <a:cubicBezTo>
                    <a:pt x="150530" y="30856"/>
                    <a:pt x="185135" y="65461"/>
                    <a:pt x="185135" y="107995"/>
                  </a:cubicBezTo>
                  <a:cubicBezTo>
                    <a:pt x="185135" y="150530"/>
                    <a:pt x="150530" y="185135"/>
                    <a:pt x="107995" y="185135"/>
                  </a:cubicBezTo>
                  <a:cubicBezTo>
                    <a:pt x="65461" y="185135"/>
                    <a:pt x="30856" y="150530"/>
                    <a:pt x="30856" y="107995"/>
                  </a:cubicBezTo>
                  <a:cubicBezTo>
                    <a:pt x="30856" y="65461"/>
                    <a:pt x="65461" y="30856"/>
                    <a:pt x="107995" y="30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7655907" y="1556357"/>
              <a:ext cx="74511" cy="36573"/>
            </a:xfrm>
            <a:custGeom>
              <a:avLst/>
              <a:gdLst>
                <a:gd name="connsiteX0" fmla="*/ 19740 w 190572"/>
                <a:gd name="connsiteY0" fmla="*/ 19655 h 93539"/>
                <a:gd name="connsiteX1" fmla="*/ 393 w 190572"/>
                <a:gd name="connsiteY1" fmla="*/ 93539 h 93539"/>
                <a:gd name="connsiteX2" fmla="*/ 31187 w 190572"/>
                <a:gd name="connsiteY2" fmla="*/ 91580 h 93539"/>
                <a:gd name="connsiteX3" fmla="*/ 41555 w 190572"/>
                <a:gd name="connsiteY3" fmla="*/ 41470 h 93539"/>
                <a:gd name="connsiteX4" fmla="*/ 80865 w 190572"/>
                <a:gd name="connsiteY4" fmla="*/ 30856 h 93539"/>
                <a:gd name="connsiteX5" fmla="*/ 179820 w 190572"/>
                <a:gd name="connsiteY5" fmla="*/ 52470 h 93539"/>
                <a:gd name="connsiteX6" fmla="*/ 190573 w 190572"/>
                <a:gd name="connsiteY6" fmla="*/ 23543 h 93539"/>
                <a:gd name="connsiteX7" fmla="*/ 80865 w 190572"/>
                <a:gd name="connsiteY7" fmla="*/ 0 h 93539"/>
                <a:gd name="connsiteX8" fmla="*/ 19740 w 190572"/>
                <a:gd name="connsiteY8" fmla="*/ 19655 h 9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72" h="93539">
                  <a:moveTo>
                    <a:pt x="19740" y="19655"/>
                  </a:moveTo>
                  <a:cubicBezTo>
                    <a:pt x="9418" y="29976"/>
                    <a:pt x="-2307" y="51174"/>
                    <a:pt x="393" y="93539"/>
                  </a:cubicBezTo>
                  <a:lnTo>
                    <a:pt x="31187" y="91580"/>
                  </a:lnTo>
                  <a:cubicBezTo>
                    <a:pt x="28981" y="56929"/>
                    <a:pt x="38577" y="44463"/>
                    <a:pt x="41555" y="41470"/>
                  </a:cubicBezTo>
                  <a:cubicBezTo>
                    <a:pt x="48389" y="34636"/>
                    <a:pt x="62367" y="30856"/>
                    <a:pt x="80865" y="30856"/>
                  </a:cubicBezTo>
                  <a:cubicBezTo>
                    <a:pt x="107540" y="30856"/>
                    <a:pt x="141759" y="38323"/>
                    <a:pt x="179820" y="52470"/>
                  </a:cubicBezTo>
                  <a:lnTo>
                    <a:pt x="190573" y="23543"/>
                  </a:lnTo>
                  <a:cubicBezTo>
                    <a:pt x="149103" y="8131"/>
                    <a:pt x="111181" y="0"/>
                    <a:pt x="80865" y="0"/>
                  </a:cubicBezTo>
                  <a:cubicBezTo>
                    <a:pt x="53342" y="15"/>
                    <a:pt x="32776" y="6619"/>
                    <a:pt x="19740" y="196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7725116" y="1857607"/>
              <a:ext cx="15665" cy="15683"/>
            </a:xfrm>
            <a:custGeom>
              <a:avLst/>
              <a:gdLst>
                <a:gd name="connsiteX0" fmla="*/ 0 w 40066"/>
                <a:gd name="connsiteY0" fmla="*/ 11154 h 40112"/>
                <a:gd name="connsiteX1" fmla="*/ 10661 w 40066"/>
                <a:gd name="connsiteY1" fmla="*/ 40113 h 40112"/>
                <a:gd name="connsiteX2" fmla="*/ 40066 w 40066"/>
                <a:gd name="connsiteY2" fmla="*/ 28341 h 40112"/>
                <a:gd name="connsiteX3" fmla="*/ 27863 w 40066"/>
                <a:gd name="connsiteY3" fmla="*/ 0 h 40112"/>
                <a:gd name="connsiteX4" fmla="*/ 0 w 40066"/>
                <a:gd name="connsiteY4" fmla="*/ 11154 h 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6" h="40112">
                  <a:moveTo>
                    <a:pt x="0" y="11154"/>
                  </a:moveTo>
                  <a:lnTo>
                    <a:pt x="10661" y="40113"/>
                  </a:lnTo>
                  <a:cubicBezTo>
                    <a:pt x="20087" y="36641"/>
                    <a:pt x="29899" y="32723"/>
                    <a:pt x="40066" y="28341"/>
                  </a:cubicBezTo>
                  <a:lnTo>
                    <a:pt x="27863" y="0"/>
                  </a:lnTo>
                  <a:cubicBezTo>
                    <a:pt x="18236" y="4150"/>
                    <a:pt x="8948" y="7868"/>
                    <a:pt x="0" y="111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7679103" y="1869533"/>
              <a:ext cx="13379" cy="12559"/>
            </a:xfrm>
            <a:custGeom>
              <a:avLst/>
              <a:gdLst>
                <a:gd name="connsiteX0" fmla="*/ 4906 w 34219"/>
                <a:gd name="connsiteY0" fmla="*/ 0 h 32120"/>
                <a:gd name="connsiteX1" fmla="*/ 0 w 34219"/>
                <a:gd name="connsiteY1" fmla="*/ 30470 h 32120"/>
                <a:gd name="connsiteX2" fmla="*/ 22185 w 34219"/>
                <a:gd name="connsiteY2" fmla="*/ 32121 h 32120"/>
                <a:gd name="connsiteX3" fmla="*/ 34219 w 34219"/>
                <a:gd name="connsiteY3" fmla="*/ 31720 h 32120"/>
                <a:gd name="connsiteX4" fmla="*/ 32229 w 34219"/>
                <a:gd name="connsiteY4" fmla="*/ 926 h 32120"/>
                <a:gd name="connsiteX5" fmla="*/ 4906 w 34219"/>
                <a:gd name="connsiteY5" fmla="*/ 0 h 32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19" h="32120">
                  <a:moveTo>
                    <a:pt x="4906" y="0"/>
                  </a:moveTo>
                  <a:lnTo>
                    <a:pt x="0" y="30470"/>
                  </a:lnTo>
                  <a:cubicBezTo>
                    <a:pt x="6804" y="31566"/>
                    <a:pt x="14286" y="32121"/>
                    <a:pt x="22185" y="32121"/>
                  </a:cubicBezTo>
                  <a:cubicBezTo>
                    <a:pt x="26027" y="32121"/>
                    <a:pt x="30038" y="31997"/>
                    <a:pt x="34219" y="31720"/>
                  </a:cubicBezTo>
                  <a:lnTo>
                    <a:pt x="32229" y="926"/>
                  </a:lnTo>
                  <a:cubicBezTo>
                    <a:pt x="21908" y="1605"/>
                    <a:pt x="12743" y="1265"/>
                    <a:pt x="490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7951344" y="1556448"/>
              <a:ext cx="30419" cy="61950"/>
            </a:xfrm>
            <a:custGeom>
              <a:avLst/>
              <a:gdLst>
                <a:gd name="connsiteX0" fmla="*/ 35145 w 77801"/>
                <a:gd name="connsiteY0" fmla="*/ 149651 h 158444"/>
                <a:gd name="connsiteX1" fmla="*/ 64735 w 77801"/>
                <a:gd name="connsiteY1" fmla="*/ 158445 h 158444"/>
                <a:gd name="connsiteX2" fmla="*/ 57901 w 77801"/>
                <a:gd name="connsiteY2" fmla="*/ 19424 h 158444"/>
                <a:gd name="connsiteX3" fmla="*/ 849 w 77801"/>
                <a:gd name="connsiteY3" fmla="*/ 0 h 158444"/>
                <a:gd name="connsiteX4" fmla="*/ 0 w 77801"/>
                <a:gd name="connsiteY4" fmla="*/ 30840 h 158444"/>
                <a:gd name="connsiteX5" fmla="*/ 36086 w 77801"/>
                <a:gd name="connsiteY5" fmla="*/ 41239 h 158444"/>
                <a:gd name="connsiteX6" fmla="*/ 35145 w 77801"/>
                <a:gd name="connsiteY6" fmla="*/ 149651 h 15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801" h="158444">
                  <a:moveTo>
                    <a:pt x="35145" y="149651"/>
                  </a:moveTo>
                  <a:lnTo>
                    <a:pt x="64735" y="158445"/>
                  </a:lnTo>
                  <a:cubicBezTo>
                    <a:pt x="84267" y="92737"/>
                    <a:pt x="81830" y="43368"/>
                    <a:pt x="57901" y="19424"/>
                  </a:cubicBezTo>
                  <a:cubicBezTo>
                    <a:pt x="45898" y="7421"/>
                    <a:pt x="26166" y="694"/>
                    <a:pt x="849" y="0"/>
                  </a:cubicBezTo>
                  <a:lnTo>
                    <a:pt x="0" y="30840"/>
                  </a:lnTo>
                  <a:cubicBezTo>
                    <a:pt x="16786" y="31303"/>
                    <a:pt x="29930" y="35098"/>
                    <a:pt x="36086" y="41239"/>
                  </a:cubicBezTo>
                  <a:cubicBezTo>
                    <a:pt x="47734" y="52918"/>
                    <a:pt x="53612" y="87523"/>
                    <a:pt x="35145" y="1496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7950783" y="1638370"/>
              <a:ext cx="16606" cy="17203"/>
            </a:xfrm>
            <a:custGeom>
              <a:avLst/>
              <a:gdLst>
                <a:gd name="connsiteX0" fmla="*/ 42473 w 42473"/>
                <a:gd name="connsiteY0" fmla="*/ 12466 h 44000"/>
                <a:gd name="connsiteX1" fmla="*/ 14240 w 42473"/>
                <a:gd name="connsiteY1" fmla="*/ 0 h 44000"/>
                <a:gd name="connsiteX2" fmla="*/ 0 w 42473"/>
                <a:gd name="connsiteY2" fmla="*/ 30192 h 44000"/>
                <a:gd name="connsiteX3" fmla="*/ 27600 w 42473"/>
                <a:gd name="connsiteY3" fmla="*/ 44000 h 44000"/>
                <a:gd name="connsiteX4" fmla="*/ 42473 w 42473"/>
                <a:gd name="connsiteY4" fmla="*/ 12466 h 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73" h="44000">
                  <a:moveTo>
                    <a:pt x="42473" y="12466"/>
                  </a:moveTo>
                  <a:lnTo>
                    <a:pt x="14240" y="0"/>
                  </a:lnTo>
                  <a:cubicBezTo>
                    <a:pt x="9936" y="9781"/>
                    <a:pt x="5184" y="19840"/>
                    <a:pt x="0" y="30192"/>
                  </a:cubicBezTo>
                  <a:lnTo>
                    <a:pt x="27600" y="44000"/>
                  </a:lnTo>
                  <a:cubicBezTo>
                    <a:pt x="33000" y="33201"/>
                    <a:pt x="37953" y="22679"/>
                    <a:pt x="42473" y="124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7852339" y="1834770"/>
              <a:ext cx="16576" cy="16582"/>
            </a:xfrm>
            <a:custGeom>
              <a:avLst/>
              <a:gdLst>
                <a:gd name="connsiteX0" fmla="*/ 0 w 42395"/>
                <a:gd name="connsiteY0" fmla="*/ 26089 h 42411"/>
                <a:gd name="connsiteX1" fmla="*/ 26783 w 42395"/>
                <a:gd name="connsiteY1" fmla="*/ 42411 h 42411"/>
                <a:gd name="connsiteX2" fmla="*/ 42396 w 42395"/>
                <a:gd name="connsiteY2" fmla="*/ 15783 h 42411"/>
                <a:gd name="connsiteX3" fmla="*/ 16477 w 42395"/>
                <a:gd name="connsiteY3" fmla="*/ 0 h 4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395" h="42411">
                  <a:moveTo>
                    <a:pt x="0" y="26089"/>
                  </a:moveTo>
                  <a:cubicBezTo>
                    <a:pt x="8964" y="31751"/>
                    <a:pt x="17896" y="37197"/>
                    <a:pt x="26783" y="42411"/>
                  </a:cubicBezTo>
                  <a:lnTo>
                    <a:pt x="42396" y="15783"/>
                  </a:lnTo>
                  <a:cubicBezTo>
                    <a:pt x="33772" y="10738"/>
                    <a:pt x="25147" y="5477"/>
                    <a:pt x="1647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7895625" y="1857149"/>
              <a:ext cx="15701" cy="15708"/>
            </a:xfrm>
            <a:custGeom>
              <a:avLst/>
              <a:gdLst>
                <a:gd name="connsiteX0" fmla="*/ 12358 w 40158"/>
                <a:gd name="connsiteY0" fmla="*/ 0 h 40174"/>
                <a:gd name="connsiteX1" fmla="*/ 0 w 40158"/>
                <a:gd name="connsiteY1" fmla="*/ 28279 h 40174"/>
                <a:gd name="connsiteX2" fmla="*/ 3996 w 40158"/>
                <a:gd name="connsiteY2" fmla="*/ 30007 h 40174"/>
                <a:gd name="connsiteX3" fmla="*/ 29375 w 40158"/>
                <a:gd name="connsiteY3" fmla="*/ 40174 h 40174"/>
                <a:gd name="connsiteX4" fmla="*/ 40159 w 40158"/>
                <a:gd name="connsiteY4" fmla="*/ 11262 h 40174"/>
                <a:gd name="connsiteX5" fmla="*/ 16107 w 40158"/>
                <a:gd name="connsiteY5" fmla="*/ 1620 h 4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58" h="40174">
                  <a:moveTo>
                    <a:pt x="12358" y="0"/>
                  </a:moveTo>
                  <a:lnTo>
                    <a:pt x="0" y="28279"/>
                  </a:lnTo>
                  <a:lnTo>
                    <a:pt x="3996" y="30007"/>
                  </a:lnTo>
                  <a:cubicBezTo>
                    <a:pt x="12605" y="33695"/>
                    <a:pt x="21075" y="37089"/>
                    <a:pt x="29375" y="40174"/>
                  </a:cubicBezTo>
                  <a:lnTo>
                    <a:pt x="40159" y="11262"/>
                  </a:lnTo>
                  <a:cubicBezTo>
                    <a:pt x="32321" y="8346"/>
                    <a:pt x="24299" y="5137"/>
                    <a:pt x="16107" y="16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5" name="任意多边形: 形状 134"/>
            <p:cNvSpPr/>
            <p:nvPr/>
          </p:nvSpPr>
          <p:spPr>
            <a:xfrm>
              <a:off x="7740383" y="1640807"/>
              <a:ext cx="156835" cy="156835"/>
            </a:xfrm>
            <a:custGeom>
              <a:avLst/>
              <a:gdLst>
                <a:gd name="connsiteX0" fmla="*/ 17511 w 401125"/>
                <a:gd name="connsiteY0" fmla="*/ 301137 h 401125"/>
                <a:gd name="connsiteX1" fmla="*/ 99988 w 401125"/>
                <a:gd name="connsiteY1" fmla="*/ 383630 h 401125"/>
                <a:gd name="connsiteX2" fmla="*/ 132942 w 401125"/>
                <a:gd name="connsiteY2" fmla="*/ 363867 h 401125"/>
                <a:gd name="connsiteX3" fmla="*/ 142230 w 401125"/>
                <a:gd name="connsiteY3" fmla="*/ 401126 h 401125"/>
                <a:gd name="connsiteX4" fmla="*/ 258896 w 401125"/>
                <a:gd name="connsiteY4" fmla="*/ 401126 h 401125"/>
                <a:gd name="connsiteX5" fmla="*/ 268199 w 401125"/>
                <a:gd name="connsiteY5" fmla="*/ 363852 h 401125"/>
                <a:gd name="connsiteX6" fmla="*/ 301153 w 401125"/>
                <a:gd name="connsiteY6" fmla="*/ 383615 h 401125"/>
                <a:gd name="connsiteX7" fmla="*/ 383630 w 401125"/>
                <a:gd name="connsiteY7" fmla="*/ 301122 h 401125"/>
                <a:gd name="connsiteX8" fmla="*/ 363883 w 401125"/>
                <a:gd name="connsiteY8" fmla="*/ 268183 h 401125"/>
                <a:gd name="connsiteX9" fmla="*/ 401126 w 401125"/>
                <a:gd name="connsiteY9" fmla="*/ 258896 h 401125"/>
                <a:gd name="connsiteX10" fmla="*/ 401126 w 401125"/>
                <a:gd name="connsiteY10" fmla="*/ 142230 h 401125"/>
                <a:gd name="connsiteX11" fmla="*/ 363852 w 401125"/>
                <a:gd name="connsiteY11" fmla="*/ 132927 h 401125"/>
                <a:gd name="connsiteX12" fmla="*/ 383615 w 401125"/>
                <a:gd name="connsiteY12" fmla="*/ 100004 h 401125"/>
                <a:gd name="connsiteX13" fmla="*/ 301137 w 401125"/>
                <a:gd name="connsiteY13" fmla="*/ 17511 h 401125"/>
                <a:gd name="connsiteX14" fmla="*/ 268183 w 401125"/>
                <a:gd name="connsiteY14" fmla="*/ 37274 h 401125"/>
                <a:gd name="connsiteX15" fmla="*/ 258896 w 401125"/>
                <a:gd name="connsiteY15" fmla="*/ 0 h 401125"/>
                <a:gd name="connsiteX16" fmla="*/ 142230 w 401125"/>
                <a:gd name="connsiteY16" fmla="*/ 0 h 401125"/>
                <a:gd name="connsiteX17" fmla="*/ 132927 w 401125"/>
                <a:gd name="connsiteY17" fmla="*/ 37274 h 401125"/>
                <a:gd name="connsiteX18" fmla="*/ 99973 w 401125"/>
                <a:gd name="connsiteY18" fmla="*/ 17511 h 401125"/>
                <a:gd name="connsiteX19" fmla="*/ 17495 w 401125"/>
                <a:gd name="connsiteY19" fmla="*/ 100004 h 401125"/>
                <a:gd name="connsiteX20" fmla="*/ 37258 w 401125"/>
                <a:gd name="connsiteY20" fmla="*/ 132927 h 401125"/>
                <a:gd name="connsiteX21" fmla="*/ 0 w 401125"/>
                <a:gd name="connsiteY21" fmla="*/ 142230 h 401125"/>
                <a:gd name="connsiteX22" fmla="*/ 0 w 401125"/>
                <a:gd name="connsiteY22" fmla="*/ 258896 h 401125"/>
                <a:gd name="connsiteX23" fmla="*/ 37258 w 401125"/>
                <a:gd name="connsiteY23" fmla="*/ 268199 h 401125"/>
                <a:gd name="connsiteX24" fmla="*/ 30856 w 401125"/>
                <a:gd name="connsiteY24" fmla="*/ 234797 h 401125"/>
                <a:gd name="connsiteX25" fmla="*/ 30856 w 401125"/>
                <a:gd name="connsiteY25" fmla="*/ 166328 h 401125"/>
                <a:gd name="connsiteX26" fmla="*/ 60925 w 401125"/>
                <a:gd name="connsiteY26" fmla="*/ 158815 h 401125"/>
                <a:gd name="connsiteX27" fmla="*/ 69179 w 401125"/>
                <a:gd name="connsiteY27" fmla="*/ 155683 h 401125"/>
                <a:gd name="connsiteX28" fmla="*/ 76337 w 401125"/>
                <a:gd name="connsiteY28" fmla="*/ 138064 h 401125"/>
                <a:gd name="connsiteX29" fmla="*/ 56343 w 401125"/>
                <a:gd name="connsiteY29" fmla="*/ 104771 h 401125"/>
                <a:gd name="connsiteX30" fmla="*/ 104771 w 401125"/>
                <a:gd name="connsiteY30" fmla="*/ 56358 h 401125"/>
                <a:gd name="connsiteX31" fmla="*/ 138080 w 401125"/>
                <a:gd name="connsiteY31" fmla="*/ 76353 h 401125"/>
                <a:gd name="connsiteX32" fmla="*/ 156902 w 401125"/>
                <a:gd name="connsiteY32" fmla="*/ 68592 h 401125"/>
                <a:gd name="connsiteX33" fmla="*/ 166328 w 401125"/>
                <a:gd name="connsiteY33" fmla="*/ 30856 h 401125"/>
                <a:gd name="connsiteX34" fmla="*/ 234797 w 401125"/>
                <a:gd name="connsiteY34" fmla="*/ 30856 h 401125"/>
                <a:gd name="connsiteX35" fmla="*/ 244224 w 401125"/>
                <a:gd name="connsiteY35" fmla="*/ 68592 h 401125"/>
                <a:gd name="connsiteX36" fmla="*/ 263046 w 401125"/>
                <a:gd name="connsiteY36" fmla="*/ 76353 h 401125"/>
                <a:gd name="connsiteX37" fmla="*/ 296355 w 401125"/>
                <a:gd name="connsiteY37" fmla="*/ 56358 h 401125"/>
                <a:gd name="connsiteX38" fmla="*/ 344783 w 401125"/>
                <a:gd name="connsiteY38" fmla="*/ 104771 h 401125"/>
                <a:gd name="connsiteX39" fmla="*/ 324788 w 401125"/>
                <a:gd name="connsiteY39" fmla="*/ 138064 h 401125"/>
                <a:gd name="connsiteX40" fmla="*/ 332441 w 401125"/>
                <a:gd name="connsiteY40" fmla="*/ 156886 h 401125"/>
                <a:gd name="connsiteX41" fmla="*/ 370270 w 401125"/>
                <a:gd name="connsiteY41" fmla="*/ 166328 h 401125"/>
                <a:gd name="connsiteX42" fmla="*/ 370270 w 401125"/>
                <a:gd name="connsiteY42" fmla="*/ 234797 h 401125"/>
                <a:gd name="connsiteX43" fmla="*/ 340201 w 401125"/>
                <a:gd name="connsiteY43" fmla="*/ 242311 h 401125"/>
                <a:gd name="connsiteX44" fmla="*/ 331962 w 401125"/>
                <a:gd name="connsiteY44" fmla="*/ 245427 h 401125"/>
                <a:gd name="connsiteX45" fmla="*/ 324788 w 401125"/>
                <a:gd name="connsiteY45" fmla="*/ 263046 h 401125"/>
                <a:gd name="connsiteX46" fmla="*/ 344783 w 401125"/>
                <a:gd name="connsiteY46" fmla="*/ 296370 h 401125"/>
                <a:gd name="connsiteX47" fmla="*/ 296355 w 401125"/>
                <a:gd name="connsiteY47" fmla="*/ 344783 h 401125"/>
                <a:gd name="connsiteX48" fmla="*/ 263046 w 401125"/>
                <a:gd name="connsiteY48" fmla="*/ 324788 h 401125"/>
                <a:gd name="connsiteX49" fmla="*/ 244224 w 401125"/>
                <a:gd name="connsiteY49" fmla="*/ 332549 h 401125"/>
                <a:gd name="connsiteX50" fmla="*/ 234797 w 401125"/>
                <a:gd name="connsiteY50" fmla="*/ 370270 h 401125"/>
                <a:gd name="connsiteX51" fmla="*/ 166328 w 401125"/>
                <a:gd name="connsiteY51" fmla="*/ 370270 h 401125"/>
                <a:gd name="connsiteX52" fmla="*/ 156902 w 401125"/>
                <a:gd name="connsiteY52" fmla="*/ 332533 h 401125"/>
                <a:gd name="connsiteX53" fmla="*/ 138080 w 401125"/>
                <a:gd name="connsiteY53" fmla="*/ 324773 h 401125"/>
                <a:gd name="connsiteX54" fmla="*/ 104771 w 401125"/>
                <a:gd name="connsiteY54" fmla="*/ 344767 h 401125"/>
                <a:gd name="connsiteX55" fmla="*/ 56343 w 401125"/>
                <a:gd name="connsiteY55" fmla="*/ 296355 h 401125"/>
                <a:gd name="connsiteX56" fmla="*/ 76337 w 401125"/>
                <a:gd name="connsiteY56" fmla="*/ 263030 h 401125"/>
                <a:gd name="connsiteX57" fmla="*/ 68685 w 401125"/>
                <a:gd name="connsiteY57" fmla="*/ 244239 h 40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1125" h="401125">
                  <a:moveTo>
                    <a:pt x="17511" y="301137"/>
                  </a:moveTo>
                  <a:lnTo>
                    <a:pt x="99988" y="383630"/>
                  </a:lnTo>
                  <a:lnTo>
                    <a:pt x="132942" y="363867"/>
                  </a:lnTo>
                  <a:lnTo>
                    <a:pt x="142230" y="401126"/>
                  </a:lnTo>
                  <a:lnTo>
                    <a:pt x="258896" y="401126"/>
                  </a:lnTo>
                  <a:lnTo>
                    <a:pt x="268199" y="363852"/>
                  </a:lnTo>
                  <a:lnTo>
                    <a:pt x="301153" y="383615"/>
                  </a:lnTo>
                  <a:lnTo>
                    <a:pt x="383630" y="301122"/>
                  </a:lnTo>
                  <a:lnTo>
                    <a:pt x="363883" y="268183"/>
                  </a:lnTo>
                  <a:lnTo>
                    <a:pt x="401126" y="258896"/>
                  </a:lnTo>
                  <a:lnTo>
                    <a:pt x="401126" y="142230"/>
                  </a:lnTo>
                  <a:lnTo>
                    <a:pt x="363852" y="132927"/>
                  </a:lnTo>
                  <a:lnTo>
                    <a:pt x="383615" y="100004"/>
                  </a:lnTo>
                  <a:lnTo>
                    <a:pt x="301137" y="17511"/>
                  </a:lnTo>
                  <a:lnTo>
                    <a:pt x="268183" y="37274"/>
                  </a:lnTo>
                  <a:lnTo>
                    <a:pt x="258896" y="0"/>
                  </a:lnTo>
                  <a:lnTo>
                    <a:pt x="142230" y="0"/>
                  </a:lnTo>
                  <a:lnTo>
                    <a:pt x="132927" y="37274"/>
                  </a:lnTo>
                  <a:lnTo>
                    <a:pt x="99973" y="17511"/>
                  </a:lnTo>
                  <a:lnTo>
                    <a:pt x="17495" y="100004"/>
                  </a:lnTo>
                  <a:lnTo>
                    <a:pt x="37258" y="132927"/>
                  </a:lnTo>
                  <a:lnTo>
                    <a:pt x="0" y="142230"/>
                  </a:lnTo>
                  <a:lnTo>
                    <a:pt x="0" y="258896"/>
                  </a:lnTo>
                  <a:lnTo>
                    <a:pt x="37258" y="268199"/>
                  </a:lnTo>
                  <a:close/>
                  <a:moveTo>
                    <a:pt x="30856" y="234797"/>
                  </a:moveTo>
                  <a:lnTo>
                    <a:pt x="30856" y="166328"/>
                  </a:lnTo>
                  <a:lnTo>
                    <a:pt x="60925" y="158815"/>
                  </a:lnTo>
                  <a:lnTo>
                    <a:pt x="69179" y="155683"/>
                  </a:lnTo>
                  <a:lnTo>
                    <a:pt x="76337" y="138064"/>
                  </a:lnTo>
                  <a:lnTo>
                    <a:pt x="56343" y="104771"/>
                  </a:lnTo>
                  <a:lnTo>
                    <a:pt x="104771" y="56358"/>
                  </a:lnTo>
                  <a:lnTo>
                    <a:pt x="138080" y="76353"/>
                  </a:lnTo>
                  <a:lnTo>
                    <a:pt x="156902" y="68592"/>
                  </a:lnTo>
                  <a:lnTo>
                    <a:pt x="166328" y="30856"/>
                  </a:lnTo>
                  <a:lnTo>
                    <a:pt x="234797" y="30856"/>
                  </a:lnTo>
                  <a:lnTo>
                    <a:pt x="244224" y="68592"/>
                  </a:lnTo>
                  <a:lnTo>
                    <a:pt x="263046" y="76353"/>
                  </a:lnTo>
                  <a:lnTo>
                    <a:pt x="296355" y="56358"/>
                  </a:lnTo>
                  <a:lnTo>
                    <a:pt x="344783" y="104771"/>
                  </a:lnTo>
                  <a:lnTo>
                    <a:pt x="324788" y="138064"/>
                  </a:lnTo>
                  <a:lnTo>
                    <a:pt x="332441" y="156886"/>
                  </a:lnTo>
                  <a:lnTo>
                    <a:pt x="370270" y="166328"/>
                  </a:lnTo>
                  <a:lnTo>
                    <a:pt x="370270" y="234797"/>
                  </a:lnTo>
                  <a:lnTo>
                    <a:pt x="340201" y="242311"/>
                  </a:lnTo>
                  <a:lnTo>
                    <a:pt x="331962" y="245427"/>
                  </a:lnTo>
                  <a:lnTo>
                    <a:pt x="324788" y="263046"/>
                  </a:lnTo>
                  <a:lnTo>
                    <a:pt x="344783" y="296370"/>
                  </a:lnTo>
                  <a:lnTo>
                    <a:pt x="296355" y="344783"/>
                  </a:lnTo>
                  <a:lnTo>
                    <a:pt x="263046" y="324788"/>
                  </a:lnTo>
                  <a:lnTo>
                    <a:pt x="244224" y="332549"/>
                  </a:lnTo>
                  <a:lnTo>
                    <a:pt x="234797" y="370270"/>
                  </a:lnTo>
                  <a:lnTo>
                    <a:pt x="166328" y="370270"/>
                  </a:lnTo>
                  <a:lnTo>
                    <a:pt x="156902" y="332533"/>
                  </a:lnTo>
                  <a:lnTo>
                    <a:pt x="138080" y="324773"/>
                  </a:lnTo>
                  <a:lnTo>
                    <a:pt x="104771" y="344767"/>
                  </a:lnTo>
                  <a:lnTo>
                    <a:pt x="56343" y="296355"/>
                  </a:lnTo>
                  <a:lnTo>
                    <a:pt x="76337" y="263030"/>
                  </a:lnTo>
                  <a:lnTo>
                    <a:pt x="68685" y="244239"/>
                  </a:ln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6" name="任意多边形: 形状 135"/>
            <p:cNvSpPr/>
            <p:nvPr/>
          </p:nvSpPr>
          <p:spPr>
            <a:xfrm>
              <a:off x="7734146" y="1568886"/>
              <a:ext cx="18253" cy="17022"/>
            </a:xfrm>
            <a:custGeom>
              <a:avLst/>
              <a:gdLst>
                <a:gd name="connsiteX0" fmla="*/ 16060 w 46684"/>
                <a:gd name="connsiteY0" fmla="*/ 1759 h 43537"/>
                <a:gd name="connsiteX1" fmla="*/ 11926 w 46684"/>
                <a:gd name="connsiteY1" fmla="*/ 0 h 43537"/>
                <a:gd name="connsiteX2" fmla="*/ 0 w 46684"/>
                <a:gd name="connsiteY2" fmla="*/ 28464 h 43537"/>
                <a:gd name="connsiteX3" fmla="*/ 3872 w 46684"/>
                <a:gd name="connsiteY3" fmla="*/ 30100 h 43537"/>
                <a:gd name="connsiteX4" fmla="*/ 33185 w 46684"/>
                <a:gd name="connsiteY4" fmla="*/ 43538 h 43537"/>
                <a:gd name="connsiteX5" fmla="*/ 46685 w 46684"/>
                <a:gd name="connsiteY5" fmla="*/ 15783 h 43537"/>
                <a:gd name="connsiteX6" fmla="*/ 16060 w 46684"/>
                <a:gd name="connsiteY6" fmla="*/ 1759 h 4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84" h="43537">
                  <a:moveTo>
                    <a:pt x="16060" y="1759"/>
                  </a:moveTo>
                  <a:lnTo>
                    <a:pt x="11926" y="0"/>
                  </a:lnTo>
                  <a:lnTo>
                    <a:pt x="0" y="28464"/>
                  </a:lnTo>
                  <a:lnTo>
                    <a:pt x="3872" y="30100"/>
                  </a:lnTo>
                  <a:cubicBezTo>
                    <a:pt x="13546" y="34250"/>
                    <a:pt x="23327" y="38739"/>
                    <a:pt x="33185" y="43538"/>
                  </a:cubicBezTo>
                  <a:lnTo>
                    <a:pt x="46685" y="15783"/>
                  </a:lnTo>
                  <a:cubicBezTo>
                    <a:pt x="36364" y="10769"/>
                    <a:pt x="26135" y="6079"/>
                    <a:pt x="16060" y="1759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7702870" y="1865630"/>
              <a:ext cx="14573" cy="14598"/>
            </a:xfrm>
            <a:custGeom>
              <a:avLst/>
              <a:gdLst>
                <a:gd name="connsiteX0" fmla="*/ 0 w 37273"/>
                <a:gd name="connsiteY0" fmla="*/ 7051 h 37335"/>
                <a:gd name="connsiteX1" fmla="*/ 5971 w 37273"/>
                <a:gd name="connsiteY1" fmla="*/ 37336 h 37335"/>
                <a:gd name="connsiteX2" fmla="*/ 37274 w 37273"/>
                <a:gd name="connsiteY2" fmla="*/ 29622 h 37335"/>
                <a:gd name="connsiteX3" fmla="*/ 28603 w 37273"/>
                <a:gd name="connsiteY3" fmla="*/ 0 h 37335"/>
                <a:gd name="connsiteX4" fmla="*/ 0 w 37273"/>
                <a:gd name="connsiteY4" fmla="*/ 7051 h 37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73" h="37335">
                  <a:moveTo>
                    <a:pt x="0" y="7051"/>
                  </a:moveTo>
                  <a:lnTo>
                    <a:pt x="5971" y="37336"/>
                  </a:lnTo>
                  <a:cubicBezTo>
                    <a:pt x="15983" y="35361"/>
                    <a:pt x="26521" y="32769"/>
                    <a:pt x="37274" y="29622"/>
                  </a:cubicBezTo>
                  <a:lnTo>
                    <a:pt x="28603" y="0"/>
                  </a:lnTo>
                  <a:cubicBezTo>
                    <a:pt x="18745" y="2885"/>
                    <a:pt x="9118" y="5261"/>
                    <a:pt x="0" y="705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7958854" y="1620775"/>
              <a:ext cx="15822" cy="16287"/>
            </a:xfrm>
            <a:custGeom>
              <a:avLst/>
              <a:gdLst>
                <a:gd name="connsiteX0" fmla="*/ 0 w 40467"/>
                <a:gd name="connsiteY0" fmla="*/ 29961 h 41655"/>
                <a:gd name="connsiteX1" fmla="*/ 28573 w 40467"/>
                <a:gd name="connsiteY1" fmla="*/ 41655 h 41655"/>
                <a:gd name="connsiteX2" fmla="*/ 40467 w 40467"/>
                <a:gd name="connsiteY2" fmla="*/ 9889 h 41655"/>
                <a:gd name="connsiteX3" fmla="*/ 11232 w 40467"/>
                <a:gd name="connsiteY3" fmla="*/ 0 h 41655"/>
                <a:gd name="connsiteX4" fmla="*/ 0 w 40467"/>
                <a:gd name="connsiteY4" fmla="*/ 29961 h 4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7" h="41655">
                  <a:moveTo>
                    <a:pt x="0" y="29961"/>
                  </a:moveTo>
                  <a:lnTo>
                    <a:pt x="28573" y="41655"/>
                  </a:lnTo>
                  <a:cubicBezTo>
                    <a:pt x="32969" y="30902"/>
                    <a:pt x="36981" y="20211"/>
                    <a:pt x="40467" y="9889"/>
                  </a:cubicBezTo>
                  <a:lnTo>
                    <a:pt x="11232" y="0"/>
                  </a:lnTo>
                  <a:cubicBezTo>
                    <a:pt x="7930" y="9735"/>
                    <a:pt x="4166" y="19809"/>
                    <a:pt x="0" y="2996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7873506" y="1846762"/>
              <a:ext cx="16256" cy="16250"/>
            </a:xfrm>
            <a:custGeom>
              <a:avLst/>
              <a:gdLst>
                <a:gd name="connsiteX0" fmla="*/ 0 w 41578"/>
                <a:gd name="connsiteY0" fmla="*/ 27138 h 41562"/>
                <a:gd name="connsiteX1" fmla="*/ 27955 w 41578"/>
                <a:gd name="connsiteY1" fmla="*/ 41563 h 41562"/>
                <a:gd name="connsiteX2" fmla="*/ 41578 w 41578"/>
                <a:gd name="connsiteY2" fmla="*/ 13870 h 41562"/>
                <a:gd name="connsiteX3" fmla="*/ 14687 w 41578"/>
                <a:gd name="connsiteY3" fmla="*/ 0 h 4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78" h="41562">
                  <a:moveTo>
                    <a:pt x="0" y="27138"/>
                  </a:moveTo>
                  <a:cubicBezTo>
                    <a:pt x="9380" y="32213"/>
                    <a:pt x="18714" y="37012"/>
                    <a:pt x="27955" y="41563"/>
                  </a:cubicBezTo>
                  <a:lnTo>
                    <a:pt x="41578" y="13870"/>
                  </a:lnTo>
                  <a:cubicBezTo>
                    <a:pt x="32676" y="9488"/>
                    <a:pt x="23713" y="4875"/>
                    <a:pt x="14687" y="0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7631805" y="1532232"/>
              <a:ext cx="373954" cy="373988"/>
            </a:xfrm>
            <a:custGeom>
              <a:avLst/>
              <a:gdLst>
                <a:gd name="connsiteX0" fmla="*/ 920938 w 956436"/>
                <a:gd name="connsiteY0" fmla="*/ 662436 h 956522"/>
                <a:gd name="connsiteX1" fmla="*/ 941102 w 956436"/>
                <a:gd name="connsiteY1" fmla="*/ 617108 h 956522"/>
                <a:gd name="connsiteX2" fmla="*/ 879391 w 956436"/>
                <a:gd name="connsiteY2" fmla="*/ 555397 h 956522"/>
                <a:gd name="connsiteX3" fmla="*/ 867311 w 956436"/>
                <a:gd name="connsiteY3" fmla="*/ 556616 h 956522"/>
                <a:gd name="connsiteX4" fmla="*/ 836995 w 956436"/>
                <a:gd name="connsiteY4" fmla="*/ 508511 h 956522"/>
                <a:gd name="connsiteX5" fmla="*/ 848535 w 956436"/>
                <a:gd name="connsiteY5" fmla="*/ 478257 h 956522"/>
                <a:gd name="connsiteX6" fmla="*/ 837010 w 956436"/>
                <a:gd name="connsiteY6" fmla="*/ 448019 h 956522"/>
                <a:gd name="connsiteX7" fmla="*/ 918794 w 956436"/>
                <a:gd name="connsiteY7" fmla="*/ 37729 h 956522"/>
                <a:gd name="connsiteX8" fmla="*/ 630569 w 956436"/>
                <a:gd name="connsiteY8" fmla="*/ 49763 h 956522"/>
                <a:gd name="connsiteX9" fmla="*/ 586260 w 956436"/>
                <a:gd name="connsiteY9" fmla="*/ 30848 h 956522"/>
                <a:gd name="connsiteX10" fmla="*/ 524549 w 956436"/>
                <a:gd name="connsiteY10" fmla="*/ 92560 h 956522"/>
                <a:gd name="connsiteX11" fmla="*/ 526647 w 956436"/>
                <a:gd name="connsiteY11" fmla="*/ 107694 h 956522"/>
                <a:gd name="connsiteX12" fmla="*/ 478389 w 956436"/>
                <a:gd name="connsiteY12" fmla="*/ 140139 h 956522"/>
                <a:gd name="connsiteX13" fmla="*/ 302063 w 956436"/>
                <a:gd name="connsiteY13" fmla="*/ 38793 h 956522"/>
                <a:gd name="connsiteX14" fmla="*/ 37737 w 956436"/>
                <a:gd name="connsiteY14" fmla="*/ 37729 h 956522"/>
                <a:gd name="connsiteX15" fmla="*/ 29652 w 956436"/>
                <a:gd name="connsiteY15" fmla="*/ 279083 h 956522"/>
                <a:gd name="connsiteX16" fmla="*/ 0 w 956436"/>
                <a:gd name="connsiteY16" fmla="*/ 339406 h 956522"/>
                <a:gd name="connsiteX17" fmla="*/ 77140 w 956436"/>
                <a:gd name="connsiteY17" fmla="*/ 416546 h 956522"/>
                <a:gd name="connsiteX18" fmla="*/ 97458 w 956436"/>
                <a:gd name="connsiteY18" fmla="*/ 413491 h 956522"/>
                <a:gd name="connsiteX19" fmla="*/ 140178 w 956436"/>
                <a:gd name="connsiteY19" fmla="*/ 478088 h 956522"/>
                <a:gd name="connsiteX20" fmla="*/ 38786 w 956436"/>
                <a:gd name="connsiteY20" fmla="*/ 654459 h 956522"/>
                <a:gd name="connsiteX21" fmla="*/ 37752 w 956436"/>
                <a:gd name="connsiteY21" fmla="*/ 918786 h 956522"/>
                <a:gd name="connsiteX22" fmla="*/ 143017 w 956436"/>
                <a:gd name="connsiteY22" fmla="*/ 956322 h 956522"/>
                <a:gd name="connsiteX23" fmla="*/ 337007 w 956436"/>
                <a:gd name="connsiteY23" fmla="*/ 901429 h 956522"/>
                <a:gd name="connsiteX24" fmla="*/ 385698 w 956436"/>
                <a:gd name="connsiteY24" fmla="*/ 925667 h 956522"/>
                <a:gd name="connsiteX25" fmla="*/ 447409 w 956436"/>
                <a:gd name="connsiteY25" fmla="*/ 863955 h 956522"/>
                <a:gd name="connsiteX26" fmla="*/ 442735 w 956436"/>
                <a:gd name="connsiteY26" fmla="*/ 840551 h 956522"/>
                <a:gd name="connsiteX27" fmla="*/ 478095 w 956436"/>
                <a:gd name="connsiteY27" fmla="*/ 816360 h 956522"/>
                <a:gd name="connsiteX28" fmla="*/ 654467 w 956436"/>
                <a:gd name="connsiteY28" fmla="*/ 917737 h 956522"/>
                <a:gd name="connsiteX29" fmla="*/ 813483 w 956436"/>
                <a:gd name="connsiteY29" fmla="*/ 956522 h 956522"/>
                <a:gd name="connsiteX30" fmla="*/ 918794 w 956436"/>
                <a:gd name="connsiteY30" fmla="*/ 918786 h 956522"/>
                <a:gd name="connsiteX31" fmla="*/ 920938 w 956436"/>
                <a:gd name="connsiteY31" fmla="*/ 662436 h 956522"/>
                <a:gd name="connsiteX32" fmla="*/ 910247 w 956436"/>
                <a:gd name="connsiteY32" fmla="*/ 617108 h 956522"/>
                <a:gd name="connsiteX33" fmla="*/ 879391 w 956436"/>
                <a:gd name="connsiteY33" fmla="*/ 647964 h 956522"/>
                <a:gd name="connsiteX34" fmla="*/ 848535 w 956436"/>
                <a:gd name="connsiteY34" fmla="*/ 617108 h 956522"/>
                <a:gd name="connsiteX35" fmla="*/ 879391 w 956436"/>
                <a:gd name="connsiteY35" fmla="*/ 586253 h 956522"/>
                <a:gd name="connsiteX36" fmla="*/ 910247 w 956436"/>
                <a:gd name="connsiteY36" fmla="*/ 617108 h 956522"/>
                <a:gd name="connsiteX37" fmla="*/ 215991 w 956436"/>
                <a:gd name="connsiteY37" fmla="*/ 539969 h 956522"/>
                <a:gd name="connsiteX38" fmla="*/ 231419 w 956436"/>
                <a:gd name="connsiteY38" fmla="*/ 555397 h 956522"/>
                <a:gd name="connsiteX39" fmla="*/ 215991 w 956436"/>
                <a:gd name="connsiteY39" fmla="*/ 570825 h 956522"/>
                <a:gd name="connsiteX40" fmla="*/ 200563 w 956436"/>
                <a:gd name="connsiteY40" fmla="*/ 555397 h 956522"/>
                <a:gd name="connsiteX41" fmla="*/ 215991 w 956436"/>
                <a:gd name="connsiteY41" fmla="*/ 539969 h 956522"/>
                <a:gd name="connsiteX42" fmla="*/ 215991 w 956436"/>
                <a:gd name="connsiteY42" fmla="*/ 509113 h 956522"/>
                <a:gd name="connsiteX43" fmla="*/ 203448 w 956436"/>
                <a:gd name="connsiteY43" fmla="*/ 511057 h 956522"/>
                <a:gd name="connsiteX44" fmla="*/ 178300 w 956436"/>
                <a:gd name="connsiteY44" fmla="*/ 478088 h 956522"/>
                <a:gd name="connsiteX45" fmla="*/ 317337 w 956436"/>
                <a:gd name="connsiteY45" fmla="*/ 317329 h 956522"/>
                <a:gd name="connsiteX46" fmla="*/ 478466 w 956436"/>
                <a:gd name="connsiteY46" fmla="*/ 178308 h 956522"/>
                <a:gd name="connsiteX47" fmla="*/ 639209 w 956436"/>
                <a:gd name="connsiteY47" fmla="*/ 317329 h 956522"/>
                <a:gd name="connsiteX48" fmla="*/ 761660 w 956436"/>
                <a:gd name="connsiteY48" fmla="*/ 456504 h 956522"/>
                <a:gd name="connsiteX49" fmla="*/ 755967 w 956436"/>
                <a:gd name="connsiteY49" fmla="*/ 478257 h 956522"/>
                <a:gd name="connsiteX50" fmla="*/ 761660 w 956436"/>
                <a:gd name="connsiteY50" fmla="*/ 500026 h 956522"/>
                <a:gd name="connsiteX51" fmla="*/ 639209 w 956436"/>
                <a:gd name="connsiteY51" fmla="*/ 639201 h 956522"/>
                <a:gd name="connsiteX52" fmla="*/ 478142 w 956436"/>
                <a:gd name="connsiteY52" fmla="*/ 778268 h 956522"/>
                <a:gd name="connsiteX53" fmla="*/ 317337 w 956436"/>
                <a:gd name="connsiteY53" fmla="*/ 639201 h 956522"/>
                <a:gd name="connsiteX54" fmla="*/ 257492 w 956436"/>
                <a:gd name="connsiteY54" fmla="*/ 575515 h 956522"/>
                <a:gd name="connsiteX55" fmla="*/ 262274 w 956436"/>
                <a:gd name="connsiteY55" fmla="*/ 555397 h 956522"/>
                <a:gd name="connsiteX56" fmla="*/ 215991 w 956436"/>
                <a:gd name="connsiteY56" fmla="*/ 509113 h 956522"/>
                <a:gd name="connsiteX57" fmla="*/ 786823 w 956436"/>
                <a:gd name="connsiteY57" fmla="*/ 478257 h 956522"/>
                <a:gd name="connsiteX58" fmla="*/ 802251 w 956436"/>
                <a:gd name="connsiteY58" fmla="*/ 462829 h 956522"/>
                <a:gd name="connsiteX59" fmla="*/ 817679 w 956436"/>
                <a:gd name="connsiteY59" fmla="*/ 478257 h 956522"/>
                <a:gd name="connsiteX60" fmla="*/ 802251 w 956436"/>
                <a:gd name="connsiteY60" fmla="*/ 493685 h 956522"/>
                <a:gd name="connsiteX61" fmla="*/ 786823 w 956436"/>
                <a:gd name="connsiteY61" fmla="*/ 478257 h 956522"/>
                <a:gd name="connsiteX62" fmla="*/ 586260 w 956436"/>
                <a:gd name="connsiteY62" fmla="*/ 61704 h 956522"/>
                <a:gd name="connsiteX63" fmla="*/ 617116 w 956436"/>
                <a:gd name="connsiteY63" fmla="*/ 92560 h 956522"/>
                <a:gd name="connsiteX64" fmla="*/ 586260 w 956436"/>
                <a:gd name="connsiteY64" fmla="*/ 123415 h 956522"/>
                <a:gd name="connsiteX65" fmla="*/ 555405 w 956436"/>
                <a:gd name="connsiteY65" fmla="*/ 92560 h 956522"/>
                <a:gd name="connsiteX66" fmla="*/ 586260 w 956436"/>
                <a:gd name="connsiteY66" fmla="*/ 61704 h 956522"/>
                <a:gd name="connsiteX67" fmla="*/ 541520 w 956436"/>
                <a:gd name="connsiteY67" fmla="*/ 134817 h 956522"/>
                <a:gd name="connsiteX68" fmla="*/ 586260 w 956436"/>
                <a:gd name="connsiteY68" fmla="*/ 154271 h 956522"/>
                <a:gd name="connsiteX69" fmla="*/ 647972 w 956436"/>
                <a:gd name="connsiteY69" fmla="*/ 92560 h 956522"/>
                <a:gd name="connsiteX70" fmla="*/ 645658 w 956436"/>
                <a:gd name="connsiteY70" fmla="*/ 76731 h 956522"/>
                <a:gd name="connsiteX71" fmla="*/ 896978 w 956436"/>
                <a:gd name="connsiteY71" fmla="*/ 59544 h 956522"/>
                <a:gd name="connsiteX72" fmla="*/ 810119 w 956436"/>
                <a:gd name="connsiteY72" fmla="*/ 432760 h 956522"/>
                <a:gd name="connsiteX73" fmla="*/ 802251 w 956436"/>
                <a:gd name="connsiteY73" fmla="*/ 431974 h 956522"/>
                <a:gd name="connsiteX74" fmla="*/ 784447 w 956436"/>
                <a:gd name="connsiteY74" fmla="*/ 435553 h 956522"/>
                <a:gd name="connsiteX75" fmla="*/ 661024 w 956436"/>
                <a:gd name="connsiteY75" fmla="*/ 295498 h 956522"/>
                <a:gd name="connsiteX76" fmla="*/ 504801 w 956436"/>
                <a:gd name="connsiteY76" fmla="*/ 159378 h 956522"/>
                <a:gd name="connsiteX77" fmla="*/ 541520 w 956436"/>
                <a:gd name="connsiteY77" fmla="*/ 134817 h 956522"/>
                <a:gd name="connsiteX78" fmla="*/ 30856 w 956436"/>
                <a:gd name="connsiteY78" fmla="*/ 339406 h 956522"/>
                <a:gd name="connsiteX79" fmla="*/ 77140 w 956436"/>
                <a:gd name="connsiteY79" fmla="*/ 293122 h 956522"/>
                <a:gd name="connsiteX80" fmla="*/ 123423 w 956436"/>
                <a:gd name="connsiteY80" fmla="*/ 339406 h 956522"/>
                <a:gd name="connsiteX81" fmla="*/ 77140 w 956436"/>
                <a:gd name="connsiteY81" fmla="*/ 385690 h 956522"/>
                <a:gd name="connsiteX82" fmla="*/ 30856 w 956436"/>
                <a:gd name="connsiteY82" fmla="*/ 339406 h 956522"/>
                <a:gd name="connsiteX83" fmla="*/ 125028 w 956436"/>
                <a:gd name="connsiteY83" fmla="*/ 399405 h 956522"/>
                <a:gd name="connsiteX84" fmla="*/ 154279 w 956436"/>
                <a:gd name="connsiteY84" fmla="*/ 339406 h 956522"/>
                <a:gd name="connsiteX85" fmla="*/ 77140 w 956436"/>
                <a:gd name="connsiteY85" fmla="*/ 262267 h 956522"/>
                <a:gd name="connsiteX86" fmla="*/ 57315 w 956436"/>
                <a:gd name="connsiteY86" fmla="*/ 265167 h 956522"/>
                <a:gd name="connsiteX87" fmla="*/ 59552 w 956436"/>
                <a:gd name="connsiteY87" fmla="*/ 59544 h 956522"/>
                <a:gd name="connsiteX88" fmla="*/ 289921 w 956436"/>
                <a:gd name="connsiteY88" fmla="*/ 67134 h 956522"/>
                <a:gd name="connsiteX89" fmla="*/ 452115 w 956436"/>
                <a:gd name="connsiteY89" fmla="*/ 159378 h 956522"/>
                <a:gd name="connsiteX90" fmla="*/ 295506 w 956436"/>
                <a:gd name="connsiteY90" fmla="*/ 295498 h 956522"/>
                <a:gd name="connsiteX91" fmla="*/ 159324 w 956436"/>
                <a:gd name="connsiteY91" fmla="*/ 451814 h 956522"/>
                <a:gd name="connsiteX92" fmla="*/ 125028 w 956436"/>
                <a:gd name="connsiteY92" fmla="*/ 399405 h 956522"/>
                <a:gd name="connsiteX93" fmla="*/ 385698 w 956436"/>
                <a:gd name="connsiteY93" fmla="*/ 894811 h 956522"/>
                <a:gd name="connsiteX94" fmla="*/ 354842 w 956436"/>
                <a:gd name="connsiteY94" fmla="*/ 863955 h 956522"/>
                <a:gd name="connsiteX95" fmla="*/ 385698 w 956436"/>
                <a:gd name="connsiteY95" fmla="*/ 833099 h 956522"/>
                <a:gd name="connsiteX96" fmla="*/ 416553 w 956436"/>
                <a:gd name="connsiteY96" fmla="*/ 863955 h 956522"/>
                <a:gd name="connsiteX97" fmla="*/ 385698 w 956436"/>
                <a:gd name="connsiteY97" fmla="*/ 894811 h 956522"/>
                <a:gd name="connsiteX98" fmla="*/ 424005 w 956436"/>
                <a:gd name="connsiteY98" fmla="*/ 815959 h 956522"/>
                <a:gd name="connsiteX99" fmla="*/ 385698 w 956436"/>
                <a:gd name="connsiteY99" fmla="*/ 802243 h 956522"/>
                <a:gd name="connsiteX100" fmla="*/ 323986 w 956436"/>
                <a:gd name="connsiteY100" fmla="*/ 863955 h 956522"/>
                <a:gd name="connsiteX101" fmla="*/ 324896 w 956436"/>
                <a:gd name="connsiteY101" fmla="*/ 873027 h 956522"/>
                <a:gd name="connsiteX102" fmla="*/ 59552 w 956436"/>
                <a:gd name="connsiteY102" fmla="*/ 896971 h 956522"/>
                <a:gd name="connsiteX103" fmla="*/ 67127 w 956436"/>
                <a:gd name="connsiteY103" fmla="*/ 666617 h 956522"/>
                <a:gd name="connsiteX104" fmla="*/ 159324 w 956436"/>
                <a:gd name="connsiteY104" fmla="*/ 504500 h 956522"/>
                <a:gd name="connsiteX105" fmla="*/ 178192 w 956436"/>
                <a:gd name="connsiteY105" fmla="*/ 528861 h 956522"/>
                <a:gd name="connsiteX106" fmla="*/ 169707 w 956436"/>
                <a:gd name="connsiteY106" fmla="*/ 555397 h 956522"/>
                <a:gd name="connsiteX107" fmla="*/ 215991 w 956436"/>
                <a:gd name="connsiteY107" fmla="*/ 601681 h 956522"/>
                <a:gd name="connsiteX108" fmla="*/ 235522 w 956436"/>
                <a:gd name="connsiteY108" fmla="*/ 597206 h 956522"/>
                <a:gd name="connsiteX109" fmla="*/ 295522 w 956436"/>
                <a:gd name="connsiteY109" fmla="*/ 661016 h 956522"/>
                <a:gd name="connsiteX110" fmla="*/ 451791 w 956436"/>
                <a:gd name="connsiteY110" fmla="*/ 797168 h 956522"/>
                <a:gd name="connsiteX111" fmla="*/ 424005 w 956436"/>
                <a:gd name="connsiteY111" fmla="*/ 815959 h 956522"/>
                <a:gd name="connsiteX112" fmla="*/ 896978 w 956436"/>
                <a:gd name="connsiteY112" fmla="*/ 896971 h 956522"/>
                <a:gd name="connsiteX113" fmla="*/ 666609 w 956436"/>
                <a:gd name="connsiteY113" fmla="*/ 889380 h 956522"/>
                <a:gd name="connsiteX114" fmla="*/ 504415 w 956436"/>
                <a:gd name="connsiteY114" fmla="*/ 797137 h 956522"/>
                <a:gd name="connsiteX115" fmla="*/ 661024 w 956436"/>
                <a:gd name="connsiteY115" fmla="*/ 661016 h 956522"/>
                <a:gd name="connsiteX116" fmla="*/ 784432 w 956436"/>
                <a:gd name="connsiteY116" fmla="*/ 520962 h 956522"/>
                <a:gd name="connsiteX117" fmla="*/ 802251 w 956436"/>
                <a:gd name="connsiteY117" fmla="*/ 524541 h 956522"/>
                <a:gd name="connsiteX118" fmla="*/ 810104 w 956436"/>
                <a:gd name="connsiteY118" fmla="*/ 523754 h 956522"/>
                <a:gd name="connsiteX119" fmla="*/ 839571 w 956436"/>
                <a:gd name="connsiteY119" fmla="*/ 570362 h 956522"/>
                <a:gd name="connsiteX120" fmla="*/ 817679 w 956436"/>
                <a:gd name="connsiteY120" fmla="*/ 617108 h 956522"/>
                <a:gd name="connsiteX121" fmla="*/ 879391 w 956436"/>
                <a:gd name="connsiteY121" fmla="*/ 678820 h 956522"/>
                <a:gd name="connsiteX122" fmla="*/ 893600 w 956436"/>
                <a:gd name="connsiteY122" fmla="*/ 677015 h 956522"/>
                <a:gd name="connsiteX123" fmla="*/ 896978 w 956436"/>
                <a:gd name="connsiteY123" fmla="*/ 896971 h 956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56436" h="956522">
                  <a:moveTo>
                    <a:pt x="920938" y="662436"/>
                  </a:moveTo>
                  <a:cubicBezTo>
                    <a:pt x="933250" y="651142"/>
                    <a:pt x="941102" y="635082"/>
                    <a:pt x="941102" y="617108"/>
                  </a:cubicBezTo>
                  <a:cubicBezTo>
                    <a:pt x="941102" y="583074"/>
                    <a:pt x="913425" y="555397"/>
                    <a:pt x="879391" y="555397"/>
                  </a:cubicBezTo>
                  <a:cubicBezTo>
                    <a:pt x="875256" y="555397"/>
                    <a:pt x="871214" y="555844"/>
                    <a:pt x="867311" y="556616"/>
                  </a:cubicBezTo>
                  <a:cubicBezTo>
                    <a:pt x="857930" y="540787"/>
                    <a:pt x="847794" y="524726"/>
                    <a:pt x="836995" y="508511"/>
                  </a:cubicBezTo>
                  <a:cubicBezTo>
                    <a:pt x="844092" y="500381"/>
                    <a:pt x="848535" y="489874"/>
                    <a:pt x="848535" y="478257"/>
                  </a:cubicBezTo>
                  <a:cubicBezTo>
                    <a:pt x="848535" y="466640"/>
                    <a:pt x="844092" y="456149"/>
                    <a:pt x="837010" y="448019"/>
                  </a:cubicBezTo>
                  <a:cubicBezTo>
                    <a:pt x="958490" y="265584"/>
                    <a:pt x="990101" y="109037"/>
                    <a:pt x="918794" y="37729"/>
                  </a:cubicBezTo>
                  <a:cubicBezTo>
                    <a:pt x="865043" y="-16037"/>
                    <a:pt x="760364" y="-11409"/>
                    <a:pt x="630569" y="49763"/>
                  </a:cubicBezTo>
                  <a:cubicBezTo>
                    <a:pt x="619338" y="38145"/>
                    <a:pt x="603663" y="30848"/>
                    <a:pt x="586260" y="30848"/>
                  </a:cubicBezTo>
                  <a:cubicBezTo>
                    <a:pt x="552226" y="30848"/>
                    <a:pt x="524549" y="58526"/>
                    <a:pt x="524549" y="92560"/>
                  </a:cubicBezTo>
                  <a:cubicBezTo>
                    <a:pt x="524549" y="97805"/>
                    <a:pt x="525413" y="102819"/>
                    <a:pt x="526647" y="107694"/>
                  </a:cubicBezTo>
                  <a:cubicBezTo>
                    <a:pt x="510602" y="117939"/>
                    <a:pt x="494495" y="128692"/>
                    <a:pt x="478389" y="140139"/>
                  </a:cubicBezTo>
                  <a:cubicBezTo>
                    <a:pt x="418544" y="97605"/>
                    <a:pt x="358838" y="63123"/>
                    <a:pt x="302063" y="38793"/>
                  </a:cubicBezTo>
                  <a:cubicBezTo>
                    <a:pt x="182250" y="-12582"/>
                    <a:pt x="88386" y="-12921"/>
                    <a:pt x="37737" y="37729"/>
                  </a:cubicBezTo>
                  <a:cubicBezTo>
                    <a:pt x="-9411" y="84892"/>
                    <a:pt x="-12095" y="170363"/>
                    <a:pt x="29652" y="279083"/>
                  </a:cubicBezTo>
                  <a:cubicBezTo>
                    <a:pt x="11741" y="293215"/>
                    <a:pt x="0" y="314860"/>
                    <a:pt x="0" y="339406"/>
                  </a:cubicBezTo>
                  <a:cubicBezTo>
                    <a:pt x="0" y="381941"/>
                    <a:pt x="34605" y="416546"/>
                    <a:pt x="77140" y="416546"/>
                  </a:cubicBezTo>
                  <a:cubicBezTo>
                    <a:pt x="84221" y="416546"/>
                    <a:pt x="90948" y="415281"/>
                    <a:pt x="97458" y="413491"/>
                  </a:cubicBezTo>
                  <a:cubicBezTo>
                    <a:pt x="110603" y="434920"/>
                    <a:pt x="124827" y="456473"/>
                    <a:pt x="140178" y="478088"/>
                  </a:cubicBezTo>
                  <a:cubicBezTo>
                    <a:pt x="97612" y="537948"/>
                    <a:pt x="63131" y="597669"/>
                    <a:pt x="38786" y="654459"/>
                  </a:cubicBezTo>
                  <a:cubicBezTo>
                    <a:pt x="-12558" y="774257"/>
                    <a:pt x="-12929" y="868136"/>
                    <a:pt x="37752" y="918786"/>
                  </a:cubicBezTo>
                  <a:cubicBezTo>
                    <a:pt x="62822" y="943856"/>
                    <a:pt x="98723" y="956322"/>
                    <a:pt x="143017" y="956322"/>
                  </a:cubicBezTo>
                  <a:cubicBezTo>
                    <a:pt x="196752" y="956322"/>
                    <a:pt x="262953" y="937747"/>
                    <a:pt x="337007" y="901429"/>
                  </a:cubicBezTo>
                  <a:cubicBezTo>
                    <a:pt x="348285" y="916055"/>
                    <a:pt x="365811" y="925667"/>
                    <a:pt x="385698" y="925667"/>
                  </a:cubicBezTo>
                  <a:cubicBezTo>
                    <a:pt x="419732" y="925667"/>
                    <a:pt x="447409" y="897989"/>
                    <a:pt x="447409" y="863955"/>
                  </a:cubicBezTo>
                  <a:cubicBezTo>
                    <a:pt x="447409" y="855670"/>
                    <a:pt x="445712" y="847771"/>
                    <a:pt x="442735" y="840551"/>
                  </a:cubicBezTo>
                  <a:cubicBezTo>
                    <a:pt x="454506" y="832806"/>
                    <a:pt x="466293" y="824753"/>
                    <a:pt x="478095" y="816360"/>
                  </a:cubicBezTo>
                  <a:cubicBezTo>
                    <a:pt x="537956" y="858910"/>
                    <a:pt x="597677" y="893407"/>
                    <a:pt x="654467" y="917737"/>
                  </a:cubicBezTo>
                  <a:cubicBezTo>
                    <a:pt x="714775" y="943594"/>
                    <a:pt x="768510" y="956522"/>
                    <a:pt x="813483" y="956522"/>
                  </a:cubicBezTo>
                  <a:cubicBezTo>
                    <a:pt x="857838" y="956522"/>
                    <a:pt x="893631" y="943949"/>
                    <a:pt x="918794" y="918786"/>
                  </a:cubicBezTo>
                  <a:cubicBezTo>
                    <a:pt x="968333" y="869247"/>
                    <a:pt x="968903" y="778453"/>
                    <a:pt x="920938" y="662436"/>
                  </a:cubicBezTo>
                  <a:close/>
                  <a:moveTo>
                    <a:pt x="910247" y="617108"/>
                  </a:moveTo>
                  <a:cubicBezTo>
                    <a:pt x="910247" y="634125"/>
                    <a:pt x="896408" y="647964"/>
                    <a:pt x="879391" y="647964"/>
                  </a:cubicBezTo>
                  <a:cubicBezTo>
                    <a:pt x="862374" y="647964"/>
                    <a:pt x="848535" y="634125"/>
                    <a:pt x="848535" y="617108"/>
                  </a:cubicBezTo>
                  <a:cubicBezTo>
                    <a:pt x="848535" y="600091"/>
                    <a:pt x="862374" y="586253"/>
                    <a:pt x="879391" y="586253"/>
                  </a:cubicBezTo>
                  <a:cubicBezTo>
                    <a:pt x="896408" y="586253"/>
                    <a:pt x="910247" y="600091"/>
                    <a:pt x="910247" y="617108"/>
                  </a:cubicBezTo>
                  <a:close/>
                  <a:moveTo>
                    <a:pt x="215991" y="539969"/>
                  </a:moveTo>
                  <a:cubicBezTo>
                    <a:pt x="224507" y="539969"/>
                    <a:pt x="231419" y="546896"/>
                    <a:pt x="231419" y="555397"/>
                  </a:cubicBezTo>
                  <a:cubicBezTo>
                    <a:pt x="231419" y="563898"/>
                    <a:pt x="224507" y="570825"/>
                    <a:pt x="215991" y="570825"/>
                  </a:cubicBezTo>
                  <a:cubicBezTo>
                    <a:pt x="207474" y="570825"/>
                    <a:pt x="200563" y="563898"/>
                    <a:pt x="200563" y="555397"/>
                  </a:cubicBezTo>
                  <a:cubicBezTo>
                    <a:pt x="200563" y="546896"/>
                    <a:pt x="207474" y="539969"/>
                    <a:pt x="215991" y="539969"/>
                  </a:cubicBezTo>
                  <a:close/>
                  <a:moveTo>
                    <a:pt x="215991" y="509113"/>
                  </a:moveTo>
                  <a:cubicBezTo>
                    <a:pt x="211609" y="509113"/>
                    <a:pt x="207459" y="509915"/>
                    <a:pt x="203448" y="511057"/>
                  </a:cubicBezTo>
                  <a:cubicBezTo>
                    <a:pt x="194793" y="500072"/>
                    <a:pt x="186400" y="489088"/>
                    <a:pt x="178300" y="478088"/>
                  </a:cubicBezTo>
                  <a:cubicBezTo>
                    <a:pt x="218444" y="423735"/>
                    <a:pt x="265252" y="369398"/>
                    <a:pt x="317337" y="317329"/>
                  </a:cubicBezTo>
                  <a:cubicBezTo>
                    <a:pt x="368804" y="265846"/>
                    <a:pt x="423481" y="218852"/>
                    <a:pt x="478466" y="178308"/>
                  </a:cubicBezTo>
                  <a:cubicBezTo>
                    <a:pt x="532818" y="218451"/>
                    <a:pt x="587140" y="265260"/>
                    <a:pt x="639209" y="317329"/>
                  </a:cubicBezTo>
                  <a:cubicBezTo>
                    <a:pt x="683749" y="361885"/>
                    <a:pt x="724803" y="408677"/>
                    <a:pt x="761660" y="456504"/>
                  </a:cubicBezTo>
                  <a:cubicBezTo>
                    <a:pt x="758143" y="463014"/>
                    <a:pt x="755967" y="470343"/>
                    <a:pt x="755967" y="478257"/>
                  </a:cubicBezTo>
                  <a:cubicBezTo>
                    <a:pt x="755967" y="486172"/>
                    <a:pt x="758143" y="493500"/>
                    <a:pt x="761660" y="500026"/>
                  </a:cubicBezTo>
                  <a:cubicBezTo>
                    <a:pt x="724818" y="547837"/>
                    <a:pt x="683765" y="594645"/>
                    <a:pt x="639209" y="639201"/>
                  </a:cubicBezTo>
                  <a:cubicBezTo>
                    <a:pt x="587819" y="690592"/>
                    <a:pt x="533080" y="737724"/>
                    <a:pt x="478142" y="778268"/>
                  </a:cubicBezTo>
                  <a:cubicBezTo>
                    <a:pt x="423774" y="738125"/>
                    <a:pt x="369421" y="691301"/>
                    <a:pt x="317337" y="639201"/>
                  </a:cubicBezTo>
                  <a:cubicBezTo>
                    <a:pt x="297018" y="618883"/>
                    <a:pt x="276993" y="597422"/>
                    <a:pt x="257492" y="575515"/>
                  </a:cubicBezTo>
                  <a:cubicBezTo>
                    <a:pt x="260454" y="569405"/>
                    <a:pt x="262274" y="562633"/>
                    <a:pt x="262274" y="555397"/>
                  </a:cubicBezTo>
                  <a:cubicBezTo>
                    <a:pt x="262274" y="529879"/>
                    <a:pt x="241508" y="509113"/>
                    <a:pt x="215991" y="509113"/>
                  </a:cubicBezTo>
                  <a:close/>
                  <a:moveTo>
                    <a:pt x="786823" y="478257"/>
                  </a:moveTo>
                  <a:cubicBezTo>
                    <a:pt x="786823" y="469756"/>
                    <a:pt x="793735" y="462829"/>
                    <a:pt x="802251" y="462829"/>
                  </a:cubicBezTo>
                  <a:cubicBezTo>
                    <a:pt x="810767" y="462829"/>
                    <a:pt x="817679" y="469756"/>
                    <a:pt x="817679" y="478257"/>
                  </a:cubicBezTo>
                  <a:cubicBezTo>
                    <a:pt x="817679" y="486758"/>
                    <a:pt x="810767" y="493685"/>
                    <a:pt x="802251" y="493685"/>
                  </a:cubicBezTo>
                  <a:cubicBezTo>
                    <a:pt x="793735" y="493685"/>
                    <a:pt x="786823" y="486758"/>
                    <a:pt x="786823" y="478257"/>
                  </a:cubicBezTo>
                  <a:close/>
                  <a:moveTo>
                    <a:pt x="586260" y="61704"/>
                  </a:moveTo>
                  <a:cubicBezTo>
                    <a:pt x="603277" y="61704"/>
                    <a:pt x="617116" y="75543"/>
                    <a:pt x="617116" y="92560"/>
                  </a:cubicBezTo>
                  <a:cubicBezTo>
                    <a:pt x="617116" y="109577"/>
                    <a:pt x="603277" y="123415"/>
                    <a:pt x="586260" y="123415"/>
                  </a:cubicBezTo>
                  <a:cubicBezTo>
                    <a:pt x="569243" y="123415"/>
                    <a:pt x="555405" y="109577"/>
                    <a:pt x="555405" y="92560"/>
                  </a:cubicBezTo>
                  <a:cubicBezTo>
                    <a:pt x="555405" y="75543"/>
                    <a:pt x="569243" y="61704"/>
                    <a:pt x="586260" y="61704"/>
                  </a:cubicBezTo>
                  <a:close/>
                  <a:moveTo>
                    <a:pt x="541520" y="134817"/>
                  </a:moveTo>
                  <a:cubicBezTo>
                    <a:pt x="552766" y="146727"/>
                    <a:pt x="568611" y="154271"/>
                    <a:pt x="586260" y="154271"/>
                  </a:cubicBezTo>
                  <a:cubicBezTo>
                    <a:pt x="620294" y="154271"/>
                    <a:pt x="647972" y="126594"/>
                    <a:pt x="647972" y="92560"/>
                  </a:cubicBezTo>
                  <a:cubicBezTo>
                    <a:pt x="647972" y="87052"/>
                    <a:pt x="647016" y="81822"/>
                    <a:pt x="645658" y="76731"/>
                  </a:cubicBezTo>
                  <a:cubicBezTo>
                    <a:pt x="761969" y="22224"/>
                    <a:pt x="853179" y="15744"/>
                    <a:pt x="896978" y="59544"/>
                  </a:cubicBezTo>
                  <a:cubicBezTo>
                    <a:pt x="956592" y="119157"/>
                    <a:pt x="922280" y="264997"/>
                    <a:pt x="810119" y="432760"/>
                  </a:cubicBezTo>
                  <a:cubicBezTo>
                    <a:pt x="807543" y="432328"/>
                    <a:pt x="804936" y="431974"/>
                    <a:pt x="802251" y="431974"/>
                  </a:cubicBezTo>
                  <a:cubicBezTo>
                    <a:pt x="795941" y="431974"/>
                    <a:pt x="789924" y="433254"/>
                    <a:pt x="784447" y="435553"/>
                  </a:cubicBezTo>
                  <a:cubicBezTo>
                    <a:pt x="747204" y="387418"/>
                    <a:pt x="705858" y="340332"/>
                    <a:pt x="661024" y="295498"/>
                  </a:cubicBezTo>
                  <a:cubicBezTo>
                    <a:pt x="610467" y="244926"/>
                    <a:pt x="557734" y="199105"/>
                    <a:pt x="504801" y="159378"/>
                  </a:cubicBezTo>
                  <a:cubicBezTo>
                    <a:pt x="517051" y="150831"/>
                    <a:pt x="529301" y="142654"/>
                    <a:pt x="541520" y="134817"/>
                  </a:cubicBezTo>
                  <a:close/>
                  <a:moveTo>
                    <a:pt x="30856" y="339406"/>
                  </a:moveTo>
                  <a:cubicBezTo>
                    <a:pt x="30856" y="313888"/>
                    <a:pt x="51622" y="293122"/>
                    <a:pt x="77140" y="293122"/>
                  </a:cubicBezTo>
                  <a:cubicBezTo>
                    <a:pt x="102657" y="293122"/>
                    <a:pt x="123423" y="313888"/>
                    <a:pt x="123423" y="339406"/>
                  </a:cubicBezTo>
                  <a:cubicBezTo>
                    <a:pt x="123423" y="364924"/>
                    <a:pt x="102657" y="385690"/>
                    <a:pt x="77140" y="385690"/>
                  </a:cubicBezTo>
                  <a:cubicBezTo>
                    <a:pt x="51622" y="385690"/>
                    <a:pt x="30856" y="364924"/>
                    <a:pt x="30856" y="339406"/>
                  </a:cubicBezTo>
                  <a:close/>
                  <a:moveTo>
                    <a:pt x="125028" y="399405"/>
                  </a:moveTo>
                  <a:cubicBezTo>
                    <a:pt x="142708" y="385258"/>
                    <a:pt x="154279" y="363751"/>
                    <a:pt x="154279" y="339406"/>
                  </a:cubicBezTo>
                  <a:cubicBezTo>
                    <a:pt x="154279" y="296871"/>
                    <a:pt x="119674" y="262267"/>
                    <a:pt x="77140" y="262267"/>
                  </a:cubicBezTo>
                  <a:cubicBezTo>
                    <a:pt x="70243" y="262267"/>
                    <a:pt x="63686" y="263470"/>
                    <a:pt x="57315" y="265167"/>
                  </a:cubicBezTo>
                  <a:cubicBezTo>
                    <a:pt x="21260" y="169961"/>
                    <a:pt x="21877" y="97234"/>
                    <a:pt x="59552" y="59544"/>
                  </a:cubicBezTo>
                  <a:cubicBezTo>
                    <a:pt x="100112" y="19015"/>
                    <a:pt x="184039" y="21776"/>
                    <a:pt x="289921" y="67134"/>
                  </a:cubicBezTo>
                  <a:cubicBezTo>
                    <a:pt x="342098" y="89505"/>
                    <a:pt x="396945" y="120870"/>
                    <a:pt x="452115" y="159378"/>
                  </a:cubicBezTo>
                  <a:cubicBezTo>
                    <a:pt x="398595" y="199475"/>
                    <a:pt x="345554" y="245450"/>
                    <a:pt x="295506" y="295498"/>
                  </a:cubicBezTo>
                  <a:cubicBezTo>
                    <a:pt x="244903" y="346102"/>
                    <a:pt x="199051" y="398850"/>
                    <a:pt x="159324" y="451814"/>
                  </a:cubicBezTo>
                  <a:cubicBezTo>
                    <a:pt x="147090" y="434272"/>
                    <a:pt x="135766" y="416793"/>
                    <a:pt x="125028" y="399405"/>
                  </a:cubicBezTo>
                  <a:close/>
                  <a:moveTo>
                    <a:pt x="385698" y="894811"/>
                  </a:moveTo>
                  <a:cubicBezTo>
                    <a:pt x="368681" y="894811"/>
                    <a:pt x="354842" y="880972"/>
                    <a:pt x="354842" y="863955"/>
                  </a:cubicBezTo>
                  <a:cubicBezTo>
                    <a:pt x="354842" y="846938"/>
                    <a:pt x="368681" y="833099"/>
                    <a:pt x="385698" y="833099"/>
                  </a:cubicBezTo>
                  <a:cubicBezTo>
                    <a:pt x="402715" y="833099"/>
                    <a:pt x="416553" y="846938"/>
                    <a:pt x="416553" y="863955"/>
                  </a:cubicBezTo>
                  <a:cubicBezTo>
                    <a:pt x="416553" y="880972"/>
                    <a:pt x="402715" y="894811"/>
                    <a:pt x="385698" y="894811"/>
                  </a:cubicBezTo>
                  <a:close/>
                  <a:moveTo>
                    <a:pt x="424005" y="815959"/>
                  </a:moveTo>
                  <a:cubicBezTo>
                    <a:pt x="413452" y="807504"/>
                    <a:pt x="400246" y="802243"/>
                    <a:pt x="385698" y="802243"/>
                  </a:cubicBezTo>
                  <a:cubicBezTo>
                    <a:pt x="351664" y="802243"/>
                    <a:pt x="323986" y="829921"/>
                    <a:pt x="323986" y="863955"/>
                  </a:cubicBezTo>
                  <a:cubicBezTo>
                    <a:pt x="323986" y="867056"/>
                    <a:pt x="324464" y="870049"/>
                    <a:pt x="324896" y="873027"/>
                  </a:cubicBezTo>
                  <a:cubicBezTo>
                    <a:pt x="203448" y="932918"/>
                    <a:pt x="104709" y="942097"/>
                    <a:pt x="59552" y="896971"/>
                  </a:cubicBezTo>
                  <a:cubicBezTo>
                    <a:pt x="19007" y="856426"/>
                    <a:pt x="21769" y="772467"/>
                    <a:pt x="67127" y="666617"/>
                  </a:cubicBezTo>
                  <a:cubicBezTo>
                    <a:pt x="89482" y="614455"/>
                    <a:pt x="120831" y="559640"/>
                    <a:pt x="159324" y="504500"/>
                  </a:cubicBezTo>
                  <a:cubicBezTo>
                    <a:pt x="165418" y="512631"/>
                    <a:pt x="171805" y="520746"/>
                    <a:pt x="178192" y="528861"/>
                  </a:cubicBezTo>
                  <a:cubicBezTo>
                    <a:pt x="172885" y="536374"/>
                    <a:pt x="169707" y="545508"/>
                    <a:pt x="169707" y="555397"/>
                  </a:cubicBezTo>
                  <a:cubicBezTo>
                    <a:pt x="169707" y="580915"/>
                    <a:pt x="190473" y="601681"/>
                    <a:pt x="215991" y="601681"/>
                  </a:cubicBezTo>
                  <a:cubicBezTo>
                    <a:pt x="222995" y="601681"/>
                    <a:pt x="229567" y="599999"/>
                    <a:pt x="235522" y="597206"/>
                  </a:cubicBezTo>
                  <a:cubicBezTo>
                    <a:pt x="255085" y="619145"/>
                    <a:pt x="275141" y="640636"/>
                    <a:pt x="295522" y="661016"/>
                  </a:cubicBezTo>
                  <a:cubicBezTo>
                    <a:pt x="346094" y="711604"/>
                    <a:pt x="398842" y="757441"/>
                    <a:pt x="451791" y="797168"/>
                  </a:cubicBezTo>
                  <a:cubicBezTo>
                    <a:pt x="442503" y="803632"/>
                    <a:pt x="433246" y="809896"/>
                    <a:pt x="424005" y="815959"/>
                  </a:cubicBezTo>
                  <a:close/>
                  <a:moveTo>
                    <a:pt x="896978" y="896971"/>
                  </a:moveTo>
                  <a:cubicBezTo>
                    <a:pt x="856434" y="937531"/>
                    <a:pt x="772506" y="934754"/>
                    <a:pt x="666609" y="889380"/>
                  </a:cubicBezTo>
                  <a:cubicBezTo>
                    <a:pt x="614432" y="867010"/>
                    <a:pt x="559586" y="835645"/>
                    <a:pt x="504415" y="797137"/>
                  </a:cubicBezTo>
                  <a:cubicBezTo>
                    <a:pt x="557919" y="757024"/>
                    <a:pt x="611053" y="711003"/>
                    <a:pt x="661024" y="661016"/>
                  </a:cubicBezTo>
                  <a:cubicBezTo>
                    <a:pt x="705858" y="616183"/>
                    <a:pt x="747204" y="569081"/>
                    <a:pt x="784432" y="520962"/>
                  </a:cubicBezTo>
                  <a:cubicBezTo>
                    <a:pt x="789924" y="523260"/>
                    <a:pt x="795941" y="524541"/>
                    <a:pt x="802251" y="524541"/>
                  </a:cubicBezTo>
                  <a:cubicBezTo>
                    <a:pt x="804936" y="524541"/>
                    <a:pt x="807543" y="524186"/>
                    <a:pt x="810104" y="523754"/>
                  </a:cubicBezTo>
                  <a:cubicBezTo>
                    <a:pt x="820610" y="539475"/>
                    <a:pt x="830438" y="555027"/>
                    <a:pt x="839571" y="570362"/>
                  </a:cubicBezTo>
                  <a:cubicBezTo>
                    <a:pt x="826288" y="581686"/>
                    <a:pt x="817679" y="598317"/>
                    <a:pt x="817679" y="617108"/>
                  </a:cubicBezTo>
                  <a:cubicBezTo>
                    <a:pt x="817679" y="651142"/>
                    <a:pt x="845357" y="678820"/>
                    <a:pt x="879391" y="678820"/>
                  </a:cubicBezTo>
                  <a:cubicBezTo>
                    <a:pt x="884297" y="678820"/>
                    <a:pt x="889018" y="678095"/>
                    <a:pt x="893600" y="677015"/>
                  </a:cubicBezTo>
                  <a:cubicBezTo>
                    <a:pt x="934761" y="778006"/>
                    <a:pt x="936196" y="857753"/>
                    <a:pt x="896978" y="896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41" name="组合 140"/>
          <p:cNvGrpSpPr/>
          <p:nvPr/>
        </p:nvGrpSpPr>
        <p:grpSpPr>
          <a:xfrm>
            <a:off x="8192996" y="4540726"/>
            <a:ext cx="373954" cy="373988"/>
            <a:chOff x="7631805" y="1532232"/>
            <a:chExt cx="373954" cy="373988"/>
          </a:xfrm>
        </p:grpSpPr>
        <p:sp>
          <p:nvSpPr>
            <p:cNvPr id="142" name="任意多边形: 形状 141"/>
            <p:cNvSpPr/>
            <p:nvPr/>
          </p:nvSpPr>
          <p:spPr>
            <a:xfrm>
              <a:off x="7776576" y="1677000"/>
              <a:ext cx="84449" cy="84449"/>
            </a:xfrm>
            <a:custGeom>
              <a:avLst/>
              <a:gdLst>
                <a:gd name="connsiteX0" fmla="*/ 107995 w 215990"/>
                <a:gd name="connsiteY0" fmla="*/ 215991 h 215990"/>
                <a:gd name="connsiteX1" fmla="*/ 215991 w 215990"/>
                <a:gd name="connsiteY1" fmla="*/ 107995 h 215990"/>
                <a:gd name="connsiteX2" fmla="*/ 107995 w 215990"/>
                <a:gd name="connsiteY2" fmla="*/ 0 h 215990"/>
                <a:gd name="connsiteX3" fmla="*/ 0 w 215990"/>
                <a:gd name="connsiteY3" fmla="*/ 107995 h 215990"/>
                <a:gd name="connsiteX4" fmla="*/ 107995 w 215990"/>
                <a:gd name="connsiteY4" fmla="*/ 215991 h 215990"/>
                <a:gd name="connsiteX5" fmla="*/ 107995 w 215990"/>
                <a:gd name="connsiteY5" fmla="*/ 30856 h 215990"/>
                <a:gd name="connsiteX6" fmla="*/ 185135 w 215990"/>
                <a:gd name="connsiteY6" fmla="*/ 107995 h 215990"/>
                <a:gd name="connsiteX7" fmla="*/ 107995 w 215990"/>
                <a:gd name="connsiteY7" fmla="*/ 185135 h 215990"/>
                <a:gd name="connsiteX8" fmla="*/ 30856 w 215990"/>
                <a:gd name="connsiteY8" fmla="*/ 107995 h 215990"/>
                <a:gd name="connsiteX9" fmla="*/ 107995 w 215990"/>
                <a:gd name="connsiteY9" fmla="*/ 30856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90" h="215990">
                  <a:moveTo>
                    <a:pt x="107995" y="215991"/>
                  </a:moveTo>
                  <a:cubicBezTo>
                    <a:pt x="167532" y="215991"/>
                    <a:pt x="215991" y="167547"/>
                    <a:pt x="215991" y="107995"/>
                  </a:cubicBezTo>
                  <a:cubicBezTo>
                    <a:pt x="215991" y="48444"/>
                    <a:pt x="167532" y="0"/>
                    <a:pt x="107995" y="0"/>
                  </a:cubicBezTo>
                  <a:cubicBezTo>
                    <a:pt x="48459" y="0"/>
                    <a:pt x="0" y="48444"/>
                    <a:pt x="0" y="107995"/>
                  </a:cubicBezTo>
                  <a:cubicBezTo>
                    <a:pt x="0" y="167547"/>
                    <a:pt x="48459" y="215991"/>
                    <a:pt x="107995" y="215991"/>
                  </a:cubicBezTo>
                  <a:close/>
                  <a:moveTo>
                    <a:pt x="107995" y="30856"/>
                  </a:moveTo>
                  <a:cubicBezTo>
                    <a:pt x="150530" y="30856"/>
                    <a:pt x="185135" y="65461"/>
                    <a:pt x="185135" y="107995"/>
                  </a:cubicBezTo>
                  <a:cubicBezTo>
                    <a:pt x="185135" y="150530"/>
                    <a:pt x="150530" y="185135"/>
                    <a:pt x="107995" y="185135"/>
                  </a:cubicBezTo>
                  <a:cubicBezTo>
                    <a:pt x="65461" y="185135"/>
                    <a:pt x="30856" y="150530"/>
                    <a:pt x="30856" y="107995"/>
                  </a:cubicBezTo>
                  <a:cubicBezTo>
                    <a:pt x="30856" y="65461"/>
                    <a:pt x="65461" y="30856"/>
                    <a:pt x="107995" y="30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7655907" y="1556357"/>
              <a:ext cx="74511" cy="36573"/>
            </a:xfrm>
            <a:custGeom>
              <a:avLst/>
              <a:gdLst>
                <a:gd name="connsiteX0" fmla="*/ 19740 w 190572"/>
                <a:gd name="connsiteY0" fmla="*/ 19655 h 93539"/>
                <a:gd name="connsiteX1" fmla="*/ 393 w 190572"/>
                <a:gd name="connsiteY1" fmla="*/ 93539 h 93539"/>
                <a:gd name="connsiteX2" fmla="*/ 31187 w 190572"/>
                <a:gd name="connsiteY2" fmla="*/ 91580 h 93539"/>
                <a:gd name="connsiteX3" fmla="*/ 41555 w 190572"/>
                <a:gd name="connsiteY3" fmla="*/ 41470 h 93539"/>
                <a:gd name="connsiteX4" fmla="*/ 80865 w 190572"/>
                <a:gd name="connsiteY4" fmla="*/ 30856 h 93539"/>
                <a:gd name="connsiteX5" fmla="*/ 179820 w 190572"/>
                <a:gd name="connsiteY5" fmla="*/ 52470 h 93539"/>
                <a:gd name="connsiteX6" fmla="*/ 190573 w 190572"/>
                <a:gd name="connsiteY6" fmla="*/ 23543 h 93539"/>
                <a:gd name="connsiteX7" fmla="*/ 80865 w 190572"/>
                <a:gd name="connsiteY7" fmla="*/ 0 h 93539"/>
                <a:gd name="connsiteX8" fmla="*/ 19740 w 190572"/>
                <a:gd name="connsiteY8" fmla="*/ 19655 h 9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72" h="93539">
                  <a:moveTo>
                    <a:pt x="19740" y="19655"/>
                  </a:moveTo>
                  <a:cubicBezTo>
                    <a:pt x="9418" y="29976"/>
                    <a:pt x="-2307" y="51174"/>
                    <a:pt x="393" y="93539"/>
                  </a:cubicBezTo>
                  <a:lnTo>
                    <a:pt x="31187" y="91580"/>
                  </a:lnTo>
                  <a:cubicBezTo>
                    <a:pt x="28981" y="56929"/>
                    <a:pt x="38577" y="44463"/>
                    <a:pt x="41555" y="41470"/>
                  </a:cubicBezTo>
                  <a:cubicBezTo>
                    <a:pt x="48389" y="34636"/>
                    <a:pt x="62367" y="30856"/>
                    <a:pt x="80865" y="30856"/>
                  </a:cubicBezTo>
                  <a:cubicBezTo>
                    <a:pt x="107540" y="30856"/>
                    <a:pt x="141759" y="38323"/>
                    <a:pt x="179820" y="52470"/>
                  </a:cubicBezTo>
                  <a:lnTo>
                    <a:pt x="190573" y="23543"/>
                  </a:lnTo>
                  <a:cubicBezTo>
                    <a:pt x="149103" y="8131"/>
                    <a:pt x="111181" y="0"/>
                    <a:pt x="80865" y="0"/>
                  </a:cubicBezTo>
                  <a:cubicBezTo>
                    <a:pt x="53342" y="15"/>
                    <a:pt x="32776" y="6619"/>
                    <a:pt x="19740" y="196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4" name="任意多边形: 形状 143"/>
            <p:cNvSpPr/>
            <p:nvPr/>
          </p:nvSpPr>
          <p:spPr>
            <a:xfrm>
              <a:off x="7725116" y="1857607"/>
              <a:ext cx="15665" cy="15683"/>
            </a:xfrm>
            <a:custGeom>
              <a:avLst/>
              <a:gdLst>
                <a:gd name="connsiteX0" fmla="*/ 0 w 40066"/>
                <a:gd name="connsiteY0" fmla="*/ 11154 h 40112"/>
                <a:gd name="connsiteX1" fmla="*/ 10661 w 40066"/>
                <a:gd name="connsiteY1" fmla="*/ 40113 h 40112"/>
                <a:gd name="connsiteX2" fmla="*/ 40066 w 40066"/>
                <a:gd name="connsiteY2" fmla="*/ 28341 h 40112"/>
                <a:gd name="connsiteX3" fmla="*/ 27863 w 40066"/>
                <a:gd name="connsiteY3" fmla="*/ 0 h 40112"/>
                <a:gd name="connsiteX4" fmla="*/ 0 w 40066"/>
                <a:gd name="connsiteY4" fmla="*/ 11154 h 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6" h="40112">
                  <a:moveTo>
                    <a:pt x="0" y="11154"/>
                  </a:moveTo>
                  <a:lnTo>
                    <a:pt x="10661" y="40113"/>
                  </a:lnTo>
                  <a:cubicBezTo>
                    <a:pt x="20087" y="36641"/>
                    <a:pt x="29899" y="32723"/>
                    <a:pt x="40066" y="28341"/>
                  </a:cubicBezTo>
                  <a:lnTo>
                    <a:pt x="27863" y="0"/>
                  </a:lnTo>
                  <a:cubicBezTo>
                    <a:pt x="18236" y="4150"/>
                    <a:pt x="8948" y="7868"/>
                    <a:pt x="0" y="111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5" name="任意多边形: 形状 144"/>
            <p:cNvSpPr/>
            <p:nvPr/>
          </p:nvSpPr>
          <p:spPr>
            <a:xfrm>
              <a:off x="7679103" y="1869533"/>
              <a:ext cx="13379" cy="12559"/>
            </a:xfrm>
            <a:custGeom>
              <a:avLst/>
              <a:gdLst>
                <a:gd name="connsiteX0" fmla="*/ 4906 w 34219"/>
                <a:gd name="connsiteY0" fmla="*/ 0 h 32120"/>
                <a:gd name="connsiteX1" fmla="*/ 0 w 34219"/>
                <a:gd name="connsiteY1" fmla="*/ 30470 h 32120"/>
                <a:gd name="connsiteX2" fmla="*/ 22185 w 34219"/>
                <a:gd name="connsiteY2" fmla="*/ 32121 h 32120"/>
                <a:gd name="connsiteX3" fmla="*/ 34219 w 34219"/>
                <a:gd name="connsiteY3" fmla="*/ 31720 h 32120"/>
                <a:gd name="connsiteX4" fmla="*/ 32229 w 34219"/>
                <a:gd name="connsiteY4" fmla="*/ 926 h 32120"/>
                <a:gd name="connsiteX5" fmla="*/ 4906 w 34219"/>
                <a:gd name="connsiteY5" fmla="*/ 0 h 32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19" h="32120">
                  <a:moveTo>
                    <a:pt x="4906" y="0"/>
                  </a:moveTo>
                  <a:lnTo>
                    <a:pt x="0" y="30470"/>
                  </a:lnTo>
                  <a:cubicBezTo>
                    <a:pt x="6804" y="31566"/>
                    <a:pt x="14286" y="32121"/>
                    <a:pt x="22185" y="32121"/>
                  </a:cubicBezTo>
                  <a:cubicBezTo>
                    <a:pt x="26027" y="32121"/>
                    <a:pt x="30038" y="31997"/>
                    <a:pt x="34219" y="31720"/>
                  </a:cubicBezTo>
                  <a:lnTo>
                    <a:pt x="32229" y="926"/>
                  </a:lnTo>
                  <a:cubicBezTo>
                    <a:pt x="21908" y="1605"/>
                    <a:pt x="12743" y="1265"/>
                    <a:pt x="490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7951344" y="1556448"/>
              <a:ext cx="30419" cy="61950"/>
            </a:xfrm>
            <a:custGeom>
              <a:avLst/>
              <a:gdLst>
                <a:gd name="connsiteX0" fmla="*/ 35145 w 77801"/>
                <a:gd name="connsiteY0" fmla="*/ 149651 h 158444"/>
                <a:gd name="connsiteX1" fmla="*/ 64735 w 77801"/>
                <a:gd name="connsiteY1" fmla="*/ 158445 h 158444"/>
                <a:gd name="connsiteX2" fmla="*/ 57901 w 77801"/>
                <a:gd name="connsiteY2" fmla="*/ 19424 h 158444"/>
                <a:gd name="connsiteX3" fmla="*/ 849 w 77801"/>
                <a:gd name="connsiteY3" fmla="*/ 0 h 158444"/>
                <a:gd name="connsiteX4" fmla="*/ 0 w 77801"/>
                <a:gd name="connsiteY4" fmla="*/ 30840 h 158444"/>
                <a:gd name="connsiteX5" fmla="*/ 36086 w 77801"/>
                <a:gd name="connsiteY5" fmla="*/ 41239 h 158444"/>
                <a:gd name="connsiteX6" fmla="*/ 35145 w 77801"/>
                <a:gd name="connsiteY6" fmla="*/ 149651 h 15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801" h="158444">
                  <a:moveTo>
                    <a:pt x="35145" y="149651"/>
                  </a:moveTo>
                  <a:lnTo>
                    <a:pt x="64735" y="158445"/>
                  </a:lnTo>
                  <a:cubicBezTo>
                    <a:pt x="84267" y="92737"/>
                    <a:pt x="81830" y="43368"/>
                    <a:pt x="57901" y="19424"/>
                  </a:cubicBezTo>
                  <a:cubicBezTo>
                    <a:pt x="45898" y="7421"/>
                    <a:pt x="26166" y="694"/>
                    <a:pt x="849" y="0"/>
                  </a:cubicBezTo>
                  <a:lnTo>
                    <a:pt x="0" y="30840"/>
                  </a:lnTo>
                  <a:cubicBezTo>
                    <a:pt x="16786" y="31303"/>
                    <a:pt x="29930" y="35098"/>
                    <a:pt x="36086" y="41239"/>
                  </a:cubicBezTo>
                  <a:cubicBezTo>
                    <a:pt x="47734" y="52918"/>
                    <a:pt x="53612" y="87523"/>
                    <a:pt x="35145" y="1496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7" name="任意多边形: 形状 146"/>
            <p:cNvSpPr/>
            <p:nvPr/>
          </p:nvSpPr>
          <p:spPr>
            <a:xfrm>
              <a:off x="7950783" y="1638370"/>
              <a:ext cx="16606" cy="17203"/>
            </a:xfrm>
            <a:custGeom>
              <a:avLst/>
              <a:gdLst>
                <a:gd name="connsiteX0" fmla="*/ 42473 w 42473"/>
                <a:gd name="connsiteY0" fmla="*/ 12466 h 44000"/>
                <a:gd name="connsiteX1" fmla="*/ 14240 w 42473"/>
                <a:gd name="connsiteY1" fmla="*/ 0 h 44000"/>
                <a:gd name="connsiteX2" fmla="*/ 0 w 42473"/>
                <a:gd name="connsiteY2" fmla="*/ 30192 h 44000"/>
                <a:gd name="connsiteX3" fmla="*/ 27600 w 42473"/>
                <a:gd name="connsiteY3" fmla="*/ 44000 h 44000"/>
                <a:gd name="connsiteX4" fmla="*/ 42473 w 42473"/>
                <a:gd name="connsiteY4" fmla="*/ 12466 h 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73" h="44000">
                  <a:moveTo>
                    <a:pt x="42473" y="12466"/>
                  </a:moveTo>
                  <a:lnTo>
                    <a:pt x="14240" y="0"/>
                  </a:lnTo>
                  <a:cubicBezTo>
                    <a:pt x="9936" y="9781"/>
                    <a:pt x="5184" y="19840"/>
                    <a:pt x="0" y="30192"/>
                  </a:cubicBezTo>
                  <a:lnTo>
                    <a:pt x="27600" y="44000"/>
                  </a:lnTo>
                  <a:cubicBezTo>
                    <a:pt x="33000" y="33201"/>
                    <a:pt x="37953" y="22679"/>
                    <a:pt x="42473" y="124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8" name="任意多边形: 形状 147"/>
            <p:cNvSpPr/>
            <p:nvPr/>
          </p:nvSpPr>
          <p:spPr>
            <a:xfrm>
              <a:off x="7852339" y="1834770"/>
              <a:ext cx="16576" cy="16582"/>
            </a:xfrm>
            <a:custGeom>
              <a:avLst/>
              <a:gdLst>
                <a:gd name="connsiteX0" fmla="*/ 0 w 42395"/>
                <a:gd name="connsiteY0" fmla="*/ 26089 h 42411"/>
                <a:gd name="connsiteX1" fmla="*/ 26783 w 42395"/>
                <a:gd name="connsiteY1" fmla="*/ 42411 h 42411"/>
                <a:gd name="connsiteX2" fmla="*/ 42396 w 42395"/>
                <a:gd name="connsiteY2" fmla="*/ 15783 h 42411"/>
                <a:gd name="connsiteX3" fmla="*/ 16477 w 42395"/>
                <a:gd name="connsiteY3" fmla="*/ 0 h 4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395" h="42411">
                  <a:moveTo>
                    <a:pt x="0" y="26089"/>
                  </a:moveTo>
                  <a:cubicBezTo>
                    <a:pt x="8964" y="31751"/>
                    <a:pt x="17896" y="37197"/>
                    <a:pt x="26783" y="42411"/>
                  </a:cubicBezTo>
                  <a:lnTo>
                    <a:pt x="42396" y="15783"/>
                  </a:lnTo>
                  <a:cubicBezTo>
                    <a:pt x="33772" y="10738"/>
                    <a:pt x="25147" y="5477"/>
                    <a:pt x="1647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7895625" y="1857149"/>
              <a:ext cx="15701" cy="15708"/>
            </a:xfrm>
            <a:custGeom>
              <a:avLst/>
              <a:gdLst>
                <a:gd name="connsiteX0" fmla="*/ 12358 w 40158"/>
                <a:gd name="connsiteY0" fmla="*/ 0 h 40174"/>
                <a:gd name="connsiteX1" fmla="*/ 0 w 40158"/>
                <a:gd name="connsiteY1" fmla="*/ 28279 h 40174"/>
                <a:gd name="connsiteX2" fmla="*/ 3996 w 40158"/>
                <a:gd name="connsiteY2" fmla="*/ 30007 h 40174"/>
                <a:gd name="connsiteX3" fmla="*/ 29375 w 40158"/>
                <a:gd name="connsiteY3" fmla="*/ 40174 h 40174"/>
                <a:gd name="connsiteX4" fmla="*/ 40159 w 40158"/>
                <a:gd name="connsiteY4" fmla="*/ 11262 h 40174"/>
                <a:gd name="connsiteX5" fmla="*/ 16107 w 40158"/>
                <a:gd name="connsiteY5" fmla="*/ 1620 h 4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58" h="40174">
                  <a:moveTo>
                    <a:pt x="12358" y="0"/>
                  </a:moveTo>
                  <a:lnTo>
                    <a:pt x="0" y="28279"/>
                  </a:lnTo>
                  <a:lnTo>
                    <a:pt x="3996" y="30007"/>
                  </a:lnTo>
                  <a:cubicBezTo>
                    <a:pt x="12605" y="33695"/>
                    <a:pt x="21075" y="37089"/>
                    <a:pt x="29375" y="40174"/>
                  </a:cubicBezTo>
                  <a:lnTo>
                    <a:pt x="40159" y="11262"/>
                  </a:lnTo>
                  <a:cubicBezTo>
                    <a:pt x="32321" y="8346"/>
                    <a:pt x="24299" y="5137"/>
                    <a:pt x="16107" y="16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7740383" y="1640807"/>
              <a:ext cx="156835" cy="156835"/>
            </a:xfrm>
            <a:custGeom>
              <a:avLst/>
              <a:gdLst>
                <a:gd name="connsiteX0" fmla="*/ 17511 w 401125"/>
                <a:gd name="connsiteY0" fmla="*/ 301137 h 401125"/>
                <a:gd name="connsiteX1" fmla="*/ 99988 w 401125"/>
                <a:gd name="connsiteY1" fmla="*/ 383630 h 401125"/>
                <a:gd name="connsiteX2" fmla="*/ 132942 w 401125"/>
                <a:gd name="connsiteY2" fmla="*/ 363867 h 401125"/>
                <a:gd name="connsiteX3" fmla="*/ 142230 w 401125"/>
                <a:gd name="connsiteY3" fmla="*/ 401126 h 401125"/>
                <a:gd name="connsiteX4" fmla="*/ 258896 w 401125"/>
                <a:gd name="connsiteY4" fmla="*/ 401126 h 401125"/>
                <a:gd name="connsiteX5" fmla="*/ 268199 w 401125"/>
                <a:gd name="connsiteY5" fmla="*/ 363852 h 401125"/>
                <a:gd name="connsiteX6" fmla="*/ 301153 w 401125"/>
                <a:gd name="connsiteY6" fmla="*/ 383615 h 401125"/>
                <a:gd name="connsiteX7" fmla="*/ 383630 w 401125"/>
                <a:gd name="connsiteY7" fmla="*/ 301122 h 401125"/>
                <a:gd name="connsiteX8" fmla="*/ 363883 w 401125"/>
                <a:gd name="connsiteY8" fmla="*/ 268183 h 401125"/>
                <a:gd name="connsiteX9" fmla="*/ 401126 w 401125"/>
                <a:gd name="connsiteY9" fmla="*/ 258896 h 401125"/>
                <a:gd name="connsiteX10" fmla="*/ 401126 w 401125"/>
                <a:gd name="connsiteY10" fmla="*/ 142230 h 401125"/>
                <a:gd name="connsiteX11" fmla="*/ 363852 w 401125"/>
                <a:gd name="connsiteY11" fmla="*/ 132927 h 401125"/>
                <a:gd name="connsiteX12" fmla="*/ 383615 w 401125"/>
                <a:gd name="connsiteY12" fmla="*/ 100004 h 401125"/>
                <a:gd name="connsiteX13" fmla="*/ 301137 w 401125"/>
                <a:gd name="connsiteY13" fmla="*/ 17511 h 401125"/>
                <a:gd name="connsiteX14" fmla="*/ 268183 w 401125"/>
                <a:gd name="connsiteY14" fmla="*/ 37274 h 401125"/>
                <a:gd name="connsiteX15" fmla="*/ 258896 w 401125"/>
                <a:gd name="connsiteY15" fmla="*/ 0 h 401125"/>
                <a:gd name="connsiteX16" fmla="*/ 142230 w 401125"/>
                <a:gd name="connsiteY16" fmla="*/ 0 h 401125"/>
                <a:gd name="connsiteX17" fmla="*/ 132927 w 401125"/>
                <a:gd name="connsiteY17" fmla="*/ 37274 h 401125"/>
                <a:gd name="connsiteX18" fmla="*/ 99973 w 401125"/>
                <a:gd name="connsiteY18" fmla="*/ 17511 h 401125"/>
                <a:gd name="connsiteX19" fmla="*/ 17495 w 401125"/>
                <a:gd name="connsiteY19" fmla="*/ 100004 h 401125"/>
                <a:gd name="connsiteX20" fmla="*/ 37258 w 401125"/>
                <a:gd name="connsiteY20" fmla="*/ 132927 h 401125"/>
                <a:gd name="connsiteX21" fmla="*/ 0 w 401125"/>
                <a:gd name="connsiteY21" fmla="*/ 142230 h 401125"/>
                <a:gd name="connsiteX22" fmla="*/ 0 w 401125"/>
                <a:gd name="connsiteY22" fmla="*/ 258896 h 401125"/>
                <a:gd name="connsiteX23" fmla="*/ 37258 w 401125"/>
                <a:gd name="connsiteY23" fmla="*/ 268199 h 401125"/>
                <a:gd name="connsiteX24" fmla="*/ 30856 w 401125"/>
                <a:gd name="connsiteY24" fmla="*/ 234797 h 401125"/>
                <a:gd name="connsiteX25" fmla="*/ 30856 w 401125"/>
                <a:gd name="connsiteY25" fmla="*/ 166328 h 401125"/>
                <a:gd name="connsiteX26" fmla="*/ 60925 w 401125"/>
                <a:gd name="connsiteY26" fmla="*/ 158815 h 401125"/>
                <a:gd name="connsiteX27" fmla="*/ 69179 w 401125"/>
                <a:gd name="connsiteY27" fmla="*/ 155683 h 401125"/>
                <a:gd name="connsiteX28" fmla="*/ 76337 w 401125"/>
                <a:gd name="connsiteY28" fmla="*/ 138064 h 401125"/>
                <a:gd name="connsiteX29" fmla="*/ 56343 w 401125"/>
                <a:gd name="connsiteY29" fmla="*/ 104771 h 401125"/>
                <a:gd name="connsiteX30" fmla="*/ 104771 w 401125"/>
                <a:gd name="connsiteY30" fmla="*/ 56358 h 401125"/>
                <a:gd name="connsiteX31" fmla="*/ 138080 w 401125"/>
                <a:gd name="connsiteY31" fmla="*/ 76353 h 401125"/>
                <a:gd name="connsiteX32" fmla="*/ 156902 w 401125"/>
                <a:gd name="connsiteY32" fmla="*/ 68592 h 401125"/>
                <a:gd name="connsiteX33" fmla="*/ 166328 w 401125"/>
                <a:gd name="connsiteY33" fmla="*/ 30856 h 401125"/>
                <a:gd name="connsiteX34" fmla="*/ 234797 w 401125"/>
                <a:gd name="connsiteY34" fmla="*/ 30856 h 401125"/>
                <a:gd name="connsiteX35" fmla="*/ 244224 w 401125"/>
                <a:gd name="connsiteY35" fmla="*/ 68592 h 401125"/>
                <a:gd name="connsiteX36" fmla="*/ 263046 w 401125"/>
                <a:gd name="connsiteY36" fmla="*/ 76353 h 401125"/>
                <a:gd name="connsiteX37" fmla="*/ 296355 w 401125"/>
                <a:gd name="connsiteY37" fmla="*/ 56358 h 401125"/>
                <a:gd name="connsiteX38" fmla="*/ 344783 w 401125"/>
                <a:gd name="connsiteY38" fmla="*/ 104771 h 401125"/>
                <a:gd name="connsiteX39" fmla="*/ 324788 w 401125"/>
                <a:gd name="connsiteY39" fmla="*/ 138064 h 401125"/>
                <a:gd name="connsiteX40" fmla="*/ 332441 w 401125"/>
                <a:gd name="connsiteY40" fmla="*/ 156886 h 401125"/>
                <a:gd name="connsiteX41" fmla="*/ 370270 w 401125"/>
                <a:gd name="connsiteY41" fmla="*/ 166328 h 401125"/>
                <a:gd name="connsiteX42" fmla="*/ 370270 w 401125"/>
                <a:gd name="connsiteY42" fmla="*/ 234797 h 401125"/>
                <a:gd name="connsiteX43" fmla="*/ 340201 w 401125"/>
                <a:gd name="connsiteY43" fmla="*/ 242311 h 401125"/>
                <a:gd name="connsiteX44" fmla="*/ 331962 w 401125"/>
                <a:gd name="connsiteY44" fmla="*/ 245427 h 401125"/>
                <a:gd name="connsiteX45" fmla="*/ 324788 w 401125"/>
                <a:gd name="connsiteY45" fmla="*/ 263046 h 401125"/>
                <a:gd name="connsiteX46" fmla="*/ 344783 w 401125"/>
                <a:gd name="connsiteY46" fmla="*/ 296370 h 401125"/>
                <a:gd name="connsiteX47" fmla="*/ 296355 w 401125"/>
                <a:gd name="connsiteY47" fmla="*/ 344783 h 401125"/>
                <a:gd name="connsiteX48" fmla="*/ 263046 w 401125"/>
                <a:gd name="connsiteY48" fmla="*/ 324788 h 401125"/>
                <a:gd name="connsiteX49" fmla="*/ 244224 w 401125"/>
                <a:gd name="connsiteY49" fmla="*/ 332549 h 401125"/>
                <a:gd name="connsiteX50" fmla="*/ 234797 w 401125"/>
                <a:gd name="connsiteY50" fmla="*/ 370270 h 401125"/>
                <a:gd name="connsiteX51" fmla="*/ 166328 w 401125"/>
                <a:gd name="connsiteY51" fmla="*/ 370270 h 401125"/>
                <a:gd name="connsiteX52" fmla="*/ 156902 w 401125"/>
                <a:gd name="connsiteY52" fmla="*/ 332533 h 401125"/>
                <a:gd name="connsiteX53" fmla="*/ 138080 w 401125"/>
                <a:gd name="connsiteY53" fmla="*/ 324773 h 401125"/>
                <a:gd name="connsiteX54" fmla="*/ 104771 w 401125"/>
                <a:gd name="connsiteY54" fmla="*/ 344767 h 401125"/>
                <a:gd name="connsiteX55" fmla="*/ 56343 w 401125"/>
                <a:gd name="connsiteY55" fmla="*/ 296355 h 401125"/>
                <a:gd name="connsiteX56" fmla="*/ 76337 w 401125"/>
                <a:gd name="connsiteY56" fmla="*/ 263030 h 401125"/>
                <a:gd name="connsiteX57" fmla="*/ 68685 w 401125"/>
                <a:gd name="connsiteY57" fmla="*/ 244239 h 40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1125" h="401125">
                  <a:moveTo>
                    <a:pt x="17511" y="301137"/>
                  </a:moveTo>
                  <a:lnTo>
                    <a:pt x="99988" y="383630"/>
                  </a:lnTo>
                  <a:lnTo>
                    <a:pt x="132942" y="363867"/>
                  </a:lnTo>
                  <a:lnTo>
                    <a:pt x="142230" y="401126"/>
                  </a:lnTo>
                  <a:lnTo>
                    <a:pt x="258896" y="401126"/>
                  </a:lnTo>
                  <a:lnTo>
                    <a:pt x="268199" y="363852"/>
                  </a:lnTo>
                  <a:lnTo>
                    <a:pt x="301153" y="383615"/>
                  </a:lnTo>
                  <a:lnTo>
                    <a:pt x="383630" y="301122"/>
                  </a:lnTo>
                  <a:lnTo>
                    <a:pt x="363883" y="268183"/>
                  </a:lnTo>
                  <a:lnTo>
                    <a:pt x="401126" y="258896"/>
                  </a:lnTo>
                  <a:lnTo>
                    <a:pt x="401126" y="142230"/>
                  </a:lnTo>
                  <a:lnTo>
                    <a:pt x="363852" y="132927"/>
                  </a:lnTo>
                  <a:lnTo>
                    <a:pt x="383615" y="100004"/>
                  </a:lnTo>
                  <a:lnTo>
                    <a:pt x="301137" y="17511"/>
                  </a:lnTo>
                  <a:lnTo>
                    <a:pt x="268183" y="37274"/>
                  </a:lnTo>
                  <a:lnTo>
                    <a:pt x="258896" y="0"/>
                  </a:lnTo>
                  <a:lnTo>
                    <a:pt x="142230" y="0"/>
                  </a:lnTo>
                  <a:lnTo>
                    <a:pt x="132927" y="37274"/>
                  </a:lnTo>
                  <a:lnTo>
                    <a:pt x="99973" y="17511"/>
                  </a:lnTo>
                  <a:lnTo>
                    <a:pt x="17495" y="100004"/>
                  </a:lnTo>
                  <a:lnTo>
                    <a:pt x="37258" y="132927"/>
                  </a:lnTo>
                  <a:lnTo>
                    <a:pt x="0" y="142230"/>
                  </a:lnTo>
                  <a:lnTo>
                    <a:pt x="0" y="258896"/>
                  </a:lnTo>
                  <a:lnTo>
                    <a:pt x="37258" y="268199"/>
                  </a:lnTo>
                  <a:close/>
                  <a:moveTo>
                    <a:pt x="30856" y="234797"/>
                  </a:moveTo>
                  <a:lnTo>
                    <a:pt x="30856" y="166328"/>
                  </a:lnTo>
                  <a:lnTo>
                    <a:pt x="60925" y="158815"/>
                  </a:lnTo>
                  <a:lnTo>
                    <a:pt x="69179" y="155683"/>
                  </a:lnTo>
                  <a:lnTo>
                    <a:pt x="76337" y="138064"/>
                  </a:lnTo>
                  <a:lnTo>
                    <a:pt x="56343" y="104771"/>
                  </a:lnTo>
                  <a:lnTo>
                    <a:pt x="104771" y="56358"/>
                  </a:lnTo>
                  <a:lnTo>
                    <a:pt x="138080" y="76353"/>
                  </a:lnTo>
                  <a:lnTo>
                    <a:pt x="156902" y="68592"/>
                  </a:lnTo>
                  <a:lnTo>
                    <a:pt x="166328" y="30856"/>
                  </a:lnTo>
                  <a:lnTo>
                    <a:pt x="234797" y="30856"/>
                  </a:lnTo>
                  <a:lnTo>
                    <a:pt x="244224" y="68592"/>
                  </a:lnTo>
                  <a:lnTo>
                    <a:pt x="263046" y="76353"/>
                  </a:lnTo>
                  <a:lnTo>
                    <a:pt x="296355" y="56358"/>
                  </a:lnTo>
                  <a:lnTo>
                    <a:pt x="344783" y="104771"/>
                  </a:lnTo>
                  <a:lnTo>
                    <a:pt x="324788" y="138064"/>
                  </a:lnTo>
                  <a:lnTo>
                    <a:pt x="332441" y="156886"/>
                  </a:lnTo>
                  <a:lnTo>
                    <a:pt x="370270" y="166328"/>
                  </a:lnTo>
                  <a:lnTo>
                    <a:pt x="370270" y="234797"/>
                  </a:lnTo>
                  <a:lnTo>
                    <a:pt x="340201" y="242311"/>
                  </a:lnTo>
                  <a:lnTo>
                    <a:pt x="331962" y="245427"/>
                  </a:lnTo>
                  <a:lnTo>
                    <a:pt x="324788" y="263046"/>
                  </a:lnTo>
                  <a:lnTo>
                    <a:pt x="344783" y="296370"/>
                  </a:lnTo>
                  <a:lnTo>
                    <a:pt x="296355" y="344783"/>
                  </a:lnTo>
                  <a:lnTo>
                    <a:pt x="263046" y="324788"/>
                  </a:lnTo>
                  <a:lnTo>
                    <a:pt x="244224" y="332549"/>
                  </a:lnTo>
                  <a:lnTo>
                    <a:pt x="234797" y="370270"/>
                  </a:lnTo>
                  <a:lnTo>
                    <a:pt x="166328" y="370270"/>
                  </a:lnTo>
                  <a:lnTo>
                    <a:pt x="156902" y="332533"/>
                  </a:lnTo>
                  <a:lnTo>
                    <a:pt x="138080" y="324773"/>
                  </a:lnTo>
                  <a:lnTo>
                    <a:pt x="104771" y="344767"/>
                  </a:lnTo>
                  <a:lnTo>
                    <a:pt x="56343" y="296355"/>
                  </a:lnTo>
                  <a:lnTo>
                    <a:pt x="76337" y="263030"/>
                  </a:lnTo>
                  <a:lnTo>
                    <a:pt x="68685" y="244239"/>
                  </a:ln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7734146" y="1568886"/>
              <a:ext cx="18253" cy="17022"/>
            </a:xfrm>
            <a:custGeom>
              <a:avLst/>
              <a:gdLst>
                <a:gd name="connsiteX0" fmla="*/ 16060 w 46684"/>
                <a:gd name="connsiteY0" fmla="*/ 1759 h 43537"/>
                <a:gd name="connsiteX1" fmla="*/ 11926 w 46684"/>
                <a:gd name="connsiteY1" fmla="*/ 0 h 43537"/>
                <a:gd name="connsiteX2" fmla="*/ 0 w 46684"/>
                <a:gd name="connsiteY2" fmla="*/ 28464 h 43537"/>
                <a:gd name="connsiteX3" fmla="*/ 3872 w 46684"/>
                <a:gd name="connsiteY3" fmla="*/ 30100 h 43537"/>
                <a:gd name="connsiteX4" fmla="*/ 33185 w 46684"/>
                <a:gd name="connsiteY4" fmla="*/ 43538 h 43537"/>
                <a:gd name="connsiteX5" fmla="*/ 46685 w 46684"/>
                <a:gd name="connsiteY5" fmla="*/ 15783 h 43537"/>
                <a:gd name="connsiteX6" fmla="*/ 16060 w 46684"/>
                <a:gd name="connsiteY6" fmla="*/ 1759 h 4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84" h="43537">
                  <a:moveTo>
                    <a:pt x="16060" y="1759"/>
                  </a:moveTo>
                  <a:lnTo>
                    <a:pt x="11926" y="0"/>
                  </a:lnTo>
                  <a:lnTo>
                    <a:pt x="0" y="28464"/>
                  </a:lnTo>
                  <a:lnTo>
                    <a:pt x="3872" y="30100"/>
                  </a:lnTo>
                  <a:cubicBezTo>
                    <a:pt x="13546" y="34250"/>
                    <a:pt x="23327" y="38739"/>
                    <a:pt x="33185" y="43538"/>
                  </a:cubicBezTo>
                  <a:lnTo>
                    <a:pt x="46685" y="15783"/>
                  </a:lnTo>
                  <a:cubicBezTo>
                    <a:pt x="36364" y="10769"/>
                    <a:pt x="26135" y="6079"/>
                    <a:pt x="16060" y="1759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7702870" y="1865630"/>
              <a:ext cx="14573" cy="14598"/>
            </a:xfrm>
            <a:custGeom>
              <a:avLst/>
              <a:gdLst>
                <a:gd name="connsiteX0" fmla="*/ 0 w 37273"/>
                <a:gd name="connsiteY0" fmla="*/ 7051 h 37335"/>
                <a:gd name="connsiteX1" fmla="*/ 5971 w 37273"/>
                <a:gd name="connsiteY1" fmla="*/ 37336 h 37335"/>
                <a:gd name="connsiteX2" fmla="*/ 37274 w 37273"/>
                <a:gd name="connsiteY2" fmla="*/ 29622 h 37335"/>
                <a:gd name="connsiteX3" fmla="*/ 28603 w 37273"/>
                <a:gd name="connsiteY3" fmla="*/ 0 h 37335"/>
                <a:gd name="connsiteX4" fmla="*/ 0 w 37273"/>
                <a:gd name="connsiteY4" fmla="*/ 7051 h 37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73" h="37335">
                  <a:moveTo>
                    <a:pt x="0" y="7051"/>
                  </a:moveTo>
                  <a:lnTo>
                    <a:pt x="5971" y="37336"/>
                  </a:lnTo>
                  <a:cubicBezTo>
                    <a:pt x="15983" y="35361"/>
                    <a:pt x="26521" y="32769"/>
                    <a:pt x="37274" y="29622"/>
                  </a:cubicBezTo>
                  <a:lnTo>
                    <a:pt x="28603" y="0"/>
                  </a:lnTo>
                  <a:cubicBezTo>
                    <a:pt x="18745" y="2885"/>
                    <a:pt x="9118" y="5261"/>
                    <a:pt x="0" y="705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7958854" y="1620775"/>
              <a:ext cx="15822" cy="16287"/>
            </a:xfrm>
            <a:custGeom>
              <a:avLst/>
              <a:gdLst>
                <a:gd name="connsiteX0" fmla="*/ 0 w 40467"/>
                <a:gd name="connsiteY0" fmla="*/ 29961 h 41655"/>
                <a:gd name="connsiteX1" fmla="*/ 28573 w 40467"/>
                <a:gd name="connsiteY1" fmla="*/ 41655 h 41655"/>
                <a:gd name="connsiteX2" fmla="*/ 40467 w 40467"/>
                <a:gd name="connsiteY2" fmla="*/ 9889 h 41655"/>
                <a:gd name="connsiteX3" fmla="*/ 11232 w 40467"/>
                <a:gd name="connsiteY3" fmla="*/ 0 h 41655"/>
                <a:gd name="connsiteX4" fmla="*/ 0 w 40467"/>
                <a:gd name="connsiteY4" fmla="*/ 29961 h 4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7" h="41655">
                  <a:moveTo>
                    <a:pt x="0" y="29961"/>
                  </a:moveTo>
                  <a:lnTo>
                    <a:pt x="28573" y="41655"/>
                  </a:lnTo>
                  <a:cubicBezTo>
                    <a:pt x="32969" y="30902"/>
                    <a:pt x="36981" y="20211"/>
                    <a:pt x="40467" y="9889"/>
                  </a:cubicBezTo>
                  <a:lnTo>
                    <a:pt x="11232" y="0"/>
                  </a:lnTo>
                  <a:cubicBezTo>
                    <a:pt x="7930" y="9735"/>
                    <a:pt x="4166" y="19809"/>
                    <a:pt x="0" y="2996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7873506" y="1846762"/>
              <a:ext cx="16256" cy="16250"/>
            </a:xfrm>
            <a:custGeom>
              <a:avLst/>
              <a:gdLst>
                <a:gd name="connsiteX0" fmla="*/ 0 w 41578"/>
                <a:gd name="connsiteY0" fmla="*/ 27138 h 41562"/>
                <a:gd name="connsiteX1" fmla="*/ 27955 w 41578"/>
                <a:gd name="connsiteY1" fmla="*/ 41563 h 41562"/>
                <a:gd name="connsiteX2" fmla="*/ 41578 w 41578"/>
                <a:gd name="connsiteY2" fmla="*/ 13870 h 41562"/>
                <a:gd name="connsiteX3" fmla="*/ 14687 w 41578"/>
                <a:gd name="connsiteY3" fmla="*/ 0 h 4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78" h="41562">
                  <a:moveTo>
                    <a:pt x="0" y="27138"/>
                  </a:moveTo>
                  <a:cubicBezTo>
                    <a:pt x="9380" y="32213"/>
                    <a:pt x="18714" y="37012"/>
                    <a:pt x="27955" y="41563"/>
                  </a:cubicBezTo>
                  <a:lnTo>
                    <a:pt x="41578" y="13870"/>
                  </a:lnTo>
                  <a:cubicBezTo>
                    <a:pt x="32676" y="9488"/>
                    <a:pt x="23713" y="4875"/>
                    <a:pt x="14687" y="0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7631805" y="1532232"/>
              <a:ext cx="373954" cy="373988"/>
            </a:xfrm>
            <a:custGeom>
              <a:avLst/>
              <a:gdLst>
                <a:gd name="connsiteX0" fmla="*/ 920938 w 956436"/>
                <a:gd name="connsiteY0" fmla="*/ 662436 h 956522"/>
                <a:gd name="connsiteX1" fmla="*/ 941102 w 956436"/>
                <a:gd name="connsiteY1" fmla="*/ 617108 h 956522"/>
                <a:gd name="connsiteX2" fmla="*/ 879391 w 956436"/>
                <a:gd name="connsiteY2" fmla="*/ 555397 h 956522"/>
                <a:gd name="connsiteX3" fmla="*/ 867311 w 956436"/>
                <a:gd name="connsiteY3" fmla="*/ 556616 h 956522"/>
                <a:gd name="connsiteX4" fmla="*/ 836995 w 956436"/>
                <a:gd name="connsiteY4" fmla="*/ 508511 h 956522"/>
                <a:gd name="connsiteX5" fmla="*/ 848535 w 956436"/>
                <a:gd name="connsiteY5" fmla="*/ 478257 h 956522"/>
                <a:gd name="connsiteX6" fmla="*/ 837010 w 956436"/>
                <a:gd name="connsiteY6" fmla="*/ 448019 h 956522"/>
                <a:gd name="connsiteX7" fmla="*/ 918794 w 956436"/>
                <a:gd name="connsiteY7" fmla="*/ 37729 h 956522"/>
                <a:gd name="connsiteX8" fmla="*/ 630569 w 956436"/>
                <a:gd name="connsiteY8" fmla="*/ 49763 h 956522"/>
                <a:gd name="connsiteX9" fmla="*/ 586260 w 956436"/>
                <a:gd name="connsiteY9" fmla="*/ 30848 h 956522"/>
                <a:gd name="connsiteX10" fmla="*/ 524549 w 956436"/>
                <a:gd name="connsiteY10" fmla="*/ 92560 h 956522"/>
                <a:gd name="connsiteX11" fmla="*/ 526647 w 956436"/>
                <a:gd name="connsiteY11" fmla="*/ 107694 h 956522"/>
                <a:gd name="connsiteX12" fmla="*/ 478389 w 956436"/>
                <a:gd name="connsiteY12" fmla="*/ 140139 h 956522"/>
                <a:gd name="connsiteX13" fmla="*/ 302063 w 956436"/>
                <a:gd name="connsiteY13" fmla="*/ 38793 h 956522"/>
                <a:gd name="connsiteX14" fmla="*/ 37737 w 956436"/>
                <a:gd name="connsiteY14" fmla="*/ 37729 h 956522"/>
                <a:gd name="connsiteX15" fmla="*/ 29652 w 956436"/>
                <a:gd name="connsiteY15" fmla="*/ 279083 h 956522"/>
                <a:gd name="connsiteX16" fmla="*/ 0 w 956436"/>
                <a:gd name="connsiteY16" fmla="*/ 339406 h 956522"/>
                <a:gd name="connsiteX17" fmla="*/ 77140 w 956436"/>
                <a:gd name="connsiteY17" fmla="*/ 416546 h 956522"/>
                <a:gd name="connsiteX18" fmla="*/ 97458 w 956436"/>
                <a:gd name="connsiteY18" fmla="*/ 413491 h 956522"/>
                <a:gd name="connsiteX19" fmla="*/ 140178 w 956436"/>
                <a:gd name="connsiteY19" fmla="*/ 478088 h 956522"/>
                <a:gd name="connsiteX20" fmla="*/ 38786 w 956436"/>
                <a:gd name="connsiteY20" fmla="*/ 654459 h 956522"/>
                <a:gd name="connsiteX21" fmla="*/ 37752 w 956436"/>
                <a:gd name="connsiteY21" fmla="*/ 918786 h 956522"/>
                <a:gd name="connsiteX22" fmla="*/ 143017 w 956436"/>
                <a:gd name="connsiteY22" fmla="*/ 956322 h 956522"/>
                <a:gd name="connsiteX23" fmla="*/ 337007 w 956436"/>
                <a:gd name="connsiteY23" fmla="*/ 901429 h 956522"/>
                <a:gd name="connsiteX24" fmla="*/ 385698 w 956436"/>
                <a:gd name="connsiteY24" fmla="*/ 925667 h 956522"/>
                <a:gd name="connsiteX25" fmla="*/ 447409 w 956436"/>
                <a:gd name="connsiteY25" fmla="*/ 863955 h 956522"/>
                <a:gd name="connsiteX26" fmla="*/ 442735 w 956436"/>
                <a:gd name="connsiteY26" fmla="*/ 840551 h 956522"/>
                <a:gd name="connsiteX27" fmla="*/ 478095 w 956436"/>
                <a:gd name="connsiteY27" fmla="*/ 816360 h 956522"/>
                <a:gd name="connsiteX28" fmla="*/ 654467 w 956436"/>
                <a:gd name="connsiteY28" fmla="*/ 917737 h 956522"/>
                <a:gd name="connsiteX29" fmla="*/ 813483 w 956436"/>
                <a:gd name="connsiteY29" fmla="*/ 956522 h 956522"/>
                <a:gd name="connsiteX30" fmla="*/ 918794 w 956436"/>
                <a:gd name="connsiteY30" fmla="*/ 918786 h 956522"/>
                <a:gd name="connsiteX31" fmla="*/ 920938 w 956436"/>
                <a:gd name="connsiteY31" fmla="*/ 662436 h 956522"/>
                <a:gd name="connsiteX32" fmla="*/ 910247 w 956436"/>
                <a:gd name="connsiteY32" fmla="*/ 617108 h 956522"/>
                <a:gd name="connsiteX33" fmla="*/ 879391 w 956436"/>
                <a:gd name="connsiteY33" fmla="*/ 647964 h 956522"/>
                <a:gd name="connsiteX34" fmla="*/ 848535 w 956436"/>
                <a:gd name="connsiteY34" fmla="*/ 617108 h 956522"/>
                <a:gd name="connsiteX35" fmla="*/ 879391 w 956436"/>
                <a:gd name="connsiteY35" fmla="*/ 586253 h 956522"/>
                <a:gd name="connsiteX36" fmla="*/ 910247 w 956436"/>
                <a:gd name="connsiteY36" fmla="*/ 617108 h 956522"/>
                <a:gd name="connsiteX37" fmla="*/ 215991 w 956436"/>
                <a:gd name="connsiteY37" fmla="*/ 539969 h 956522"/>
                <a:gd name="connsiteX38" fmla="*/ 231419 w 956436"/>
                <a:gd name="connsiteY38" fmla="*/ 555397 h 956522"/>
                <a:gd name="connsiteX39" fmla="*/ 215991 w 956436"/>
                <a:gd name="connsiteY39" fmla="*/ 570825 h 956522"/>
                <a:gd name="connsiteX40" fmla="*/ 200563 w 956436"/>
                <a:gd name="connsiteY40" fmla="*/ 555397 h 956522"/>
                <a:gd name="connsiteX41" fmla="*/ 215991 w 956436"/>
                <a:gd name="connsiteY41" fmla="*/ 539969 h 956522"/>
                <a:gd name="connsiteX42" fmla="*/ 215991 w 956436"/>
                <a:gd name="connsiteY42" fmla="*/ 509113 h 956522"/>
                <a:gd name="connsiteX43" fmla="*/ 203448 w 956436"/>
                <a:gd name="connsiteY43" fmla="*/ 511057 h 956522"/>
                <a:gd name="connsiteX44" fmla="*/ 178300 w 956436"/>
                <a:gd name="connsiteY44" fmla="*/ 478088 h 956522"/>
                <a:gd name="connsiteX45" fmla="*/ 317337 w 956436"/>
                <a:gd name="connsiteY45" fmla="*/ 317329 h 956522"/>
                <a:gd name="connsiteX46" fmla="*/ 478466 w 956436"/>
                <a:gd name="connsiteY46" fmla="*/ 178308 h 956522"/>
                <a:gd name="connsiteX47" fmla="*/ 639209 w 956436"/>
                <a:gd name="connsiteY47" fmla="*/ 317329 h 956522"/>
                <a:gd name="connsiteX48" fmla="*/ 761660 w 956436"/>
                <a:gd name="connsiteY48" fmla="*/ 456504 h 956522"/>
                <a:gd name="connsiteX49" fmla="*/ 755967 w 956436"/>
                <a:gd name="connsiteY49" fmla="*/ 478257 h 956522"/>
                <a:gd name="connsiteX50" fmla="*/ 761660 w 956436"/>
                <a:gd name="connsiteY50" fmla="*/ 500026 h 956522"/>
                <a:gd name="connsiteX51" fmla="*/ 639209 w 956436"/>
                <a:gd name="connsiteY51" fmla="*/ 639201 h 956522"/>
                <a:gd name="connsiteX52" fmla="*/ 478142 w 956436"/>
                <a:gd name="connsiteY52" fmla="*/ 778268 h 956522"/>
                <a:gd name="connsiteX53" fmla="*/ 317337 w 956436"/>
                <a:gd name="connsiteY53" fmla="*/ 639201 h 956522"/>
                <a:gd name="connsiteX54" fmla="*/ 257492 w 956436"/>
                <a:gd name="connsiteY54" fmla="*/ 575515 h 956522"/>
                <a:gd name="connsiteX55" fmla="*/ 262274 w 956436"/>
                <a:gd name="connsiteY55" fmla="*/ 555397 h 956522"/>
                <a:gd name="connsiteX56" fmla="*/ 215991 w 956436"/>
                <a:gd name="connsiteY56" fmla="*/ 509113 h 956522"/>
                <a:gd name="connsiteX57" fmla="*/ 786823 w 956436"/>
                <a:gd name="connsiteY57" fmla="*/ 478257 h 956522"/>
                <a:gd name="connsiteX58" fmla="*/ 802251 w 956436"/>
                <a:gd name="connsiteY58" fmla="*/ 462829 h 956522"/>
                <a:gd name="connsiteX59" fmla="*/ 817679 w 956436"/>
                <a:gd name="connsiteY59" fmla="*/ 478257 h 956522"/>
                <a:gd name="connsiteX60" fmla="*/ 802251 w 956436"/>
                <a:gd name="connsiteY60" fmla="*/ 493685 h 956522"/>
                <a:gd name="connsiteX61" fmla="*/ 786823 w 956436"/>
                <a:gd name="connsiteY61" fmla="*/ 478257 h 956522"/>
                <a:gd name="connsiteX62" fmla="*/ 586260 w 956436"/>
                <a:gd name="connsiteY62" fmla="*/ 61704 h 956522"/>
                <a:gd name="connsiteX63" fmla="*/ 617116 w 956436"/>
                <a:gd name="connsiteY63" fmla="*/ 92560 h 956522"/>
                <a:gd name="connsiteX64" fmla="*/ 586260 w 956436"/>
                <a:gd name="connsiteY64" fmla="*/ 123415 h 956522"/>
                <a:gd name="connsiteX65" fmla="*/ 555405 w 956436"/>
                <a:gd name="connsiteY65" fmla="*/ 92560 h 956522"/>
                <a:gd name="connsiteX66" fmla="*/ 586260 w 956436"/>
                <a:gd name="connsiteY66" fmla="*/ 61704 h 956522"/>
                <a:gd name="connsiteX67" fmla="*/ 541520 w 956436"/>
                <a:gd name="connsiteY67" fmla="*/ 134817 h 956522"/>
                <a:gd name="connsiteX68" fmla="*/ 586260 w 956436"/>
                <a:gd name="connsiteY68" fmla="*/ 154271 h 956522"/>
                <a:gd name="connsiteX69" fmla="*/ 647972 w 956436"/>
                <a:gd name="connsiteY69" fmla="*/ 92560 h 956522"/>
                <a:gd name="connsiteX70" fmla="*/ 645658 w 956436"/>
                <a:gd name="connsiteY70" fmla="*/ 76731 h 956522"/>
                <a:gd name="connsiteX71" fmla="*/ 896978 w 956436"/>
                <a:gd name="connsiteY71" fmla="*/ 59544 h 956522"/>
                <a:gd name="connsiteX72" fmla="*/ 810119 w 956436"/>
                <a:gd name="connsiteY72" fmla="*/ 432760 h 956522"/>
                <a:gd name="connsiteX73" fmla="*/ 802251 w 956436"/>
                <a:gd name="connsiteY73" fmla="*/ 431974 h 956522"/>
                <a:gd name="connsiteX74" fmla="*/ 784447 w 956436"/>
                <a:gd name="connsiteY74" fmla="*/ 435553 h 956522"/>
                <a:gd name="connsiteX75" fmla="*/ 661024 w 956436"/>
                <a:gd name="connsiteY75" fmla="*/ 295498 h 956522"/>
                <a:gd name="connsiteX76" fmla="*/ 504801 w 956436"/>
                <a:gd name="connsiteY76" fmla="*/ 159378 h 956522"/>
                <a:gd name="connsiteX77" fmla="*/ 541520 w 956436"/>
                <a:gd name="connsiteY77" fmla="*/ 134817 h 956522"/>
                <a:gd name="connsiteX78" fmla="*/ 30856 w 956436"/>
                <a:gd name="connsiteY78" fmla="*/ 339406 h 956522"/>
                <a:gd name="connsiteX79" fmla="*/ 77140 w 956436"/>
                <a:gd name="connsiteY79" fmla="*/ 293122 h 956522"/>
                <a:gd name="connsiteX80" fmla="*/ 123423 w 956436"/>
                <a:gd name="connsiteY80" fmla="*/ 339406 h 956522"/>
                <a:gd name="connsiteX81" fmla="*/ 77140 w 956436"/>
                <a:gd name="connsiteY81" fmla="*/ 385690 h 956522"/>
                <a:gd name="connsiteX82" fmla="*/ 30856 w 956436"/>
                <a:gd name="connsiteY82" fmla="*/ 339406 h 956522"/>
                <a:gd name="connsiteX83" fmla="*/ 125028 w 956436"/>
                <a:gd name="connsiteY83" fmla="*/ 399405 h 956522"/>
                <a:gd name="connsiteX84" fmla="*/ 154279 w 956436"/>
                <a:gd name="connsiteY84" fmla="*/ 339406 h 956522"/>
                <a:gd name="connsiteX85" fmla="*/ 77140 w 956436"/>
                <a:gd name="connsiteY85" fmla="*/ 262267 h 956522"/>
                <a:gd name="connsiteX86" fmla="*/ 57315 w 956436"/>
                <a:gd name="connsiteY86" fmla="*/ 265167 h 956522"/>
                <a:gd name="connsiteX87" fmla="*/ 59552 w 956436"/>
                <a:gd name="connsiteY87" fmla="*/ 59544 h 956522"/>
                <a:gd name="connsiteX88" fmla="*/ 289921 w 956436"/>
                <a:gd name="connsiteY88" fmla="*/ 67134 h 956522"/>
                <a:gd name="connsiteX89" fmla="*/ 452115 w 956436"/>
                <a:gd name="connsiteY89" fmla="*/ 159378 h 956522"/>
                <a:gd name="connsiteX90" fmla="*/ 295506 w 956436"/>
                <a:gd name="connsiteY90" fmla="*/ 295498 h 956522"/>
                <a:gd name="connsiteX91" fmla="*/ 159324 w 956436"/>
                <a:gd name="connsiteY91" fmla="*/ 451814 h 956522"/>
                <a:gd name="connsiteX92" fmla="*/ 125028 w 956436"/>
                <a:gd name="connsiteY92" fmla="*/ 399405 h 956522"/>
                <a:gd name="connsiteX93" fmla="*/ 385698 w 956436"/>
                <a:gd name="connsiteY93" fmla="*/ 894811 h 956522"/>
                <a:gd name="connsiteX94" fmla="*/ 354842 w 956436"/>
                <a:gd name="connsiteY94" fmla="*/ 863955 h 956522"/>
                <a:gd name="connsiteX95" fmla="*/ 385698 w 956436"/>
                <a:gd name="connsiteY95" fmla="*/ 833099 h 956522"/>
                <a:gd name="connsiteX96" fmla="*/ 416553 w 956436"/>
                <a:gd name="connsiteY96" fmla="*/ 863955 h 956522"/>
                <a:gd name="connsiteX97" fmla="*/ 385698 w 956436"/>
                <a:gd name="connsiteY97" fmla="*/ 894811 h 956522"/>
                <a:gd name="connsiteX98" fmla="*/ 424005 w 956436"/>
                <a:gd name="connsiteY98" fmla="*/ 815959 h 956522"/>
                <a:gd name="connsiteX99" fmla="*/ 385698 w 956436"/>
                <a:gd name="connsiteY99" fmla="*/ 802243 h 956522"/>
                <a:gd name="connsiteX100" fmla="*/ 323986 w 956436"/>
                <a:gd name="connsiteY100" fmla="*/ 863955 h 956522"/>
                <a:gd name="connsiteX101" fmla="*/ 324896 w 956436"/>
                <a:gd name="connsiteY101" fmla="*/ 873027 h 956522"/>
                <a:gd name="connsiteX102" fmla="*/ 59552 w 956436"/>
                <a:gd name="connsiteY102" fmla="*/ 896971 h 956522"/>
                <a:gd name="connsiteX103" fmla="*/ 67127 w 956436"/>
                <a:gd name="connsiteY103" fmla="*/ 666617 h 956522"/>
                <a:gd name="connsiteX104" fmla="*/ 159324 w 956436"/>
                <a:gd name="connsiteY104" fmla="*/ 504500 h 956522"/>
                <a:gd name="connsiteX105" fmla="*/ 178192 w 956436"/>
                <a:gd name="connsiteY105" fmla="*/ 528861 h 956522"/>
                <a:gd name="connsiteX106" fmla="*/ 169707 w 956436"/>
                <a:gd name="connsiteY106" fmla="*/ 555397 h 956522"/>
                <a:gd name="connsiteX107" fmla="*/ 215991 w 956436"/>
                <a:gd name="connsiteY107" fmla="*/ 601681 h 956522"/>
                <a:gd name="connsiteX108" fmla="*/ 235522 w 956436"/>
                <a:gd name="connsiteY108" fmla="*/ 597206 h 956522"/>
                <a:gd name="connsiteX109" fmla="*/ 295522 w 956436"/>
                <a:gd name="connsiteY109" fmla="*/ 661016 h 956522"/>
                <a:gd name="connsiteX110" fmla="*/ 451791 w 956436"/>
                <a:gd name="connsiteY110" fmla="*/ 797168 h 956522"/>
                <a:gd name="connsiteX111" fmla="*/ 424005 w 956436"/>
                <a:gd name="connsiteY111" fmla="*/ 815959 h 956522"/>
                <a:gd name="connsiteX112" fmla="*/ 896978 w 956436"/>
                <a:gd name="connsiteY112" fmla="*/ 896971 h 956522"/>
                <a:gd name="connsiteX113" fmla="*/ 666609 w 956436"/>
                <a:gd name="connsiteY113" fmla="*/ 889380 h 956522"/>
                <a:gd name="connsiteX114" fmla="*/ 504415 w 956436"/>
                <a:gd name="connsiteY114" fmla="*/ 797137 h 956522"/>
                <a:gd name="connsiteX115" fmla="*/ 661024 w 956436"/>
                <a:gd name="connsiteY115" fmla="*/ 661016 h 956522"/>
                <a:gd name="connsiteX116" fmla="*/ 784432 w 956436"/>
                <a:gd name="connsiteY116" fmla="*/ 520962 h 956522"/>
                <a:gd name="connsiteX117" fmla="*/ 802251 w 956436"/>
                <a:gd name="connsiteY117" fmla="*/ 524541 h 956522"/>
                <a:gd name="connsiteX118" fmla="*/ 810104 w 956436"/>
                <a:gd name="connsiteY118" fmla="*/ 523754 h 956522"/>
                <a:gd name="connsiteX119" fmla="*/ 839571 w 956436"/>
                <a:gd name="connsiteY119" fmla="*/ 570362 h 956522"/>
                <a:gd name="connsiteX120" fmla="*/ 817679 w 956436"/>
                <a:gd name="connsiteY120" fmla="*/ 617108 h 956522"/>
                <a:gd name="connsiteX121" fmla="*/ 879391 w 956436"/>
                <a:gd name="connsiteY121" fmla="*/ 678820 h 956522"/>
                <a:gd name="connsiteX122" fmla="*/ 893600 w 956436"/>
                <a:gd name="connsiteY122" fmla="*/ 677015 h 956522"/>
                <a:gd name="connsiteX123" fmla="*/ 896978 w 956436"/>
                <a:gd name="connsiteY123" fmla="*/ 896971 h 956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56436" h="956522">
                  <a:moveTo>
                    <a:pt x="920938" y="662436"/>
                  </a:moveTo>
                  <a:cubicBezTo>
                    <a:pt x="933250" y="651142"/>
                    <a:pt x="941102" y="635082"/>
                    <a:pt x="941102" y="617108"/>
                  </a:cubicBezTo>
                  <a:cubicBezTo>
                    <a:pt x="941102" y="583074"/>
                    <a:pt x="913425" y="555397"/>
                    <a:pt x="879391" y="555397"/>
                  </a:cubicBezTo>
                  <a:cubicBezTo>
                    <a:pt x="875256" y="555397"/>
                    <a:pt x="871214" y="555844"/>
                    <a:pt x="867311" y="556616"/>
                  </a:cubicBezTo>
                  <a:cubicBezTo>
                    <a:pt x="857930" y="540787"/>
                    <a:pt x="847794" y="524726"/>
                    <a:pt x="836995" y="508511"/>
                  </a:cubicBezTo>
                  <a:cubicBezTo>
                    <a:pt x="844092" y="500381"/>
                    <a:pt x="848535" y="489874"/>
                    <a:pt x="848535" y="478257"/>
                  </a:cubicBezTo>
                  <a:cubicBezTo>
                    <a:pt x="848535" y="466640"/>
                    <a:pt x="844092" y="456149"/>
                    <a:pt x="837010" y="448019"/>
                  </a:cubicBezTo>
                  <a:cubicBezTo>
                    <a:pt x="958490" y="265584"/>
                    <a:pt x="990101" y="109037"/>
                    <a:pt x="918794" y="37729"/>
                  </a:cubicBezTo>
                  <a:cubicBezTo>
                    <a:pt x="865043" y="-16037"/>
                    <a:pt x="760364" y="-11409"/>
                    <a:pt x="630569" y="49763"/>
                  </a:cubicBezTo>
                  <a:cubicBezTo>
                    <a:pt x="619338" y="38145"/>
                    <a:pt x="603663" y="30848"/>
                    <a:pt x="586260" y="30848"/>
                  </a:cubicBezTo>
                  <a:cubicBezTo>
                    <a:pt x="552226" y="30848"/>
                    <a:pt x="524549" y="58526"/>
                    <a:pt x="524549" y="92560"/>
                  </a:cubicBezTo>
                  <a:cubicBezTo>
                    <a:pt x="524549" y="97805"/>
                    <a:pt x="525413" y="102819"/>
                    <a:pt x="526647" y="107694"/>
                  </a:cubicBezTo>
                  <a:cubicBezTo>
                    <a:pt x="510602" y="117939"/>
                    <a:pt x="494495" y="128692"/>
                    <a:pt x="478389" y="140139"/>
                  </a:cubicBezTo>
                  <a:cubicBezTo>
                    <a:pt x="418544" y="97605"/>
                    <a:pt x="358838" y="63123"/>
                    <a:pt x="302063" y="38793"/>
                  </a:cubicBezTo>
                  <a:cubicBezTo>
                    <a:pt x="182250" y="-12582"/>
                    <a:pt x="88386" y="-12921"/>
                    <a:pt x="37737" y="37729"/>
                  </a:cubicBezTo>
                  <a:cubicBezTo>
                    <a:pt x="-9411" y="84892"/>
                    <a:pt x="-12095" y="170363"/>
                    <a:pt x="29652" y="279083"/>
                  </a:cubicBezTo>
                  <a:cubicBezTo>
                    <a:pt x="11741" y="293215"/>
                    <a:pt x="0" y="314860"/>
                    <a:pt x="0" y="339406"/>
                  </a:cubicBezTo>
                  <a:cubicBezTo>
                    <a:pt x="0" y="381941"/>
                    <a:pt x="34605" y="416546"/>
                    <a:pt x="77140" y="416546"/>
                  </a:cubicBezTo>
                  <a:cubicBezTo>
                    <a:pt x="84221" y="416546"/>
                    <a:pt x="90948" y="415281"/>
                    <a:pt x="97458" y="413491"/>
                  </a:cubicBezTo>
                  <a:cubicBezTo>
                    <a:pt x="110603" y="434920"/>
                    <a:pt x="124827" y="456473"/>
                    <a:pt x="140178" y="478088"/>
                  </a:cubicBezTo>
                  <a:cubicBezTo>
                    <a:pt x="97612" y="537948"/>
                    <a:pt x="63131" y="597669"/>
                    <a:pt x="38786" y="654459"/>
                  </a:cubicBezTo>
                  <a:cubicBezTo>
                    <a:pt x="-12558" y="774257"/>
                    <a:pt x="-12929" y="868136"/>
                    <a:pt x="37752" y="918786"/>
                  </a:cubicBezTo>
                  <a:cubicBezTo>
                    <a:pt x="62822" y="943856"/>
                    <a:pt x="98723" y="956322"/>
                    <a:pt x="143017" y="956322"/>
                  </a:cubicBezTo>
                  <a:cubicBezTo>
                    <a:pt x="196752" y="956322"/>
                    <a:pt x="262953" y="937747"/>
                    <a:pt x="337007" y="901429"/>
                  </a:cubicBezTo>
                  <a:cubicBezTo>
                    <a:pt x="348285" y="916055"/>
                    <a:pt x="365811" y="925667"/>
                    <a:pt x="385698" y="925667"/>
                  </a:cubicBezTo>
                  <a:cubicBezTo>
                    <a:pt x="419732" y="925667"/>
                    <a:pt x="447409" y="897989"/>
                    <a:pt x="447409" y="863955"/>
                  </a:cubicBezTo>
                  <a:cubicBezTo>
                    <a:pt x="447409" y="855670"/>
                    <a:pt x="445712" y="847771"/>
                    <a:pt x="442735" y="840551"/>
                  </a:cubicBezTo>
                  <a:cubicBezTo>
                    <a:pt x="454506" y="832806"/>
                    <a:pt x="466293" y="824753"/>
                    <a:pt x="478095" y="816360"/>
                  </a:cubicBezTo>
                  <a:cubicBezTo>
                    <a:pt x="537956" y="858910"/>
                    <a:pt x="597677" y="893407"/>
                    <a:pt x="654467" y="917737"/>
                  </a:cubicBezTo>
                  <a:cubicBezTo>
                    <a:pt x="714775" y="943594"/>
                    <a:pt x="768510" y="956522"/>
                    <a:pt x="813483" y="956522"/>
                  </a:cubicBezTo>
                  <a:cubicBezTo>
                    <a:pt x="857838" y="956522"/>
                    <a:pt x="893631" y="943949"/>
                    <a:pt x="918794" y="918786"/>
                  </a:cubicBezTo>
                  <a:cubicBezTo>
                    <a:pt x="968333" y="869247"/>
                    <a:pt x="968903" y="778453"/>
                    <a:pt x="920938" y="662436"/>
                  </a:cubicBezTo>
                  <a:close/>
                  <a:moveTo>
                    <a:pt x="910247" y="617108"/>
                  </a:moveTo>
                  <a:cubicBezTo>
                    <a:pt x="910247" y="634125"/>
                    <a:pt x="896408" y="647964"/>
                    <a:pt x="879391" y="647964"/>
                  </a:cubicBezTo>
                  <a:cubicBezTo>
                    <a:pt x="862374" y="647964"/>
                    <a:pt x="848535" y="634125"/>
                    <a:pt x="848535" y="617108"/>
                  </a:cubicBezTo>
                  <a:cubicBezTo>
                    <a:pt x="848535" y="600091"/>
                    <a:pt x="862374" y="586253"/>
                    <a:pt x="879391" y="586253"/>
                  </a:cubicBezTo>
                  <a:cubicBezTo>
                    <a:pt x="896408" y="586253"/>
                    <a:pt x="910247" y="600091"/>
                    <a:pt x="910247" y="617108"/>
                  </a:cubicBezTo>
                  <a:close/>
                  <a:moveTo>
                    <a:pt x="215991" y="539969"/>
                  </a:moveTo>
                  <a:cubicBezTo>
                    <a:pt x="224507" y="539969"/>
                    <a:pt x="231419" y="546896"/>
                    <a:pt x="231419" y="555397"/>
                  </a:cubicBezTo>
                  <a:cubicBezTo>
                    <a:pt x="231419" y="563898"/>
                    <a:pt x="224507" y="570825"/>
                    <a:pt x="215991" y="570825"/>
                  </a:cubicBezTo>
                  <a:cubicBezTo>
                    <a:pt x="207474" y="570825"/>
                    <a:pt x="200563" y="563898"/>
                    <a:pt x="200563" y="555397"/>
                  </a:cubicBezTo>
                  <a:cubicBezTo>
                    <a:pt x="200563" y="546896"/>
                    <a:pt x="207474" y="539969"/>
                    <a:pt x="215991" y="539969"/>
                  </a:cubicBezTo>
                  <a:close/>
                  <a:moveTo>
                    <a:pt x="215991" y="509113"/>
                  </a:moveTo>
                  <a:cubicBezTo>
                    <a:pt x="211609" y="509113"/>
                    <a:pt x="207459" y="509915"/>
                    <a:pt x="203448" y="511057"/>
                  </a:cubicBezTo>
                  <a:cubicBezTo>
                    <a:pt x="194793" y="500072"/>
                    <a:pt x="186400" y="489088"/>
                    <a:pt x="178300" y="478088"/>
                  </a:cubicBezTo>
                  <a:cubicBezTo>
                    <a:pt x="218444" y="423735"/>
                    <a:pt x="265252" y="369398"/>
                    <a:pt x="317337" y="317329"/>
                  </a:cubicBezTo>
                  <a:cubicBezTo>
                    <a:pt x="368804" y="265846"/>
                    <a:pt x="423481" y="218852"/>
                    <a:pt x="478466" y="178308"/>
                  </a:cubicBezTo>
                  <a:cubicBezTo>
                    <a:pt x="532818" y="218451"/>
                    <a:pt x="587140" y="265260"/>
                    <a:pt x="639209" y="317329"/>
                  </a:cubicBezTo>
                  <a:cubicBezTo>
                    <a:pt x="683749" y="361885"/>
                    <a:pt x="724803" y="408677"/>
                    <a:pt x="761660" y="456504"/>
                  </a:cubicBezTo>
                  <a:cubicBezTo>
                    <a:pt x="758143" y="463014"/>
                    <a:pt x="755967" y="470343"/>
                    <a:pt x="755967" y="478257"/>
                  </a:cubicBezTo>
                  <a:cubicBezTo>
                    <a:pt x="755967" y="486172"/>
                    <a:pt x="758143" y="493500"/>
                    <a:pt x="761660" y="500026"/>
                  </a:cubicBezTo>
                  <a:cubicBezTo>
                    <a:pt x="724818" y="547837"/>
                    <a:pt x="683765" y="594645"/>
                    <a:pt x="639209" y="639201"/>
                  </a:cubicBezTo>
                  <a:cubicBezTo>
                    <a:pt x="587819" y="690592"/>
                    <a:pt x="533080" y="737724"/>
                    <a:pt x="478142" y="778268"/>
                  </a:cubicBezTo>
                  <a:cubicBezTo>
                    <a:pt x="423774" y="738125"/>
                    <a:pt x="369421" y="691301"/>
                    <a:pt x="317337" y="639201"/>
                  </a:cubicBezTo>
                  <a:cubicBezTo>
                    <a:pt x="297018" y="618883"/>
                    <a:pt x="276993" y="597422"/>
                    <a:pt x="257492" y="575515"/>
                  </a:cubicBezTo>
                  <a:cubicBezTo>
                    <a:pt x="260454" y="569405"/>
                    <a:pt x="262274" y="562633"/>
                    <a:pt x="262274" y="555397"/>
                  </a:cubicBezTo>
                  <a:cubicBezTo>
                    <a:pt x="262274" y="529879"/>
                    <a:pt x="241508" y="509113"/>
                    <a:pt x="215991" y="509113"/>
                  </a:cubicBezTo>
                  <a:close/>
                  <a:moveTo>
                    <a:pt x="786823" y="478257"/>
                  </a:moveTo>
                  <a:cubicBezTo>
                    <a:pt x="786823" y="469756"/>
                    <a:pt x="793735" y="462829"/>
                    <a:pt x="802251" y="462829"/>
                  </a:cubicBezTo>
                  <a:cubicBezTo>
                    <a:pt x="810767" y="462829"/>
                    <a:pt x="817679" y="469756"/>
                    <a:pt x="817679" y="478257"/>
                  </a:cubicBezTo>
                  <a:cubicBezTo>
                    <a:pt x="817679" y="486758"/>
                    <a:pt x="810767" y="493685"/>
                    <a:pt x="802251" y="493685"/>
                  </a:cubicBezTo>
                  <a:cubicBezTo>
                    <a:pt x="793735" y="493685"/>
                    <a:pt x="786823" y="486758"/>
                    <a:pt x="786823" y="478257"/>
                  </a:cubicBezTo>
                  <a:close/>
                  <a:moveTo>
                    <a:pt x="586260" y="61704"/>
                  </a:moveTo>
                  <a:cubicBezTo>
                    <a:pt x="603277" y="61704"/>
                    <a:pt x="617116" y="75543"/>
                    <a:pt x="617116" y="92560"/>
                  </a:cubicBezTo>
                  <a:cubicBezTo>
                    <a:pt x="617116" y="109577"/>
                    <a:pt x="603277" y="123415"/>
                    <a:pt x="586260" y="123415"/>
                  </a:cubicBezTo>
                  <a:cubicBezTo>
                    <a:pt x="569243" y="123415"/>
                    <a:pt x="555405" y="109577"/>
                    <a:pt x="555405" y="92560"/>
                  </a:cubicBezTo>
                  <a:cubicBezTo>
                    <a:pt x="555405" y="75543"/>
                    <a:pt x="569243" y="61704"/>
                    <a:pt x="586260" y="61704"/>
                  </a:cubicBezTo>
                  <a:close/>
                  <a:moveTo>
                    <a:pt x="541520" y="134817"/>
                  </a:moveTo>
                  <a:cubicBezTo>
                    <a:pt x="552766" y="146727"/>
                    <a:pt x="568611" y="154271"/>
                    <a:pt x="586260" y="154271"/>
                  </a:cubicBezTo>
                  <a:cubicBezTo>
                    <a:pt x="620294" y="154271"/>
                    <a:pt x="647972" y="126594"/>
                    <a:pt x="647972" y="92560"/>
                  </a:cubicBezTo>
                  <a:cubicBezTo>
                    <a:pt x="647972" y="87052"/>
                    <a:pt x="647016" y="81822"/>
                    <a:pt x="645658" y="76731"/>
                  </a:cubicBezTo>
                  <a:cubicBezTo>
                    <a:pt x="761969" y="22224"/>
                    <a:pt x="853179" y="15744"/>
                    <a:pt x="896978" y="59544"/>
                  </a:cubicBezTo>
                  <a:cubicBezTo>
                    <a:pt x="956592" y="119157"/>
                    <a:pt x="922280" y="264997"/>
                    <a:pt x="810119" y="432760"/>
                  </a:cubicBezTo>
                  <a:cubicBezTo>
                    <a:pt x="807543" y="432328"/>
                    <a:pt x="804936" y="431974"/>
                    <a:pt x="802251" y="431974"/>
                  </a:cubicBezTo>
                  <a:cubicBezTo>
                    <a:pt x="795941" y="431974"/>
                    <a:pt x="789924" y="433254"/>
                    <a:pt x="784447" y="435553"/>
                  </a:cubicBezTo>
                  <a:cubicBezTo>
                    <a:pt x="747204" y="387418"/>
                    <a:pt x="705858" y="340332"/>
                    <a:pt x="661024" y="295498"/>
                  </a:cubicBezTo>
                  <a:cubicBezTo>
                    <a:pt x="610467" y="244926"/>
                    <a:pt x="557734" y="199105"/>
                    <a:pt x="504801" y="159378"/>
                  </a:cubicBezTo>
                  <a:cubicBezTo>
                    <a:pt x="517051" y="150831"/>
                    <a:pt x="529301" y="142654"/>
                    <a:pt x="541520" y="134817"/>
                  </a:cubicBezTo>
                  <a:close/>
                  <a:moveTo>
                    <a:pt x="30856" y="339406"/>
                  </a:moveTo>
                  <a:cubicBezTo>
                    <a:pt x="30856" y="313888"/>
                    <a:pt x="51622" y="293122"/>
                    <a:pt x="77140" y="293122"/>
                  </a:cubicBezTo>
                  <a:cubicBezTo>
                    <a:pt x="102657" y="293122"/>
                    <a:pt x="123423" y="313888"/>
                    <a:pt x="123423" y="339406"/>
                  </a:cubicBezTo>
                  <a:cubicBezTo>
                    <a:pt x="123423" y="364924"/>
                    <a:pt x="102657" y="385690"/>
                    <a:pt x="77140" y="385690"/>
                  </a:cubicBezTo>
                  <a:cubicBezTo>
                    <a:pt x="51622" y="385690"/>
                    <a:pt x="30856" y="364924"/>
                    <a:pt x="30856" y="339406"/>
                  </a:cubicBezTo>
                  <a:close/>
                  <a:moveTo>
                    <a:pt x="125028" y="399405"/>
                  </a:moveTo>
                  <a:cubicBezTo>
                    <a:pt x="142708" y="385258"/>
                    <a:pt x="154279" y="363751"/>
                    <a:pt x="154279" y="339406"/>
                  </a:cubicBezTo>
                  <a:cubicBezTo>
                    <a:pt x="154279" y="296871"/>
                    <a:pt x="119674" y="262267"/>
                    <a:pt x="77140" y="262267"/>
                  </a:cubicBezTo>
                  <a:cubicBezTo>
                    <a:pt x="70243" y="262267"/>
                    <a:pt x="63686" y="263470"/>
                    <a:pt x="57315" y="265167"/>
                  </a:cubicBezTo>
                  <a:cubicBezTo>
                    <a:pt x="21260" y="169961"/>
                    <a:pt x="21877" y="97234"/>
                    <a:pt x="59552" y="59544"/>
                  </a:cubicBezTo>
                  <a:cubicBezTo>
                    <a:pt x="100112" y="19015"/>
                    <a:pt x="184039" y="21776"/>
                    <a:pt x="289921" y="67134"/>
                  </a:cubicBezTo>
                  <a:cubicBezTo>
                    <a:pt x="342098" y="89505"/>
                    <a:pt x="396945" y="120870"/>
                    <a:pt x="452115" y="159378"/>
                  </a:cubicBezTo>
                  <a:cubicBezTo>
                    <a:pt x="398595" y="199475"/>
                    <a:pt x="345554" y="245450"/>
                    <a:pt x="295506" y="295498"/>
                  </a:cubicBezTo>
                  <a:cubicBezTo>
                    <a:pt x="244903" y="346102"/>
                    <a:pt x="199051" y="398850"/>
                    <a:pt x="159324" y="451814"/>
                  </a:cubicBezTo>
                  <a:cubicBezTo>
                    <a:pt x="147090" y="434272"/>
                    <a:pt x="135766" y="416793"/>
                    <a:pt x="125028" y="399405"/>
                  </a:cubicBezTo>
                  <a:close/>
                  <a:moveTo>
                    <a:pt x="385698" y="894811"/>
                  </a:moveTo>
                  <a:cubicBezTo>
                    <a:pt x="368681" y="894811"/>
                    <a:pt x="354842" y="880972"/>
                    <a:pt x="354842" y="863955"/>
                  </a:cubicBezTo>
                  <a:cubicBezTo>
                    <a:pt x="354842" y="846938"/>
                    <a:pt x="368681" y="833099"/>
                    <a:pt x="385698" y="833099"/>
                  </a:cubicBezTo>
                  <a:cubicBezTo>
                    <a:pt x="402715" y="833099"/>
                    <a:pt x="416553" y="846938"/>
                    <a:pt x="416553" y="863955"/>
                  </a:cubicBezTo>
                  <a:cubicBezTo>
                    <a:pt x="416553" y="880972"/>
                    <a:pt x="402715" y="894811"/>
                    <a:pt x="385698" y="894811"/>
                  </a:cubicBezTo>
                  <a:close/>
                  <a:moveTo>
                    <a:pt x="424005" y="815959"/>
                  </a:moveTo>
                  <a:cubicBezTo>
                    <a:pt x="413452" y="807504"/>
                    <a:pt x="400246" y="802243"/>
                    <a:pt x="385698" y="802243"/>
                  </a:cubicBezTo>
                  <a:cubicBezTo>
                    <a:pt x="351664" y="802243"/>
                    <a:pt x="323986" y="829921"/>
                    <a:pt x="323986" y="863955"/>
                  </a:cubicBezTo>
                  <a:cubicBezTo>
                    <a:pt x="323986" y="867056"/>
                    <a:pt x="324464" y="870049"/>
                    <a:pt x="324896" y="873027"/>
                  </a:cubicBezTo>
                  <a:cubicBezTo>
                    <a:pt x="203448" y="932918"/>
                    <a:pt x="104709" y="942097"/>
                    <a:pt x="59552" y="896971"/>
                  </a:cubicBezTo>
                  <a:cubicBezTo>
                    <a:pt x="19007" y="856426"/>
                    <a:pt x="21769" y="772467"/>
                    <a:pt x="67127" y="666617"/>
                  </a:cubicBezTo>
                  <a:cubicBezTo>
                    <a:pt x="89482" y="614455"/>
                    <a:pt x="120831" y="559640"/>
                    <a:pt x="159324" y="504500"/>
                  </a:cubicBezTo>
                  <a:cubicBezTo>
                    <a:pt x="165418" y="512631"/>
                    <a:pt x="171805" y="520746"/>
                    <a:pt x="178192" y="528861"/>
                  </a:cubicBezTo>
                  <a:cubicBezTo>
                    <a:pt x="172885" y="536374"/>
                    <a:pt x="169707" y="545508"/>
                    <a:pt x="169707" y="555397"/>
                  </a:cubicBezTo>
                  <a:cubicBezTo>
                    <a:pt x="169707" y="580915"/>
                    <a:pt x="190473" y="601681"/>
                    <a:pt x="215991" y="601681"/>
                  </a:cubicBezTo>
                  <a:cubicBezTo>
                    <a:pt x="222995" y="601681"/>
                    <a:pt x="229567" y="599999"/>
                    <a:pt x="235522" y="597206"/>
                  </a:cubicBezTo>
                  <a:cubicBezTo>
                    <a:pt x="255085" y="619145"/>
                    <a:pt x="275141" y="640636"/>
                    <a:pt x="295522" y="661016"/>
                  </a:cubicBezTo>
                  <a:cubicBezTo>
                    <a:pt x="346094" y="711604"/>
                    <a:pt x="398842" y="757441"/>
                    <a:pt x="451791" y="797168"/>
                  </a:cubicBezTo>
                  <a:cubicBezTo>
                    <a:pt x="442503" y="803632"/>
                    <a:pt x="433246" y="809896"/>
                    <a:pt x="424005" y="815959"/>
                  </a:cubicBezTo>
                  <a:close/>
                  <a:moveTo>
                    <a:pt x="896978" y="896971"/>
                  </a:moveTo>
                  <a:cubicBezTo>
                    <a:pt x="856434" y="937531"/>
                    <a:pt x="772506" y="934754"/>
                    <a:pt x="666609" y="889380"/>
                  </a:cubicBezTo>
                  <a:cubicBezTo>
                    <a:pt x="614432" y="867010"/>
                    <a:pt x="559586" y="835645"/>
                    <a:pt x="504415" y="797137"/>
                  </a:cubicBezTo>
                  <a:cubicBezTo>
                    <a:pt x="557919" y="757024"/>
                    <a:pt x="611053" y="711003"/>
                    <a:pt x="661024" y="661016"/>
                  </a:cubicBezTo>
                  <a:cubicBezTo>
                    <a:pt x="705858" y="616183"/>
                    <a:pt x="747204" y="569081"/>
                    <a:pt x="784432" y="520962"/>
                  </a:cubicBezTo>
                  <a:cubicBezTo>
                    <a:pt x="789924" y="523260"/>
                    <a:pt x="795941" y="524541"/>
                    <a:pt x="802251" y="524541"/>
                  </a:cubicBezTo>
                  <a:cubicBezTo>
                    <a:pt x="804936" y="524541"/>
                    <a:pt x="807543" y="524186"/>
                    <a:pt x="810104" y="523754"/>
                  </a:cubicBezTo>
                  <a:cubicBezTo>
                    <a:pt x="820610" y="539475"/>
                    <a:pt x="830438" y="555027"/>
                    <a:pt x="839571" y="570362"/>
                  </a:cubicBezTo>
                  <a:cubicBezTo>
                    <a:pt x="826288" y="581686"/>
                    <a:pt x="817679" y="598317"/>
                    <a:pt x="817679" y="617108"/>
                  </a:cubicBezTo>
                  <a:cubicBezTo>
                    <a:pt x="817679" y="651142"/>
                    <a:pt x="845357" y="678820"/>
                    <a:pt x="879391" y="678820"/>
                  </a:cubicBezTo>
                  <a:cubicBezTo>
                    <a:pt x="884297" y="678820"/>
                    <a:pt x="889018" y="678095"/>
                    <a:pt x="893600" y="677015"/>
                  </a:cubicBezTo>
                  <a:cubicBezTo>
                    <a:pt x="934761" y="778006"/>
                    <a:pt x="936196" y="857753"/>
                    <a:pt x="896978" y="896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56" name="组合 155"/>
          <p:cNvGrpSpPr/>
          <p:nvPr/>
        </p:nvGrpSpPr>
        <p:grpSpPr>
          <a:xfrm>
            <a:off x="7630303" y="5448728"/>
            <a:ext cx="373954" cy="373988"/>
            <a:chOff x="7631805" y="1532232"/>
            <a:chExt cx="373954" cy="373988"/>
          </a:xfrm>
        </p:grpSpPr>
        <p:sp>
          <p:nvSpPr>
            <p:cNvPr id="157" name="任意多边形: 形状 156"/>
            <p:cNvSpPr/>
            <p:nvPr/>
          </p:nvSpPr>
          <p:spPr>
            <a:xfrm>
              <a:off x="7776576" y="1677000"/>
              <a:ext cx="84449" cy="84449"/>
            </a:xfrm>
            <a:custGeom>
              <a:avLst/>
              <a:gdLst>
                <a:gd name="connsiteX0" fmla="*/ 107995 w 215990"/>
                <a:gd name="connsiteY0" fmla="*/ 215991 h 215990"/>
                <a:gd name="connsiteX1" fmla="*/ 215991 w 215990"/>
                <a:gd name="connsiteY1" fmla="*/ 107995 h 215990"/>
                <a:gd name="connsiteX2" fmla="*/ 107995 w 215990"/>
                <a:gd name="connsiteY2" fmla="*/ 0 h 215990"/>
                <a:gd name="connsiteX3" fmla="*/ 0 w 215990"/>
                <a:gd name="connsiteY3" fmla="*/ 107995 h 215990"/>
                <a:gd name="connsiteX4" fmla="*/ 107995 w 215990"/>
                <a:gd name="connsiteY4" fmla="*/ 215991 h 215990"/>
                <a:gd name="connsiteX5" fmla="*/ 107995 w 215990"/>
                <a:gd name="connsiteY5" fmla="*/ 30856 h 215990"/>
                <a:gd name="connsiteX6" fmla="*/ 185135 w 215990"/>
                <a:gd name="connsiteY6" fmla="*/ 107995 h 215990"/>
                <a:gd name="connsiteX7" fmla="*/ 107995 w 215990"/>
                <a:gd name="connsiteY7" fmla="*/ 185135 h 215990"/>
                <a:gd name="connsiteX8" fmla="*/ 30856 w 215990"/>
                <a:gd name="connsiteY8" fmla="*/ 107995 h 215990"/>
                <a:gd name="connsiteX9" fmla="*/ 107995 w 215990"/>
                <a:gd name="connsiteY9" fmla="*/ 30856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90" h="215990">
                  <a:moveTo>
                    <a:pt x="107995" y="215991"/>
                  </a:moveTo>
                  <a:cubicBezTo>
                    <a:pt x="167532" y="215991"/>
                    <a:pt x="215991" y="167547"/>
                    <a:pt x="215991" y="107995"/>
                  </a:cubicBezTo>
                  <a:cubicBezTo>
                    <a:pt x="215991" y="48444"/>
                    <a:pt x="167532" y="0"/>
                    <a:pt x="107995" y="0"/>
                  </a:cubicBezTo>
                  <a:cubicBezTo>
                    <a:pt x="48459" y="0"/>
                    <a:pt x="0" y="48444"/>
                    <a:pt x="0" y="107995"/>
                  </a:cubicBezTo>
                  <a:cubicBezTo>
                    <a:pt x="0" y="167547"/>
                    <a:pt x="48459" y="215991"/>
                    <a:pt x="107995" y="215991"/>
                  </a:cubicBezTo>
                  <a:close/>
                  <a:moveTo>
                    <a:pt x="107995" y="30856"/>
                  </a:moveTo>
                  <a:cubicBezTo>
                    <a:pt x="150530" y="30856"/>
                    <a:pt x="185135" y="65461"/>
                    <a:pt x="185135" y="107995"/>
                  </a:cubicBezTo>
                  <a:cubicBezTo>
                    <a:pt x="185135" y="150530"/>
                    <a:pt x="150530" y="185135"/>
                    <a:pt x="107995" y="185135"/>
                  </a:cubicBezTo>
                  <a:cubicBezTo>
                    <a:pt x="65461" y="185135"/>
                    <a:pt x="30856" y="150530"/>
                    <a:pt x="30856" y="107995"/>
                  </a:cubicBezTo>
                  <a:cubicBezTo>
                    <a:pt x="30856" y="65461"/>
                    <a:pt x="65461" y="30856"/>
                    <a:pt x="107995" y="30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7655907" y="1556357"/>
              <a:ext cx="74511" cy="36573"/>
            </a:xfrm>
            <a:custGeom>
              <a:avLst/>
              <a:gdLst>
                <a:gd name="connsiteX0" fmla="*/ 19740 w 190572"/>
                <a:gd name="connsiteY0" fmla="*/ 19655 h 93539"/>
                <a:gd name="connsiteX1" fmla="*/ 393 w 190572"/>
                <a:gd name="connsiteY1" fmla="*/ 93539 h 93539"/>
                <a:gd name="connsiteX2" fmla="*/ 31187 w 190572"/>
                <a:gd name="connsiteY2" fmla="*/ 91580 h 93539"/>
                <a:gd name="connsiteX3" fmla="*/ 41555 w 190572"/>
                <a:gd name="connsiteY3" fmla="*/ 41470 h 93539"/>
                <a:gd name="connsiteX4" fmla="*/ 80865 w 190572"/>
                <a:gd name="connsiteY4" fmla="*/ 30856 h 93539"/>
                <a:gd name="connsiteX5" fmla="*/ 179820 w 190572"/>
                <a:gd name="connsiteY5" fmla="*/ 52470 h 93539"/>
                <a:gd name="connsiteX6" fmla="*/ 190573 w 190572"/>
                <a:gd name="connsiteY6" fmla="*/ 23543 h 93539"/>
                <a:gd name="connsiteX7" fmla="*/ 80865 w 190572"/>
                <a:gd name="connsiteY7" fmla="*/ 0 h 93539"/>
                <a:gd name="connsiteX8" fmla="*/ 19740 w 190572"/>
                <a:gd name="connsiteY8" fmla="*/ 19655 h 9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72" h="93539">
                  <a:moveTo>
                    <a:pt x="19740" y="19655"/>
                  </a:moveTo>
                  <a:cubicBezTo>
                    <a:pt x="9418" y="29976"/>
                    <a:pt x="-2307" y="51174"/>
                    <a:pt x="393" y="93539"/>
                  </a:cubicBezTo>
                  <a:lnTo>
                    <a:pt x="31187" y="91580"/>
                  </a:lnTo>
                  <a:cubicBezTo>
                    <a:pt x="28981" y="56929"/>
                    <a:pt x="38577" y="44463"/>
                    <a:pt x="41555" y="41470"/>
                  </a:cubicBezTo>
                  <a:cubicBezTo>
                    <a:pt x="48389" y="34636"/>
                    <a:pt x="62367" y="30856"/>
                    <a:pt x="80865" y="30856"/>
                  </a:cubicBezTo>
                  <a:cubicBezTo>
                    <a:pt x="107540" y="30856"/>
                    <a:pt x="141759" y="38323"/>
                    <a:pt x="179820" y="52470"/>
                  </a:cubicBezTo>
                  <a:lnTo>
                    <a:pt x="190573" y="23543"/>
                  </a:lnTo>
                  <a:cubicBezTo>
                    <a:pt x="149103" y="8131"/>
                    <a:pt x="111181" y="0"/>
                    <a:pt x="80865" y="0"/>
                  </a:cubicBezTo>
                  <a:cubicBezTo>
                    <a:pt x="53342" y="15"/>
                    <a:pt x="32776" y="6619"/>
                    <a:pt x="19740" y="196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7725116" y="1857607"/>
              <a:ext cx="15665" cy="15683"/>
            </a:xfrm>
            <a:custGeom>
              <a:avLst/>
              <a:gdLst>
                <a:gd name="connsiteX0" fmla="*/ 0 w 40066"/>
                <a:gd name="connsiteY0" fmla="*/ 11154 h 40112"/>
                <a:gd name="connsiteX1" fmla="*/ 10661 w 40066"/>
                <a:gd name="connsiteY1" fmla="*/ 40113 h 40112"/>
                <a:gd name="connsiteX2" fmla="*/ 40066 w 40066"/>
                <a:gd name="connsiteY2" fmla="*/ 28341 h 40112"/>
                <a:gd name="connsiteX3" fmla="*/ 27863 w 40066"/>
                <a:gd name="connsiteY3" fmla="*/ 0 h 40112"/>
                <a:gd name="connsiteX4" fmla="*/ 0 w 40066"/>
                <a:gd name="connsiteY4" fmla="*/ 11154 h 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6" h="40112">
                  <a:moveTo>
                    <a:pt x="0" y="11154"/>
                  </a:moveTo>
                  <a:lnTo>
                    <a:pt x="10661" y="40113"/>
                  </a:lnTo>
                  <a:cubicBezTo>
                    <a:pt x="20087" y="36641"/>
                    <a:pt x="29899" y="32723"/>
                    <a:pt x="40066" y="28341"/>
                  </a:cubicBezTo>
                  <a:lnTo>
                    <a:pt x="27863" y="0"/>
                  </a:lnTo>
                  <a:cubicBezTo>
                    <a:pt x="18236" y="4150"/>
                    <a:pt x="8948" y="7868"/>
                    <a:pt x="0" y="111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7679103" y="1869533"/>
              <a:ext cx="13379" cy="12559"/>
            </a:xfrm>
            <a:custGeom>
              <a:avLst/>
              <a:gdLst>
                <a:gd name="connsiteX0" fmla="*/ 4906 w 34219"/>
                <a:gd name="connsiteY0" fmla="*/ 0 h 32120"/>
                <a:gd name="connsiteX1" fmla="*/ 0 w 34219"/>
                <a:gd name="connsiteY1" fmla="*/ 30470 h 32120"/>
                <a:gd name="connsiteX2" fmla="*/ 22185 w 34219"/>
                <a:gd name="connsiteY2" fmla="*/ 32121 h 32120"/>
                <a:gd name="connsiteX3" fmla="*/ 34219 w 34219"/>
                <a:gd name="connsiteY3" fmla="*/ 31720 h 32120"/>
                <a:gd name="connsiteX4" fmla="*/ 32229 w 34219"/>
                <a:gd name="connsiteY4" fmla="*/ 926 h 32120"/>
                <a:gd name="connsiteX5" fmla="*/ 4906 w 34219"/>
                <a:gd name="connsiteY5" fmla="*/ 0 h 32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19" h="32120">
                  <a:moveTo>
                    <a:pt x="4906" y="0"/>
                  </a:moveTo>
                  <a:lnTo>
                    <a:pt x="0" y="30470"/>
                  </a:lnTo>
                  <a:cubicBezTo>
                    <a:pt x="6804" y="31566"/>
                    <a:pt x="14286" y="32121"/>
                    <a:pt x="22185" y="32121"/>
                  </a:cubicBezTo>
                  <a:cubicBezTo>
                    <a:pt x="26027" y="32121"/>
                    <a:pt x="30038" y="31997"/>
                    <a:pt x="34219" y="31720"/>
                  </a:cubicBezTo>
                  <a:lnTo>
                    <a:pt x="32229" y="926"/>
                  </a:lnTo>
                  <a:cubicBezTo>
                    <a:pt x="21908" y="1605"/>
                    <a:pt x="12743" y="1265"/>
                    <a:pt x="490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7951344" y="1556448"/>
              <a:ext cx="30419" cy="61950"/>
            </a:xfrm>
            <a:custGeom>
              <a:avLst/>
              <a:gdLst>
                <a:gd name="connsiteX0" fmla="*/ 35145 w 77801"/>
                <a:gd name="connsiteY0" fmla="*/ 149651 h 158444"/>
                <a:gd name="connsiteX1" fmla="*/ 64735 w 77801"/>
                <a:gd name="connsiteY1" fmla="*/ 158445 h 158444"/>
                <a:gd name="connsiteX2" fmla="*/ 57901 w 77801"/>
                <a:gd name="connsiteY2" fmla="*/ 19424 h 158444"/>
                <a:gd name="connsiteX3" fmla="*/ 849 w 77801"/>
                <a:gd name="connsiteY3" fmla="*/ 0 h 158444"/>
                <a:gd name="connsiteX4" fmla="*/ 0 w 77801"/>
                <a:gd name="connsiteY4" fmla="*/ 30840 h 158444"/>
                <a:gd name="connsiteX5" fmla="*/ 36086 w 77801"/>
                <a:gd name="connsiteY5" fmla="*/ 41239 h 158444"/>
                <a:gd name="connsiteX6" fmla="*/ 35145 w 77801"/>
                <a:gd name="connsiteY6" fmla="*/ 149651 h 15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801" h="158444">
                  <a:moveTo>
                    <a:pt x="35145" y="149651"/>
                  </a:moveTo>
                  <a:lnTo>
                    <a:pt x="64735" y="158445"/>
                  </a:lnTo>
                  <a:cubicBezTo>
                    <a:pt x="84267" y="92737"/>
                    <a:pt x="81830" y="43368"/>
                    <a:pt x="57901" y="19424"/>
                  </a:cubicBezTo>
                  <a:cubicBezTo>
                    <a:pt x="45898" y="7421"/>
                    <a:pt x="26166" y="694"/>
                    <a:pt x="849" y="0"/>
                  </a:cubicBezTo>
                  <a:lnTo>
                    <a:pt x="0" y="30840"/>
                  </a:lnTo>
                  <a:cubicBezTo>
                    <a:pt x="16786" y="31303"/>
                    <a:pt x="29930" y="35098"/>
                    <a:pt x="36086" y="41239"/>
                  </a:cubicBezTo>
                  <a:cubicBezTo>
                    <a:pt x="47734" y="52918"/>
                    <a:pt x="53612" y="87523"/>
                    <a:pt x="35145" y="1496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7950783" y="1638370"/>
              <a:ext cx="16606" cy="17203"/>
            </a:xfrm>
            <a:custGeom>
              <a:avLst/>
              <a:gdLst>
                <a:gd name="connsiteX0" fmla="*/ 42473 w 42473"/>
                <a:gd name="connsiteY0" fmla="*/ 12466 h 44000"/>
                <a:gd name="connsiteX1" fmla="*/ 14240 w 42473"/>
                <a:gd name="connsiteY1" fmla="*/ 0 h 44000"/>
                <a:gd name="connsiteX2" fmla="*/ 0 w 42473"/>
                <a:gd name="connsiteY2" fmla="*/ 30192 h 44000"/>
                <a:gd name="connsiteX3" fmla="*/ 27600 w 42473"/>
                <a:gd name="connsiteY3" fmla="*/ 44000 h 44000"/>
                <a:gd name="connsiteX4" fmla="*/ 42473 w 42473"/>
                <a:gd name="connsiteY4" fmla="*/ 12466 h 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73" h="44000">
                  <a:moveTo>
                    <a:pt x="42473" y="12466"/>
                  </a:moveTo>
                  <a:lnTo>
                    <a:pt x="14240" y="0"/>
                  </a:lnTo>
                  <a:cubicBezTo>
                    <a:pt x="9936" y="9781"/>
                    <a:pt x="5184" y="19840"/>
                    <a:pt x="0" y="30192"/>
                  </a:cubicBezTo>
                  <a:lnTo>
                    <a:pt x="27600" y="44000"/>
                  </a:lnTo>
                  <a:cubicBezTo>
                    <a:pt x="33000" y="33201"/>
                    <a:pt x="37953" y="22679"/>
                    <a:pt x="42473" y="124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7852339" y="1834770"/>
              <a:ext cx="16576" cy="16582"/>
            </a:xfrm>
            <a:custGeom>
              <a:avLst/>
              <a:gdLst>
                <a:gd name="connsiteX0" fmla="*/ 0 w 42395"/>
                <a:gd name="connsiteY0" fmla="*/ 26089 h 42411"/>
                <a:gd name="connsiteX1" fmla="*/ 26783 w 42395"/>
                <a:gd name="connsiteY1" fmla="*/ 42411 h 42411"/>
                <a:gd name="connsiteX2" fmla="*/ 42396 w 42395"/>
                <a:gd name="connsiteY2" fmla="*/ 15783 h 42411"/>
                <a:gd name="connsiteX3" fmla="*/ 16477 w 42395"/>
                <a:gd name="connsiteY3" fmla="*/ 0 h 4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395" h="42411">
                  <a:moveTo>
                    <a:pt x="0" y="26089"/>
                  </a:moveTo>
                  <a:cubicBezTo>
                    <a:pt x="8964" y="31751"/>
                    <a:pt x="17896" y="37197"/>
                    <a:pt x="26783" y="42411"/>
                  </a:cubicBezTo>
                  <a:lnTo>
                    <a:pt x="42396" y="15783"/>
                  </a:lnTo>
                  <a:cubicBezTo>
                    <a:pt x="33772" y="10738"/>
                    <a:pt x="25147" y="5477"/>
                    <a:pt x="1647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7895625" y="1857149"/>
              <a:ext cx="15701" cy="15708"/>
            </a:xfrm>
            <a:custGeom>
              <a:avLst/>
              <a:gdLst>
                <a:gd name="connsiteX0" fmla="*/ 12358 w 40158"/>
                <a:gd name="connsiteY0" fmla="*/ 0 h 40174"/>
                <a:gd name="connsiteX1" fmla="*/ 0 w 40158"/>
                <a:gd name="connsiteY1" fmla="*/ 28279 h 40174"/>
                <a:gd name="connsiteX2" fmla="*/ 3996 w 40158"/>
                <a:gd name="connsiteY2" fmla="*/ 30007 h 40174"/>
                <a:gd name="connsiteX3" fmla="*/ 29375 w 40158"/>
                <a:gd name="connsiteY3" fmla="*/ 40174 h 40174"/>
                <a:gd name="connsiteX4" fmla="*/ 40159 w 40158"/>
                <a:gd name="connsiteY4" fmla="*/ 11262 h 40174"/>
                <a:gd name="connsiteX5" fmla="*/ 16107 w 40158"/>
                <a:gd name="connsiteY5" fmla="*/ 1620 h 4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58" h="40174">
                  <a:moveTo>
                    <a:pt x="12358" y="0"/>
                  </a:moveTo>
                  <a:lnTo>
                    <a:pt x="0" y="28279"/>
                  </a:lnTo>
                  <a:lnTo>
                    <a:pt x="3996" y="30007"/>
                  </a:lnTo>
                  <a:cubicBezTo>
                    <a:pt x="12605" y="33695"/>
                    <a:pt x="21075" y="37089"/>
                    <a:pt x="29375" y="40174"/>
                  </a:cubicBezTo>
                  <a:lnTo>
                    <a:pt x="40159" y="11262"/>
                  </a:lnTo>
                  <a:cubicBezTo>
                    <a:pt x="32321" y="8346"/>
                    <a:pt x="24299" y="5137"/>
                    <a:pt x="16107" y="16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7740383" y="1640807"/>
              <a:ext cx="156835" cy="156835"/>
            </a:xfrm>
            <a:custGeom>
              <a:avLst/>
              <a:gdLst>
                <a:gd name="connsiteX0" fmla="*/ 17511 w 401125"/>
                <a:gd name="connsiteY0" fmla="*/ 301137 h 401125"/>
                <a:gd name="connsiteX1" fmla="*/ 99988 w 401125"/>
                <a:gd name="connsiteY1" fmla="*/ 383630 h 401125"/>
                <a:gd name="connsiteX2" fmla="*/ 132942 w 401125"/>
                <a:gd name="connsiteY2" fmla="*/ 363867 h 401125"/>
                <a:gd name="connsiteX3" fmla="*/ 142230 w 401125"/>
                <a:gd name="connsiteY3" fmla="*/ 401126 h 401125"/>
                <a:gd name="connsiteX4" fmla="*/ 258896 w 401125"/>
                <a:gd name="connsiteY4" fmla="*/ 401126 h 401125"/>
                <a:gd name="connsiteX5" fmla="*/ 268199 w 401125"/>
                <a:gd name="connsiteY5" fmla="*/ 363852 h 401125"/>
                <a:gd name="connsiteX6" fmla="*/ 301153 w 401125"/>
                <a:gd name="connsiteY6" fmla="*/ 383615 h 401125"/>
                <a:gd name="connsiteX7" fmla="*/ 383630 w 401125"/>
                <a:gd name="connsiteY7" fmla="*/ 301122 h 401125"/>
                <a:gd name="connsiteX8" fmla="*/ 363883 w 401125"/>
                <a:gd name="connsiteY8" fmla="*/ 268183 h 401125"/>
                <a:gd name="connsiteX9" fmla="*/ 401126 w 401125"/>
                <a:gd name="connsiteY9" fmla="*/ 258896 h 401125"/>
                <a:gd name="connsiteX10" fmla="*/ 401126 w 401125"/>
                <a:gd name="connsiteY10" fmla="*/ 142230 h 401125"/>
                <a:gd name="connsiteX11" fmla="*/ 363852 w 401125"/>
                <a:gd name="connsiteY11" fmla="*/ 132927 h 401125"/>
                <a:gd name="connsiteX12" fmla="*/ 383615 w 401125"/>
                <a:gd name="connsiteY12" fmla="*/ 100004 h 401125"/>
                <a:gd name="connsiteX13" fmla="*/ 301137 w 401125"/>
                <a:gd name="connsiteY13" fmla="*/ 17511 h 401125"/>
                <a:gd name="connsiteX14" fmla="*/ 268183 w 401125"/>
                <a:gd name="connsiteY14" fmla="*/ 37274 h 401125"/>
                <a:gd name="connsiteX15" fmla="*/ 258896 w 401125"/>
                <a:gd name="connsiteY15" fmla="*/ 0 h 401125"/>
                <a:gd name="connsiteX16" fmla="*/ 142230 w 401125"/>
                <a:gd name="connsiteY16" fmla="*/ 0 h 401125"/>
                <a:gd name="connsiteX17" fmla="*/ 132927 w 401125"/>
                <a:gd name="connsiteY17" fmla="*/ 37274 h 401125"/>
                <a:gd name="connsiteX18" fmla="*/ 99973 w 401125"/>
                <a:gd name="connsiteY18" fmla="*/ 17511 h 401125"/>
                <a:gd name="connsiteX19" fmla="*/ 17495 w 401125"/>
                <a:gd name="connsiteY19" fmla="*/ 100004 h 401125"/>
                <a:gd name="connsiteX20" fmla="*/ 37258 w 401125"/>
                <a:gd name="connsiteY20" fmla="*/ 132927 h 401125"/>
                <a:gd name="connsiteX21" fmla="*/ 0 w 401125"/>
                <a:gd name="connsiteY21" fmla="*/ 142230 h 401125"/>
                <a:gd name="connsiteX22" fmla="*/ 0 w 401125"/>
                <a:gd name="connsiteY22" fmla="*/ 258896 h 401125"/>
                <a:gd name="connsiteX23" fmla="*/ 37258 w 401125"/>
                <a:gd name="connsiteY23" fmla="*/ 268199 h 401125"/>
                <a:gd name="connsiteX24" fmla="*/ 30856 w 401125"/>
                <a:gd name="connsiteY24" fmla="*/ 234797 h 401125"/>
                <a:gd name="connsiteX25" fmla="*/ 30856 w 401125"/>
                <a:gd name="connsiteY25" fmla="*/ 166328 h 401125"/>
                <a:gd name="connsiteX26" fmla="*/ 60925 w 401125"/>
                <a:gd name="connsiteY26" fmla="*/ 158815 h 401125"/>
                <a:gd name="connsiteX27" fmla="*/ 69179 w 401125"/>
                <a:gd name="connsiteY27" fmla="*/ 155683 h 401125"/>
                <a:gd name="connsiteX28" fmla="*/ 76337 w 401125"/>
                <a:gd name="connsiteY28" fmla="*/ 138064 h 401125"/>
                <a:gd name="connsiteX29" fmla="*/ 56343 w 401125"/>
                <a:gd name="connsiteY29" fmla="*/ 104771 h 401125"/>
                <a:gd name="connsiteX30" fmla="*/ 104771 w 401125"/>
                <a:gd name="connsiteY30" fmla="*/ 56358 h 401125"/>
                <a:gd name="connsiteX31" fmla="*/ 138080 w 401125"/>
                <a:gd name="connsiteY31" fmla="*/ 76353 h 401125"/>
                <a:gd name="connsiteX32" fmla="*/ 156902 w 401125"/>
                <a:gd name="connsiteY32" fmla="*/ 68592 h 401125"/>
                <a:gd name="connsiteX33" fmla="*/ 166328 w 401125"/>
                <a:gd name="connsiteY33" fmla="*/ 30856 h 401125"/>
                <a:gd name="connsiteX34" fmla="*/ 234797 w 401125"/>
                <a:gd name="connsiteY34" fmla="*/ 30856 h 401125"/>
                <a:gd name="connsiteX35" fmla="*/ 244224 w 401125"/>
                <a:gd name="connsiteY35" fmla="*/ 68592 h 401125"/>
                <a:gd name="connsiteX36" fmla="*/ 263046 w 401125"/>
                <a:gd name="connsiteY36" fmla="*/ 76353 h 401125"/>
                <a:gd name="connsiteX37" fmla="*/ 296355 w 401125"/>
                <a:gd name="connsiteY37" fmla="*/ 56358 h 401125"/>
                <a:gd name="connsiteX38" fmla="*/ 344783 w 401125"/>
                <a:gd name="connsiteY38" fmla="*/ 104771 h 401125"/>
                <a:gd name="connsiteX39" fmla="*/ 324788 w 401125"/>
                <a:gd name="connsiteY39" fmla="*/ 138064 h 401125"/>
                <a:gd name="connsiteX40" fmla="*/ 332441 w 401125"/>
                <a:gd name="connsiteY40" fmla="*/ 156886 h 401125"/>
                <a:gd name="connsiteX41" fmla="*/ 370270 w 401125"/>
                <a:gd name="connsiteY41" fmla="*/ 166328 h 401125"/>
                <a:gd name="connsiteX42" fmla="*/ 370270 w 401125"/>
                <a:gd name="connsiteY42" fmla="*/ 234797 h 401125"/>
                <a:gd name="connsiteX43" fmla="*/ 340201 w 401125"/>
                <a:gd name="connsiteY43" fmla="*/ 242311 h 401125"/>
                <a:gd name="connsiteX44" fmla="*/ 331962 w 401125"/>
                <a:gd name="connsiteY44" fmla="*/ 245427 h 401125"/>
                <a:gd name="connsiteX45" fmla="*/ 324788 w 401125"/>
                <a:gd name="connsiteY45" fmla="*/ 263046 h 401125"/>
                <a:gd name="connsiteX46" fmla="*/ 344783 w 401125"/>
                <a:gd name="connsiteY46" fmla="*/ 296370 h 401125"/>
                <a:gd name="connsiteX47" fmla="*/ 296355 w 401125"/>
                <a:gd name="connsiteY47" fmla="*/ 344783 h 401125"/>
                <a:gd name="connsiteX48" fmla="*/ 263046 w 401125"/>
                <a:gd name="connsiteY48" fmla="*/ 324788 h 401125"/>
                <a:gd name="connsiteX49" fmla="*/ 244224 w 401125"/>
                <a:gd name="connsiteY49" fmla="*/ 332549 h 401125"/>
                <a:gd name="connsiteX50" fmla="*/ 234797 w 401125"/>
                <a:gd name="connsiteY50" fmla="*/ 370270 h 401125"/>
                <a:gd name="connsiteX51" fmla="*/ 166328 w 401125"/>
                <a:gd name="connsiteY51" fmla="*/ 370270 h 401125"/>
                <a:gd name="connsiteX52" fmla="*/ 156902 w 401125"/>
                <a:gd name="connsiteY52" fmla="*/ 332533 h 401125"/>
                <a:gd name="connsiteX53" fmla="*/ 138080 w 401125"/>
                <a:gd name="connsiteY53" fmla="*/ 324773 h 401125"/>
                <a:gd name="connsiteX54" fmla="*/ 104771 w 401125"/>
                <a:gd name="connsiteY54" fmla="*/ 344767 h 401125"/>
                <a:gd name="connsiteX55" fmla="*/ 56343 w 401125"/>
                <a:gd name="connsiteY55" fmla="*/ 296355 h 401125"/>
                <a:gd name="connsiteX56" fmla="*/ 76337 w 401125"/>
                <a:gd name="connsiteY56" fmla="*/ 263030 h 401125"/>
                <a:gd name="connsiteX57" fmla="*/ 68685 w 401125"/>
                <a:gd name="connsiteY57" fmla="*/ 244239 h 40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1125" h="401125">
                  <a:moveTo>
                    <a:pt x="17511" y="301137"/>
                  </a:moveTo>
                  <a:lnTo>
                    <a:pt x="99988" y="383630"/>
                  </a:lnTo>
                  <a:lnTo>
                    <a:pt x="132942" y="363867"/>
                  </a:lnTo>
                  <a:lnTo>
                    <a:pt x="142230" y="401126"/>
                  </a:lnTo>
                  <a:lnTo>
                    <a:pt x="258896" y="401126"/>
                  </a:lnTo>
                  <a:lnTo>
                    <a:pt x="268199" y="363852"/>
                  </a:lnTo>
                  <a:lnTo>
                    <a:pt x="301153" y="383615"/>
                  </a:lnTo>
                  <a:lnTo>
                    <a:pt x="383630" y="301122"/>
                  </a:lnTo>
                  <a:lnTo>
                    <a:pt x="363883" y="268183"/>
                  </a:lnTo>
                  <a:lnTo>
                    <a:pt x="401126" y="258896"/>
                  </a:lnTo>
                  <a:lnTo>
                    <a:pt x="401126" y="142230"/>
                  </a:lnTo>
                  <a:lnTo>
                    <a:pt x="363852" y="132927"/>
                  </a:lnTo>
                  <a:lnTo>
                    <a:pt x="383615" y="100004"/>
                  </a:lnTo>
                  <a:lnTo>
                    <a:pt x="301137" y="17511"/>
                  </a:lnTo>
                  <a:lnTo>
                    <a:pt x="268183" y="37274"/>
                  </a:lnTo>
                  <a:lnTo>
                    <a:pt x="258896" y="0"/>
                  </a:lnTo>
                  <a:lnTo>
                    <a:pt x="142230" y="0"/>
                  </a:lnTo>
                  <a:lnTo>
                    <a:pt x="132927" y="37274"/>
                  </a:lnTo>
                  <a:lnTo>
                    <a:pt x="99973" y="17511"/>
                  </a:lnTo>
                  <a:lnTo>
                    <a:pt x="17495" y="100004"/>
                  </a:lnTo>
                  <a:lnTo>
                    <a:pt x="37258" y="132927"/>
                  </a:lnTo>
                  <a:lnTo>
                    <a:pt x="0" y="142230"/>
                  </a:lnTo>
                  <a:lnTo>
                    <a:pt x="0" y="258896"/>
                  </a:lnTo>
                  <a:lnTo>
                    <a:pt x="37258" y="268199"/>
                  </a:lnTo>
                  <a:close/>
                  <a:moveTo>
                    <a:pt x="30856" y="234797"/>
                  </a:moveTo>
                  <a:lnTo>
                    <a:pt x="30856" y="166328"/>
                  </a:lnTo>
                  <a:lnTo>
                    <a:pt x="60925" y="158815"/>
                  </a:lnTo>
                  <a:lnTo>
                    <a:pt x="69179" y="155683"/>
                  </a:lnTo>
                  <a:lnTo>
                    <a:pt x="76337" y="138064"/>
                  </a:lnTo>
                  <a:lnTo>
                    <a:pt x="56343" y="104771"/>
                  </a:lnTo>
                  <a:lnTo>
                    <a:pt x="104771" y="56358"/>
                  </a:lnTo>
                  <a:lnTo>
                    <a:pt x="138080" y="76353"/>
                  </a:lnTo>
                  <a:lnTo>
                    <a:pt x="156902" y="68592"/>
                  </a:lnTo>
                  <a:lnTo>
                    <a:pt x="166328" y="30856"/>
                  </a:lnTo>
                  <a:lnTo>
                    <a:pt x="234797" y="30856"/>
                  </a:lnTo>
                  <a:lnTo>
                    <a:pt x="244224" y="68592"/>
                  </a:lnTo>
                  <a:lnTo>
                    <a:pt x="263046" y="76353"/>
                  </a:lnTo>
                  <a:lnTo>
                    <a:pt x="296355" y="56358"/>
                  </a:lnTo>
                  <a:lnTo>
                    <a:pt x="344783" y="104771"/>
                  </a:lnTo>
                  <a:lnTo>
                    <a:pt x="324788" y="138064"/>
                  </a:lnTo>
                  <a:lnTo>
                    <a:pt x="332441" y="156886"/>
                  </a:lnTo>
                  <a:lnTo>
                    <a:pt x="370270" y="166328"/>
                  </a:lnTo>
                  <a:lnTo>
                    <a:pt x="370270" y="234797"/>
                  </a:lnTo>
                  <a:lnTo>
                    <a:pt x="340201" y="242311"/>
                  </a:lnTo>
                  <a:lnTo>
                    <a:pt x="331962" y="245427"/>
                  </a:lnTo>
                  <a:lnTo>
                    <a:pt x="324788" y="263046"/>
                  </a:lnTo>
                  <a:lnTo>
                    <a:pt x="344783" y="296370"/>
                  </a:lnTo>
                  <a:lnTo>
                    <a:pt x="296355" y="344783"/>
                  </a:lnTo>
                  <a:lnTo>
                    <a:pt x="263046" y="324788"/>
                  </a:lnTo>
                  <a:lnTo>
                    <a:pt x="244224" y="332549"/>
                  </a:lnTo>
                  <a:lnTo>
                    <a:pt x="234797" y="370270"/>
                  </a:lnTo>
                  <a:lnTo>
                    <a:pt x="166328" y="370270"/>
                  </a:lnTo>
                  <a:lnTo>
                    <a:pt x="156902" y="332533"/>
                  </a:lnTo>
                  <a:lnTo>
                    <a:pt x="138080" y="324773"/>
                  </a:lnTo>
                  <a:lnTo>
                    <a:pt x="104771" y="344767"/>
                  </a:lnTo>
                  <a:lnTo>
                    <a:pt x="56343" y="296355"/>
                  </a:lnTo>
                  <a:lnTo>
                    <a:pt x="76337" y="263030"/>
                  </a:lnTo>
                  <a:lnTo>
                    <a:pt x="68685" y="244239"/>
                  </a:ln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7734146" y="1568886"/>
              <a:ext cx="18253" cy="17022"/>
            </a:xfrm>
            <a:custGeom>
              <a:avLst/>
              <a:gdLst>
                <a:gd name="connsiteX0" fmla="*/ 16060 w 46684"/>
                <a:gd name="connsiteY0" fmla="*/ 1759 h 43537"/>
                <a:gd name="connsiteX1" fmla="*/ 11926 w 46684"/>
                <a:gd name="connsiteY1" fmla="*/ 0 h 43537"/>
                <a:gd name="connsiteX2" fmla="*/ 0 w 46684"/>
                <a:gd name="connsiteY2" fmla="*/ 28464 h 43537"/>
                <a:gd name="connsiteX3" fmla="*/ 3872 w 46684"/>
                <a:gd name="connsiteY3" fmla="*/ 30100 h 43537"/>
                <a:gd name="connsiteX4" fmla="*/ 33185 w 46684"/>
                <a:gd name="connsiteY4" fmla="*/ 43538 h 43537"/>
                <a:gd name="connsiteX5" fmla="*/ 46685 w 46684"/>
                <a:gd name="connsiteY5" fmla="*/ 15783 h 43537"/>
                <a:gd name="connsiteX6" fmla="*/ 16060 w 46684"/>
                <a:gd name="connsiteY6" fmla="*/ 1759 h 4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84" h="43537">
                  <a:moveTo>
                    <a:pt x="16060" y="1759"/>
                  </a:moveTo>
                  <a:lnTo>
                    <a:pt x="11926" y="0"/>
                  </a:lnTo>
                  <a:lnTo>
                    <a:pt x="0" y="28464"/>
                  </a:lnTo>
                  <a:lnTo>
                    <a:pt x="3872" y="30100"/>
                  </a:lnTo>
                  <a:cubicBezTo>
                    <a:pt x="13546" y="34250"/>
                    <a:pt x="23327" y="38739"/>
                    <a:pt x="33185" y="43538"/>
                  </a:cubicBezTo>
                  <a:lnTo>
                    <a:pt x="46685" y="15783"/>
                  </a:lnTo>
                  <a:cubicBezTo>
                    <a:pt x="36364" y="10769"/>
                    <a:pt x="26135" y="6079"/>
                    <a:pt x="16060" y="1759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7702870" y="1865630"/>
              <a:ext cx="14573" cy="14598"/>
            </a:xfrm>
            <a:custGeom>
              <a:avLst/>
              <a:gdLst>
                <a:gd name="connsiteX0" fmla="*/ 0 w 37273"/>
                <a:gd name="connsiteY0" fmla="*/ 7051 h 37335"/>
                <a:gd name="connsiteX1" fmla="*/ 5971 w 37273"/>
                <a:gd name="connsiteY1" fmla="*/ 37336 h 37335"/>
                <a:gd name="connsiteX2" fmla="*/ 37274 w 37273"/>
                <a:gd name="connsiteY2" fmla="*/ 29622 h 37335"/>
                <a:gd name="connsiteX3" fmla="*/ 28603 w 37273"/>
                <a:gd name="connsiteY3" fmla="*/ 0 h 37335"/>
                <a:gd name="connsiteX4" fmla="*/ 0 w 37273"/>
                <a:gd name="connsiteY4" fmla="*/ 7051 h 37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73" h="37335">
                  <a:moveTo>
                    <a:pt x="0" y="7051"/>
                  </a:moveTo>
                  <a:lnTo>
                    <a:pt x="5971" y="37336"/>
                  </a:lnTo>
                  <a:cubicBezTo>
                    <a:pt x="15983" y="35361"/>
                    <a:pt x="26521" y="32769"/>
                    <a:pt x="37274" y="29622"/>
                  </a:cubicBezTo>
                  <a:lnTo>
                    <a:pt x="28603" y="0"/>
                  </a:lnTo>
                  <a:cubicBezTo>
                    <a:pt x="18745" y="2885"/>
                    <a:pt x="9118" y="5261"/>
                    <a:pt x="0" y="705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7958854" y="1620775"/>
              <a:ext cx="15822" cy="16287"/>
            </a:xfrm>
            <a:custGeom>
              <a:avLst/>
              <a:gdLst>
                <a:gd name="connsiteX0" fmla="*/ 0 w 40467"/>
                <a:gd name="connsiteY0" fmla="*/ 29961 h 41655"/>
                <a:gd name="connsiteX1" fmla="*/ 28573 w 40467"/>
                <a:gd name="connsiteY1" fmla="*/ 41655 h 41655"/>
                <a:gd name="connsiteX2" fmla="*/ 40467 w 40467"/>
                <a:gd name="connsiteY2" fmla="*/ 9889 h 41655"/>
                <a:gd name="connsiteX3" fmla="*/ 11232 w 40467"/>
                <a:gd name="connsiteY3" fmla="*/ 0 h 41655"/>
                <a:gd name="connsiteX4" fmla="*/ 0 w 40467"/>
                <a:gd name="connsiteY4" fmla="*/ 29961 h 4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7" h="41655">
                  <a:moveTo>
                    <a:pt x="0" y="29961"/>
                  </a:moveTo>
                  <a:lnTo>
                    <a:pt x="28573" y="41655"/>
                  </a:lnTo>
                  <a:cubicBezTo>
                    <a:pt x="32969" y="30902"/>
                    <a:pt x="36981" y="20211"/>
                    <a:pt x="40467" y="9889"/>
                  </a:cubicBezTo>
                  <a:lnTo>
                    <a:pt x="11232" y="0"/>
                  </a:lnTo>
                  <a:cubicBezTo>
                    <a:pt x="7930" y="9735"/>
                    <a:pt x="4166" y="19809"/>
                    <a:pt x="0" y="29961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7873506" y="1846762"/>
              <a:ext cx="16256" cy="16250"/>
            </a:xfrm>
            <a:custGeom>
              <a:avLst/>
              <a:gdLst>
                <a:gd name="connsiteX0" fmla="*/ 0 w 41578"/>
                <a:gd name="connsiteY0" fmla="*/ 27138 h 41562"/>
                <a:gd name="connsiteX1" fmla="*/ 27955 w 41578"/>
                <a:gd name="connsiteY1" fmla="*/ 41563 h 41562"/>
                <a:gd name="connsiteX2" fmla="*/ 41578 w 41578"/>
                <a:gd name="connsiteY2" fmla="*/ 13870 h 41562"/>
                <a:gd name="connsiteX3" fmla="*/ 14687 w 41578"/>
                <a:gd name="connsiteY3" fmla="*/ 0 h 4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78" h="41562">
                  <a:moveTo>
                    <a:pt x="0" y="27138"/>
                  </a:moveTo>
                  <a:cubicBezTo>
                    <a:pt x="9380" y="32213"/>
                    <a:pt x="18714" y="37012"/>
                    <a:pt x="27955" y="41563"/>
                  </a:cubicBezTo>
                  <a:lnTo>
                    <a:pt x="41578" y="13870"/>
                  </a:lnTo>
                  <a:cubicBezTo>
                    <a:pt x="32676" y="9488"/>
                    <a:pt x="23713" y="4875"/>
                    <a:pt x="14687" y="0"/>
                  </a:cubicBezTo>
                  <a:close/>
                </a:path>
              </a:pathLst>
            </a:custGeom>
            <a:solidFill>
              <a:schemeClr val="accent1"/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7631805" y="1532232"/>
              <a:ext cx="373954" cy="373988"/>
            </a:xfrm>
            <a:custGeom>
              <a:avLst/>
              <a:gdLst>
                <a:gd name="connsiteX0" fmla="*/ 920938 w 956436"/>
                <a:gd name="connsiteY0" fmla="*/ 662436 h 956522"/>
                <a:gd name="connsiteX1" fmla="*/ 941102 w 956436"/>
                <a:gd name="connsiteY1" fmla="*/ 617108 h 956522"/>
                <a:gd name="connsiteX2" fmla="*/ 879391 w 956436"/>
                <a:gd name="connsiteY2" fmla="*/ 555397 h 956522"/>
                <a:gd name="connsiteX3" fmla="*/ 867311 w 956436"/>
                <a:gd name="connsiteY3" fmla="*/ 556616 h 956522"/>
                <a:gd name="connsiteX4" fmla="*/ 836995 w 956436"/>
                <a:gd name="connsiteY4" fmla="*/ 508511 h 956522"/>
                <a:gd name="connsiteX5" fmla="*/ 848535 w 956436"/>
                <a:gd name="connsiteY5" fmla="*/ 478257 h 956522"/>
                <a:gd name="connsiteX6" fmla="*/ 837010 w 956436"/>
                <a:gd name="connsiteY6" fmla="*/ 448019 h 956522"/>
                <a:gd name="connsiteX7" fmla="*/ 918794 w 956436"/>
                <a:gd name="connsiteY7" fmla="*/ 37729 h 956522"/>
                <a:gd name="connsiteX8" fmla="*/ 630569 w 956436"/>
                <a:gd name="connsiteY8" fmla="*/ 49763 h 956522"/>
                <a:gd name="connsiteX9" fmla="*/ 586260 w 956436"/>
                <a:gd name="connsiteY9" fmla="*/ 30848 h 956522"/>
                <a:gd name="connsiteX10" fmla="*/ 524549 w 956436"/>
                <a:gd name="connsiteY10" fmla="*/ 92560 h 956522"/>
                <a:gd name="connsiteX11" fmla="*/ 526647 w 956436"/>
                <a:gd name="connsiteY11" fmla="*/ 107694 h 956522"/>
                <a:gd name="connsiteX12" fmla="*/ 478389 w 956436"/>
                <a:gd name="connsiteY12" fmla="*/ 140139 h 956522"/>
                <a:gd name="connsiteX13" fmla="*/ 302063 w 956436"/>
                <a:gd name="connsiteY13" fmla="*/ 38793 h 956522"/>
                <a:gd name="connsiteX14" fmla="*/ 37737 w 956436"/>
                <a:gd name="connsiteY14" fmla="*/ 37729 h 956522"/>
                <a:gd name="connsiteX15" fmla="*/ 29652 w 956436"/>
                <a:gd name="connsiteY15" fmla="*/ 279083 h 956522"/>
                <a:gd name="connsiteX16" fmla="*/ 0 w 956436"/>
                <a:gd name="connsiteY16" fmla="*/ 339406 h 956522"/>
                <a:gd name="connsiteX17" fmla="*/ 77140 w 956436"/>
                <a:gd name="connsiteY17" fmla="*/ 416546 h 956522"/>
                <a:gd name="connsiteX18" fmla="*/ 97458 w 956436"/>
                <a:gd name="connsiteY18" fmla="*/ 413491 h 956522"/>
                <a:gd name="connsiteX19" fmla="*/ 140178 w 956436"/>
                <a:gd name="connsiteY19" fmla="*/ 478088 h 956522"/>
                <a:gd name="connsiteX20" fmla="*/ 38786 w 956436"/>
                <a:gd name="connsiteY20" fmla="*/ 654459 h 956522"/>
                <a:gd name="connsiteX21" fmla="*/ 37752 w 956436"/>
                <a:gd name="connsiteY21" fmla="*/ 918786 h 956522"/>
                <a:gd name="connsiteX22" fmla="*/ 143017 w 956436"/>
                <a:gd name="connsiteY22" fmla="*/ 956322 h 956522"/>
                <a:gd name="connsiteX23" fmla="*/ 337007 w 956436"/>
                <a:gd name="connsiteY23" fmla="*/ 901429 h 956522"/>
                <a:gd name="connsiteX24" fmla="*/ 385698 w 956436"/>
                <a:gd name="connsiteY24" fmla="*/ 925667 h 956522"/>
                <a:gd name="connsiteX25" fmla="*/ 447409 w 956436"/>
                <a:gd name="connsiteY25" fmla="*/ 863955 h 956522"/>
                <a:gd name="connsiteX26" fmla="*/ 442735 w 956436"/>
                <a:gd name="connsiteY26" fmla="*/ 840551 h 956522"/>
                <a:gd name="connsiteX27" fmla="*/ 478095 w 956436"/>
                <a:gd name="connsiteY27" fmla="*/ 816360 h 956522"/>
                <a:gd name="connsiteX28" fmla="*/ 654467 w 956436"/>
                <a:gd name="connsiteY28" fmla="*/ 917737 h 956522"/>
                <a:gd name="connsiteX29" fmla="*/ 813483 w 956436"/>
                <a:gd name="connsiteY29" fmla="*/ 956522 h 956522"/>
                <a:gd name="connsiteX30" fmla="*/ 918794 w 956436"/>
                <a:gd name="connsiteY30" fmla="*/ 918786 h 956522"/>
                <a:gd name="connsiteX31" fmla="*/ 920938 w 956436"/>
                <a:gd name="connsiteY31" fmla="*/ 662436 h 956522"/>
                <a:gd name="connsiteX32" fmla="*/ 910247 w 956436"/>
                <a:gd name="connsiteY32" fmla="*/ 617108 h 956522"/>
                <a:gd name="connsiteX33" fmla="*/ 879391 w 956436"/>
                <a:gd name="connsiteY33" fmla="*/ 647964 h 956522"/>
                <a:gd name="connsiteX34" fmla="*/ 848535 w 956436"/>
                <a:gd name="connsiteY34" fmla="*/ 617108 h 956522"/>
                <a:gd name="connsiteX35" fmla="*/ 879391 w 956436"/>
                <a:gd name="connsiteY35" fmla="*/ 586253 h 956522"/>
                <a:gd name="connsiteX36" fmla="*/ 910247 w 956436"/>
                <a:gd name="connsiteY36" fmla="*/ 617108 h 956522"/>
                <a:gd name="connsiteX37" fmla="*/ 215991 w 956436"/>
                <a:gd name="connsiteY37" fmla="*/ 539969 h 956522"/>
                <a:gd name="connsiteX38" fmla="*/ 231419 w 956436"/>
                <a:gd name="connsiteY38" fmla="*/ 555397 h 956522"/>
                <a:gd name="connsiteX39" fmla="*/ 215991 w 956436"/>
                <a:gd name="connsiteY39" fmla="*/ 570825 h 956522"/>
                <a:gd name="connsiteX40" fmla="*/ 200563 w 956436"/>
                <a:gd name="connsiteY40" fmla="*/ 555397 h 956522"/>
                <a:gd name="connsiteX41" fmla="*/ 215991 w 956436"/>
                <a:gd name="connsiteY41" fmla="*/ 539969 h 956522"/>
                <a:gd name="connsiteX42" fmla="*/ 215991 w 956436"/>
                <a:gd name="connsiteY42" fmla="*/ 509113 h 956522"/>
                <a:gd name="connsiteX43" fmla="*/ 203448 w 956436"/>
                <a:gd name="connsiteY43" fmla="*/ 511057 h 956522"/>
                <a:gd name="connsiteX44" fmla="*/ 178300 w 956436"/>
                <a:gd name="connsiteY44" fmla="*/ 478088 h 956522"/>
                <a:gd name="connsiteX45" fmla="*/ 317337 w 956436"/>
                <a:gd name="connsiteY45" fmla="*/ 317329 h 956522"/>
                <a:gd name="connsiteX46" fmla="*/ 478466 w 956436"/>
                <a:gd name="connsiteY46" fmla="*/ 178308 h 956522"/>
                <a:gd name="connsiteX47" fmla="*/ 639209 w 956436"/>
                <a:gd name="connsiteY47" fmla="*/ 317329 h 956522"/>
                <a:gd name="connsiteX48" fmla="*/ 761660 w 956436"/>
                <a:gd name="connsiteY48" fmla="*/ 456504 h 956522"/>
                <a:gd name="connsiteX49" fmla="*/ 755967 w 956436"/>
                <a:gd name="connsiteY49" fmla="*/ 478257 h 956522"/>
                <a:gd name="connsiteX50" fmla="*/ 761660 w 956436"/>
                <a:gd name="connsiteY50" fmla="*/ 500026 h 956522"/>
                <a:gd name="connsiteX51" fmla="*/ 639209 w 956436"/>
                <a:gd name="connsiteY51" fmla="*/ 639201 h 956522"/>
                <a:gd name="connsiteX52" fmla="*/ 478142 w 956436"/>
                <a:gd name="connsiteY52" fmla="*/ 778268 h 956522"/>
                <a:gd name="connsiteX53" fmla="*/ 317337 w 956436"/>
                <a:gd name="connsiteY53" fmla="*/ 639201 h 956522"/>
                <a:gd name="connsiteX54" fmla="*/ 257492 w 956436"/>
                <a:gd name="connsiteY54" fmla="*/ 575515 h 956522"/>
                <a:gd name="connsiteX55" fmla="*/ 262274 w 956436"/>
                <a:gd name="connsiteY55" fmla="*/ 555397 h 956522"/>
                <a:gd name="connsiteX56" fmla="*/ 215991 w 956436"/>
                <a:gd name="connsiteY56" fmla="*/ 509113 h 956522"/>
                <a:gd name="connsiteX57" fmla="*/ 786823 w 956436"/>
                <a:gd name="connsiteY57" fmla="*/ 478257 h 956522"/>
                <a:gd name="connsiteX58" fmla="*/ 802251 w 956436"/>
                <a:gd name="connsiteY58" fmla="*/ 462829 h 956522"/>
                <a:gd name="connsiteX59" fmla="*/ 817679 w 956436"/>
                <a:gd name="connsiteY59" fmla="*/ 478257 h 956522"/>
                <a:gd name="connsiteX60" fmla="*/ 802251 w 956436"/>
                <a:gd name="connsiteY60" fmla="*/ 493685 h 956522"/>
                <a:gd name="connsiteX61" fmla="*/ 786823 w 956436"/>
                <a:gd name="connsiteY61" fmla="*/ 478257 h 956522"/>
                <a:gd name="connsiteX62" fmla="*/ 586260 w 956436"/>
                <a:gd name="connsiteY62" fmla="*/ 61704 h 956522"/>
                <a:gd name="connsiteX63" fmla="*/ 617116 w 956436"/>
                <a:gd name="connsiteY63" fmla="*/ 92560 h 956522"/>
                <a:gd name="connsiteX64" fmla="*/ 586260 w 956436"/>
                <a:gd name="connsiteY64" fmla="*/ 123415 h 956522"/>
                <a:gd name="connsiteX65" fmla="*/ 555405 w 956436"/>
                <a:gd name="connsiteY65" fmla="*/ 92560 h 956522"/>
                <a:gd name="connsiteX66" fmla="*/ 586260 w 956436"/>
                <a:gd name="connsiteY66" fmla="*/ 61704 h 956522"/>
                <a:gd name="connsiteX67" fmla="*/ 541520 w 956436"/>
                <a:gd name="connsiteY67" fmla="*/ 134817 h 956522"/>
                <a:gd name="connsiteX68" fmla="*/ 586260 w 956436"/>
                <a:gd name="connsiteY68" fmla="*/ 154271 h 956522"/>
                <a:gd name="connsiteX69" fmla="*/ 647972 w 956436"/>
                <a:gd name="connsiteY69" fmla="*/ 92560 h 956522"/>
                <a:gd name="connsiteX70" fmla="*/ 645658 w 956436"/>
                <a:gd name="connsiteY70" fmla="*/ 76731 h 956522"/>
                <a:gd name="connsiteX71" fmla="*/ 896978 w 956436"/>
                <a:gd name="connsiteY71" fmla="*/ 59544 h 956522"/>
                <a:gd name="connsiteX72" fmla="*/ 810119 w 956436"/>
                <a:gd name="connsiteY72" fmla="*/ 432760 h 956522"/>
                <a:gd name="connsiteX73" fmla="*/ 802251 w 956436"/>
                <a:gd name="connsiteY73" fmla="*/ 431974 h 956522"/>
                <a:gd name="connsiteX74" fmla="*/ 784447 w 956436"/>
                <a:gd name="connsiteY74" fmla="*/ 435553 h 956522"/>
                <a:gd name="connsiteX75" fmla="*/ 661024 w 956436"/>
                <a:gd name="connsiteY75" fmla="*/ 295498 h 956522"/>
                <a:gd name="connsiteX76" fmla="*/ 504801 w 956436"/>
                <a:gd name="connsiteY76" fmla="*/ 159378 h 956522"/>
                <a:gd name="connsiteX77" fmla="*/ 541520 w 956436"/>
                <a:gd name="connsiteY77" fmla="*/ 134817 h 956522"/>
                <a:gd name="connsiteX78" fmla="*/ 30856 w 956436"/>
                <a:gd name="connsiteY78" fmla="*/ 339406 h 956522"/>
                <a:gd name="connsiteX79" fmla="*/ 77140 w 956436"/>
                <a:gd name="connsiteY79" fmla="*/ 293122 h 956522"/>
                <a:gd name="connsiteX80" fmla="*/ 123423 w 956436"/>
                <a:gd name="connsiteY80" fmla="*/ 339406 h 956522"/>
                <a:gd name="connsiteX81" fmla="*/ 77140 w 956436"/>
                <a:gd name="connsiteY81" fmla="*/ 385690 h 956522"/>
                <a:gd name="connsiteX82" fmla="*/ 30856 w 956436"/>
                <a:gd name="connsiteY82" fmla="*/ 339406 h 956522"/>
                <a:gd name="connsiteX83" fmla="*/ 125028 w 956436"/>
                <a:gd name="connsiteY83" fmla="*/ 399405 h 956522"/>
                <a:gd name="connsiteX84" fmla="*/ 154279 w 956436"/>
                <a:gd name="connsiteY84" fmla="*/ 339406 h 956522"/>
                <a:gd name="connsiteX85" fmla="*/ 77140 w 956436"/>
                <a:gd name="connsiteY85" fmla="*/ 262267 h 956522"/>
                <a:gd name="connsiteX86" fmla="*/ 57315 w 956436"/>
                <a:gd name="connsiteY86" fmla="*/ 265167 h 956522"/>
                <a:gd name="connsiteX87" fmla="*/ 59552 w 956436"/>
                <a:gd name="connsiteY87" fmla="*/ 59544 h 956522"/>
                <a:gd name="connsiteX88" fmla="*/ 289921 w 956436"/>
                <a:gd name="connsiteY88" fmla="*/ 67134 h 956522"/>
                <a:gd name="connsiteX89" fmla="*/ 452115 w 956436"/>
                <a:gd name="connsiteY89" fmla="*/ 159378 h 956522"/>
                <a:gd name="connsiteX90" fmla="*/ 295506 w 956436"/>
                <a:gd name="connsiteY90" fmla="*/ 295498 h 956522"/>
                <a:gd name="connsiteX91" fmla="*/ 159324 w 956436"/>
                <a:gd name="connsiteY91" fmla="*/ 451814 h 956522"/>
                <a:gd name="connsiteX92" fmla="*/ 125028 w 956436"/>
                <a:gd name="connsiteY92" fmla="*/ 399405 h 956522"/>
                <a:gd name="connsiteX93" fmla="*/ 385698 w 956436"/>
                <a:gd name="connsiteY93" fmla="*/ 894811 h 956522"/>
                <a:gd name="connsiteX94" fmla="*/ 354842 w 956436"/>
                <a:gd name="connsiteY94" fmla="*/ 863955 h 956522"/>
                <a:gd name="connsiteX95" fmla="*/ 385698 w 956436"/>
                <a:gd name="connsiteY95" fmla="*/ 833099 h 956522"/>
                <a:gd name="connsiteX96" fmla="*/ 416553 w 956436"/>
                <a:gd name="connsiteY96" fmla="*/ 863955 h 956522"/>
                <a:gd name="connsiteX97" fmla="*/ 385698 w 956436"/>
                <a:gd name="connsiteY97" fmla="*/ 894811 h 956522"/>
                <a:gd name="connsiteX98" fmla="*/ 424005 w 956436"/>
                <a:gd name="connsiteY98" fmla="*/ 815959 h 956522"/>
                <a:gd name="connsiteX99" fmla="*/ 385698 w 956436"/>
                <a:gd name="connsiteY99" fmla="*/ 802243 h 956522"/>
                <a:gd name="connsiteX100" fmla="*/ 323986 w 956436"/>
                <a:gd name="connsiteY100" fmla="*/ 863955 h 956522"/>
                <a:gd name="connsiteX101" fmla="*/ 324896 w 956436"/>
                <a:gd name="connsiteY101" fmla="*/ 873027 h 956522"/>
                <a:gd name="connsiteX102" fmla="*/ 59552 w 956436"/>
                <a:gd name="connsiteY102" fmla="*/ 896971 h 956522"/>
                <a:gd name="connsiteX103" fmla="*/ 67127 w 956436"/>
                <a:gd name="connsiteY103" fmla="*/ 666617 h 956522"/>
                <a:gd name="connsiteX104" fmla="*/ 159324 w 956436"/>
                <a:gd name="connsiteY104" fmla="*/ 504500 h 956522"/>
                <a:gd name="connsiteX105" fmla="*/ 178192 w 956436"/>
                <a:gd name="connsiteY105" fmla="*/ 528861 h 956522"/>
                <a:gd name="connsiteX106" fmla="*/ 169707 w 956436"/>
                <a:gd name="connsiteY106" fmla="*/ 555397 h 956522"/>
                <a:gd name="connsiteX107" fmla="*/ 215991 w 956436"/>
                <a:gd name="connsiteY107" fmla="*/ 601681 h 956522"/>
                <a:gd name="connsiteX108" fmla="*/ 235522 w 956436"/>
                <a:gd name="connsiteY108" fmla="*/ 597206 h 956522"/>
                <a:gd name="connsiteX109" fmla="*/ 295522 w 956436"/>
                <a:gd name="connsiteY109" fmla="*/ 661016 h 956522"/>
                <a:gd name="connsiteX110" fmla="*/ 451791 w 956436"/>
                <a:gd name="connsiteY110" fmla="*/ 797168 h 956522"/>
                <a:gd name="connsiteX111" fmla="*/ 424005 w 956436"/>
                <a:gd name="connsiteY111" fmla="*/ 815959 h 956522"/>
                <a:gd name="connsiteX112" fmla="*/ 896978 w 956436"/>
                <a:gd name="connsiteY112" fmla="*/ 896971 h 956522"/>
                <a:gd name="connsiteX113" fmla="*/ 666609 w 956436"/>
                <a:gd name="connsiteY113" fmla="*/ 889380 h 956522"/>
                <a:gd name="connsiteX114" fmla="*/ 504415 w 956436"/>
                <a:gd name="connsiteY114" fmla="*/ 797137 h 956522"/>
                <a:gd name="connsiteX115" fmla="*/ 661024 w 956436"/>
                <a:gd name="connsiteY115" fmla="*/ 661016 h 956522"/>
                <a:gd name="connsiteX116" fmla="*/ 784432 w 956436"/>
                <a:gd name="connsiteY116" fmla="*/ 520962 h 956522"/>
                <a:gd name="connsiteX117" fmla="*/ 802251 w 956436"/>
                <a:gd name="connsiteY117" fmla="*/ 524541 h 956522"/>
                <a:gd name="connsiteX118" fmla="*/ 810104 w 956436"/>
                <a:gd name="connsiteY118" fmla="*/ 523754 h 956522"/>
                <a:gd name="connsiteX119" fmla="*/ 839571 w 956436"/>
                <a:gd name="connsiteY119" fmla="*/ 570362 h 956522"/>
                <a:gd name="connsiteX120" fmla="*/ 817679 w 956436"/>
                <a:gd name="connsiteY120" fmla="*/ 617108 h 956522"/>
                <a:gd name="connsiteX121" fmla="*/ 879391 w 956436"/>
                <a:gd name="connsiteY121" fmla="*/ 678820 h 956522"/>
                <a:gd name="connsiteX122" fmla="*/ 893600 w 956436"/>
                <a:gd name="connsiteY122" fmla="*/ 677015 h 956522"/>
                <a:gd name="connsiteX123" fmla="*/ 896978 w 956436"/>
                <a:gd name="connsiteY123" fmla="*/ 896971 h 956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56436" h="956522">
                  <a:moveTo>
                    <a:pt x="920938" y="662436"/>
                  </a:moveTo>
                  <a:cubicBezTo>
                    <a:pt x="933250" y="651142"/>
                    <a:pt x="941102" y="635082"/>
                    <a:pt x="941102" y="617108"/>
                  </a:cubicBezTo>
                  <a:cubicBezTo>
                    <a:pt x="941102" y="583074"/>
                    <a:pt x="913425" y="555397"/>
                    <a:pt x="879391" y="555397"/>
                  </a:cubicBezTo>
                  <a:cubicBezTo>
                    <a:pt x="875256" y="555397"/>
                    <a:pt x="871214" y="555844"/>
                    <a:pt x="867311" y="556616"/>
                  </a:cubicBezTo>
                  <a:cubicBezTo>
                    <a:pt x="857930" y="540787"/>
                    <a:pt x="847794" y="524726"/>
                    <a:pt x="836995" y="508511"/>
                  </a:cubicBezTo>
                  <a:cubicBezTo>
                    <a:pt x="844092" y="500381"/>
                    <a:pt x="848535" y="489874"/>
                    <a:pt x="848535" y="478257"/>
                  </a:cubicBezTo>
                  <a:cubicBezTo>
                    <a:pt x="848535" y="466640"/>
                    <a:pt x="844092" y="456149"/>
                    <a:pt x="837010" y="448019"/>
                  </a:cubicBezTo>
                  <a:cubicBezTo>
                    <a:pt x="958490" y="265584"/>
                    <a:pt x="990101" y="109037"/>
                    <a:pt x="918794" y="37729"/>
                  </a:cubicBezTo>
                  <a:cubicBezTo>
                    <a:pt x="865043" y="-16037"/>
                    <a:pt x="760364" y="-11409"/>
                    <a:pt x="630569" y="49763"/>
                  </a:cubicBezTo>
                  <a:cubicBezTo>
                    <a:pt x="619338" y="38145"/>
                    <a:pt x="603663" y="30848"/>
                    <a:pt x="586260" y="30848"/>
                  </a:cubicBezTo>
                  <a:cubicBezTo>
                    <a:pt x="552226" y="30848"/>
                    <a:pt x="524549" y="58526"/>
                    <a:pt x="524549" y="92560"/>
                  </a:cubicBezTo>
                  <a:cubicBezTo>
                    <a:pt x="524549" y="97805"/>
                    <a:pt x="525413" y="102819"/>
                    <a:pt x="526647" y="107694"/>
                  </a:cubicBezTo>
                  <a:cubicBezTo>
                    <a:pt x="510602" y="117939"/>
                    <a:pt x="494495" y="128692"/>
                    <a:pt x="478389" y="140139"/>
                  </a:cubicBezTo>
                  <a:cubicBezTo>
                    <a:pt x="418544" y="97605"/>
                    <a:pt x="358838" y="63123"/>
                    <a:pt x="302063" y="38793"/>
                  </a:cubicBezTo>
                  <a:cubicBezTo>
                    <a:pt x="182250" y="-12582"/>
                    <a:pt x="88386" y="-12921"/>
                    <a:pt x="37737" y="37729"/>
                  </a:cubicBezTo>
                  <a:cubicBezTo>
                    <a:pt x="-9411" y="84892"/>
                    <a:pt x="-12095" y="170363"/>
                    <a:pt x="29652" y="279083"/>
                  </a:cubicBezTo>
                  <a:cubicBezTo>
                    <a:pt x="11741" y="293215"/>
                    <a:pt x="0" y="314860"/>
                    <a:pt x="0" y="339406"/>
                  </a:cubicBezTo>
                  <a:cubicBezTo>
                    <a:pt x="0" y="381941"/>
                    <a:pt x="34605" y="416546"/>
                    <a:pt x="77140" y="416546"/>
                  </a:cubicBezTo>
                  <a:cubicBezTo>
                    <a:pt x="84221" y="416546"/>
                    <a:pt x="90948" y="415281"/>
                    <a:pt x="97458" y="413491"/>
                  </a:cubicBezTo>
                  <a:cubicBezTo>
                    <a:pt x="110603" y="434920"/>
                    <a:pt x="124827" y="456473"/>
                    <a:pt x="140178" y="478088"/>
                  </a:cubicBezTo>
                  <a:cubicBezTo>
                    <a:pt x="97612" y="537948"/>
                    <a:pt x="63131" y="597669"/>
                    <a:pt x="38786" y="654459"/>
                  </a:cubicBezTo>
                  <a:cubicBezTo>
                    <a:pt x="-12558" y="774257"/>
                    <a:pt x="-12929" y="868136"/>
                    <a:pt x="37752" y="918786"/>
                  </a:cubicBezTo>
                  <a:cubicBezTo>
                    <a:pt x="62822" y="943856"/>
                    <a:pt x="98723" y="956322"/>
                    <a:pt x="143017" y="956322"/>
                  </a:cubicBezTo>
                  <a:cubicBezTo>
                    <a:pt x="196752" y="956322"/>
                    <a:pt x="262953" y="937747"/>
                    <a:pt x="337007" y="901429"/>
                  </a:cubicBezTo>
                  <a:cubicBezTo>
                    <a:pt x="348285" y="916055"/>
                    <a:pt x="365811" y="925667"/>
                    <a:pt x="385698" y="925667"/>
                  </a:cubicBezTo>
                  <a:cubicBezTo>
                    <a:pt x="419732" y="925667"/>
                    <a:pt x="447409" y="897989"/>
                    <a:pt x="447409" y="863955"/>
                  </a:cubicBezTo>
                  <a:cubicBezTo>
                    <a:pt x="447409" y="855670"/>
                    <a:pt x="445712" y="847771"/>
                    <a:pt x="442735" y="840551"/>
                  </a:cubicBezTo>
                  <a:cubicBezTo>
                    <a:pt x="454506" y="832806"/>
                    <a:pt x="466293" y="824753"/>
                    <a:pt x="478095" y="816360"/>
                  </a:cubicBezTo>
                  <a:cubicBezTo>
                    <a:pt x="537956" y="858910"/>
                    <a:pt x="597677" y="893407"/>
                    <a:pt x="654467" y="917737"/>
                  </a:cubicBezTo>
                  <a:cubicBezTo>
                    <a:pt x="714775" y="943594"/>
                    <a:pt x="768510" y="956522"/>
                    <a:pt x="813483" y="956522"/>
                  </a:cubicBezTo>
                  <a:cubicBezTo>
                    <a:pt x="857838" y="956522"/>
                    <a:pt x="893631" y="943949"/>
                    <a:pt x="918794" y="918786"/>
                  </a:cubicBezTo>
                  <a:cubicBezTo>
                    <a:pt x="968333" y="869247"/>
                    <a:pt x="968903" y="778453"/>
                    <a:pt x="920938" y="662436"/>
                  </a:cubicBezTo>
                  <a:close/>
                  <a:moveTo>
                    <a:pt x="910247" y="617108"/>
                  </a:moveTo>
                  <a:cubicBezTo>
                    <a:pt x="910247" y="634125"/>
                    <a:pt x="896408" y="647964"/>
                    <a:pt x="879391" y="647964"/>
                  </a:cubicBezTo>
                  <a:cubicBezTo>
                    <a:pt x="862374" y="647964"/>
                    <a:pt x="848535" y="634125"/>
                    <a:pt x="848535" y="617108"/>
                  </a:cubicBezTo>
                  <a:cubicBezTo>
                    <a:pt x="848535" y="600091"/>
                    <a:pt x="862374" y="586253"/>
                    <a:pt x="879391" y="586253"/>
                  </a:cubicBezTo>
                  <a:cubicBezTo>
                    <a:pt x="896408" y="586253"/>
                    <a:pt x="910247" y="600091"/>
                    <a:pt x="910247" y="617108"/>
                  </a:cubicBezTo>
                  <a:close/>
                  <a:moveTo>
                    <a:pt x="215991" y="539969"/>
                  </a:moveTo>
                  <a:cubicBezTo>
                    <a:pt x="224507" y="539969"/>
                    <a:pt x="231419" y="546896"/>
                    <a:pt x="231419" y="555397"/>
                  </a:cubicBezTo>
                  <a:cubicBezTo>
                    <a:pt x="231419" y="563898"/>
                    <a:pt x="224507" y="570825"/>
                    <a:pt x="215991" y="570825"/>
                  </a:cubicBezTo>
                  <a:cubicBezTo>
                    <a:pt x="207474" y="570825"/>
                    <a:pt x="200563" y="563898"/>
                    <a:pt x="200563" y="555397"/>
                  </a:cubicBezTo>
                  <a:cubicBezTo>
                    <a:pt x="200563" y="546896"/>
                    <a:pt x="207474" y="539969"/>
                    <a:pt x="215991" y="539969"/>
                  </a:cubicBezTo>
                  <a:close/>
                  <a:moveTo>
                    <a:pt x="215991" y="509113"/>
                  </a:moveTo>
                  <a:cubicBezTo>
                    <a:pt x="211609" y="509113"/>
                    <a:pt x="207459" y="509915"/>
                    <a:pt x="203448" y="511057"/>
                  </a:cubicBezTo>
                  <a:cubicBezTo>
                    <a:pt x="194793" y="500072"/>
                    <a:pt x="186400" y="489088"/>
                    <a:pt x="178300" y="478088"/>
                  </a:cubicBezTo>
                  <a:cubicBezTo>
                    <a:pt x="218444" y="423735"/>
                    <a:pt x="265252" y="369398"/>
                    <a:pt x="317337" y="317329"/>
                  </a:cubicBezTo>
                  <a:cubicBezTo>
                    <a:pt x="368804" y="265846"/>
                    <a:pt x="423481" y="218852"/>
                    <a:pt x="478466" y="178308"/>
                  </a:cubicBezTo>
                  <a:cubicBezTo>
                    <a:pt x="532818" y="218451"/>
                    <a:pt x="587140" y="265260"/>
                    <a:pt x="639209" y="317329"/>
                  </a:cubicBezTo>
                  <a:cubicBezTo>
                    <a:pt x="683749" y="361885"/>
                    <a:pt x="724803" y="408677"/>
                    <a:pt x="761660" y="456504"/>
                  </a:cubicBezTo>
                  <a:cubicBezTo>
                    <a:pt x="758143" y="463014"/>
                    <a:pt x="755967" y="470343"/>
                    <a:pt x="755967" y="478257"/>
                  </a:cubicBezTo>
                  <a:cubicBezTo>
                    <a:pt x="755967" y="486172"/>
                    <a:pt x="758143" y="493500"/>
                    <a:pt x="761660" y="500026"/>
                  </a:cubicBezTo>
                  <a:cubicBezTo>
                    <a:pt x="724818" y="547837"/>
                    <a:pt x="683765" y="594645"/>
                    <a:pt x="639209" y="639201"/>
                  </a:cubicBezTo>
                  <a:cubicBezTo>
                    <a:pt x="587819" y="690592"/>
                    <a:pt x="533080" y="737724"/>
                    <a:pt x="478142" y="778268"/>
                  </a:cubicBezTo>
                  <a:cubicBezTo>
                    <a:pt x="423774" y="738125"/>
                    <a:pt x="369421" y="691301"/>
                    <a:pt x="317337" y="639201"/>
                  </a:cubicBezTo>
                  <a:cubicBezTo>
                    <a:pt x="297018" y="618883"/>
                    <a:pt x="276993" y="597422"/>
                    <a:pt x="257492" y="575515"/>
                  </a:cubicBezTo>
                  <a:cubicBezTo>
                    <a:pt x="260454" y="569405"/>
                    <a:pt x="262274" y="562633"/>
                    <a:pt x="262274" y="555397"/>
                  </a:cubicBezTo>
                  <a:cubicBezTo>
                    <a:pt x="262274" y="529879"/>
                    <a:pt x="241508" y="509113"/>
                    <a:pt x="215991" y="509113"/>
                  </a:cubicBezTo>
                  <a:close/>
                  <a:moveTo>
                    <a:pt x="786823" y="478257"/>
                  </a:moveTo>
                  <a:cubicBezTo>
                    <a:pt x="786823" y="469756"/>
                    <a:pt x="793735" y="462829"/>
                    <a:pt x="802251" y="462829"/>
                  </a:cubicBezTo>
                  <a:cubicBezTo>
                    <a:pt x="810767" y="462829"/>
                    <a:pt x="817679" y="469756"/>
                    <a:pt x="817679" y="478257"/>
                  </a:cubicBezTo>
                  <a:cubicBezTo>
                    <a:pt x="817679" y="486758"/>
                    <a:pt x="810767" y="493685"/>
                    <a:pt x="802251" y="493685"/>
                  </a:cubicBezTo>
                  <a:cubicBezTo>
                    <a:pt x="793735" y="493685"/>
                    <a:pt x="786823" y="486758"/>
                    <a:pt x="786823" y="478257"/>
                  </a:cubicBezTo>
                  <a:close/>
                  <a:moveTo>
                    <a:pt x="586260" y="61704"/>
                  </a:moveTo>
                  <a:cubicBezTo>
                    <a:pt x="603277" y="61704"/>
                    <a:pt x="617116" y="75543"/>
                    <a:pt x="617116" y="92560"/>
                  </a:cubicBezTo>
                  <a:cubicBezTo>
                    <a:pt x="617116" y="109577"/>
                    <a:pt x="603277" y="123415"/>
                    <a:pt x="586260" y="123415"/>
                  </a:cubicBezTo>
                  <a:cubicBezTo>
                    <a:pt x="569243" y="123415"/>
                    <a:pt x="555405" y="109577"/>
                    <a:pt x="555405" y="92560"/>
                  </a:cubicBezTo>
                  <a:cubicBezTo>
                    <a:pt x="555405" y="75543"/>
                    <a:pt x="569243" y="61704"/>
                    <a:pt x="586260" y="61704"/>
                  </a:cubicBezTo>
                  <a:close/>
                  <a:moveTo>
                    <a:pt x="541520" y="134817"/>
                  </a:moveTo>
                  <a:cubicBezTo>
                    <a:pt x="552766" y="146727"/>
                    <a:pt x="568611" y="154271"/>
                    <a:pt x="586260" y="154271"/>
                  </a:cubicBezTo>
                  <a:cubicBezTo>
                    <a:pt x="620294" y="154271"/>
                    <a:pt x="647972" y="126594"/>
                    <a:pt x="647972" y="92560"/>
                  </a:cubicBezTo>
                  <a:cubicBezTo>
                    <a:pt x="647972" y="87052"/>
                    <a:pt x="647016" y="81822"/>
                    <a:pt x="645658" y="76731"/>
                  </a:cubicBezTo>
                  <a:cubicBezTo>
                    <a:pt x="761969" y="22224"/>
                    <a:pt x="853179" y="15744"/>
                    <a:pt x="896978" y="59544"/>
                  </a:cubicBezTo>
                  <a:cubicBezTo>
                    <a:pt x="956592" y="119157"/>
                    <a:pt x="922280" y="264997"/>
                    <a:pt x="810119" y="432760"/>
                  </a:cubicBezTo>
                  <a:cubicBezTo>
                    <a:pt x="807543" y="432328"/>
                    <a:pt x="804936" y="431974"/>
                    <a:pt x="802251" y="431974"/>
                  </a:cubicBezTo>
                  <a:cubicBezTo>
                    <a:pt x="795941" y="431974"/>
                    <a:pt x="789924" y="433254"/>
                    <a:pt x="784447" y="435553"/>
                  </a:cubicBezTo>
                  <a:cubicBezTo>
                    <a:pt x="747204" y="387418"/>
                    <a:pt x="705858" y="340332"/>
                    <a:pt x="661024" y="295498"/>
                  </a:cubicBezTo>
                  <a:cubicBezTo>
                    <a:pt x="610467" y="244926"/>
                    <a:pt x="557734" y="199105"/>
                    <a:pt x="504801" y="159378"/>
                  </a:cubicBezTo>
                  <a:cubicBezTo>
                    <a:pt x="517051" y="150831"/>
                    <a:pt x="529301" y="142654"/>
                    <a:pt x="541520" y="134817"/>
                  </a:cubicBezTo>
                  <a:close/>
                  <a:moveTo>
                    <a:pt x="30856" y="339406"/>
                  </a:moveTo>
                  <a:cubicBezTo>
                    <a:pt x="30856" y="313888"/>
                    <a:pt x="51622" y="293122"/>
                    <a:pt x="77140" y="293122"/>
                  </a:cubicBezTo>
                  <a:cubicBezTo>
                    <a:pt x="102657" y="293122"/>
                    <a:pt x="123423" y="313888"/>
                    <a:pt x="123423" y="339406"/>
                  </a:cubicBezTo>
                  <a:cubicBezTo>
                    <a:pt x="123423" y="364924"/>
                    <a:pt x="102657" y="385690"/>
                    <a:pt x="77140" y="385690"/>
                  </a:cubicBezTo>
                  <a:cubicBezTo>
                    <a:pt x="51622" y="385690"/>
                    <a:pt x="30856" y="364924"/>
                    <a:pt x="30856" y="339406"/>
                  </a:cubicBezTo>
                  <a:close/>
                  <a:moveTo>
                    <a:pt x="125028" y="399405"/>
                  </a:moveTo>
                  <a:cubicBezTo>
                    <a:pt x="142708" y="385258"/>
                    <a:pt x="154279" y="363751"/>
                    <a:pt x="154279" y="339406"/>
                  </a:cubicBezTo>
                  <a:cubicBezTo>
                    <a:pt x="154279" y="296871"/>
                    <a:pt x="119674" y="262267"/>
                    <a:pt x="77140" y="262267"/>
                  </a:cubicBezTo>
                  <a:cubicBezTo>
                    <a:pt x="70243" y="262267"/>
                    <a:pt x="63686" y="263470"/>
                    <a:pt x="57315" y="265167"/>
                  </a:cubicBezTo>
                  <a:cubicBezTo>
                    <a:pt x="21260" y="169961"/>
                    <a:pt x="21877" y="97234"/>
                    <a:pt x="59552" y="59544"/>
                  </a:cubicBezTo>
                  <a:cubicBezTo>
                    <a:pt x="100112" y="19015"/>
                    <a:pt x="184039" y="21776"/>
                    <a:pt x="289921" y="67134"/>
                  </a:cubicBezTo>
                  <a:cubicBezTo>
                    <a:pt x="342098" y="89505"/>
                    <a:pt x="396945" y="120870"/>
                    <a:pt x="452115" y="159378"/>
                  </a:cubicBezTo>
                  <a:cubicBezTo>
                    <a:pt x="398595" y="199475"/>
                    <a:pt x="345554" y="245450"/>
                    <a:pt x="295506" y="295498"/>
                  </a:cubicBezTo>
                  <a:cubicBezTo>
                    <a:pt x="244903" y="346102"/>
                    <a:pt x="199051" y="398850"/>
                    <a:pt x="159324" y="451814"/>
                  </a:cubicBezTo>
                  <a:cubicBezTo>
                    <a:pt x="147090" y="434272"/>
                    <a:pt x="135766" y="416793"/>
                    <a:pt x="125028" y="399405"/>
                  </a:cubicBezTo>
                  <a:close/>
                  <a:moveTo>
                    <a:pt x="385698" y="894811"/>
                  </a:moveTo>
                  <a:cubicBezTo>
                    <a:pt x="368681" y="894811"/>
                    <a:pt x="354842" y="880972"/>
                    <a:pt x="354842" y="863955"/>
                  </a:cubicBezTo>
                  <a:cubicBezTo>
                    <a:pt x="354842" y="846938"/>
                    <a:pt x="368681" y="833099"/>
                    <a:pt x="385698" y="833099"/>
                  </a:cubicBezTo>
                  <a:cubicBezTo>
                    <a:pt x="402715" y="833099"/>
                    <a:pt x="416553" y="846938"/>
                    <a:pt x="416553" y="863955"/>
                  </a:cubicBezTo>
                  <a:cubicBezTo>
                    <a:pt x="416553" y="880972"/>
                    <a:pt x="402715" y="894811"/>
                    <a:pt x="385698" y="894811"/>
                  </a:cubicBezTo>
                  <a:close/>
                  <a:moveTo>
                    <a:pt x="424005" y="815959"/>
                  </a:moveTo>
                  <a:cubicBezTo>
                    <a:pt x="413452" y="807504"/>
                    <a:pt x="400246" y="802243"/>
                    <a:pt x="385698" y="802243"/>
                  </a:cubicBezTo>
                  <a:cubicBezTo>
                    <a:pt x="351664" y="802243"/>
                    <a:pt x="323986" y="829921"/>
                    <a:pt x="323986" y="863955"/>
                  </a:cubicBezTo>
                  <a:cubicBezTo>
                    <a:pt x="323986" y="867056"/>
                    <a:pt x="324464" y="870049"/>
                    <a:pt x="324896" y="873027"/>
                  </a:cubicBezTo>
                  <a:cubicBezTo>
                    <a:pt x="203448" y="932918"/>
                    <a:pt x="104709" y="942097"/>
                    <a:pt x="59552" y="896971"/>
                  </a:cubicBezTo>
                  <a:cubicBezTo>
                    <a:pt x="19007" y="856426"/>
                    <a:pt x="21769" y="772467"/>
                    <a:pt x="67127" y="666617"/>
                  </a:cubicBezTo>
                  <a:cubicBezTo>
                    <a:pt x="89482" y="614455"/>
                    <a:pt x="120831" y="559640"/>
                    <a:pt x="159324" y="504500"/>
                  </a:cubicBezTo>
                  <a:cubicBezTo>
                    <a:pt x="165418" y="512631"/>
                    <a:pt x="171805" y="520746"/>
                    <a:pt x="178192" y="528861"/>
                  </a:cubicBezTo>
                  <a:cubicBezTo>
                    <a:pt x="172885" y="536374"/>
                    <a:pt x="169707" y="545508"/>
                    <a:pt x="169707" y="555397"/>
                  </a:cubicBezTo>
                  <a:cubicBezTo>
                    <a:pt x="169707" y="580915"/>
                    <a:pt x="190473" y="601681"/>
                    <a:pt x="215991" y="601681"/>
                  </a:cubicBezTo>
                  <a:cubicBezTo>
                    <a:pt x="222995" y="601681"/>
                    <a:pt x="229567" y="599999"/>
                    <a:pt x="235522" y="597206"/>
                  </a:cubicBezTo>
                  <a:cubicBezTo>
                    <a:pt x="255085" y="619145"/>
                    <a:pt x="275141" y="640636"/>
                    <a:pt x="295522" y="661016"/>
                  </a:cubicBezTo>
                  <a:cubicBezTo>
                    <a:pt x="346094" y="711604"/>
                    <a:pt x="398842" y="757441"/>
                    <a:pt x="451791" y="797168"/>
                  </a:cubicBezTo>
                  <a:cubicBezTo>
                    <a:pt x="442503" y="803632"/>
                    <a:pt x="433246" y="809896"/>
                    <a:pt x="424005" y="815959"/>
                  </a:cubicBezTo>
                  <a:close/>
                  <a:moveTo>
                    <a:pt x="896978" y="896971"/>
                  </a:moveTo>
                  <a:cubicBezTo>
                    <a:pt x="856434" y="937531"/>
                    <a:pt x="772506" y="934754"/>
                    <a:pt x="666609" y="889380"/>
                  </a:cubicBezTo>
                  <a:cubicBezTo>
                    <a:pt x="614432" y="867010"/>
                    <a:pt x="559586" y="835645"/>
                    <a:pt x="504415" y="797137"/>
                  </a:cubicBezTo>
                  <a:cubicBezTo>
                    <a:pt x="557919" y="757024"/>
                    <a:pt x="611053" y="711003"/>
                    <a:pt x="661024" y="661016"/>
                  </a:cubicBezTo>
                  <a:cubicBezTo>
                    <a:pt x="705858" y="616183"/>
                    <a:pt x="747204" y="569081"/>
                    <a:pt x="784432" y="520962"/>
                  </a:cubicBezTo>
                  <a:cubicBezTo>
                    <a:pt x="789924" y="523260"/>
                    <a:pt x="795941" y="524541"/>
                    <a:pt x="802251" y="524541"/>
                  </a:cubicBezTo>
                  <a:cubicBezTo>
                    <a:pt x="804936" y="524541"/>
                    <a:pt x="807543" y="524186"/>
                    <a:pt x="810104" y="523754"/>
                  </a:cubicBezTo>
                  <a:cubicBezTo>
                    <a:pt x="820610" y="539475"/>
                    <a:pt x="830438" y="555027"/>
                    <a:pt x="839571" y="570362"/>
                  </a:cubicBezTo>
                  <a:cubicBezTo>
                    <a:pt x="826288" y="581686"/>
                    <a:pt x="817679" y="598317"/>
                    <a:pt x="817679" y="617108"/>
                  </a:cubicBezTo>
                  <a:cubicBezTo>
                    <a:pt x="817679" y="651142"/>
                    <a:pt x="845357" y="678820"/>
                    <a:pt x="879391" y="678820"/>
                  </a:cubicBezTo>
                  <a:cubicBezTo>
                    <a:pt x="884297" y="678820"/>
                    <a:pt x="889018" y="678095"/>
                    <a:pt x="893600" y="677015"/>
                  </a:cubicBezTo>
                  <a:cubicBezTo>
                    <a:pt x="934761" y="778006"/>
                    <a:pt x="936196" y="857753"/>
                    <a:pt x="896978" y="896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4" name="任意多边形: 形状 3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6" name="任意多边形: 形状 5"/>
          <p:cNvSpPr/>
          <p:nvPr/>
        </p:nvSpPr>
        <p:spPr>
          <a:xfrm>
            <a:off x="4896934" y="2845399"/>
            <a:ext cx="2398132" cy="2076841"/>
          </a:xfrm>
          <a:custGeom>
            <a:avLst/>
            <a:gdLst>
              <a:gd name="connsiteX0" fmla="*/ 2540000 w 2540000"/>
              <a:gd name="connsiteY0" fmla="*/ 1099852 h 2199704"/>
              <a:gd name="connsiteX1" fmla="*/ 1905000 w 2540000"/>
              <a:gd name="connsiteY1" fmla="*/ 2199704 h 2199704"/>
              <a:gd name="connsiteX2" fmla="*/ 635000 w 2540000"/>
              <a:gd name="connsiteY2" fmla="*/ 2199704 h 2199704"/>
              <a:gd name="connsiteX3" fmla="*/ 0 w 2540000"/>
              <a:gd name="connsiteY3" fmla="*/ 1099852 h 2199704"/>
              <a:gd name="connsiteX4" fmla="*/ 635000 w 2540000"/>
              <a:gd name="connsiteY4" fmla="*/ 0 h 2199704"/>
              <a:gd name="connsiteX5" fmla="*/ 1905000 w 2540000"/>
              <a:gd name="connsiteY5" fmla="*/ 0 h 2199704"/>
              <a:gd name="connsiteX6" fmla="*/ 2540000 w 2540000"/>
              <a:gd name="connsiteY6" fmla="*/ 1099852 h 219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0000" h="2199704">
                <a:moveTo>
                  <a:pt x="2540000" y="1099852"/>
                </a:moveTo>
                <a:lnTo>
                  <a:pt x="1905000" y="2199704"/>
                </a:lnTo>
                <a:lnTo>
                  <a:pt x="635000" y="2199704"/>
                </a:lnTo>
                <a:lnTo>
                  <a:pt x="0" y="1099852"/>
                </a:lnTo>
                <a:lnTo>
                  <a:pt x="635000" y="0"/>
                </a:lnTo>
                <a:lnTo>
                  <a:pt x="1905000" y="0"/>
                </a:lnTo>
                <a:lnTo>
                  <a:pt x="2540000" y="1099852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  <a:alpha val="60000"/>
                </a:schemeClr>
              </a:gs>
              <a:gs pos="100000">
                <a:schemeClr val="accent1">
                  <a:lumMod val="20000"/>
                  <a:lumOff val="80000"/>
                  <a:alpha val="60000"/>
                </a:schemeClr>
              </a:gs>
            </a:gsLst>
            <a:lin ang="5400000" scaled="1"/>
          </a:gra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889000" dist="38100" dir="5400000" algn="t" rotWithShape="0">
              <a:schemeClr val="accent1">
                <a:lumMod val="40000"/>
                <a:lumOff val="6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任意多边形: 形状 6"/>
          <p:cNvSpPr/>
          <p:nvPr/>
        </p:nvSpPr>
        <p:spPr>
          <a:xfrm>
            <a:off x="5016812" y="2949214"/>
            <a:ext cx="2158379" cy="1869210"/>
          </a:xfrm>
          <a:custGeom>
            <a:avLst/>
            <a:gdLst>
              <a:gd name="connsiteX0" fmla="*/ 2540000 w 2540000"/>
              <a:gd name="connsiteY0" fmla="*/ 1099852 h 2199704"/>
              <a:gd name="connsiteX1" fmla="*/ 1905000 w 2540000"/>
              <a:gd name="connsiteY1" fmla="*/ 2199704 h 2199704"/>
              <a:gd name="connsiteX2" fmla="*/ 635000 w 2540000"/>
              <a:gd name="connsiteY2" fmla="*/ 2199704 h 2199704"/>
              <a:gd name="connsiteX3" fmla="*/ 0 w 2540000"/>
              <a:gd name="connsiteY3" fmla="*/ 1099852 h 2199704"/>
              <a:gd name="connsiteX4" fmla="*/ 635000 w 2540000"/>
              <a:gd name="connsiteY4" fmla="*/ 0 h 2199704"/>
              <a:gd name="connsiteX5" fmla="*/ 1905000 w 2540000"/>
              <a:gd name="connsiteY5" fmla="*/ 0 h 2199704"/>
              <a:gd name="connsiteX6" fmla="*/ 2540000 w 2540000"/>
              <a:gd name="connsiteY6" fmla="*/ 1099852 h 219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0000" h="2199704">
                <a:moveTo>
                  <a:pt x="2540000" y="1099852"/>
                </a:moveTo>
                <a:lnTo>
                  <a:pt x="1905000" y="2199704"/>
                </a:lnTo>
                <a:lnTo>
                  <a:pt x="635000" y="2199704"/>
                </a:lnTo>
                <a:lnTo>
                  <a:pt x="0" y="1099852"/>
                </a:lnTo>
                <a:lnTo>
                  <a:pt x="635000" y="0"/>
                </a:lnTo>
                <a:lnTo>
                  <a:pt x="1905000" y="0"/>
                </a:lnTo>
                <a:lnTo>
                  <a:pt x="2540000" y="109985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8" name="任意多边形: 形状 7"/>
          <p:cNvSpPr/>
          <p:nvPr/>
        </p:nvSpPr>
        <p:spPr>
          <a:xfrm>
            <a:off x="0" y="1471613"/>
            <a:ext cx="5412818" cy="2321646"/>
          </a:xfrm>
          <a:custGeom>
            <a:avLst/>
            <a:gdLst>
              <a:gd name="connsiteX0" fmla="*/ 0 w 5412818"/>
              <a:gd name="connsiteY0" fmla="*/ 0 h 2321646"/>
              <a:gd name="connsiteX1" fmla="*/ 4693328 w 5412818"/>
              <a:gd name="connsiteY1" fmla="*/ 0 h 2321646"/>
              <a:gd name="connsiteX2" fmla="*/ 5412818 w 5412818"/>
              <a:gd name="connsiteY2" fmla="*/ 1223561 h 2321646"/>
              <a:gd name="connsiteX3" fmla="*/ 5409737 w 5412818"/>
              <a:gd name="connsiteY3" fmla="*/ 1223561 h 2321646"/>
              <a:gd name="connsiteX4" fmla="*/ 4775758 w 5412818"/>
              <a:gd name="connsiteY4" fmla="*/ 2321646 h 2321646"/>
              <a:gd name="connsiteX5" fmla="*/ 401400 w 5412818"/>
              <a:gd name="connsiteY5" fmla="*/ 2321646 h 2321646"/>
              <a:gd name="connsiteX6" fmla="*/ 0 w 5412818"/>
              <a:gd name="connsiteY6" fmla="*/ 1639028 h 232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12818" h="2321646">
                <a:moveTo>
                  <a:pt x="0" y="0"/>
                </a:moveTo>
                <a:lnTo>
                  <a:pt x="4693328" y="0"/>
                </a:lnTo>
                <a:lnTo>
                  <a:pt x="5412818" y="1223561"/>
                </a:lnTo>
                <a:lnTo>
                  <a:pt x="5409737" y="1223561"/>
                </a:lnTo>
                <a:lnTo>
                  <a:pt x="4775758" y="2321646"/>
                </a:lnTo>
                <a:lnTo>
                  <a:pt x="401400" y="2321646"/>
                </a:lnTo>
                <a:lnTo>
                  <a:pt x="0" y="1639028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任意多边形: 形状 8"/>
          <p:cNvSpPr/>
          <p:nvPr/>
        </p:nvSpPr>
        <p:spPr>
          <a:xfrm>
            <a:off x="6779186" y="3974379"/>
            <a:ext cx="5412814" cy="2321646"/>
          </a:xfrm>
          <a:custGeom>
            <a:avLst/>
            <a:gdLst>
              <a:gd name="connsiteX0" fmla="*/ 637059 w 5412814"/>
              <a:gd name="connsiteY0" fmla="*/ 0 h 2321646"/>
              <a:gd name="connsiteX1" fmla="*/ 5011417 w 5412814"/>
              <a:gd name="connsiteY1" fmla="*/ 0 h 2321646"/>
              <a:gd name="connsiteX2" fmla="*/ 5412814 w 5412814"/>
              <a:gd name="connsiteY2" fmla="*/ 682614 h 2321646"/>
              <a:gd name="connsiteX3" fmla="*/ 5412814 w 5412814"/>
              <a:gd name="connsiteY3" fmla="*/ 2321646 h 2321646"/>
              <a:gd name="connsiteX4" fmla="*/ 719490 w 5412814"/>
              <a:gd name="connsiteY4" fmla="*/ 2321646 h 2321646"/>
              <a:gd name="connsiteX5" fmla="*/ 0 w 5412814"/>
              <a:gd name="connsiteY5" fmla="*/ 1098085 h 2321646"/>
              <a:gd name="connsiteX6" fmla="*/ 3079 w 5412814"/>
              <a:gd name="connsiteY6" fmla="*/ 1098085 h 232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12814" h="2321646">
                <a:moveTo>
                  <a:pt x="637059" y="0"/>
                </a:moveTo>
                <a:lnTo>
                  <a:pt x="5011417" y="0"/>
                </a:lnTo>
                <a:lnTo>
                  <a:pt x="5412814" y="682614"/>
                </a:lnTo>
                <a:lnTo>
                  <a:pt x="5412814" y="2321646"/>
                </a:lnTo>
                <a:lnTo>
                  <a:pt x="719490" y="2321646"/>
                </a:lnTo>
                <a:lnTo>
                  <a:pt x="0" y="1098085"/>
                </a:lnTo>
                <a:lnTo>
                  <a:pt x="3079" y="1098085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任意多边形: 形状 9"/>
          <p:cNvSpPr/>
          <p:nvPr/>
        </p:nvSpPr>
        <p:spPr>
          <a:xfrm flipV="1">
            <a:off x="6779186" y="1471613"/>
            <a:ext cx="5412814" cy="2321646"/>
          </a:xfrm>
          <a:custGeom>
            <a:avLst/>
            <a:gdLst>
              <a:gd name="connsiteX0" fmla="*/ 719490 w 5412814"/>
              <a:gd name="connsiteY0" fmla="*/ 2321646 h 2321646"/>
              <a:gd name="connsiteX1" fmla="*/ 5412814 w 5412814"/>
              <a:gd name="connsiteY1" fmla="*/ 2321646 h 2321646"/>
              <a:gd name="connsiteX2" fmla="*/ 5412814 w 5412814"/>
              <a:gd name="connsiteY2" fmla="*/ 682613 h 2321646"/>
              <a:gd name="connsiteX3" fmla="*/ 5011417 w 5412814"/>
              <a:gd name="connsiteY3" fmla="*/ 0 h 2321646"/>
              <a:gd name="connsiteX4" fmla="*/ 637059 w 5412814"/>
              <a:gd name="connsiteY4" fmla="*/ 0 h 2321646"/>
              <a:gd name="connsiteX5" fmla="*/ 3079 w 5412814"/>
              <a:gd name="connsiteY5" fmla="*/ 1098085 h 2321646"/>
              <a:gd name="connsiteX6" fmla="*/ 0 w 5412814"/>
              <a:gd name="connsiteY6" fmla="*/ 1098085 h 232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12814" h="2321646">
                <a:moveTo>
                  <a:pt x="719490" y="2321646"/>
                </a:moveTo>
                <a:lnTo>
                  <a:pt x="5412814" y="2321646"/>
                </a:lnTo>
                <a:lnTo>
                  <a:pt x="5412814" y="682613"/>
                </a:lnTo>
                <a:lnTo>
                  <a:pt x="5011417" y="0"/>
                </a:lnTo>
                <a:lnTo>
                  <a:pt x="637059" y="0"/>
                </a:lnTo>
                <a:lnTo>
                  <a:pt x="3079" y="1098085"/>
                </a:lnTo>
                <a:lnTo>
                  <a:pt x="0" y="1098085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任意多边形: 形状 10"/>
          <p:cNvSpPr/>
          <p:nvPr/>
        </p:nvSpPr>
        <p:spPr>
          <a:xfrm flipV="1">
            <a:off x="0" y="3974379"/>
            <a:ext cx="5412818" cy="2321646"/>
          </a:xfrm>
          <a:custGeom>
            <a:avLst/>
            <a:gdLst>
              <a:gd name="connsiteX0" fmla="*/ 401400 w 5412818"/>
              <a:gd name="connsiteY0" fmla="*/ 2321646 h 2321646"/>
              <a:gd name="connsiteX1" fmla="*/ 4775758 w 5412818"/>
              <a:gd name="connsiteY1" fmla="*/ 2321646 h 2321646"/>
              <a:gd name="connsiteX2" fmla="*/ 5409737 w 5412818"/>
              <a:gd name="connsiteY2" fmla="*/ 1223561 h 2321646"/>
              <a:gd name="connsiteX3" fmla="*/ 5412818 w 5412818"/>
              <a:gd name="connsiteY3" fmla="*/ 1223561 h 2321646"/>
              <a:gd name="connsiteX4" fmla="*/ 4693328 w 5412818"/>
              <a:gd name="connsiteY4" fmla="*/ 0 h 2321646"/>
              <a:gd name="connsiteX5" fmla="*/ 0 w 5412818"/>
              <a:gd name="connsiteY5" fmla="*/ 0 h 2321646"/>
              <a:gd name="connsiteX6" fmla="*/ 0 w 5412818"/>
              <a:gd name="connsiteY6" fmla="*/ 1639028 h 232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12818" h="2321646">
                <a:moveTo>
                  <a:pt x="401400" y="2321646"/>
                </a:moveTo>
                <a:lnTo>
                  <a:pt x="4775758" y="2321646"/>
                </a:lnTo>
                <a:lnTo>
                  <a:pt x="5409737" y="1223561"/>
                </a:lnTo>
                <a:lnTo>
                  <a:pt x="5412818" y="1223561"/>
                </a:lnTo>
                <a:lnTo>
                  <a:pt x="4693328" y="0"/>
                </a:lnTo>
                <a:lnTo>
                  <a:pt x="0" y="0"/>
                </a:lnTo>
                <a:lnTo>
                  <a:pt x="0" y="1639028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-文本框 43"/>
          <p:cNvSpPr txBox="1"/>
          <p:nvPr>
            <p:custDataLst>
              <p:tags r:id="rId1"/>
            </p:custDataLst>
          </p:nvPr>
        </p:nvSpPr>
        <p:spPr>
          <a:xfrm>
            <a:off x="5608199" y="3260825"/>
            <a:ext cx="899405" cy="1245989"/>
          </a:xfrm>
          <a:custGeom>
            <a:avLst/>
            <a:gdLst/>
            <a:ahLst/>
            <a:cxnLst/>
            <a:rect l="l" t="t" r="r" b="b"/>
            <a:pathLst>
              <a:path w="899405" h="1245989">
                <a:moveTo>
                  <a:pt x="554533" y="241325"/>
                </a:moveTo>
                <a:lnTo>
                  <a:pt x="538274" y="284113"/>
                </a:lnTo>
                <a:lnTo>
                  <a:pt x="179710" y="826666"/>
                </a:lnTo>
                <a:lnTo>
                  <a:pt x="559668" y="826666"/>
                </a:lnTo>
                <a:lnTo>
                  <a:pt x="559668" y="242181"/>
                </a:lnTo>
                <a:close/>
                <a:moveTo>
                  <a:pt x="549399" y="0"/>
                </a:moveTo>
                <a:lnTo>
                  <a:pt x="727397" y="0"/>
                </a:lnTo>
                <a:lnTo>
                  <a:pt x="727397" y="826666"/>
                </a:lnTo>
                <a:lnTo>
                  <a:pt x="899405" y="826666"/>
                </a:lnTo>
                <a:lnTo>
                  <a:pt x="899405" y="959309"/>
                </a:lnTo>
                <a:lnTo>
                  <a:pt x="727397" y="959309"/>
                </a:lnTo>
                <a:lnTo>
                  <a:pt x="727397" y="1245989"/>
                </a:lnTo>
                <a:lnTo>
                  <a:pt x="559668" y="1245989"/>
                </a:lnTo>
                <a:lnTo>
                  <a:pt x="559668" y="959309"/>
                </a:lnTo>
                <a:lnTo>
                  <a:pt x="0" y="959309"/>
                </a:lnTo>
                <a:lnTo>
                  <a:pt x="0" y="86423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en-US" sz="13800" dirty="0">
              <a:solidFill>
                <a:schemeClr val="bg1">
                  <a:alpha val="15000"/>
                </a:schemeClr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480448" y="3699153"/>
            <a:ext cx="1219200" cy="368935"/>
          </a:xfrm>
          <a:prstGeom prst="rect">
            <a:avLst/>
          </a:prstGeom>
          <a:noFill/>
          <a:effectLst/>
        </p:spPr>
        <p:txBody>
          <a:bodyPr wrap="none" lIns="0" tIns="0" rIns="0" bIns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effectLst>
                  <a:outerShdw dist="38100" dir="5400000" algn="t" rotWithShape="0">
                    <a:schemeClr val="accent1">
                      <a:lumMod val="50000"/>
                    </a:schemeClr>
                  </a:outerShdw>
                </a:effectLst>
                <a:latin typeface="+mj-ea"/>
                <a:ea typeface="+mj-ea"/>
              </a:rPr>
              <a:t>主要標題</a:t>
            </a:r>
            <a:endParaRPr lang="en-US" altLang="zh-CN" sz="2400" dirty="0">
              <a:solidFill>
                <a:schemeClr val="bg1"/>
              </a:solidFill>
              <a:effectLst>
                <a:outerShdw dist="38100" dir="5400000" algn="t" rotWithShape="0">
                  <a:schemeClr val="accent1">
                    <a:lumMod val="5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4" name="文本占位符 3"/>
          <p:cNvSpPr txBox="1"/>
          <p:nvPr/>
        </p:nvSpPr>
        <p:spPr>
          <a:xfrm>
            <a:off x="695324" y="1799766"/>
            <a:ext cx="2032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單擊此處添加標題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文本占位符 3"/>
          <p:cNvSpPr txBox="1"/>
          <p:nvPr/>
        </p:nvSpPr>
        <p:spPr>
          <a:xfrm>
            <a:off x="695324" y="2368972"/>
            <a:ext cx="3709989" cy="12795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hangingPunct="0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工作中要做到有責任擔當，認真、負責地處理工作中的事務；錯誤是最好的學習機會，是進步的起點，責任來臨時，勇敢擔當；始終保持強烈的使命感等。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95324" y="2238258"/>
            <a:ext cx="3709989" cy="0"/>
            <a:chOff x="695324" y="2112973"/>
            <a:chExt cx="3709989" cy="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695324" y="2112973"/>
              <a:ext cx="3709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695324" y="2112973"/>
              <a:ext cx="476251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占位符 3"/>
          <p:cNvSpPr txBox="1"/>
          <p:nvPr/>
        </p:nvSpPr>
        <p:spPr>
          <a:xfrm>
            <a:off x="4119563" y="1799766"/>
            <a:ext cx="28575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01</a:t>
            </a:r>
            <a:endParaRPr lang="zh-CN" altLang="en-US" sz="200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" name="文本占位符 3"/>
          <p:cNvSpPr txBox="1"/>
          <p:nvPr/>
        </p:nvSpPr>
        <p:spPr>
          <a:xfrm>
            <a:off x="695324" y="4302532"/>
            <a:ext cx="2032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單擊此處添加標題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文本占位符 3"/>
          <p:cNvSpPr txBox="1"/>
          <p:nvPr/>
        </p:nvSpPr>
        <p:spPr>
          <a:xfrm>
            <a:off x="695324" y="4871738"/>
            <a:ext cx="3709989" cy="12795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hangingPunct="0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工作中要做到有責任擔當，認真、負責地處理工作中的事務；錯誤是最好的學習機會，是進步的起點，責任來臨時，勇敢擔當；始終保持強烈的使命感等。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95324" y="4741024"/>
            <a:ext cx="3709989" cy="0"/>
            <a:chOff x="695324" y="2112973"/>
            <a:chExt cx="3709989" cy="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695324" y="2112973"/>
              <a:ext cx="3709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695324" y="2112973"/>
              <a:ext cx="476251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文本占位符 3"/>
          <p:cNvSpPr txBox="1"/>
          <p:nvPr/>
        </p:nvSpPr>
        <p:spPr>
          <a:xfrm>
            <a:off x="4119563" y="4302532"/>
            <a:ext cx="28575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02</a:t>
            </a:r>
            <a:endParaRPr lang="zh-CN" altLang="en-US" sz="200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6" name="文本占位符 3"/>
          <p:cNvSpPr txBox="1"/>
          <p:nvPr/>
        </p:nvSpPr>
        <p:spPr>
          <a:xfrm flipH="1">
            <a:off x="9461500" y="1799766"/>
            <a:ext cx="2032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單擊此處添加標題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文本占位符 3"/>
          <p:cNvSpPr txBox="1"/>
          <p:nvPr/>
        </p:nvSpPr>
        <p:spPr>
          <a:xfrm flipH="1">
            <a:off x="7783511" y="2368972"/>
            <a:ext cx="3709989" cy="12795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hangingPunct="0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工作中要做到有責任擔當，認真、負責地處理工作中的事務；錯誤是最好的學習機會，是進步的起點，責任來臨時，勇敢擔當；始終保持強烈的使命感等。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28" name="组合 27"/>
          <p:cNvGrpSpPr/>
          <p:nvPr/>
        </p:nvGrpSpPr>
        <p:grpSpPr>
          <a:xfrm flipH="1">
            <a:off x="7783511" y="2238258"/>
            <a:ext cx="3709989" cy="0"/>
            <a:chOff x="695324" y="2112973"/>
            <a:chExt cx="3709989" cy="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695324" y="2112973"/>
              <a:ext cx="3709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695324" y="2112973"/>
              <a:ext cx="476251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占位符 3"/>
          <p:cNvSpPr txBox="1"/>
          <p:nvPr/>
        </p:nvSpPr>
        <p:spPr>
          <a:xfrm flipH="1">
            <a:off x="7783511" y="1799766"/>
            <a:ext cx="28575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03</a:t>
            </a:r>
            <a:endParaRPr lang="zh-CN" altLang="en-US" sz="200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2" name="文本占位符 3"/>
          <p:cNvSpPr txBox="1"/>
          <p:nvPr/>
        </p:nvSpPr>
        <p:spPr>
          <a:xfrm flipH="1">
            <a:off x="9461500" y="4302532"/>
            <a:ext cx="2032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單擊此處添加標題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文本占位符 3"/>
          <p:cNvSpPr txBox="1"/>
          <p:nvPr/>
        </p:nvSpPr>
        <p:spPr>
          <a:xfrm flipH="1">
            <a:off x="7783511" y="4871738"/>
            <a:ext cx="3709989" cy="12795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hangingPunct="0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工作中要做到有責任擔當，認真、負責地處理工作中的事務；錯誤是最好的學習機會，是進步的起點，責任來臨時，勇敢擔當；始終保持強烈的使命感等。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 flipH="1">
            <a:off x="7783511" y="4741024"/>
            <a:ext cx="3709989" cy="0"/>
            <a:chOff x="695324" y="2112973"/>
            <a:chExt cx="3709989" cy="0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695324" y="2112973"/>
              <a:ext cx="3709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95324" y="2112973"/>
              <a:ext cx="476251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文本占位符 3"/>
          <p:cNvSpPr txBox="1"/>
          <p:nvPr/>
        </p:nvSpPr>
        <p:spPr>
          <a:xfrm flipH="1">
            <a:off x="7783511" y="4302532"/>
            <a:ext cx="28575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marL="0" indent="0" algn="l" defTabSz="7429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800" kern="1200" dirty="0">
                <a:solidFill>
                  <a:schemeClr val="tx2"/>
                </a:solidFill>
                <a:latin typeface="+mj-ea"/>
                <a:ea typeface="+mj-ea"/>
                <a:cs typeface="+mn-cs"/>
              </a:defRPr>
            </a:lvl1pPr>
            <a:lvl2pPr marL="5575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90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4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9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43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90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380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855" indent="-186055" algn="l" defTabSz="742950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04</a:t>
            </a:r>
            <a:endParaRPr lang="zh-CN" altLang="en-US" sz="200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4457700" y="2608680"/>
            <a:ext cx="3276600" cy="327660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椭圆 2"/>
          <p:cNvSpPr/>
          <p:nvPr/>
        </p:nvSpPr>
        <p:spPr>
          <a:xfrm>
            <a:off x="4314940" y="2466860"/>
            <a:ext cx="3562120" cy="3562120"/>
          </a:xfrm>
          <a:prstGeom prst="ellipse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等腰三角形 3"/>
          <p:cNvSpPr/>
          <p:nvPr/>
        </p:nvSpPr>
        <p:spPr>
          <a:xfrm rot="5400000">
            <a:off x="6035548" y="2406535"/>
            <a:ext cx="139954" cy="120650"/>
          </a:xfrm>
          <a:prstGeom prst="triangle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等腰三角形 4"/>
          <p:cNvSpPr/>
          <p:nvPr/>
        </p:nvSpPr>
        <p:spPr>
          <a:xfrm rot="16200000">
            <a:off x="6016499" y="5969837"/>
            <a:ext cx="139954" cy="120650"/>
          </a:xfrm>
          <a:prstGeom prst="triangle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等腰三角形 5"/>
          <p:cNvSpPr/>
          <p:nvPr/>
        </p:nvSpPr>
        <p:spPr>
          <a:xfrm>
            <a:off x="4244963" y="4187595"/>
            <a:ext cx="139954" cy="120650"/>
          </a:xfrm>
          <a:prstGeom prst="triangle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等腰三角形 6"/>
          <p:cNvSpPr/>
          <p:nvPr/>
        </p:nvSpPr>
        <p:spPr>
          <a:xfrm flipV="1">
            <a:off x="7807083" y="4187595"/>
            <a:ext cx="139954" cy="120650"/>
          </a:xfrm>
          <a:prstGeom prst="triangle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任意多边形: 形状 7"/>
          <p:cNvSpPr/>
          <p:nvPr/>
        </p:nvSpPr>
        <p:spPr>
          <a:xfrm>
            <a:off x="8225217" y="2676749"/>
            <a:ext cx="412033" cy="3140462"/>
          </a:xfrm>
          <a:custGeom>
            <a:avLst/>
            <a:gdLst>
              <a:gd name="connsiteX0" fmla="*/ 412033 w 412033"/>
              <a:gd name="connsiteY0" fmla="*/ 0 h 3564000"/>
              <a:gd name="connsiteX1" fmla="*/ 412033 w 412033"/>
              <a:gd name="connsiteY1" fmla="*/ 3564000 h 3564000"/>
              <a:gd name="connsiteX2" fmla="*/ 202503 w 412033"/>
              <a:gd name="connsiteY2" fmla="*/ 3418896 h 3564000"/>
              <a:gd name="connsiteX3" fmla="*/ 202503 w 412033"/>
              <a:gd name="connsiteY3" fmla="*/ 1915224 h 3564000"/>
              <a:gd name="connsiteX4" fmla="*/ 13622 w 412033"/>
              <a:gd name="connsiteY4" fmla="*/ 1805673 h 3564000"/>
              <a:gd name="connsiteX5" fmla="*/ 13622 w 412033"/>
              <a:gd name="connsiteY5" fmla="*/ 1758329 h 3564000"/>
              <a:gd name="connsiteX6" fmla="*/ 202503 w 412033"/>
              <a:gd name="connsiteY6" fmla="*/ 1648778 h 3564000"/>
              <a:gd name="connsiteX7" fmla="*/ 202503 w 412033"/>
              <a:gd name="connsiteY7" fmla="*/ 145104 h 3564000"/>
              <a:gd name="connsiteX8" fmla="*/ 412033 w 412033"/>
              <a:gd name="connsiteY8" fmla="*/ 0 h 3564000"/>
              <a:gd name="connsiteX0-1" fmla="*/ 412033 w 503473"/>
              <a:gd name="connsiteY0-2" fmla="*/ 3564000 h 3655440"/>
              <a:gd name="connsiteX1-3" fmla="*/ 202503 w 503473"/>
              <a:gd name="connsiteY1-4" fmla="*/ 3418896 h 3655440"/>
              <a:gd name="connsiteX2-5" fmla="*/ 202503 w 503473"/>
              <a:gd name="connsiteY2-6" fmla="*/ 1915224 h 3655440"/>
              <a:gd name="connsiteX3-7" fmla="*/ 13622 w 503473"/>
              <a:gd name="connsiteY3-8" fmla="*/ 1805673 h 3655440"/>
              <a:gd name="connsiteX4-9" fmla="*/ 13622 w 503473"/>
              <a:gd name="connsiteY4-10" fmla="*/ 1758329 h 3655440"/>
              <a:gd name="connsiteX5-11" fmla="*/ 202503 w 503473"/>
              <a:gd name="connsiteY5-12" fmla="*/ 1648778 h 3655440"/>
              <a:gd name="connsiteX6-13" fmla="*/ 202503 w 503473"/>
              <a:gd name="connsiteY6-14" fmla="*/ 145104 h 3655440"/>
              <a:gd name="connsiteX7-15" fmla="*/ 412033 w 503473"/>
              <a:gd name="connsiteY7-16" fmla="*/ 0 h 3655440"/>
              <a:gd name="connsiteX8-17" fmla="*/ 503473 w 503473"/>
              <a:gd name="connsiteY8-18" fmla="*/ 3655440 h 3655440"/>
              <a:gd name="connsiteX0-19" fmla="*/ 412033 w 412033"/>
              <a:gd name="connsiteY0-20" fmla="*/ 3564000 h 3564000"/>
              <a:gd name="connsiteX1-21" fmla="*/ 202503 w 412033"/>
              <a:gd name="connsiteY1-22" fmla="*/ 3418896 h 3564000"/>
              <a:gd name="connsiteX2-23" fmla="*/ 202503 w 412033"/>
              <a:gd name="connsiteY2-24" fmla="*/ 1915224 h 3564000"/>
              <a:gd name="connsiteX3-25" fmla="*/ 13622 w 412033"/>
              <a:gd name="connsiteY3-26" fmla="*/ 1805673 h 3564000"/>
              <a:gd name="connsiteX4-27" fmla="*/ 13622 w 412033"/>
              <a:gd name="connsiteY4-28" fmla="*/ 1758329 h 3564000"/>
              <a:gd name="connsiteX5-29" fmla="*/ 202503 w 412033"/>
              <a:gd name="connsiteY5-30" fmla="*/ 1648778 h 3564000"/>
              <a:gd name="connsiteX6-31" fmla="*/ 202503 w 412033"/>
              <a:gd name="connsiteY6-32" fmla="*/ 145104 h 3564000"/>
              <a:gd name="connsiteX7-33" fmla="*/ 412033 w 412033"/>
              <a:gd name="connsiteY7-34" fmla="*/ 0 h 3564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412033" h="3564000">
                <a:moveTo>
                  <a:pt x="412033" y="3564000"/>
                </a:moveTo>
                <a:cubicBezTo>
                  <a:pt x="296313" y="3564000"/>
                  <a:pt x="202503" y="3499035"/>
                  <a:pt x="202503" y="3418896"/>
                </a:cubicBezTo>
                <a:lnTo>
                  <a:pt x="202503" y="1915224"/>
                </a:lnTo>
                <a:lnTo>
                  <a:pt x="13622" y="1805673"/>
                </a:lnTo>
                <a:cubicBezTo>
                  <a:pt x="-4541" y="1795140"/>
                  <a:pt x="-4541" y="1768863"/>
                  <a:pt x="13622" y="1758329"/>
                </a:cubicBezTo>
                <a:lnTo>
                  <a:pt x="202503" y="1648778"/>
                </a:lnTo>
                <a:lnTo>
                  <a:pt x="202503" y="145104"/>
                </a:lnTo>
                <a:cubicBezTo>
                  <a:pt x="202503" y="64965"/>
                  <a:pt x="296313" y="0"/>
                  <a:pt x="412033" y="0"/>
                </a:cubicBezTo>
              </a:path>
            </a:pathLst>
          </a:custGeom>
          <a:noFill/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组合 8"/>
          <p:cNvGrpSpPr/>
          <p:nvPr/>
        </p:nvGrpSpPr>
        <p:grpSpPr>
          <a:xfrm>
            <a:off x="8831374" y="2459625"/>
            <a:ext cx="2206325" cy="439437"/>
            <a:chOff x="8831374" y="2035941"/>
            <a:chExt cx="2206325" cy="439437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831374" y="5599826"/>
            <a:ext cx="2206325" cy="439437"/>
            <a:chOff x="8831374" y="2035941"/>
            <a:chExt cx="2206325" cy="439437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831374" y="3244675"/>
            <a:ext cx="2206325" cy="439437"/>
            <a:chOff x="8831374" y="2035941"/>
            <a:chExt cx="2206325" cy="439437"/>
          </a:xfrm>
        </p:grpSpPr>
        <p:cxnSp>
          <p:nvCxnSpPr>
            <p:cNvPr id="20" name="直接连接符 19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831374" y="4029725"/>
            <a:ext cx="2206325" cy="439437"/>
            <a:chOff x="8831374" y="2035941"/>
            <a:chExt cx="2206325" cy="43943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831374" y="4814775"/>
            <a:ext cx="2206325" cy="439437"/>
            <a:chOff x="8831374" y="2035941"/>
            <a:chExt cx="2206325" cy="439437"/>
          </a:xfrm>
        </p:grpSpPr>
        <p:cxnSp>
          <p:nvCxnSpPr>
            <p:cNvPr id="30" name="直接连接符 29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4" name="任意多边形: 形状 33"/>
          <p:cNvSpPr/>
          <p:nvPr/>
        </p:nvSpPr>
        <p:spPr>
          <a:xfrm flipH="1">
            <a:off x="3484756" y="2676749"/>
            <a:ext cx="412033" cy="3140462"/>
          </a:xfrm>
          <a:custGeom>
            <a:avLst/>
            <a:gdLst>
              <a:gd name="connsiteX0" fmla="*/ 412033 w 412033"/>
              <a:gd name="connsiteY0" fmla="*/ 0 h 3564000"/>
              <a:gd name="connsiteX1" fmla="*/ 412033 w 412033"/>
              <a:gd name="connsiteY1" fmla="*/ 3564000 h 3564000"/>
              <a:gd name="connsiteX2" fmla="*/ 202503 w 412033"/>
              <a:gd name="connsiteY2" fmla="*/ 3418896 h 3564000"/>
              <a:gd name="connsiteX3" fmla="*/ 202503 w 412033"/>
              <a:gd name="connsiteY3" fmla="*/ 1915224 h 3564000"/>
              <a:gd name="connsiteX4" fmla="*/ 13622 w 412033"/>
              <a:gd name="connsiteY4" fmla="*/ 1805673 h 3564000"/>
              <a:gd name="connsiteX5" fmla="*/ 13622 w 412033"/>
              <a:gd name="connsiteY5" fmla="*/ 1758329 h 3564000"/>
              <a:gd name="connsiteX6" fmla="*/ 202503 w 412033"/>
              <a:gd name="connsiteY6" fmla="*/ 1648778 h 3564000"/>
              <a:gd name="connsiteX7" fmla="*/ 202503 w 412033"/>
              <a:gd name="connsiteY7" fmla="*/ 145104 h 3564000"/>
              <a:gd name="connsiteX8" fmla="*/ 412033 w 412033"/>
              <a:gd name="connsiteY8" fmla="*/ 0 h 3564000"/>
              <a:gd name="connsiteX0-1" fmla="*/ 412033 w 503473"/>
              <a:gd name="connsiteY0-2" fmla="*/ 3564000 h 3655440"/>
              <a:gd name="connsiteX1-3" fmla="*/ 202503 w 503473"/>
              <a:gd name="connsiteY1-4" fmla="*/ 3418896 h 3655440"/>
              <a:gd name="connsiteX2-5" fmla="*/ 202503 w 503473"/>
              <a:gd name="connsiteY2-6" fmla="*/ 1915224 h 3655440"/>
              <a:gd name="connsiteX3-7" fmla="*/ 13622 w 503473"/>
              <a:gd name="connsiteY3-8" fmla="*/ 1805673 h 3655440"/>
              <a:gd name="connsiteX4-9" fmla="*/ 13622 w 503473"/>
              <a:gd name="connsiteY4-10" fmla="*/ 1758329 h 3655440"/>
              <a:gd name="connsiteX5-11" fmla="*/ 202503 w 503473"/>
              <a:gd name="connsiteY5-12" fmla="*/ 1648778 h 3655440"/>
              <a:gd name="connsiteX6-13" fmla="*/ 202503 w 503473"/>
              <a:gd name="connsiteY6-14" fmla="*/ 145104 h 3655440"/>
              <a:gd name="connsiteX7-15" fmla="*/ 412033 w 503473"/>
              <a:gd name="connsiteY7-16" fmla="*/ 0 h 3655440"/>
              <a:gd name="connsiteX8-17" fmla="*/ 503473 w 503473"/>
              <a:gd name="connsiteY8-18" fmla="*/ 3655440 h 3655440"/>
              <a:gd name="connsiteX0-19" fmla="*/ 412033 w 412033"/>
              <a:gd name="connsiteY0-20" fmla="*/ 3564000 h 3564000"/>
              <a:gd name="connsiteX1-21" fmla="*/ 202503 w 412033"/>
              <a:gd name="connsiteY1-22" fmla="*/ 3418896 h 3564000"/>
              <a:gd name="connsiteX2-23" fmla="*/ 202503 w 412033"/>
              <a:gd name="connsiteY2-24" fmla="*/ 1915224 h 3564000"/>
              <a:gd name="connsiteX3-25" fmla="*/ 13622 w 412033"/>
              <a:gd name="connsiteY3-26" fmla="*/ 1805673 h 3564000"/>
              <a:gd name="connsiteX4-27" fmla="*/ 13622 w 412033"/>
              <a:gd name="connsiteY4-28" fmla="*/ 1758329 h 3564000"/>
              <a:gd name="connsiteX5-29" fmla="*/ 202503 w 412033"/>
              <a:gd name="connsiteY5-30" fmla="*/ 1648778 h 3564000"/>
              <a:gd name="connsiteX6-31" fmla="*/ 202503 w 412033"/>
              <a:gd name="connsiteY6-32" fmla="*/ 145104 h 3564000"/>
              <a:gd name="connsiteX7-33" fmla="*/ 412033 w 412033"/>
              <a:gd name="connsiteY7-34" fmla="*/ 0 h 3564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412033" h="3564000">
                <a:moveTo>
                  <a:pt x="412033" y="3564000"/>
                </a:moveTo>
                <a:cubicBezTo>
                  <a:pt x="296313" y="3564000"/>
                  <a:pt x="202503" y="3499035"/>
                  <a:pt x="202503" y="3418896"/>
                </a:cubicBezTo>
                <a:lnTo>
                  <a:pt x="202503" y="1915224"/>
                </a:lnTo>
                <a:lnTo>
                  <a:pt x="13622" y="1805673"/>
                </a:lnTo>
                <a:cubicBezTo>
                  <a:pt x="-4541" y="1795140"/>
                  <a:pt x="-4541" y="1768863"/>
                  <a:pt x="13622" y="1758329"/>
                </a:cubicBezTo>
                <a:lnTo>
                  <a:pt x="202503" y="1648778"/>
                </a:lnTo>
                <a:lnTo>
                  <a:pt x="202503" y="145104"/>
                </a:lnTo>
                <a:cubicBezTo>
                  <a:pt x="202503" y="64965"/>
                  <a:pt x="296313" y="0"/>
                  <a:pt x="412033" y="0"/>
                </a:cubicBezTo>
              </a:path>
            </a:pathLst>
          </a:custGeom>
          <a:noFill/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5" name="组合 34"/>
          <p:cNvGrpSpPr/>
          <p:nvPr/>
        </p:nvGrpSpPr>
        <p:grpSpPr>
          <a:xfrm flipH="1">
            <a:off x="1084308" y="2459625"/>
            <a:ext cx="2206325" cy="439437"/>
            <a:chOff x="8831374" y="2035941"/>
            <a:chExt cx="2206325" cy="439437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40" name="组合 39"/>
          <p:cNvGrpSpPr/>
          <p:nvPr/>
        </p:nvGrpSpPr>
        <p:grpSpPr>
          <a:xfrm flipH="1">
            <a:off x="1084308" y="5599826"/>
            <a:ext cx="2206325" cy="439437"/>
            <a:chOff x="8831374" y="2035941"/>
            <a:chExt cx="2206325" cy="439437"/>
          </a:xfrm>
        </p:grpSpPr>
        <p:cxnSp>
          <p:nvCxnSpPr>
            <p:cNvPr id="41" name="直接连接符 40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本框 41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45" name="组合 44"/>
          <p:cNvGrpSpPr/>
          <p:nvPr/>
        </p:nvGrpSpPr>
        <p:grpSpPr>
          <a:xfrm flipH="1">
            <a:off x="1084308" y="3244675"/>
            <a:ext cx="2206325" cy="439437"/>
            <a:chOff x="8831374" y="2035941"/>
            <a:chExt cx="2206325" cy="439437"/>
          </a:xfrm>
        </p:grpSpPr>
        <p:cxnSp>
          <p:nvCxnSpPr>
            <p:cNvPr id="46" name="直接连接符 45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本框 46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50" name="组合 49"/>
          <p:cNvGrpSpPr/>
          <p:nvPr/>
        </p:nvGrpSpPr>
        <p:grpSpPr>
          <a:xfrm flipH="1">
            <a:off x="1084308" y="4029725"/>
            <a:ext cx="2206325" cy="439437"/>
            <a:chOff x="8831374" y="2035941"/>
            <a:chExt cx="2206325" cy="439437"/>
          </a:xfrm>
        </p:grpSpPr>
        <p:cxnSp>
          <p:nvCxnSpPr>
            <p:cNvPr id="51" name="直接连接符 50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55" name="组合 54"/>
          <p:cNvGrpSpPr/>
          <p:nvPr/>
        </p:nvGrpSpPr>
        <p:grpSpPr>
          <a:xfrm flipH="1">
            <a:off x="1084308" y="4814775"/>
            <a:ext cx="2206325" cy="439437"/>
            <a:chOff x="8831374" y="2035941"/>
            <a:chExt cx="2206325" cy="439437"/>
          </a:xfrm>
        </p:grpSpPr>
        <p:cxnSp>
          <p:nvCxnSpPr>
            <p:cNvPr id="56" name="直接连接符 55"/>
            <p:cNvCxnSpPr/>
            <p:nvPr/>
          </p:nvCxnSpPr>
          <p:spPr>
            <a:xfrm>
              <a:off x="8831374" y="2255920"/>
              <a:ext cx="64008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本框 56"/>
            <p:cNvSpPr txBox="1"/>
            <p:nvPr/>
          </p:nvSpPr>
          <p:spPr>
            <a:xfrm>
              <a:off x="9631474" y="2132549"/>
              <a:ext cx="8128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輔助工具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10598262" y="2035941"/>
              <a:ext cx="439437" cy="43943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iconfont-1108-834839"/>
            <p:cNvSpPr/>
            <p:nvPr/>
          </p:nvSpPr>
          <p:spPr>
            <a:xfrm>
              <a:off x="10664047" y="2101726"/>
              <a:ext cx="307866" cy="307866"/>
            </a:xfrm>
            <a:custGeom>
              <a:avLst/>
              <a:gdLst>
                <a:gd name="T0" fmla="*/ 6400 w 12800"/>
                <a:gd name="T1" fmla="*/ 1727 h 12800"/>
                <a:gd name="T2" fmla="*/ 6400 w 12800"/>
                <a:gd name="T3" fmla="*/ 2261 h 12800"/>
                <a:gd name="T4" fmla="*/ 10539 w 12800"/>
                <a:gd name="T5" fmla="*/ 6400 h 12800"/>
                <a:gd name="T6" fmla="*/ 4799 w 12800"/>
                <a:gd name="T7" fmla="*/ 6400 h 12800"/>
                <a:gd name="T8" fmla="*/ 6400 w 12800"/>
                <a:gd name="T9" fmla="*/ 8001 h 12800"/>
                <a:gd name="T10" fmla="*/ 6400 w 12800"/>
                <a:gd name="T11" fmla="*/ 7468 h 12800"/>
                <a:gd name="T12" fmla="*/ 6400 w 12800"/>
                <a:gd name="T13" fmla="*/ 1524 h 12800"/>
                <a:gd name="T14" fmla="*/ 7162 w 12800"/>
                <a:gd name="T15" fmla="*/ 762 h 12800"/>
                <a:gd name="T16" fmla="*/ 6186 w 12800"/>
                <a:gd name="T17" fmla="*/ 762 h 12800"/>
                <a:gd name="T18" fmla="*/ 6400 w 12800"/>
                <a:gd name="T19" fmla="*/ 533 h 12800"/>
                <a:gd name="T20" fmla="*/ 6400 w 12800"/>
                <a:gd name="T21" fmla="*/ 11276 h 12800"/>
                <a:gd name="T22" fmla="*/ 6400 w 12800"/>
                <a:gd name="T23" fmla="*/ 11809 h 12800"/>
                <a:gd name="T24" fmla="*/ 6629 w 12800"/>
                <a:gd name="T25" fmla="*/ 12038 h 12800"/>
                <a:gd name="T26" fmla="*/ 6667 w 12800"/>
                <a:gd name="T27" fmla="*/ 1157 h 12800"/>
                <a:gd name="T28" fmla="*/ 6133 w 12800"/>
                <a:gd name="T29" fmla="*/ 1157 h 12800"/>
                <a:gd name="T30" fmla="*/ 6667 w 12800"/>
                <a:gd name="T31" fmla="*/ 11643 h 12800"/>
                <a:gd name="T32" fmla="*/ 12038 w 12800"/>
                <a:gd name="T33" fmla="*/ 7162 h 12800"/>
                <a:gd name="T34" fmla="*/ 12800 w 12800"/>
                <a:gd name="T35" fmla="*/ 6400 h 12800"/>
                <a:gd name="T36" fmla="*/ 11817 w 12800"/>
                <a:gd name="T37" fmla="*/ 6400 h 12800"/>
                <a:gd name="T38" fmla="*/ 12038 w 12800"/>
                <a:gd name="T39" fmla="*/ 6171 h 12800"/>
                <a:gd name="T40" fmla="*/ 762 w 12800"/>
                <a:gd name="T41" fmla="*/ 5638 h 12800"/>
                <a:gd name="T42" fmla="*/ 762 w 12800"/>
                <a:gd name="T43" fmla="*/ 6171 h 12800"/>
                <a:gd name="T44" fmla="*/ 11643 w 12800"/>
                <a:gd name="T45" fmla="*/ 6667 h 12800"/>
                <a:gd name="T46" fmla="*/ 1157 w 12800"/>
                <a:gd name="T47" fmla="*/ 6133 h 12800"/>
                <a:gd name="T48" fmla="*/ 1157 w 12800"/>
                <a:gd name="T49" fmla="*/ 6667 h 12800"/>
                <a:gd name="T50" fmla="*/ 9624 w 12800"/>
                <a:gd name="T51" fmla="*/ 2414 h 12800"/>
                <a:gd name="T52" fmla="*/ 10386 w 12800"/>
                <a:gd name="T53" fmla="*/ 3176 h 12800"/>
                <a:gd name="T54" fmla="*/ 10387 w 12800"/>
                <a:gd name="T55" fmla="*/ 2643 h 12800"/>
                <a:gd name="T56" fmla="*/ 2413 w 12800"/>
                <a:gd name="T57" fmla="*/ 11149 h 12800"/>
                <a:gd name="T58" fmla="*/ 3175 w 12800"/>
                <a:gd name="T59" fmla="*/ 10387 h 12800"/>
                <a:gd name="T60" fmla="*/ 2200 w 12800"/>
                <a:gd name="T61" fmla="*/ 10387 h 12800"/>
                <a:gd name="T62" fmla="*/ 2413 w 12800"/>
                <a:gd name="T63" fmla="*/ 10158 h 12800"/>
                <a:gd name="T64" fmla="*/ 7541 w 12800"/>
                <a:gd name="T65" fmla="*/ 5636 h 12800"/>
                <a:gd name="T66" fmla="*/ 5259 w 12800"/>
                <a:gd name="T67" fmla="*/ 7164 h 12800"/>
                <a:gd name="T68" fmla="*/ 2505 w 12800"/>
                <a:gd name="T69" fmla="*/ 9918 h 12800"/>
                <a:gd name="T70" fmla="*/ 9624 w 12800"/>
                <a:gd name="T71" fmla="*/ 10387 h 12800"/>
                <a:gd name="T72" fmla="*/ 10386 w 12800"/>
                <a:gd name="T73" fmla="*/ 11150 h 12800"/>
                <a:gd name="T74" fmla="*/ 10386 w 12800"/>
                <a:gd name="T75" fmla="*/ 10616 h 12800"/>
                <a:gd name="T76" fmla="*/ 2413 w 12800"/>
                <a:gd name="T77" fmla="*/ 3176 h 12800"/>
                <a:gd name="T78" fmla="*/ 3176 w 12800"/>
                <a:gd name="T79" fmla="*/ 2414 h 12800"/>
                <a:gd name="T80" fmla="*/ 2184 w 12800"/>
                <a:gd name="T81" fmla="*/ 2414 h 12800"/>
                <a:gd name="T82" fmla="*/ 2413 w 12800"/>
                <a:gd name="T83" fmla="*/ 2185 h 12800"/>
                <a:gd name="T84" fmla="*/ 9918 w 12800"/>
                <a:gd name="T85" fmla="*/ 10295 h 12800"/>
                <a:gd name="T86" fmla="*/ 2881 w 12800"/>
                <a:gd name="T87" fmla="*/ 2504 h 12800"/>
                <a:gd name="T88" fmla="*/ 2504 w 12800"/>
                <a:gd name="T89" fmla="*/ 288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800" h="12800">
                  <a:moveTo>
                    <a:pt x="6400" y="11072"/>
                  </a:moveTo>
                  <a:cubicBezTo>
                    <a:pt x="3823" y="11072"/>
                    <a:pt x="1727" y="8976"/>
                    <a:pt x="1727" y="6400"/>
                  </a:cubicBezTo>
                  <a:cubicBezTo>
                    <a:pt x="1727" y="3823"/>
                    <a:pt x="3823" y="1727"/>
                    <a:pt x="6400" y="1727"/>
                  </a:cubicBezTo>
                  <a:cubicBezTo>
                    <a:pt x="8976" y="1727"/>
                    <a:pt x="11072" y="3823"/>
                    <a:pt x="11072" y="6400"/>
                  </a:cubicBezTo>
                  <a:cubicBezTo>
                    <a:pt x="11072" y="8976"/>
                    <a:pt x="8976" y="11072"/>
                    <a:pt x="6400" y="11072"/>
                  </a:cubicBezTo>
                  <a:close/>
                  <a:moveTo>
                    <a:pt x="6400" y="2261"/>
                  </a:moveTo>
                  <a:cubicBezTo>
                    <a:pt x="4118" y="2261"/>
                    <a:pt x="2261" y="4118"/>
                    <a:pt x="2261" y="6400"/>
                  </a:cubicBezTo>
                  <a:cubicBezTo>
                    <a:pt x="2261" y="8682"/>
                    <a:pt x="4118" y="10539"/>
                    <a:pt x="6400" y="10539"/>
                  </a:cubicBezTo>
                  <a:cubicBezTo>
                    <a:pt x="8682" y="10539"/>
                    <a:pt x="10539" y="8682"/>
                    <a:pt x="10539" y="6400"/>
                  </a:cubicBezTo>
                  <a:cubicBezTo>
                    <a:pt x="10539" y="4118"/>
                    <a:pt x="8682" y="2261"/>
                    <a:pt x="6400" y="2261"/>
                  </a:cubicBezTo>
                  <a:close/>
                  <a:moveTo>
                    <a:pt x="6400" y="8001"/>
                  </a:moveTo>
                  <a:cubicBezTo>
                    <a:pt x="5517" y="8001"/>
                    <a:pt x="4799" y="7283"/>
                    <a:pt x="4799" y="6400"/>
                  </a:cubicBezTo>
                  <a:cubicBezTo>
                    <a:pt x="4799" y="5517"/>
                    <a:pt x="5517" y="4799"/>
                    <a:pt x="6400" y="4799"/>
                  </a:cubicBezTo>
                  <a:cubicBezTo>
                    <a:pt x="7283" y="4799"/>
                    <a:pt x="8001" y="5517"/>
                    <a:pt x="8001" y="6400"/>
                  </a:cubicBezTo>
                  <a:cubicBezTo>
                    <a:pt x="8001" y="7283"/>
                    <a:pt x="7283" y="8001"/>
                    <a:pt x="6400" y="8001"/>
                  </a:cubicBezTo>
                  <a:close/>
                  <a:moveTo>
                    <a:pt x="6400" y="5332"/>
                  </a:moveTo>
                  <a:cubicBezTo>
                    <a:pt x="5811" y="5333"/>
                    <a:pt x="5333" y="5811"/>
                    <a:pt x="5332" y="6400"/>
                  </a:cubicBezTo>
                  <a:cubicBezTo>
                    <a:pt x="5333" y="6989"/>
                    <a:pt x="5811" y="7467"/>
                    <a:pt x="6400" y="7468"/>
                  </a:cubicBezTo>
                  <a:cubicBezTo>
                    <a:pt x="6989" y="7467"/>
                    <a:pt x="7467" y="6989"/>
                    <a:pt x="7468" y="6400"/>
                  </a:cubicBezTo>
                  <a:cubicBezTo>
                    <a:pt x="7467" y="5811"/>
                    <a:pt x="6989" y="5333"/>
                    <a:pt x="6400" y="5332"/>
                  </a:cubicBezTo>
                  <a:close/>
                  <a:moveTo>
                    <a:pt x="6400" y="1524"/>
                  </a:moveTo>
                  <a:cubicBezTo>
                    <a:pt x="5980" y="1524"/>
                    <a:pt x="5638" y="1182"/>
                    <a:pt x="5638" y="762"/>
                  </a:cubicBezTo>
                  <a:cubicBezTo>
                    <a:pt x="5638" y="342"/>
                    <a:pt x="5980" y="0"/>
                    <a:pt x="6400" y="0"/>
                  </a:cubicBezTo>
                  <a:cubicBezTo>
                    <a:pt x="6820" y="0"/>
                    <a:pt x="7162" y="342"/>
                    <a:pt x="7162" y="762"/>
                  </a:cubicBezTo>
                  <a:cubicBezTo>
                    <a:pt x="7162" y="1182"/>
                    <a:pt x="6820" y="1524"/>
                    <a:pt x="6400" y="1524"/>
                  </a:cubicBezTo>
                  <a:close/>
                  <a:moveTo>
                    <a:pt x="6400" y="533"/>
                  </a:moveTo>
                  <a:cubicBezTo>
                    <a:pt x="6280" y="542"/>
                    <a:pt x="6186" y="642"/>
                    <a:pt x="6186" y="762"/>
                  </a:cubicBezTo>
                  <a:cubicBezTo>
                    <a:pt x="6186" y="883"/>
                    <a:pt x="6280" y="983"/>
                    <a:pt x="6400" y="991"/>
                  </a:cubicBezTo>
                  <a:cubicBezTo>
                    <a:pt x="6526" y="991"/>
                    <a:pt x="6629" y="888"/>
                    <a:pt x="6629" y="762"/>
                  </a:cubicBezTo>
                  <a:cubicBezTo>
                    <a:pt x="6629" y="636"/>
                    <a:pt x="6526" y="533"/>
                    <a:pt x="6400" y="533"/>
                  </a:cubicBezTo>
                  <a:close/>
                  <a:moveTo>
                    <a:pt x="6400" y="12800"/>
                  </a:moveTo>
                  <a:cubicBezTo>
                    <a:pt x="5979" y="12800"/>
                    <a:pt x="5638" y="12459"/>
                    <a:pt x="5638" y="12038"/>
                  </a:cubicBezTo>
                  <a:cubicBezTo>
                    <a:pt x="5638" y="11617"/>
                    <a:pt x="5979" y="11276"/>
                    <a:pt x="6400" y="11276"/>
                  </a:cubicBezTo>
                  <a:cubicBezTo>
                    <a:pt x="6821" y="11276"/>
                    <a:pt x="7162" y="11617"/>
                    <a:pt x="7162" y="12038"/>
                  </a:cubicBezTo>
                  <a:cubicBezTo>
                    <a:pt x="7161" y="12459"/>
                    <a:pt x="6821" y="12800"/>
                    <a:pt x="6400" y="12800"/>
                  </a:cubicBezTo>
                  <a:close/>
                  <a:moveTo>
                    <a:pt x="6400" y="11809"/>
                  </a:moveTo>
                  <a:cubicBezTo>
                    <a:pt x="6280" y="11817"/>
                    <a:pt x="6186" y="11917"/>
                    <a:pt x="6186" y="12038"/>
                  </a:cubicBezTo>
                  <a:cubicBezTo>
                    <a:pt x="6186" y="12158"/>
                    <a:pt x="6280" y="12258"/>
                    <a:pt x="6400" y="12267"/>
                  </a:cubicBezTo>
                  <a:cubicBezTo>
                    <a:pt x="6526" y="12267"/>
                    <a:pt x="6629" y="12164"/>
                    <a:pt x="6629" y="12038"/>
                  </a:cubicBezTo>
                  <a:cubicBezTo>
                    <a:pt x="6629" y="11912"/>
                    <a:pt x="6526" y="11809"/>
                    <a:pt x="6400" y="11809"/>
                  </a:cubicBezTo>
                  <a:close/>
                  <a:moveTo>
                    <a:pt x="6133" y="1157"/>
                  </a:moveTo>
                  <a:lnTo>
                    <a:pt x="6667" y="1157"/>
                  </a:lnTo>
                  <a:lnTo>
                    <a:pt x="6667" y="5053"/>
                  </a:lnTo>
                  <a:lnTo>
                    <a:pt x="6133" y="5053"/>
                  </a:lnTo>
                  <a:lnTo>
                    <a:pt x="6133" y="1157"/>
                  </a:lnTo>
                  <a:close/>
                  <a:moveTo>
                    <a:pt x="6133" y="7747"/>
                  </a:moveTo>
                  <a:lnTo>
                    <a:pt x="6667" y="7747"/>
                  </a:lnTo>
                  <a:lnTo>
                    <a:pt x="6667" y="11643"/>
                  </a:lnTo>
                  <a:lnTo>
                    <a:pt x="6133" y="11643"/>
                  </a:lnTo>
                  <a:lnTo>
                    <a:pt x="6133" y="7747"/>
                  </a:lnTo>
                  <a:close/>
                  <a:moveTo>
                    <a:pt x="12038" y="7162"/>
                  </a:moveTo>
                  <a:cubicBezTo>
                    <a:pt x="11617" y="7162"/>
                    <a:pt x="11276" y="6821"/>
                    <a:pt x="11276" y="6400"/>
                  </a:cubicBezTo>
                  <a:cubicBezTo>
                    <a:pt x="11276" y="5979"/>
                    <a:pt x="11617" y="5638"/>
                    <a:pt x="12038" y="5638"/>
                  </a:cubicBezTo>
                  <a:cubicBezTo>
                    <a:pt x="12459" y="5638"/>
                    <a:pt x="12800" y="5979"/>
                    <a:pt x="12800" y="6400"/>
                  </a:cubicBezTo>
                  <a:cubicBezTo>
                    <a:pt x="12800" y="6821"/>
                    <a:pt x="12459" y="7161"/>
                    <a:pt x="12038" y="7162"/>
                  </a:cubicBezTo>
                  <a:close/>
                  <a:moveTo>
                    <a:pt x="12038" y="6171"/>
                  </a:moveTo>
                  <a:cubicBezTo>
                    <a:pt x="11915" y="6175"/>
                    <a:pt x="11817" y="6277"/>
                    <a:pt x="11817" y="6400"/>
                  </a:cubicBezTo>
                  <a:cubicBezTo>
                    <a:pt x="11817" y="6523"/>
                    <a:pt x="11915" y="6624"/>
                    <a:pt x="12038" y="6629"/>
                  </a:cubicBezTo>
                  <a:cubicBezTo>
                    <a:pt x="12161" y="6624"/>
                    <a:pt x="12259" y="6523"/>
                    <a:pt x="12259" y="6400"/>
                  </a:cubicBezTo>
                  <a:cubicBezTo>
                    <a:pt x="12259" y="6277"/>
                    <a:pt x="12161" y="6175"/>
                    <a:pt x="12038" y="6171"/>
                  </a:cubicBezTo>
                  <a:close/>
                  <a:moveTo>
                    <a:pt x="762" y="7162"/>
                  </a:moveTo>
                  <a:cubicBezTo>
                    <a:pt x="341" y="7162"/>
                    <a:pt x="0" y="6821"/>
                    <a:pt x="0" y="6400"/>
                  </a:cubicBezTo>
                  <a:cubicBezTo>
                    <a:pt x="0" y="5980"/>
                    <a:pt x="342" y="5638"/>
                    <a:pt x="762" y="5638"/>
                  </a:cubicBezTo>
                  <a:cubicBezTo>
                    <a:pt x="1182" y="5638"/>
                    <a:pt x="1524" y="5980"/>
                    <a:pt x="1524" y="6400"/>
                  </a:cubicBezTo>
                  <a:cubicBezTo>
                    <a:pt x="1524" y="6821"/>
                    <a:pt x="1183" y="7162"/>
                    <a:pt x="762" y="7162"/>
                  </a:cubicBezTo>
                  <a:close/>
                  <a:moveTo>
                    <a:pt x="762" y="6171"/>
                  </a:moveTo>
                  <a:close/>
                  <a:moveTo>
                    <a:pt x="7747" y="6133"/>
                  </a:moveTo>
                  <a:lnTo>
                    <a:pt x="11643" y="6133"/>
                  </a:lnTo>
                  <a:lnTo>
                    <a:pt x="11643" y="6667"/>
                  </a:lnTo>
                  <a:lnTo>
                    <a:pt x="7747" y="6667"/>
                  </a:lnTo>
                  <a:lnTo>
                    <a:pt x="7747" y="6133"/>
                  </a:lnTo>
                  <a:close/>
                  <a:moveTo>
                    <a:pt x="1157" y="6133"/>
                  </a:moveTo>
                  <a:lnTo>
                    <a:pt x="5053" y="6133"/>
                  </a:lnTo>
                  <a:lnTo>
                    <a:pt x="5053" y="6667"/>
                  </a:lnTo>
                  <a:lnTo>
                    <a:pt x="1157" y="6667"/>
                  </a:lnTo>
                  <a:lnTo>
                    <a:pt x="1157" y="6133"/>
                  </a:lnTo>
                  <a:close/>
                  <a:moveTo>
                    <a:pt x="10386" y="3176"/>
                  </a:moveTo>
                  <a:cubicBezTo>
                    <a:pt x="9966" y="3175"/>
                    <a:pt x="9625" y="2834"/>
                    <a:pt x="9624" y="2414"/>
                  </a:cubicBezTo>
                  <a:cubicBezTo>
                    <a:pt x="9625" y="1993"/>
                    <a:pt x="9966" y="1652"/>
                    <a:pt x="10386" y="1651"/>
                  </a:cubicBezTo>
                  <a:cubicBezTo>
                    <a:pt x="10807" y="1652"/>
                    <a:pt x="11148" y="1993"/>
                    <a:pt x="11149" y="2414"/>
                  </a:cubicBezTo>
                  <a:cubicBezTo>
                    <a:pt x="11148" y="2834"/>
                    <a:pt x="10807" y="3176"/>
                    <a:pt x="10386" y="3176"/>
                  </a:cubicBezTo>
                  <a:close/>
                  <a:moveTo>
                    <a:pt x="10386" y="2185"/>
                  </a:moveTo>
                  <a:cubicBezTo>
                    <a:pt x="10260" y="2185"/>
                    <a:pt x="10157" y="2287"/>
                    <a:pt x="10157" y="2414"/>
                  </a:cubicBezTo>
                  <a:cubicBezTo>
                    <a:pt x="10157" y="2541"/>
                    <a:pt x="10260" y="2643"/>
                    <a:pt x="10387" y="2643"/>
                  </a:cubicBezTo>
                  <a:cubicBezTo>
                    <a:pt x="10513" y="2643"/>
                    <a:pt x="10616" y="2540"/>
                    <a:pt x="10616" y="2414"/>
                  </a:cubicBezTo>
                  <a:cubicBezTo>
                    <a:pt x="10616" y="2287"/>
                    <a:pt x="10513" y="2184"/>
                    <a:pt x="10386" y="2185"/>
                  </a:cubicBezTo>
                  <a:close/>
                  <a:moveTo>
                    <a:pt x="2413" y="11149"/>
                  </a:moveTo>
                  <a:cubicBezTo>
                    <a:pt x="1993" y="11149"/>
                    <a:pt x="1651" y="10807"/>
                    <a:pt x="1651" y="10387"/>
                  </a:cubicBezTo>
                  <a:cubicBezTo>
                    <a:pt x="1651" y="9967"/>
                    <a:pt x="1993" y="9625"/>
                    <a:pt x="2413" y="9625"/>
                  </a:cubicBezTo>
                  <a:cubicBezTo>
                    <a:pt x="2834" y="9625"/>
                    <a:pt x="3175" y="9967"/>
                    <a:pt x="3175" y="10387"/>
                  </a:cubicBezTo>
                  <a:cubicBezTo>
                    <a:pt x="3175" y="10807"/>
                    <a:pt x="2834" y="11149"/>
                    <a:pt x="2413" y="11149"/>
                  </a:cubicBezTo>
                  <a:close/>
                  <a:moveTo>
                    <a:pt x="2413" y="10158"/>
                  </a:moveTo>
                  <a:cubicBezTo>
                    <a:pt x="2293" y="10166"/>
                    <a:pt x="2200" y="10266"/>
                    <a:pt x="2200" y="10387"/>
                  </a:cubicBezTo>
                  <a:cubicBezTo>
                    <a:pt x="2200" y="10507"/>
                    <a:pt x="2293" y="10607"/>
                    <a:pt x="2413" y="10615"/>
                  </a:cubicBezTo>
                  <a:cubicBezTo>
                    <a:pt x="2534" y="10607"/>
                    <a:pt x="2627" y="10507"/>
                    <a:pt x="2627" y="10387"/>
                  </a:cubicBezTo>
                  <a:cubicBezTo>
                    <a:pt x="2627" y="10266"/>
                    <a:pt x="2534" y="10166"/>
                    <a:pt x="2413" y="10158"/>
                  </a:cubicBezTo>
                  <a:close/>
                  <a:moveTo>
                    <a:pt x="9918" y="2505"/>
                  </a:moveTo>
                  <a:lnTo>
                    <a:pt x="10295" y="2882"/>
                  </a:lnTo>
                  <a:lnTo>
                    <a:pt x="7541" y="5636"/>
                  </a:lnTo>
                  <a:lnTo>
                    <a:pt x="7164" y="5259"/>
                  </a:lnTo>
                  <a:lnTo>
                    <a:pt x="9918" y="2505"/>
                  </a:lnTo>
                  <a:close/>
                  <a:moveTo>
                    <a:pt x="5259" y="7164"/>
                  </a:moveTo>
                  <a:lnTo>
                    <a:pt x="5636" y="7541"/>
                  </a:lnTo>
                  <a:lnTo>
                    <a:pt x="2882" y="10295"/>
                  </a:lnTo>
                  <a:lnTo>
                    <a:pt x="2505" y="9918"/>
                  </a:lnTo>
                  <a:lnTo>
                    <a:pt x="5259" y="7164"/>
                  </a:lnTo>
                  <a:close/>
                  <a:moveTo>
                    <a:pt x="10386" y="11150"/>
                  </a:moveTo>
                  <a:cubicBezTo>
                    <a:pt x="9965" y="11149"/>
                    <a:pt x="9624" y="10808"/>
                    <a:pt x="9624" y="10387"/>
                  </a:cubicBezTo>
                  <a:cubicBezTo>
                    <a:pt x="9624" y="9966"/>
                    <a:pt x="9965" y="9625"/>
                    <a:pt x="10386" y="9625"/>
                  </a:cubicBezTo>
                  <a:cubicBezTo>
                    <a:pt x="10807" y="9625"/>
                    <a:pt x="11148" y="9966"/>
                    <a:pt x="11148" y="10387"/>
                  </a:cubicBezTo>
                  <a:cubicBezTo>
                    <a:pt x="11148" y="10808"/>
                    <a:pt x="10807" y="11149"/>
                    <a:pt x="10386" y="11150"/>
                  </a:cubicBezTo>
                  <a:close/>
                  <a:moveTo>
                    <a:pt x="10386" y="10158"/>
                  </a:moveTo>
                  <a:cubicBezTo>
                    <a:pt x="10264" y="10164"/>
                    <a:pt x="10168" y="10265"/>
                    <a:pt x="10168" y="10387"/>
                  </a:cubicBezTo>
                  <a:cubicBezTo>
                    <a:pt x="10168" y="10509"/>
                    <a:pt x="10264" y="10610"/>
                    <a:pt x="10386" y="10616"/>
                  </a:cubicBezTo>
                  <a:cubicBezTo>
                    <a:pt x="10508" y="10610"/>
                    <a:pt x="10604" y="10509"/>
                    <a:pt x="10604" y="10387"/>
                  </a:cubicBezTo>
                  <a:cubicBezTo>
                    <a:pt x="10604" y="10265"/>
                    <a:pt x="10508" y="10164"/>
                    <a:pt x="10386" y="10158"/>
                  </a:cubicBezTo>
                  <a:close/>
                  <a:moveTo>
                    <a:pt x="2413" y="3176"/>
                  </a:moveTo>
                  <a:cubicBezTo>
                    <a:pt x="1993" y="3175"/>
                    <a:pt x="1652" y="2834"/>
                    <a:pt x="1651" y="2414"/>
                  </a:cubicBezTo>
                  <a:cubicBezTo>
                    <a:pt x="1652" y="1993"/>
                    <a:pt x="1993" y="1652"/>
                    <a:pt x="2413" y="1651"/>
                  </a:cubicBezTo>
                  <a:cubicBezTo>
                    <a:pt x="2834" y="1652"/>
                    <a:pt x="3175" y="1993"/>
                    <a:pt x="3176" y="2414"/>
                  </a:cubicBezTo>
                  <a:cubicBezTo>
                    <a:pt x="3175" y="2834"/>
                    <a:pt x="2834" y="3175"/>
                    <a:pt x="2413" y="3176"/>
                  </a:cubicBezTo>
                  <a:close/>
                  <a:moveTo>
                    <a:pt x="2413" y="2185"/>
                  </a:moveTo>
                  <a:cubicBezTo>
                    <a:pt x="2287" y="2185"/>
                    <a:pt x="2184" y="2287"/>
                    <a:pt x="2184" y="2414"/>
                  </a:cubicBezTo>
                  <a:cubicBezTo>
                    <a:pt x="2184" y="2541"/>
                    <a:pt x="2287" y="2643"/>
                    <a:pt x="2414" y="2643"/>
                  </a:cubicBezTo>
                  <a:cubicBezTo>
                    <a:pt x="2540" y="2643"/>
                    <a:pt x="2643" y="2540"/>
                    <a:pt x="2643" y="2414"/>
                  </a:cubicBezTo>
                  <a:cubicBezTo>
                    <a:pt x="2643" y="2287"/>
                    <a:pt x="2540" y="2184"/>
                    <a:pt x="2413" y="2185"/>
                  </a:cubicBezTo>
                  <a:close/>
                  <a:moveTo>
                    <a:pt x="7541" y="7164"/>
                  </a:moveTo>
                  <a:lnTo>
                    <a:pt x="10295" y="9918"/>
                  </a:lnTo>
                  <a:lnTo>
                    <a:pt x="9918" y="10295"/>
                  </a:lnTo>
                  <a:lnTo>
                    <a:pt x="7163" y="7541"/>
                  </a:lnTo>
                  <a:lnTo>
                    <a:pt x="7541" y="7164"/>
                  </a:lnTo>
                  <a:close/>
                  <a:moveTo>
                    <a:pt x="2881" y="2504"/>
                  </a:moveTo>
                  <a:lnTo>
                    <a:pt x="5635" y="5259"/>
                  </a:lnTo>
                  <a:lnTo>
                    <a:pt x="5258" y="5636"/>
                  </a:lnTo>
                  <a:lnTo>
                    <a:pt x="2504" y="2882"/>
                  </a:lnTo>
                  <a:lnTo>
                    <a:pt x="2881" y="25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60" name="文本框 59"/>
          <p:cNvSpPr txBox="1"/>
          <p:nvPr/>
        </p:nvSpPr>
        <p:spPr>
          <a:xfrm>
            <a:off x="5638800" y="1658296"/>
            <a:ext cx="91440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dirty="0"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2700000" scaled="1"/>
                </a:gradFill>
                <a:latin typeface="+mj-ea"/>
                <a:ea typeface="+mj-ea"/>
              </a:rPr>
              <a:t>中心資訊</a:t>
            </a:r>
            <a:endParaRPr lang="en-US" dirty="0">
              <a:gradFill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2700000" scaled="1"/>
              </a:gradFill>
              <a:latin typeface="+mj-ea"/>
              <a:ea typeface="+mj-ea"/>
            </a:endParaRPr>
          </a:p>
        </p:txBody>
      </p:sp>
      <p:sp>
        <p:nvSpPr>
          <p:cNvPr id="61" name="等腰三角形 60"/>
          <p:cNvSpPr/>
          <p:nvPr/>
        </p:nvSpPr>
        <p:spPr>
          <a:xfrm rot="10800000">
            <a:off x="6021419" y="1976697"/>
            <a:ext cx="149162" cy="128588"/>
          </a:xfrm>
          <a:prstGeom prst="triangle">
            <a:avLst/>
          </a:pr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0404912" y="1658296"/>
            <a:ext cx="826135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dirty="0"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2700000" scaled="1"/>
                </a:gradFill>
                <a:latin typeface="+mj-ea"/>
                <a:ea typeface="+mj-ea"/>
              </a:rPr>
              <a:t>分論點</a:t>
            </a:r>
            <a:r>
              <a:rPr lang="en-US" altLang="zh-CN" dirty="0"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2700000" scaled="1"/>
                </a:gradFill>
                <a:latin typeface="+mj-ea"/>
                <a:ea typeface="+mj-ea"/>
              </a:rPr>
              <a:t>2</a:t>
            </a:r>
            <a:endParaRPr lang="en-US" dirty="0">
              <a:gradFill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2700000" scaled="1"/>
              </a:gradFill>
              <a:latin typeface="+mj-ea"/>
              <a:ea typeface="+mj-ea"/>
            </a:endParaRPr>
          </a:p>
        </p:txBody>
      </p:sp>
      <p:sp>
        <p:nvSpPr>
          <p:cNvPr id="63" name="等腰三角形 62"/>
          <p:cNvSpPr/>
          <p:nvPr/>
        </p:nvSpPr>
        <p:spPr>
          <a:xfrm rot="10800000">
            <a:off x="10743399" y="1976697"/>
            <a:ext cx="149162" cy="128588"/>
          </a:xfrm>
          <a:prstGeom prst="triangle">
            <a:avLst/>
          </a:pr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905881" y="1658296"/>
            <a:ext cx="796290" cy="27686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dirty="0"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2700000" scaled="1"/>
                </a:gradFill>
                <a:latin typeface="+mj-ea"/>
                <a:ea typeface="+mj-ea"/>
              </a:rPr>
              <a:t>分論點</a:t>
            </a:r>
            <a:r>
              <a:rPr lang="en-US" altLang="zh-CN" dirty="0"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2700000" scaled="1"/>
                </a:gradFill>
                <a:latin typeface="+mj-ea"/>
                <a:ea typeface="+mj-ea"/>
              </a:rPr>
              <a:t>1</a:t>
            </a:r>
            <a:endParaRPr lang="en-US" dirty="0">
              <a:gradFill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2700000" scaled="1"/>
              </a:gradFill>
              <a:latin typeface="+mj-ea"/>
              <a:ea typeface="+mj-ea"/>
            </a:endParaRPr>
          </a:p>
        </p:txBody>
      </p:sp>
      <p:sp>
        <p:nvSpPr>
          <p:cNvPr id="65" name="等腰三角形 64"/>
          <p:cNvSpPr/>
          <p:nvPr/>
        </p:nvSpPr>
        <p:spPr>
          <a:xfrm rot="10800000">
            <a:off x="1229445" y="1976697"/>
            <a:ext cx="149162" cy="128588"/>
          </a:xfrm>
          <a:prstGeom prst="triangle">
            <a:avLst/>
          </a:pr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5229860" y="3069507"/>
            <a:ext cx="1732280" cy="83058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GSJC</a:t>
            </a:r>
            <a:endParaRPr lang="en-US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5384801" y="3865402"/>
            <a:ext cx="1422400" cy="24574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+mn-ea"/>
              </a:rPr>
              <a:t>全局性解決方案</a:t>
            </a:r>
            <a:endParaRPr lang="en-US" sz="1600" dirty="0">
              <a:solidFill>
                <a:schemeClr val="bg1">
                  <a:lumMod val="85000"/>
                </a:schemeClr>
              </a:solidFill>
              <a:latin typeface="+mn-ea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4917955" y="4260975"/>
            <a:ext cx="602068" cy="602068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椭圆 68"/>
          <p:cNvSpPr/>
          <p:nvPr/>
        </p:nvSpPr>
        <p:spPr>
          <a:xfrm>
            <a:off x="5794966" y="4260975"/>
            <a:ext cx="602068" cy="602068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椭圆 69"/>
          <p:cNvSpPr/>
          <p:nvPr/>
        </p:nvSpPr>
        <p:spPr>
          <a:xfrm>
            <a:off x="6671977" y="4260975"/>
            <a:ext cx="602068" cy="602068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文本框 70"/>
          <p:cNvSpPr txBox="1"/>
          <p:nvPr/>
        </p:nvSpPr>
        <p:spPr>
          <a:xfrm>
            <a:off x="5015789" y="4438899"/>
            <a:ext cx="406400" cy="24574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1600" dirty="0">
                <a:solidFill>
                  <a:schemeClr val="accent1"/>
                </a:solidFill>
              </a:rPr>
              <a:t>速度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5892800" y="4438899"/>
            <a:ext cx="406400" cy="24574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1600" dirty="0">
                <a:solidFill>
                  <a:schemeClr val="accent1"/>
                </a:solidFill>
              </a:rPr>
              <a:t>信任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6769810" y="4438899"/>
            <a:ext cx="406400" cy="24574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1600" dirty="0">
                <a:solidFill>
                  <a:schemeClr val="accent1"/>
                </a:solidFill>
              </a:rPr>
              <a:t>值得</a:t>
            </a:r>
            <a:endParaRPr lang="en-US" sz="1600" dirty="0">
              <a:solidFill>
                <a:schemeClr val="accent1"/>
              </a:solidFill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6908429" y="3988512"/>
            <a:ext cx="413246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chemeClr val="bg1">
                    <a:lumMod val="85000"/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H="1">
            <a:off x="4870325" y="3988512"/>
            <a:ext cx="413246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chemeClr val="bg1">
                    <a:lumMod val="85000"/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ouch-screen-with-hand_84581"/>
          <p:cNvSpPr/>
          <p:nvPr/>
        </p:nvSpPr>
        <p:spPr>
          <a:xfrm>
            <a:off x="5863514" y="5034005"/>
            <a:ext cx="464970" cy="609685"/>
          </a:xfrm>
          <a:custGeom>
            <a:avLst/>
            <a:gdLst>
              <a:gd name="connsiteX0" fmla="*/ 231719 w 464109"/>
              <a:gd name="connsiteY0" fmla="*/ 188268 h 608556"/>
              <a:gd name="connsiteX1" fmla="*/ 232449 w 464109"/>
              <a:gd name="connsiteY1" fmla="*/ 188268 h 608556"/>
              <a:gd name="connsiteX2" fmla="*/ 279326 w 464109"/>
              <a:gd name="connsiteY2" fmla="*/ 235075 h 608556"/>
              <a:gd name="connsiteX3" fmla="*/ 279326 w 464109"/>
              <a:gd name="connsiteY3" fmla="*/ 344007 h 608556"/>
              <a:gd name="connsiteX4" fmla="*/ 341909 w 464109"/>
              <a:gd name="connsiteY4" fmla="*/ 353733 h 608556"/>
              <a:gd name="connsiteX5" fmla="*/ 412042 w 464109"/>
              <a:gd name="connsiteY5" fmla="*/ 391908 h 608556"/>
              <a:gd name="connsiteX6" fmla="*/ 440046 w 464109"/>
              <a:gd name="connsiteY6" fmla="*/ 466799 h 608556"/>
              <a:gd name="connsiteX7" fmla="*/ 440046 w 464109"/>
              <a:gd name="connsiteY7" fmla="*/ 468014 h 608556"/>
              <a:gd name="connsiteX8" fmla="*/ 422756 w 464109"/>
              <a:gd name="connsiteY8" fmla="*/ 538650 h 608556"/>
              <a:gd name="connsiteX9" fmla="*/ 389638 w 464109"/>
              <a:gd name="connsiteY9" fmla="*/ 601991 h 608556"/>
              <a:gd name="connsiteX10" fmla="*/ 378924 w 464109"/>
              <a:gd name="connsiteY10" fmla="*/ 608556 h 608556"/>
              <a:gd name="connsiteX11" fmla="*/ 373323 w 464109"/>
              <a:gd name="connsiteY11" fmla="*/ 607097 h 608556"/>
              <a:gd name="connsiteX12" fmla="*/ 368087 w 464109"/>
              <a:gd name="connsiteY12" fmla="*/ 590685 h 608556"/>
              <a:gd name="connsiteX13" fmla="*/ 401084 w 464109"/>
              <a:gd name="connsiteY13" fmla="*/ 527344 h 608556"/>
              <a:gd name="connsiteX14" fmla="*/ 415694 w 464109"/>
              <a:gd name="connsiteY14" fmla="*/ 468014 h 608556"/>
              <a:gd name="connsiteX15" fmla="*/ 415694 w 464109"/>
              <a:gd name="connsiteY15" fmla="*/ 466799 h 608556"/>
              <a:gd name="connsiteX16" fmla="*/ 338378 w 464109"/>
              <a:gd name="connsiteY16" fmla="*/ 377805 h 608556"/>
              <a:gd name="connsiteX17" fmla="*/ 338135 w 464109"/>
              <a:gd name="connsiteY17" fmla="*/ 377805 h 608556"/>
              <a:gd name="connsiteX18" fmla="*/ 265324 w 464109"/>
              <a:gd name="connsiteY18" fmla="*/ 366377 h 608556"/>
              <a:gd name="connsiteX19" fmla="*/ 255096 w 464109"/>
              <a:gd name="connsiteY19" fmla="*/ 353247 h 608556"/>
              <a:gd name="connsiteX20" fmla="*/ 254974 w 464109"/>
              <a:gd name="connsiteY20" fmla="*/ 351909 h 608556"/>
              <a:gd name="connsiteX21" fmla="*/ 254974 w 464109"/>
              <a:gd name="connsiteY21" fmla="*/ 235075 h 608556"/>
              <a:gd name="connsiteX22" fmla="*/ 232449 w 464109"/>
              <a:gd name="connsiteY22" fmla="*/ 212583 h 608556"/>
              <a:gd name="connsiteX23" fmla="*/ 231719 w 464109"/>
              <a:gd name="connsiteY23" fmla="*/ 212583 h 608556"/>
              <a:gd name="connsiteX24" fmla="*/ 209072 w 464109"/>
              <a:gd name="connsiteY24" fmla="*/ 235075 h 608556"/>
              <a:gd name="connsiteX25" fmla="*/ 209072 w 464109"/>
              <a:gd name="connsiteY25" fmla="*/ 428381 h 608556"/>
              <a:gd name="connsiteX26" fmla="*/ 208828 w 464109"/>
              <a:gd name="connsiteY26" fmla="*/ 430812 h 608556"/>
              <a:gd name="connsiteX27" fmla="*/ 207611 w 464109"/>
              <a:gd name="connsiteY27" fmla="*/ 434338 h 608556"/>
              <a:gd name="connsiteX28" fmla="*/ 207367 w 464109"/>
              <a:gd name="connsiteY28" fmla="*/ 434703 h 608556"/>
              <a:gd name="connsiteX29" fmla="*/ 207002 w 464109"/>
              <a:gd name="connsiteY29" fmla="*/ 435311 h 608556"/>
              <a:gd name="connsiteX30" fmla="*/ 206515 w 464109"/>
              <a:gd name="connsiteY30" fmla="*/ 435797 h 608556"/>
              <a:gd name="connsiteX31" fmla="*/ 206271 w 464109"/>
              <a:gd name="connsiteY31" fmla="*/ 436162 h 608556"/>
              <a:gd name="connsiteX32" fmla="*/ 205784 w 464109"/>
              <a:gd name="connsiteY32" fmla="*/ 436769 h 608556"/>
              <a:gd name="connsiteX33" fmla="*/ 205419 w 464109"/>
              <a:gd name="connsiteY33" fmla="*/ 437134 h 608556"/>
              <a:gd name="connsiteX34" fmla="*/ 204932 w 464109"/>
              <a:gd name="connsiteY34" fmla="*/ 437620 h 608556"/>
              <a:gd name="connsiteX35" fmla="*/ 204567 w 464109"/>
              <a:gd name="connsiteY35" fmla="*/ 437864 h 608556"/>
              <a:gd name="connsiteX36" fmla="*/ 204080 w 464109"/>
              <a:gd name="connsiteY36" fmla="*/ 438228 h 608556"/>
              <a:gd name="connsiteX37" fmla="*/ 203593 w 464109"/>
              <a:gd name="connsiteY37" fmla="*/ 438593 h 608556"/>
              <a:gd name="connsiteX38" fmla="*/ 203106 w 464109"/>
              <a:gd name="connsiteY38" fmla="*/ 438836 h 608556"/>
              <a:gd name="connsiteX39" fmla="*/ 202619 w 464109"/>
              <a:gd name="connsiteY39" fmla="*/ 439201 h 608556"/>
              <a:gd name="connsiteX40" fmla="*/ 202132 w 464109"/>
              <a:gd name="connsiteY40" fmla="*/ 439444 h 608556"/>
              <a:gd name="connsiteX41" fmla="*/ 201523 w 464109"/>
              <a:gd name="connsiteY41" fmla="*/ 439687 h 608556"/>
              <a:gd name="connsiteX42" fmla="*/ 201036 w 464109"/>
              <a:gd name="connsiteY42" fmla="*/ 439809 h 608556"/>
              <a:gd name="connsiteX43" fmla="*/ 200427 w 464109"/>
              <a:gd name="connsiteY43" fmla="*/ 440052 h 608556"/>
              <a:gd name="connsiteX44" fmla="*/ 199940 w 464109"/>
              <a:gd name="connsiteY44" fmla="*/ 440174 h 608556"/>
              <a:gd name="connsiteX45" fmla="*/ 199331 w 464109"/>
              <a:gd name="connsiteY45" fmla="*/ 440295 h 608556"/>
              <a:gd name="connsiteX46" fmla="*/ 198479 w 464109"/>
              <a:gd name="connsiteY46" fmla="*/ 440417 h 608556"/>
              <a:gd name="connsiteX47" fmla="*/ 198114 w 464109"/>
              <a:gd name="connsiteY47" fmla="*/ 440538 h 608556"/>
              <a:gd name="connsiteX48" fmla="*/ 194461 w 464109"/>
              <a:gd name="connsiteY48" fmla="*/ 440295 h 608556"/>
              <a:gd name="connsiteX49" fmla="*/ 192147 w 464109"/>
              <a:gd name="connsiteY49" fmla="*/ 439566 h 608556"/>
              <a:gd name="connsiteX50" fmla="*/ 110570 w 464109"/>
              <a:gd name="connsiteY50" fmla="*/ 404673 h 608556"/>
              <a:gd name="connsiteX51" fmla="*/ 94011 w 464109"/>
              <a:gd name="connsiteY51" fmla="*/ 406132 h 608556"/>
              <a:gd name="connsiteX52" fmla="*/ 86097 w 464109"/>
              <a:gd name="connsiteY52" fmla="*/ 420843 h 608556"/>
              <a:gd name="connsiteX53" fmla="*/ 86097 w 464109"/>
              <a:gd name="connsiteY53" fmla="*/ 421329 h 608556"/>
              <a:gd name="connsiteX54" fmla="*/ 91941 w 464109"/>
              <a:gd name="connsiteY54" fmla="*/ 434460 h 608556"/>
              <a:gd name="connsiteX55" fmla="*/ 205054 w 464109"/>
              <a:gd name="connsiteY55" fmla="*/ 534760 h 608556"/>
              <a:gd name="connsiteX56" fmla="*/ 209072 w 464109"/>
              <a:gd name="connsiteY56" fmla="*/ 543878 h 608556"/>
              <a:gd name="connsiteX57" fmla="*/ 209072 w 464109"/>
              <a:gd name="connsiteY57" fmla="*/ 596399 h 608556"/>
              <a:gd name="connsiteX58" fmla="*/ 196896 w 464109"/>
              <a:gd name="connsiteY58" fmla="*/ 608556 h 608556"/>
              <a:gd name="connsiteX59" fmla="*/ 184720 w 464109"/>
              <a:gd name="connsiteY59" fmla="*/ 596399 h 608556"/>
              <a:gd name="connsiteX60" fmla="*/ 184720 w 464109"/>
              <a:gd name="connsiteY60" fmla="*/ 549349 h 608556"/>
              <a:gd name="connsiteX61" fmla="*/ 75747 w 464109"/>
              <a:gd name="connsiteY61" fmla="*/ 452574 h 608556"/>
              <a:gd name="connsiteX62" fmla="*/ 61745 w 464109"/>
              <a:gd name="connsiteY62" fmla="*/ 421329 h 608556"/>
              <a:gd name="connsiteX63" fmla="*/ 61745 w 464109"/>
              <a:gd name="connsiteY63" fmla="*/ 420843 h 608556"/>
              <a:gd name="connsiteX64" fmla="*/ 80617 w 464109"/>
              <a:gd name="connsiteY64" fmla="*/ 385829 h 608556"/>
              <a:gd name="connsiteX65" fmla="*/ 120189 w 464109"/>
              <a:gd name="connsiteY65" fmla="*/ 382303 h 608556"/>
              <a:gd name="connsiteX66" fmla="*/ 184720 w 464109"/>
              <a:gd name="connsiteY66" fmla="*/ 410023 h 608556"/>
              <a:gd name="connsiteX67" fmla="*/ 184720 w 464109"/>
              <a:gd name="connsiteY67" fmla="*/ 235075 h 608556"/>
              <a:gd name="connsiteX68" fmla="*/ 231719 w 464109"/>
              <a:gd name="connsiteY68" fmla="*/ 188268 h 608556"/>
              <a:gd name="connsiteX69" fmla="*/ 232080 w 464109"/>
              <a:gd name="connsiteY69" fmla="*/ 136403 h 608556"/>
              <a:gd name="connsiteX70" fmla="*/ 327424 w 464109"/>
              <a:gd name="connsiteY70" fmla="*/ 231722 h 608556"/>
              <a:gd name="connsiteX71" fmla="*/ 319387 w 464109"/>
              <a:gd name="connsiteY71" fmla="*/ 270141 h 608556"/>
              <a:gd name="connsiteX72" fmla="*/ 303314 w 464109"/>
              <a:gd name="connsiteY72" fmla="*/ 276341 h 608556"/>
              <a:gd name="connsiteX73" fmla="*/ 297104 w 464109"/>
              <a:gd name="connsiteY73" fmla="*/ 260293 h 608556"/>
              <a:gd name="connsiteX74" fmla="*/ 303071 w 464109"/>
              <a:gd name="connsiteY74" fmla="*/ 231722 h 608556"/>
              <a:gd name="connsiteX75" fmla="*/ 232080 w 464109"/>
              <a:gd name="connsiteY75" fmla="*/ 160719 h 608556"/>
              <a:gd name="connsiteX76" fmla="*/ 160968 w 464109"/>
              <a:gd name="connsiteY76" fmla="*/ 231722 h 608556"/>
              <a:gd name="connsiteX77" fmla="*/ 167544 w 464109"/>
              <a:gd name="connsiteY77" fmla="*/ 261387 h 608556"/>
              <a:gd name="connsiteX78" fmla="*/ 161577 w 464109"/>
              <a:gd name="connsiteY78" fmla="*/ 277436 h 608556"/>
              <a:gd name="connsiteX79" fmla="*/ 156463 w 464109"/>
              <a:gd name="connsiteY79" fmla="*/ 278530 h 608556"/>
              <a:gd name="connsiteX80" fmla="*/ 145382 w 464109"/>
              <a:gd name="connsiteY80" fmla="*/ 271478 h 608556"/>
              <a:gd name="connsiteX81" fmla="*/ 136615 w 464109"/>
              <a:gd name="connsiteY81" fmla="*/ 231722 h 608556"/>
              <a:gd name="connsiteX82" fmla="*/ 232080 w 464109"/>
              <a:gd name="connsiteY82" fmla="*/ 136403 h 608556"/>
              <a:gd name="connsiteX83" fmla="*/ 232045 w 464109"/>
              <a:gd name="connsiteY83" fmla="*/ 71624 h 608556"/>
              <a:gd name="connsiteX84" fmla="*/ 392274 w 464109"/>
              <a:gd name="connsiteY84" fmla="*/ 231704 h 608556"/>
              <a:gd name="connsiteX85" fmla="*/ 356965 w 464109"/>
              <a:gd name="connsiteY85" fmla="*/ 331981 h 608556"/>
              <a:gd name="connsiteX86" fmla="*/ 339798 w 464109"/>
              <a:gd name="connsiteY86" fmla="*/ 333804 h 608556"/>
              <a:gd name="connsiteX87" fmla="*/ 337972 w 464109"/>
              <a:gd name="connsiteY87" fmla="*/ 316666 h 608556"/>
              <a:gd name="connsiteX88" fmla="*/ 367923 w 464109"/>
              <a:gd name="connsiteY88" fmla="*/ 231704 h 608556"/>
              <a:gd name="connsiteX89" fmla="*/ 232045 w 464109"/>
              <a:gd name="connsiteY89" fmla="*/ 95934 h 608556"/>
              <a:gd name="connsiteX90" fmla="*/ 96046 w 464109"/>
              <a:gd name="connsiteY90" fmla="*/ 231704 h 608556"/>
              <a:gd name="connsiteX91" fmla="*/ 160941 w 464109"/>
              <a:gd name="connsiteY91" fmla="*/ 347418 h 608556"/>
              <a:gd name="connsiteX92" fmla="*/ 164959 w 464109"/>
              <a:gd name="connsiteY92" fmla="*/ 364070 h 608556"/>
              <a:gd name="connsiteX93" fmla="*/ 154610 w 464109"/>
              <a:gd name="connsiteY93" fmla="*/ 369904 h 608556"/>
              <a:gd name="connsiteX94" fmla="*/ 148157 w 464109"/>
              <a:gd name="connsiteY94" fmla="*/ 368081 h 608556"/>
              <a:gd name="connsiteX95" fmla="*/ 71695 w 464109"/>
              <a:gd name="connsiteY95" fmla="*/ 231704 h 608556"/>
              <a:gd name="connsiteX96" fmla="*/ 232045 w 464109"/>
              <a:gd name="connsiteY96" fmla="*/ 71624 h 608556"/>
              <a:gd name="connsiteX97" fmla="*/ 232055 w 464109"/>
              <a:gd name="connsiteY97" fmla="*/ 0 h 608556"/>
              <a:gd name="connsiteX98" fmla="*/ 464109 w 464109"/>
              <a:gd name="connsiteY98" fmla="*/ 231683 h 608556"/>
              <a:gd name="connsiteX99" fmla="*/ 429897 w 464109"/>
              <a:gd name="connsiteY99" fmla="*/ 352751 h 608556"/>
              <a:gd name="connsiteX100" fmla="*/ 413096 w 464109"/>
              <a:gd name="connsiteY100" fmla="*/ 356763 h 608556"/>
              <a:gd name="connsiteX101" fmla="*/ 409078 w 464109"/>
              <a:gd name="connsiteY101" fmla="*/ 339988 h 608556"/>
              <a:gd name="connsiteX102" fmla="*/ 439759 w 464109"/>
              <a:gd name="connsiteY102" fmla="*/ 231683 h 608556"/>
              <a:gd name="connsiteX103" fmla="*/ 232055 w 464109"/>
              <a:gd name="connsiteY103" fmla="*/ 24311 h 608556"/>
              <a:gd name="connsiteX104" fmla="*/ 24350 w 464109"/>
              <a:gd name="connsiteY104" fmla="*/ 231683 h 608556"/>
              <a:gd name="connsiteX105" fmla="*/ 66840 w 464109"/>
              <a:gd name="connsiteY105" fmla="*/ 357249 h 608556"/>
              <a:gd name="connsiteX106" fmla="*/ 64527 w 464109"/>
              <a:gd name="connsiteY106" fmla="*/ 374267 h 608556"/>
              <a:gd name="connsiteX107" fmla="*/ 57101 w 464109"/>
              <a:gd name="connsiteY107" fmla="*/ 376819 h 608556"/>
              <a:gd name="connsiteX108" fmla="*/ 47482 w 464109"/>
              <a:gd name="connsiteY108" fmla="*/ 371957 h 608556"/>
              <a:gd name="connsiteX109" fmla="*/ 0 w 464109"/>
              <a:gd name="connsiteY109" fmla="*/ 231683 h 608556"/>
              <a:gd name="connsiteX110" fmla="*/ 232055 w 464109"/>
              <a:gd name="connsiteY110" fmla="*/ 0 h 608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464109" h="608556">
                <a:moveTo>
                  <a:pt x="231719" y="188268"/>
                </a:moveTo>
                <a:lnTo>
                  <a:pt x="232449" y="188268"/>
                </a:lnTo>
                <a:cubicBezTo>
                  <a:pt x="258262" y="188268"/>
                  <a:pt x="279326" y="209301"/>
                  <a:pt x="279326" y="235075"/>
                </a:cubicBezTo>
                <a:lnTo>
                  <a:pt x="279326" y="344007"/>
                </a:lnTo>
                <a:lnTo>
                  <a:pt x="341909" y="353733"/>
                </a:lnTo>
                <a:cubicBezTo>
                  <a:pt x="369061" y="357624"/>
                  <a:pt x="394022" y="371240"/>
                  <a:pt x="412042" y="391908"/>
                </a:cubicBezTo>
                <a:cubicBezTo>
                  <a:pt x="430062" y="412697"/>
                  <a:pt x="440046" y="439323"/>
                  <a:pt x="440046" y="466799"/>
                </a:cubicBezTo>
                <a:lnTo>
                  <a:pt x="440046" y="468014"/>
                </a:lnTo>
                <a:cubicBezTo>
                  <a:pt x="440046" y="492451"/>
                  <a:pt x="434080" y="516888"/>
                  <a:pt x="422756" y="538650"/>
                </a:cubicBezTo>
                <a:lnTo>
                  <a:pt x="389638" y="601991"/>
                </a:lnTo>
                <a:cubicBezTo>
                  <a:pt x="387568" y="606125"/>
                  <a:pt x="383307" y="608556"/>
                  <a:pt x="378924" y="608556"/>
                </a:cubicBezTo>
                <a:cubicBezTo>
                  <a:pt x="376976" y="608556"/>
                  <a:pt x="375027" y="608070"/>
                  <a:pt x="373323" y="607097"/>
                </a:cubicBezTo>
                <a:cubicBezTo>
                  <a:pt x="367357" y="604058"/>
                  <a:pt x="365043" y="596642"/>
                  <a:pt x="368087" y="590685"/>
                </a:cubicBezTo>
                <a:lnTo>
                  <a:pt x="401084" y="527344"/>
                </a:lnTo>
                <a:cubicBezTo>
                  <a:pt x="410581" y="509107"/>
                  <a:pt x="415694" y="488561"/>
                  <a:pt x="415694" y="468014"/>
                </a:cubicBezTo>
                <a:lnTo>
                  <a:pt x="415694" y="466799"/>
                </a:lnTo>
                <a:cubicBezTo>
                  <a:pt x="415694" y="422302"/>
                  <a:pt x="382455" y="384127"/>
                  <a:pt x="338378" y="377805"/>
                </a:cubicBezTo>
                <a:cubicBezTo>
                  <a:pt x="338257" y="377805"/>
                  <a:pt x="338257" y="377805"/>
                  <a:pt x="338135" y="377805"/>
                </a:cubicBezTo>
                <a:lnTo>
                  <a:pt x="265324" y="366377"/>
                </a:lnTo>
                <a:cubicBezTo>
                  <a:pt x="258871" y="365404"/>
                  <a:pt x="254487" y="359569"/>
                  <a:pt x="255096" y="353247"/>
                </a:cubicBezTo>
                <a:cubicBezTo>
                  <a:pt x="255096" y="352760"/>
                  <a:pt x="254974" y="352274"/>
                  <a:pt x="254974" y="351909"/>
                </a:cubicBezTo>
                <a:lnTo>
                  <a:pt x="254974" y="235075"/>
                </a:lnTo>
                <a:cubicBezTo>
                  <a:pt x="254974" y="222674"/>
                  <a:pt x="244869" y="212583"/>
                  <a:pt x="232449" y="212583"/>
                </a:cubicBezTo>
                <a:lnTo>
                  <a:pt x="231719" y="212583"/>
                </a:lnTo>
                <a:cubicBezTo>
                  <a:pt x="219178" y="212583"/>
                  <a:pt x="209072" y="222674"/>
                  <a:pt x="209072" y="235075"/>
                </a:cubicBezTo>
                <a:lnTo>
                  <a:pt x="209072" y="428381"/>
                </a:lnTo>
                <a:cubicBezTo>
                  <a:pt x="209072" y="429232"/>
                  <a:pt x="208950" y="430083"/>
                  <a:pt x="208828" y="430812"/>
                </a:cubicBezTo>
                <a:cubicBezTo>
                  <a:pt x="208585" y="432150"/>
                  <a:pt x="208098" y="433244"/>
                  <a:pt x="207611" y="434338"/>
                </a:cubicBezTo>
                <a:cubicBezTo>
                  <a:pt x="207489" y="434460"/>
                  <a:pt x="207367" y="434581"/>
                  <a:pt x="207367" y="434703"/>
                </a:cubicBezTo>
                <a:cubicBezTo>
                  <a:pt x="207245" y="434824"/>
                  <a:pt x="207124" y="435067"/>
                  <a:pt x="207002" y="435311"/>
                </a:cubicBezTo>
                <a:cubicBezTo>
                  <a:pt x="206880" y="435432"/>
                  <a:pt x="206637" y="435675"/>
                  <a:pt x="206515" y="435797"/>
                </a:cubicBezTo>
                <a:cubicBezTo>
                  <a:pt x="206515" y="435918"/>
                  <a:pt x="206393" y="436040"/>
                  <a:pt x="206271" y="436162"/>
                </a:cubicBezTo>
                <a:cubicBezTo>
                  <a:pt x="206150" y="436405"/>
                  <a:pt x="205906" y="436648"/>
                  <a:pt x="205784" y="436769"/>
                </a:cubicBezTo>
                <a:cubicBezTo>
                  <a:pt x="205663" y="436891"/>
                  <a:pt x="205541" y="437013"/>
                  <a:pt x="205419" y="437134"/>
                </a:cubicBezTo>
                <a:cubicBezTo>
                  <a:pt x="205297" y="437256"/>
                  <a:pt x="205054" y="437377"/>
                  <a:pt x="204932" y="437620"/>
                </a:cubicBezTo>
                <a:cubicBezTo>
                  <a:pt x="204810" y="437620"/>
                  <a:pt x="204688" y="437742"/>
                  <a:pt x="204567" y="437864"/>
                </a:cubicBezTo>
                <a:cubicBezTo>
                  <a:pt x="204445" y="437985"/>
                  <a:pt x="204201" y="438107"/>
                  <a:pt x="204080" y="438228"/>
                </a:cubicBezTo>
                <a:cubicBezTo>
                  <a:pt x="203958" y="438350"/>
                  <a:pt x="203714" y="438472"/>
                  <a:pt x="203593" y="438593"/>
                </a:cubicBezTo>
                <a:cubicBezTo>
                  <a:pt x="203471" y="438715"/>
                  <a:pt x="203349" y="438715"/>
                  <a:pt x="203106" y="438836"/>
                </a:cubicBezTo>
                <a:cubicBezTo>
                  <a:pt x="202984" y="438958"/>
                  <a:pt x="202740" y="439079"/>
                  <a:pt x="202619" y="439201"/>
                </a:cubicBezTo>
                <a:cubicBezTo>
                  <a:pt x="202497" y="439201"/>
                  <a:pt x="202253" y="439323"/>
                  <a:pt x="202132" y="439444"/>
                </a:cubicBezTo>
                <a:cubicBezTo>
                  <a:pt x="202010" y="439444"/>
                  <a:pt x="201766" y="439566"/>
                  <a:pt x="201523" y="439687"/>
                </a:cubicBezTo>
                <a:cubicBezTo>
                  <a:pt x="201401" y="439687"/>
                  <a:pt x="201279" y="439809"/>
                  <a:pt x="201036" y="439809"/>
                </a:cubicBezTo>
                <a:cubicBezTo>
                  <a:pt x="200914" y="439930"/>
                  <a:pt x="200670" y="440052"/>
                  <a:pt x="200427" y="440052"/>
                </a:cubicBezTo>
                <a:cubicBezTo>
                  <a:pt x="200183" y="440174"/>
                  <a:pt x="200062" y="440174"/>
                  <a:pt x="199940" y="440174"/>
                </a:cubicBezTo>
                <a:cubicBezTo>
                  <a:pt x="199696" y="440295"/>
                  <a:pt x="199453" y="440295"/>
                  <a:pt x="199331" y="440295"/>
                </a:cubicBezTo>
                <a:cubicBezTo>
                  <a:pt x="198966" y="440417"/>
                  <a:pt x="198722" y="440417"/>
                  <a:pt x="198479" y="440417"/>
                </a:cubicBezTo>
                <a:cubicBezTo>
                  <a:pt x="198357" y="440538"/>
                  <a:pt x="198235" y="440538"/>
                  <a:pt x="198114" y="440538"/>
                </a:cubicBezTo>
                <a:cubicBezTo>
                  <a:pt x="196896" y="440660"/>
                  <a:pt x="195678" y="440538"/>
                  <a:pt x="194461" y="440295"/>
                </a:cubicBezTo>
                <a:cubicBezTo>
                  <a:pt x="193609" y="440174"/>
                  <a:pt x="192878" y="439930"/>
                  <a:pt x="192147" y="439566"/>
                </a:cubicBezTo>
                <a:lnTo>
                  <a:pt x="110570" y="404673"/>
                </a:lnTo>
                <a:cubicBezTo>
                  <a:pt x="104969" y="402363"/>
                  <a:pt x="99003" y="402850"/>
                  <a:pt x="94011" y="406132"/>
                </a:cubicBezTo>
                <a:cubicBezTo>
                  <a:pt x="89019" y="409415"/>
                  <a:pt x="86097" y="414764"/>
                  <a:pt x="86097" y="420843"/>
                </a:cubicBezTo>
                <a:lnTo>
                  <a:pt x="86097" y="421329"/>
                </a:lnTo>
                <a:cubicBezTo>
                  <a:pt x="86097" y="426314"/>
                  <a:pt x="88288" y="431177"/>
                  <a:pt x="91941" y="434460"/>
                </a:cubicBezTo>
                <a:lnTo>
                  <a:pt x="205054" y="534760"/>
                </a:lnTo>
                <a:cubicBezTo>
                  <a:pt x="207611" y="537070"/>
                  <a:pt x="209072" y="540474"/>
                  <a:pt x="209072" y="543878"/>
                </a:cubicBezTo>
                <a:lnTo>
                  <a:pt x="209072" y="596399"/>
                </a:lnTo>
                <a:cubicBezTo>
                  <a:pt x="209072" y="603085"/>
                  <a:pt x="203593" y="608556"/>
                  <a:pt x="196896" y="608556"/>
                </a:cubicBezTo>
                <a:cubicBezTo>
                  <a:pt x="190199" y="608556"/>
                  <a:pt x="184720" y="603085"/>
                  <a:pt x="184720" y="596399"/>
                </a:cubicBezTo>
                <a:lnTo>
                  <a:pt x="184720" y="549349"/>
                </a:lnTo>
                <a:lnTo>
                  <a:pt x="75747" y="452574"/>
                </a:lnTo>
                <a:cubicBezTo>
                  <a:pt x="66859" y="444672"/>
                  <a:pt x="61745" y="433365"/>
                  <a:pt x="61745" y="421329"/>
                </a:cubicBezTo>
                <a:lnTo>
                  <a:pt x="61745" y="420843"/>
                </a:lnTo>
                <a:cubicBezTo>
                  <a:pt x="61745" y="406740"/>
                  <a:pt x="68807" y="393610"/>
                  <a:pt x="80617" y="385829"/>
                </a:cubicBezTo>
                <a:cubicBezTo>
                  <a:pt x="92428" y="378048"/>
                  <a:pt x="107161" y="376833"/>
                  <a:pt x="120189" y="382303"/>
                </a:cubicBezTo>
                <a:lnTo>
                  <a:pt x="184720" y="410023"/>
                </a:lnTo>
                <a:lnTo>
                  <a:pt x="184720" y="235075"/>
                </a:lnTo>
                <a:cubicBezTo>
                  <a:pt x="184720" y="209301"/>
                  <a:pt x="205784" y="188268"/>
                  <a:pt x="231719" y="188268"/>
                </a:cubicBezTo>
                <a:close/>
                <a:moveTo>
                  <a:pt x="232080" y="136403"/>
                </a:moveTo>
                <a:cubicBezTo>
                  <a:pt x="284684" y="136403"/>
                  <a:pt x="327424" y="179199"/>
                  <a:pt x="327424" y="231722"/>
                </a:cubicBezTo>
                <a:cubicBezTo>
                  <a:pt x="327424" y="245096"/>
                  <a:pt x="324745" y="257983"/>
                  <a:pt x="319387" y="270141"/>
                </a:cubicBezTo>
                <a:cubicBezTo>
                  <a:pt x="316587" y="276220"/>
                  <a:pt x="309402" y="279016"/>
                  <a:pt x="303314" y="276341"/>
                </a:cubicBezTo>
                <a:cubicBezTo>
                  <a:pt x="297104" y="273667"/>
                  <a:pt x="294303" y="266494"/>
                  <a:pt x="297104" y="260293"/>
                </a:cubicBezTo>
                <a:cubicBezTo>
                  <a:pt x="301001" y="251296"/>
                  <a:pt x="303071" y="241691"/>
                  <a:pt x="303071" y="231722"/>
                </a:cubicBezTo>
                <a:cubicBezTo>
                  <a:pt x="303071" y="192573"/>
                  <a:pt x="271168" y="160719"/>
                  <a:pt x="232080" y="160719"/>
                </a:cubicBezTo>
                <a:cubicBezTo>
                  <a:pt x="192871" y="160719"/>
                  <a:pt x="160968" y="192573"/>
                  <a:pt x="160968" y="231722"/>
                </a:cubicBezTo>
                <a:cubicBezTo>
                  <a:pt x="160968" y="242056"/>
                  <a:pt x="163160" y="252026"/>
                  <a:pt x="167544" y="261387"/>
                </a:cubicBezTo>
                <a:cubicBezTo>
                  <a:pt x="170344" y="267466"/>
                  <a:pt x="167666" y="274639"/>
                  <a:pt x="161577" y="277436"/>
                </a:cubicBezTo>
                <a:cubicBezTo>
                  <a:pt x="159873" y="278165"/>
                  <a:pt x="158168" y="278530"/>
                  <a:pt x="156463" y="278530"/>
                </a:cubicBezTo>
                <a:cubicBezTo>
                  <a:pt x="151836" y="278530"/>
                  <a:pt x="147452" y="275977"/>
                  <a:pt x="145382" y="271478"/>
                </a:cubicBezTo>
                <a:cubicBezTo>
                  <a:pt x="139659" y="258956"/>
                  <a:pt x="136615" y="245582"/>
                  <a:pt x="136615" y="231722"/>
                </a:cubicBezTo>
                <a:cubicBezTo>
                  <a:pt x="136615" y="179199"/>
                  <a:pt x="179477" y="136403"/>
                  <a:pt x="232080" y="136403"/>
                </a:cubicBezTo>
                <a:close/>
                <a:moveTo>
                  <a:pt x="232045" y="71624"/>
                </a:moveTo>
                <a:cubicBezTo>
                  <a:pt x="320439" y="71624"/>
                  <a:pt x="392274" y="143459"/>
                  <a:pt x="392274" y="231704"/>
                </a:cubicBezTo>
                <a:cubicBezTo>
                  <a:pt x="392274" y="268047"/>
                  <a:pt x="379733" y="303660"/>
                  <a:pt x="356965" y="331981"/>
                </a:cubicBezTo>
                <a:cubicBezTo>
                  <a:pt x="352704" y="337208"/>
                  <a:pt x="345155" y="337937"/>
                  <a:pt x="339798" y="333804"/>
                </a:cubicBezTo>
                <a:cubicBezTo>
                  <a:pt x="334562" y="329550"/>
                  <a:pt x="333832" y="321893"/>
                  <a:pt x="337972" y="316666"/>
                </a:cubicBezTo>
                <a:cubicBezTo>
                  <a:pt x="357574" y="292356"/>
                  <a:pt x="367923" y="262942"/>
                  <a:pt x="367923" y="231704"/>
                </a:cubicBezTo>
                <a:cubicBezTo>
                  <a:pt x="367923" y="156830"/>
                  <a:pt x="307046" y="95934"/>
                  <a:pt x="232045" y="95934"/>
                </a:cubicBezTo>
                <a:cubicBezTo>
                  <a:pt x="157045" y="95934"/>
                  <a:pt x="96046" y="156830"/>
                  <a:pt x="96046" y="231704"/>
                </a:cubicBezTo>
                <a:cubicBezTo>
                  <a:pt x="96046" y="279229"/>
                  <a:pt x="120275" y="322500"/>
                  <a:pt x="160941" y="347418"/>
                </a:cubicBezTo>
                <a:cubicBezTo>
                  <a:pt x="166663" y="350943"/>
                  <a:pt x="168490" y="358357"/>
                  <a:pt x="164959" y="364070"/>
                </a:cubicBezTo>
                <a:cubicBezTo>
                  <a:pt x="162645" y="367838"/>
                  <a:pt x="158628" y="369904"/>
                  <a:pt x="154610" y="369904"/>
                </a:cubicBezTo>
                <a:cubicBezTo>
                  <a:pt x="152418" y="369904"/>
                  <a:pt x="150227" y="369296"/>
                  <a:pt x="148157" y="368081"/>
                </a:cubicBezTo>
                <a:cubicBezTo>
                  <a:pt x="100307" y="338788"/>
                  <a:pt x="71695" y="287737"/>
                  <a:pt x="71695" y="231704"/>
                </a:cubicBezTo>
                <a:cubicBezTo>
                  <a:pt x="71695" y="143459"/>
                  <a:pt x="143652" y="71624"/>
                  <a:pt x="232045" y="71624"/>
                </a:cubicBezTo>
                <a:close/>
                <a:moveTo>
                  <a:pt x="232055" y="0"/>
                </a:moveTo>
                <a:cubicBezTo>
                  <a:pt x="360013" y="0"/>
                  <a:pt x="464109" y="103929"/>
                  <a:pt x="464109" y="231683"/>
                </a:cubicBezTo>
                <a:cubicBezTo>
                  <a:pt x="464109" y="274470"/>
                  <a:pt x="452178" y="316407"/>
                  <a:pt x="429897" y="352751"/>
                </a:cubicBezTo>
                <a:cubicBezTo>
                  <a:pt x="426367" y="358465"/>
                  <a:pt x="418818" y="360288"/>
                  <a:pt x="413096" y="356763"/>
                </a:cubicBezTo>
                <a:cubicBezTo>
                  <a:pt x="407374" y="353238"/>
                  <a:pt x="405548" y="345701"/>
                  <a:pt x="409078" y="339988"/>
                </a:cubicBezTo>
                <a:cubicBezTo>
                  <a:pt x="429167" y="307533"/>
                  <a:pt x="439759" y="269973"/>
                  <a:pt x="439759" y="231683"/>
                </a:cubicBezTo>
                <a:cubicBezTo>
                  <a:pt x="439759" y="117300"/>
                  <a:pt x="346499" y="24311"/>
                  <a:pt x="232055" y="24311"/>
                </a:cubicBezTo>
                <a:cubicBezTo>
                  <a:pt x="117488" y="24311"/>
                  <a:pt x="24350" y="117300"/>
                  <a:pt x="24350" y="231683"/>
                </a:cubicBezTo>
                <a:cubicBezTo>
                  <a:pt x="24350" y="277509"/>
                  <a:pt x="39082" y="320904"/>
                  <a:pt x="66840" y="357249"/>
                </a:cubicBezTo>
                <a:cubicBezTo>
                  <a:pt x="70858" y="362597"/>
                  <a:pt x="69884" y="370255"/>
                  <a:pt x="64527" y="374267"/>
                </a:cubicBezTo>
                <a:cubicBezTo>
                  <a:pt x="62336" y="375968"/>
                  <a:pt x="59657" y="376819"/>
                  <a:pt x="57101" y="376819"/>
                </a:cubicBezTo>
                <a:cubicBezTo>
                  <a:pt x="53448" y="376819"/>
                  <a:pt x="49796" y="375117"/>
                  <a:pt x="47482" y="371957"/>
                </a:cubicBezTo>
                <a:cubicBezTo>
                  <a:pt x="16436" y="331358"/>
                  <a:pt x="0" y="282858"/>
                  <a:pt x="0" y="231683"/>
                </a:cubicBezTo>
                <a:cubicBezTo>
                  <a:pt x="0" y="103929"/>
                  <a:pt x="104096" y="0"/>
                  <a:pt x="2320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文本框 76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79" name="任意多边形: 形状 78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梯形 174"/>
          <p:cNvSpPr/>
          <p:nvPr/>
        </p:nvSpPr>
        <p:spPr>
          <a:xfrm>
            <a:off x="-368300" y="4353307"/>
            <a:ext cx="12865100" cy="2504693"/>
          </a:xfrm>
          <a:prstGeom prst="trapezoid">
            <a:avLst>
              <a:gd name="adj" fmla="val 30069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文本框 1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4" name="任意多边形: 形状 3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59" name="组合 158"/>
          <p:cNvGrpSpPr/>
          <p:nvPr/>
        </p:nvGrpSpPr>
        <p:grpSpPr>
          <a:xfrm>
            <a:off x="695325" y="1627891"/>
            <a:ext cx="2466975" cy="4312920"/>
            <a:chOff x="695325" y="1691391"/>
            <a:chExt cx="2466975" cy="4312920"/>
          </a:xfrm>
          <a:effectLst>
            <a:reflection blurRad="6350" stA="30000" endPos="18000" dir="5400000" sy="-100000" algn="bl" rotWithShape="0"/>
          </a:effectLst>
        </p:grpSpPr>
        <p:sp>
          <p:nvSpPr>
            <p:cNvPr id="160" name="矩形 159"/>
            <p:cNvSpPr/>
            <p:nvPr/>
          </p:nvSpPr>
          <p:spPr>
            <a:xfrm>
              <a:off x="695325" y="1691391"/>
              <a:ext cx="2466975" cy="431292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sx="98000" sy="98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文本占位符 3"/>
            <p:cNvSpPr txBox="1"/>
            <p:nvPr/>
          </p:nvSpPr>
          <p:spPr>
            <a:xfrm>
              <a:off x="826688" y="2069403"/>
              <a:ext cx="121920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lvl1pPr marL="0" indent="0" algn="l" defTabSz="74295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lang="en-US" sz="2800" kern="1200" dirty="0">
                  <a:solidFill>
                    <a:schemeClr val="tx2"/>
                  </a:solidFill>
                  <a:latin typeface="+mj-ea"/>
                  <a:ea typeface="+mj-ea"/>
                  <a:cs typeface="+mn-cs"/>
                </a:defRPr>
              </a:lvl1pPr>
              <a:lvl2pPr marL="55753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9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2900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62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0048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7195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04343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490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638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785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chemeClr val="accent1"/>
                  </a:solidFill>
                </a:rPr>
                <a:t>添加標題</a:t>
              </a:r>
              <a:endParaRPr lang="zh-CN" altLang="en-US" sz="2400" dirty="0">
                <a:solidFill>
                  <a:schemeClr val="accent1"/>
                </a:solidFill>
              </a:endParaRPr>
            </a:p>
          </p:txBody>
        </p:sp>
        <p:sp>
          <p:nvSpPr>
            <p:cNvPr id="162" name="文本框 161"/>
            <p:cNvSpPr txBox="1"/>
            <p:nvPr/>
          </p:nvSpPr>
          <p:spPr>
            <a:xfrm>
              <a:off x="840977" y="1859337"/>
              <a:ext cx="1056005" cy="18415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75000"/>
                    </a:schemeClr>
                  </a:solidFill>
                  <a:ea typeface="+mj-ea"/>
                </a:rPr>
                <a:t>ADD THE TITLE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ea typeface="+mj-ea"/>
              </a:endParaRPr>
            </a:p>
          </p:txBody>
        </p:sp>
        <p:pic>
          <p:nvPicPr>
            <p:cNvPr id="163" name="图片 162" descr="在笔记本电脑上键入的员工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48" r="15824"/>
            <a:stretch>
              <a:fillRect/>
            </a:stretch>
          </p:blipFill>
          <p:spPr>
            <a:xfrm>
              <a:off x="838159" y="2548641"/>
              <a:ext cx="2181306" cy="3287724"/>
            </a:xfrm>
            <a:prstGeom prst="rect">
              <a:avLst/>
            </a:prstGeom>
          </p:spPr>
        </p:pic>
        <p:grpSp>
          <p:nvGrpSpPr>
            <p:cNvPr id="164" name="图形 2"/>
            <p:cNvGrpSpPr/>
            <p:nvPr/>
          </p:nvGrpSpPr>
          <p:grpSpPr>
            <a:xfrm>
              <a:off x="2548852" y="1897053"/>
              <a:ext cx="470613" cy="470613"/>
              <a:chOff x="781529" y="818148"/>
              <a:chExt cx="1020698" cy="1020698"/>
            </a:xfrm>
            <a:solidFill>
              <a:schemeClr val="bg1">
                <a:lumMod val="65000"/>
              </a:schemeClr>
            </a:solidFill>
          </p:grpSpPr>
          <p:sp>
            <p:nvSpPr>
              <p:cNvPr id="167" name="任意多边形: 形状 166"/>
              <p:cNvSpPr/>
              <p:nvPr/>
            </p:nvSpPr>
            <p:spPr>
              <a:xfrm>
                <a:off x="781528" y="818148"/>
                <a:ext cx="1020698" cy="1020698"/>
              </a:xfrm>
              <a:custGeom>
                <a:avLst/>
                <a:gdLst>
                  <a:gd name="connsiteX0" fmla="*/ 931375 w 1020698"/>
                  <a:gd name="connsiteY0" fmla="*/ 740041 h 1020698"/>
                  <a:gd name="connsiteX1" fmla="*/ 806681 w 1020698"/>
                  <a:gd name="connsiteY1" fmla="*/ 711264 h 1020698"/>
                  <a:gd name="connsiteX2" fmla="*/ 806681 w 1020698"/>
                  <a:gd name="connsiteY2" fmla="*/ 678844 h 1020698"/>
                  <a:gd name="connsiteX3" fmla="*/ 846632 w 1020698"/>
                  <a:gd name="connsiteY3" fmla="*/ 624850 h 1020698"/>
                  <a:gd name="connsiteX4" fmla="*/ 900538 w 1020698"/>
                  <a:gd name="connsiteY4" fmla="*/ 598621 h 1020698"/>
                  <a:gd name="connsiteX5" fmla="*/ 921462 w 1020698"/>
                  <a:gd name="connsiteY5" fmla="*/ 543275 h 1020698"/>
                  <a:gd name="connsiteX6" fmla="*/ 921921 w 1020698"/>
                  <a:gd name="connsiteY6" fmla="*/ 543275 h 1020698"/>
                  <a:gd name="connsiteX7" fmla="*/ 921921 w 1020698"/>
                  <a:gd name="connsiteY7" fmla="*/ 414241 h 1020698"/>
                  <a:gd name="connsiteX8" fmla="*/ 865105 w 1020698"/>
                  <a:gd name="connsiteY8" fmla="*/ 331476 h 1020698"/>
                  <a:gd name="connsiteX9" fmla="*/ 853007 w 1020698"/>
                  <a:gd name="connsiteY9" fmla="*/ 319378 h 1020698"/>
                  <a:gd name="connsiteX10" fmla="*/ 823160 w 1020698"/>
                  <a:gd name="connsiteY10" fmla="*/ 294998 h 1020698"/>
                  <a:gd name="connsiteX11" fmla="*/ 823160 w 1020698"/>
                  <a:gd name="connsiteY11" fmla="*/ 0 h 1020698"/>
                  <a:gd name="connsiteX12" fmla="*/ 0 w 1020698"/>
                  <a:gd name="connsiteY12" fmla="*/ 0 h 1020698"/>
                  <a:gd name="connsiteX13" fmla="*/ 0 w 1020698"/>
                  <a:gd name="connsiteY13" fmla="*/ 691441 h 1020698"/>
                  <a:gd name="connsiteX14" fmla="*/ 642052 w 1020698"/>
                  <a:gd name="connsiteY14" fmla="*/ 691441 h 1020698"/>
                  <a:gd name="connsiteX15" fmla="*/ 642052 w 1020698"/>
                  <a:gd name="connsiteY15" fmla="*/ 711264 h 1020698"/>
                  <a:gd name="connsiteX16" fmla="*/ 517358 w 1020698"/>
                  <a:gd name="connsiteY16" fmla="*/ 740041 h 1020698"/>
                  <a:gd name="connsiteX17" fmla="*/ 428035 w 1020698"/>
                  <a:gd name="connsiteY17" fmla="*/ 852332 h 1020698"/>
                  <a:gd name="connsiteX18" fmla="*/ 428035 w 1020698"/>
                  <a:gd name="connsiteY18" fmla="*/ 1020698 h 1020698"/>
                  <a:gd name="connsiteX19" fmla="*/ 1020698 w 1020698"/>
                  <a:gd name="connsiteY19" fmla="*/ 1020698 h 1020698"/>
                  <a:gd name="connsiteX20" fmla="*/ 1020698 w 1020698"/>
                  <a:gd name="connsiteY20" fmla="*/ 852332 h 1020698"/>
                  <a:gd name="connsiteX21" fmla="*/ 931375 w 1020698"/>
                  <a:gd name="connsiteY21" fmla="*/ 740041 h 1020698"/>
                  <a:gd name="connsiteX22" fmla="*/ 654778 w 1020698"/>
                  <a:gd name="connsiteY22" fmla="*/ 742132 h 1020698"/>
                  <a:gd name="connsiteX23" fmla="*/ 694914 w 1020698"/>
                  <a:gd name="connsiteY23" fmla="*/ 772228 h 1020698"/>
                  <a:gd name="connsiteX24" fmla="*/ 653627 w 1020698"/>
                  <a:gd name="connsiteY24" fmla="*/ 797003 h 1020698"/>
                  <a:gd name="connsiteX25" fmla="*/ 643186 w 1020698"/>
                  <a:gd name="connsiteY25" fmla="*/ 744801 h 1020698"/>
                  <a:gd name="connsiteX26" fmla="*/ 706175 w 1020698"/>
                  <a:gd name="connsiteY26" fmla="*/ 872532 h 1020698"/>
                  <a:gd name="connsiteX27" fmla="*/ 742541 w 1020698"/>
                  <a:gd name="connsiteY27" fmla="*/ 872532 h 1020698"/>
                  <a:gd name="connsiteX28" fmla="*/ 755347 w 1020698"/>
                  <a:gd name="connsiteY28" fmla="*/ 987772 h 1020698"/>
                  <a:gd name="connsiteX29" fmla="*/ 693371 w 1020698"/>
                  <a:gd name="connsiteY29" fmla="*/ 987772 h 1020698"/>
                  <a:gd name="connsiteX30" fmla="*/ 745418 w 1020698"/>
                  <a:gd name="connsiteY30" fmla="*/ 839606 h 1020698"/>
                  <a:gd name="connsiteX31" fmla="*/ 703298 w 1020698"/>
                  <a:gd name="connsiteY31" fmla="*/ 839606 h 1020698"/>
                  <a:gd name="connsiteX32" fmla="*/ 693844 w 1020698"/>
                  <a:gd name="connsiteY32" fmla="*/ 811255 h 1020698"/>
                  <a:gd name="connsiteX33" fmla="*/ 724366 w 1020698"/>
                  <a:gd name="connsiteY33" fmla="*/ 792951 h 1020698"/>
                  <a:gd name="connsiteX34" fmla="*/ 754872 w 1020698"/>
                  <a:gd name="connsiteY34" fmla="*/ 811255 h 1020698"/>
                  <a:gd name="connsiteX35" fmla="*/ 753835 w 1020698"/>
                  <a:gd name="connsiteY35" fmla="*/ 772228 h 1020698"/>
                  <a:gd name="connsiteX36" fmla="*/ 793971 w 1020698"/>
                  <a:gd name="connsiteY36" fmla="*/ 742132 h 1020698"/>
                  <a:gd name="connsiteX37" fmla="*/ 805580 w 1020698"/>
                  <a:gd name="connsiteY37" fmla="*/ 744817 h 1020698"/>
                  <a:gd name="connsiteX38" fmla="*/ 795138 w 1020698"/>
                  <a:gd name="connsiteY38" fmla="*/ 797003 h 1020698"/>
                  <a:gd name="connsiteX39" fmla="*/ 773755 w 1020698"/>
                  <a:gd name="connsiteY39" fmla="*/ 716135 h 1020698"/>
                  <a:gd name="connsiteX40" fmla="*/ 724366 w 1020698"/>
                  <a:gd name="connsiteY40" fmla="*/ 753176 h 1020698"/>
                  <a:gd name="connsiteX41" fmla="*/ 674978 w 1020698"/>
                  <a:gd name="connsiteY41" fmla="*/ 716135 h 1020698"/>
                  <a:gd name="connsiteX42" fmla="*/ 674978 w 1020698"/>
                  <a:gd name="connsiteY42" fmla="*/ 698209 h 1020698"/>
                  <a:gd name="connsiteX43" fmla="*/ 724366 w 1020698"/>
                  <a:gd name="connsiteY43" fmla="*/ 707903 h 1020698"/>
                  <a:gd name="connsiteX44" fmla="*/ 773755 w 1020698"/>
                  <a:gd name="connsiteY44" fmla="*/ 698209 h 1020698"/>
                  <a:gd name="connsiteX45" fmla="*/ 724366 w 1020698"/>
                  <a:gd name="connsiteY45" fmla="*/ 674978 h 1020698"/>
                  <a:gd name="connsiteX46" fmla="*/ 625589 w 1020698"/>
                  <a:gd name="connsiteY46" fmla="*/ 576201 h 1020698"/>
                  <a:gd name="connsiteX47" fmla="*/ 625589 w 1020698"/>
                  <a:gd name="connsiteY47" fmla="*/ 493886 h 1020698"/>
                  <a:gd name="connsiteX48" fmla="*/ 681481 w 1020698"/>
                  <a:gd name="connsiteY48" fmla="*/ 493886 h 1020698"/>
                  <a:gd name="connsiteX49" fmla="*/ 783466 w 1020698"/>
                  <a:gd name="connsiteY49" fmla="*/ 467809 h 1020698"/>
                  <a:gd name="connsiteX50" fmla="*/ 796505 w 1020698"/>
                  <a:gd name="connsiteY50" fmla="*/ 493886 h 1020698"/>
                  <a:gd name="connsiteX51" fmla="*/ 823144 w 1020698"/>
                  <a:gd name="connsiteY51" fmla="*/ 493886 h 1020698"/>
                  <a:gd name="connsiteX52" fmla="*/ 823144 w 1020698"/>
                  <a:gd name="connsiteY52" fmla="*/ 576201 h 1020698"/>
                  <a:gd name="connsiteX53" fmla="*/ 724366 w 1020698"/>
                  <a:gd name="connsiteY53" fmla="*/ 674978 h 1020698"/>
                  <a:gd name="connsiteX54" fmla="*/ 593371 w 1020698"/>
                  <a:gd name="connsiteY54" fmla="*/ 589801 h 1020698"/>
                  <a:gd name="connsiteX55" fmla="*/ 572575 w 1020698"/>
                  <a:gd name="connsiteY55" fmla="*/ 576499 h 1020698"/>
                  <a:gd name="connsiteX56" fmla="*/ 559970 w 1020698"/>
                  <a:gd name="connsiteY56" fmla="*/ 538387 h 1020698"/>
                  <a:gd name="connsiteX57" fmla="*/ 592663 w 1020698"/>
                  <a:gd name="connsiteY57" fmla="*/ 497440 h 1020698"/>
                  <a:gd name="connsiteX58" fmla="*/ 592663 w 1020698"/>
                  <a:gd name="connsiteY58" fmla="*/ 576201 h 1020698"/>
                  <a:gd name="connsiteX59" fmla="*/ 593371 w 1020698"/>
                  <a:gd name="connsiteY59" fmla="*/ 589801 h 1020698"/>
                  <a:gd name="connsiteX60" fmla="*/ 876175 w 1020698"/>
                  <a:gd name="connsiteY60" fmla="*/ 576499 h 1020698"/>
                  <a:gd name="connsiteX61" fmla="*/ 855378 w 1020698"/>
                  <a:gd name="connsiteY61" fmla="*/ 589801 h 1020698"/>
                  <a:gd name="connsiteX62" fmla="*/ 856069 w 1020698"/>
                  <a:gd name="connsiteY62" fmla="*/ 576201 h 1020698"/>
                  <a:gd name="connsiteX63" fmla="*/ 856069 w 1020698"/>
                  <a:gd name="connsiteY63" fmla="*/ 497424 h 1020698"/>
                  <a:gd name="connsiteX64" fmla="*/ 888763 w 1020698"/>
                  <a:gd name="connsiteY64" fmla="*/ 538371 h 1020698"/>
                  <a:gd name="connsiteX65" fmla="*/ 876175 w 1020698"/>
                  <a:gd name="connsiteY65" fmla="*/ 576499 h 1020698"/>
                  <a:gd name="connsiteX66" fmla="*/ 847179 w 1020698"/>
                  <a:gd name="connsiteY66" fmla="*/ 360109 h 1020698"/>
                  <a:gd name="connsiteX67" fmla="*/ 850869 w 1020698"/>
                  <a:gd name="connsiteY67" fmla="*/ 361331 h 1020698"/>
                  <a:gd name="connsiteX68" fmla="*/ 888995 w 1020698"/>
                  <a:gd name="connsiteY68" fmla="*/ 414241 h 1020698"/>
                  <a:gd name="connsiteX69" fmla="*/ 888995 w 1020698"/>
                  <a:gd name="connsiteY69" fmla="*/ 478823 h 1020698"/>
                  <a:gd name="connsiteX70" fmla="*/ 836777 w 1020698"/>
                  <a:gd name="connsiteY70" fmla="*/ 460960 h 1020698"/>
                  <a:gd name="connsiteX71" fmla="*/ 816857 w 1020698"/>
                  <a:gd name="connsiteY71" fmla="*/ 460960 h 1020698"/>
                  <a:gd name="connsiteX72" fmla="*/ 796608 w 1020698"/>
                  <a:gd name="connsiteY72" fmla="*/ 420462 h 1020698"/>
                  <a:gd name="connsiteX73" fmla="*/ 781093 w 1020698"/>
                  <a:gd name="connsiteY73" fmla="*/ 430800 h 1020698"/>
                  <a:gd name="connsiteX74" fmla="*/ 681481 w 1020698"/>
                  <a:gd name="connsiteY74" fmla="*/ 460960 h 1020698"/>
                  <a:gd name="connsiteX75" fmla="*/ 611956 w 1020698"/>
                  <a:gd name="connsiteY75" fmla="*/ 460960 h 1020698"/>
                  <a:gd name="connsiteX76" fmla="*/ 559738 w 1020698"/>
                  <a:gd name="connsiteY76" fmla="*/ 478823 h 1020698"/>
                  <a:gd name="connsiteX77" fmla="*/ 559738 w 1020698"/>
                  <a:gd name="connsiteY77" fmla="*/ 454474 h 1020698"/>
                  <a:gd name="connsiteX78" fmla="*/ 717880 w 1020698"/>
                  <a:gd name="connsiteY78" fmla="*/ 296332 h 1020698"/>
                  <a:gd name="connsiteX79" fmla="*/ 829710 w 1020698"/>
                  <a:gd name="connsiteY79" fmla="*/ 342642 h 1020698"/>
                  <a:gd name="connsiteX80" fmla="*/ 32926 w 1020698"/>
                  <a:gd name="connsiteY80" fmla="*/ 32926 h 1020698"/>
                  <a:gd name="connsiteX81" fmla="*/ 790218 w 1020698"/>
                  <a:gd name="connsiteY81" fmla="*/ 32926 h 1020698"/>
                  <a:gd name="connsiteX82" fmla="*/ 790218 w 1020698"/>
                  <a:gd name="connsiteY82" fmla="*/ 277546 h 1020698"/>
                  <a:gd name="connsiteX83" fmla="*/ 717880 w 1020698"/>
                  <a:gd name="connsiteY83" fmla="*/ 263406 h 1020698"/>
                  <a:gd name="connsiteX84" fmla="*/ 526812 w 1020698"/>
                  <a:gd name="connsiteY84" fmla="*/ 454474 h 1020698"/>
                  <a:gd name="connsiteX85" fmla="*/ 526812 w 1020698"/>
                  <a:gd name="connsiteY85" fmla="*/ 543275 h 1020698"/>
                  <a:gd name="connsiteX86" fmla="*/ 527271 w 1020698"/>
                  <a:gd name="connsiteY86" fmla="*/ 543275 h 1020698"/>
                  <a:gd name="connsiteX87" fmla="*/ 548195 w 1020698"/>
                  <a:gd name="connsiteY87" fmla="*/ 598621 h 1020698"/>
                  <a:gd name="connsiteX88" fmla="*/ 602101 w 1020698"/>
                  <a:gd name="connsiteY88" fmla="*/ 624850 h 1020698"/>
                  <a:gd name="connsiteX89" fmla="*/ 621722 w 1020698"/>
                  <a:gd name="connsiteY89" fmla="*/ 658515 h 1020698"/>
                  <a:gd name="connsiteX90" fmla="*/ 32926 w 1020698"/>
                  <a:gd name="connsiteY90" fmla="*/ 658515 h 1020698"/>
                  <a:gd name="connsiteX91" fmla="*/ 460960 w 1020698"/>
                  <a:gd name="connsiteY91" fmla="*/ 852332 h 1020698"/>
                  <a:gd name="connsiteX92" fmla="*/ 524754 w 1020698"/>
                  <a:gd name="connsiteY92" fmla="*/ 772123 h 1020698"/>
                  <a:gd name="connsiteX93" fmla="*/ 611087 w 1020698"/>
                  <a:gd name="connsiteY93" fmla="*/ 752203 h 1020698"/>
                  <a:gd name="connsiteX94" fmla="*/ 630493 w 1020698"/>
                  <a:gd name="connsiteY94" fmla="*/ 849268 h 1020698"/>
                  <a:gd name="connsiteX95" fmla="*/ 664937 w 1020698"/>
                  <a:gd name="connsiteY95" fmla="*/ 828593 h 1020698"/>
                  <a:gd name="connsiteX96" fmla="*/ 674665 w 1020698"/>
                  <a:gd name="connsiteY96" fmla="*/ 857814 h 1020698"/>
                  <a:gd name="connsiteX97" fmla="*/ 660243 w 1020698"/>
                  <a:gd name="connsiteY97" fmla="*/ 987772 h 1020698"/>
                  <a:gd name="connsiteX98" fmla="*/ 576201 w 1020698"/>
                  <a:gd name="connsiteY98" fmla="*/ 987772 h 1020698"/>
                  <a:gd name="connsiteX99" fmla="*/ 576201 w 1020698"/>
                  <a:gd name="connsiteY99" fmla="*/ 856069 h 1020698"/>
                  <a:gd name="connsiteX100" fmla="*/ 543275 w 1020698"/>
                  <a:gd name="connsiteY100" fmla="*/ 856069 h 1020698"/>
                  <a:gd name="connsiteX101" fmla="*/ 543275 w 1020698"/>
                  <a:gd name="connsiteY101" fmla="*/ 987772 h 1020698"/>
                  <a:gd name="connsiteX102" fmla="*/ 460960 w 1020698"/>
                  <a:gd name="connsiteY102" fmla="*/ 987772 h 1020698"/>
                  <a:gd name="connsiteX103" fmla="*/ 987772 w 1020698"/>
                  <a:gd name="connsiteY103" fmla="*/ 987772 h 1020698"/>
                  <a:gd name="connsiteX104" fmla="*/ 905458 w 1020698"/>
                  <a:gd name="connsiteY104" fmla="*/ 987772 h 1020698"/>
                  <a:gd name="connsiteX105" fmla="*/ 905458 w 1020698"/>
                  <a:gd name="connsiteY105" fmla="*/ 856069 h 1020698"/>
                  <a:gd name="connsiteX106" fmla="*/ 872532 w 1020698"/>
                  <a:gd name="connsiteY106" fmla="*/ 856069 h 1020698"/>
                  <a:gd name="connsiteX107" fmla="*/ 872532 w 1020698"/>
                  <a:gd name="connsiteY107" fmla="*/ 987772 h 1020698"/>
                  <a:gd name="connsiteX108" fmla="*/ 788489 w 1020698"/>
                  <a:gd name="connsiteY108" fmla="*/ 987772 h 1020698"/>
                  <a:gd name="connsiteX109" fmla="*/ 774053 w 1020698"/>
                  <a:gd name="connsiteY109" fmla="*/ 857829 h 1020698"/>
                  <a:gd name="connsiteX110" fmla="*/ 783779 w 1020698"/>
                  <a:gd name="connsiteY110" fmla="*/ 828609 h 1020698"/>
                  <a:gd name="connsiteX111" fmla="*/ 818223 w 1020698"/>
                  <a:gd name="connsiteY111" fmla="*/ 849285 h 1020698"/>
                  <a:gd name="connsiteX112" fmla="*/ 837629 w 1020698"/>
                  <a:gd name="connsiteY112" fmla="*/ 752219 h 1020698"/>
                  <a:gd name="connsiteX113" fmla="*/ 923962 w 1020698"/>
                  <a:gd name="connsiteY113" fmla="*/ 772140 h 1020698"/>
                  <a:gd name="connsiteX114" fmla="*/ 987772 w 1020698"/>
                  <a:gd name="connsiteY114" fmla="*/ 85233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020698" h="1020698">
                    <a:moveTo>
                      <a:pt x="931375" y="740041"/>
                    </a:moveTo>
                    <a:lnTo>
                      <a:pt x="806681" y="711264"/>
                    </a:lnTo>
                    <a:lnTo>
                      <a:pt x="806681" y="678844"/>
                    </a:lnTo>
                    <a:cubicBezTo>
                      <a:pt x="824277" y="664705"/>
                      <a:pt x="838143" y="646135"/>
                      <a:pt x="846632" y="624850"/>
                    </a:cubicBezTo>
                    <a:cubicBezTo>
                      <a:pt x="867178" y="623058"/>
                      <a:pt x="886559" y="613997"/>
                      <a:pt x="900538" y="598621"/>
                    </a:cubicBezTo>
                    <a:cubicBezTo>
                      <a:pt x="914284" y="583508"/>
                      <a:pt x="921415" y="563652"/>
                      <a:pt x="921462" y="543275"/>
                    </a:cubicBezTo>
                    <a:lnTo>
                      <a:pt x="921921" y="543275"/>
                    </a:lnTo>
                    <a:lnTo>
                      <a:pt x="921921" y="414241"/>
                    </a:lnTo>
                    <a:cubicBezTo>
                      <a:pt x="921921" y="377376"/>
                      <a:pt x="899251" y="344619"/>
                      <a:pt x="865105" y="331476"/>
                    </a:cubicBezTo>
                    <a:lnTo>
                      <a:pt x="853007" y="319378"/>
                    </a:lnTo>
                    <a:cubicBezTo>
                      <a:pt x="843786" y="310158"/>
                      <a:pt x="833779" y="302032"/>
                      <a:pt x="823160" y="294998"/>
                    </a:cubicBezTo>
                    <a:lnTo>
                      <a:pt x="823160" y="0"/>
                    </a:lnTo>
                    <a:lnTo>
                      <a:pt x="0" y="0"/>
                    </a:lnTo>
                    <a:lnTo>
                      <a:pt x="0" y="691441"/>
                    </a:lnTo>
                    <a:lnTo>
                      <a:pt x="642052" y="691441"/>
                    </a:lnTo>
                    <a:lnTo>
                      <a:pt x="642052" y="711264"/>
                    </a:lnTo>
                    <a:lnTo>
                      <a:pt x="517358" y="740041"/>
                    </a:lnTo>
                    <a:cubicBezTo>
                      <a:pt x="464763" y="752172"/>
                      <a:pt x="428035" y="798353"/>
                      <a:pt x="428035" y="852332"/>
                    </a:cubicBezTo>
                    <a:lnTo>
                      <a:pt x="428035" y="1020698"/>
                    </a:lnTo>
                    <a:lnTo>
                      <a:pt x="1020698" y="1020698"/>
                    </a:lnTo>
                    <a:lnTo>
                      <a:pt x="1020698" y="852332"/>
                    </a:lnTo>
                    <a:cubicBezTo>
                      <a:pt x="1020698" y="798353"/>
                      <a:pt x="983969" y="752172"/>
                      <a:pt x="931375" y="740041"/>
                    </a:cubicBezTo>
                    <a:close/>
                    <a:moveTo>
                      <a:pt x="654778" y="742132"/>
                    </a:moveTo>
                    <a:lnTo>
                      <a:pt x="694914" y="772228"/>
                    </a:lnTo>
                    <a:lnTo>
                      <a:pt x="653627" y="797003"/>
                    </a:lnTo>
                    <a:lnTo>
                      <a:pt x="643186" y="744801"/>
                    </a:lnTo>
                    <a:close/>
                    <a:moveTo>
                      <a:pt x="706175" y="872532"/>
                    </a:moveTo>
                    <a:lnTo>
                      <a:pt x="742541" y="872532"/>
                    </a:lnTo>
                    <a:lnTo>
                      <a:pt x="755347" y="987772"/>
                    </a:lnTo>
                    <a:lnTo>
                      <a:pt x="693371" y="987772"/>
                    </a:lnTo>
                    <a:close/>
                    <a:moveTo>
                      <a:pt x="745418" y="839606"/>
                    </a:moveTo>
                    <a:lnTo>
                      <a:pt x="703298" y="839606"/>
                    </a:lnTo>
                    <a:lnTo>
                      <a:pt x="693844" y="811255"/>
                    </a:lnTo>
                    <a:lnTo>
                      <a:pt x="724366" y="792951"/>
                    </a:lnTo>
                    <a:lnTo>
                      <a:pt x="754872" y="811255"/>
                    </a:lnTo>
                    <a:close/>
                    <a:moveTo>
                      <a:pt x="753835" y="772228"/>
                    </a:moveTo>
                    <a:lnTo>
                      <a:pt x="793971" y="742132"/>
                    </a:lnTo>
                    <a:lnTo>
                      <a:pt x="805580" y="744817"/>
                    </a:lnTo>
                    <a:lnTo>
                      <a:pt x="795138" y="797003"/>
                    </a:lnTo>
                    <a:close/>
                    <a:moveTo>
                      <a:pt x="773755" y="716135"/>
                    </a:moveTo>
                    <a:lnTo>
                      <a:pt x="724366" y="753176"/>
                    </a:lnTo>
                    <a:lnTo>
                      <a:pt x="674978" y="716135"/>
                    </a:lnTo>
                    <a:lnTo>
                      <a:pt x="674978" y="698209"/>
                    </a:lnTo>
                    <a:cubicBezTo>
                      <a:pt x="690235" y="704415"/>
                      <a:pt x="706899" y="707903"/>
                      <a:pt x="724366" y="707903"/>
                    </a:cubicBezTo>
                    <a:cubicBezTo>
                      <a:pt x="741833" y="707903"/>
                      <a:pt x="758498" y="704415"/>
                      <a:pt x="773755" y="698209"/>
                    </a:cubicBezTo>
                    <a:close/>
                    <a:moveTo>
                      <a:pt x="724366" y="674978"/>
                    </a:moveTo>
                    <a:cubicBezTo>
                      <a:pt x="669889" y="674978"/>
                      <a:pt x="625589" y="630678"/>
                      <a:pt x="625589" y="576201"/>
                    </a:cubicBezTo>
                    <a:lnTo>
                      <a:pt x="625589" y="493886"/>
                    </a:lnTo>
                    <a:lnTo>
                      <a:pt x="681481" y="493886"/>
                    </a:lnTo>
                    <a:cubicBezTo>
                      <a:pt x="717357" y="493886"/>
                      <a:pt x="752252" y="484916"/>
                      <a:pt x="783466" y="467809"/>
                    </a:cubicBezTo>
                    <a:lnTo>
                      <a:pt x="796505" y="493886"/>
                    </a:lnTo>
                    <a:lnTo>
                      <a:pt x="823144" y="493886"/>
                    </a:lnTo>
                    <a:lnTo>
                      <a:pt x="823144" y="576201"/>
                    </a:lnTo>
                    <a:cubicBezTo>
                      <a:pt x="823144" y="630678"/>
                      <a:pt x="778844" y="674978"/>
                      <a:pt x="724366" y="674978"/>
                    </a:cubicBezTo>
                    <a:close/>
                    <a:moveTo>
                      <a:pt x="593371" y="589801"/>
                    </a:moveTo>
                    <a:cubicBezTo>
                      <a:pt x="585502" y="587134"/>
                      <a:pt x="578258" y="582736"/>
                      <a:pt x="572575" y="576499"/>
                    </a:cubicBezTo>
                    <a:cubicBezTo>
                      <a:pt x="563115" y="566072"/>
                      <a:pt x="558620" y="552543"/>
                      <a:pt x="559970" y="538387"/>
                    </a:cubicBezTo>
                    <a:cubicBezTo>
                      <a:pt x="561748" y="519745"/>
                      <a:pt x="574947" y="504159"/>
                      <a:pt x="592663" y="497440"/>
                    </a:cubicBezTo>
                    <a:lnTo>
                      <a:pt x="592663" y="576201"/>
                    </a:lnTo>
                    <a:cubicBezTo>
                      <a:pt x="592663" y="580790"/>
                      <a:pt x="592912" y="585325"/>
                      <a:pt x="593371" y="589801"/>
                    </a:cubicBezTo>
                    <a:close/>
                    <a:moveTo>
                      <a:pt x="876175" y="576499"/>
                    </a:moveTo>
                    <a:cubicBezTo>
                      <a:pt x="870491" y="582753"/>
                      <a:pt x="863231" y="587134"/>
                      <a:pt x="855378" y="589801"/>
                    </a:cubicBezTo>
                    <a:cubicBezTo>
                      <a:pt x="855820" y="585325"/>
                      <a:pt x="856069" y="580790"/>
                      <a:pt x="856069" y="576201"/>
                    </a:cubicBezTo>
                    <a:lnTo>
                      <a:pt x="856069" y="497424"/>
                    </a:lnTo>
                    <a:cubicBezTo>
                      <a:pt x="873785" y="504142"/>
                      <a:pt x="886985" y="519731"/>
                      <a:pt x="888763" y="538371"/>
                    </a:cubicBezTo>
                    <a:cubicBezTo>
                      <a:pt x="890112" y="552527"/>
                      <a:pt x="885635" y="566072"/>
                      <a:pt x="876175" y="576499"/>
                    </a:cubicBezTo>
                    <a:close/>
                    <a:moveTo>
                      <a:pt x="847179" y="360109"/>
                    </a:moveTo>
                    <a:lnTo>
                      <a:pt x="850869" y="361331"/>
                    </a:lnTo>
                    <a:cubicBezTo>
                      <a:pt x="873666" y="368951"/>
                      <a:pt x="888995" y="390205"/>
                      <a:pt x="888995" y="414241"/>
                    </a:cubicBezTo>
                    <a:lnTo>
                      <a:pt x="888995" y="478823"/>
                    </a:lnTo>
                    <a:cubicBezTo>
                      <a:pt x="874430" y="467793"/>
                      <a:pt x="856351" y="460960"/>
                      <a:pt x="836777" y="460960"/>
                    </a:cubicBezTo>
                    <a:lnTo>
                      <a:pt x="816857" y="460960"/>
                    </a:lnTo>
                    <a:lnTo>
                      <a:pt x="796608" y="420462"/>
                    </a:lnTo>
                    <a:lnTo>
                      <a:pt x="781093" y="430800"/>
                    </a:lnTo>
                    <a:cubicBezTo>
                      <a:pt x="751481" y="450527"/>
                      <a:pt x="717042" y="460960"/>
                      <a:pt x="681481" y="460960"/>
                    </a:cubicBezTo>
                    <a:lnTo>
                      <a:pt x="611956" y="460960"/>
                    </a:lnTo>
                    <a:cubicBezTo>
                      <a:pt x="592381" y="460960"/>
                      <a:pt x="574303" y="467793"/>
                      <a:pt x="559738" y="478823"/>
                    </a:cubicBezTo>
                    <a:lnTo>
                      <a:pt x="559738" y="454474"/>
                    </a:lnTo>
                    <a:cubicBezTo>
                      <a:pt x="559738" y="367287"/>
                      <a:pt x="630693" y="296332"/>
                      <a:pt x="717880" y="296332"/>
                    </a:cubicBezTo>
                    <a:cubicBezTo>
                      <a:pt x="760122" y="296332"/>
                      <a:pt x="799849" y="312778"/>
                      <a:pt x="829710" y="342642"/>
                    </a:cubicBezTo>
                    <a:close/>
                    <a:moveTo>
                      <a:pt x="32926" y="32926"/>
                    </a:moveTo>
                    <a:lnTo>
                      <a:pt x="790218" y="32926"/>
                    </a:lnTo>
                    <a:lnTo>
                      <a:pt x="790218" y="277546"/>
                    </a:lnTo>
                    <a:cubicBezTo>
                      <a:pt x="767565" y="268293"/>
                      <a:pt x="743103" y="263406"/>
                      <a:pt x="717880" y="263406"/>
                    </a:cubicBezTo>
                    <a:cubicBezTo>
                      <a:pt x="612534" y="263406"/>
                      <a:pt x="526812" y="349128"/>
                      <a:pt x="526812" y="454474"/>
                    </a:cubicBezTo>
                    <a:lnTo>
                      <a:pt x="526812" y="543275"/>
                    </a:lnTo>
                    <a:lnTo>
                      <a:pt x="527271" y="543275"/>
                    </a:lnTo>
                    <a:cubicBezTo>
                      <a:pt x="527318" y="563668"/>
                      <a:pt x="534449" y="583508"/>
                      <a:pt x="548195" y="598621"/>
                    </a:cubicBezTo>
                    <a:cubicBezTo>
                      <a:pt x="562174" y="613997"/>
                      <a:pt x="581555" y="623058"/>
                      <a:pt x="602101" y="624850"/>
                    </a:cubicBezTo>
                    <a:cubicBezTo>
                      <a:pt x="606988" y="637084"/>
                      <a:pt x="613604" y="648411"/>
                      <a:pt x="621722" y="658515"/>
                    </a:cubicBezTo>
                    <a:lnTo>
                      <a:pt x="32926" y="658515"/>
                    </a:lnTo>
                    <a:close/>
                    <a:moveTo>
                      <a:pt x="460960" y="852332"/>
                    </a:moveTo>
                    <a:cubicBezTo>
                      <a:pt x="460960" y="813762"/>
                      <a:pt x="487206" y="780780"/>
                      <a:pt x="524754" y="772123"/>
                    </a:cubicBezTo>
                    <a:lnTo>
                      <a:pt x="611087" y="752203"/>
                    </a:lnTo>
                    <a:lnTo>
                      <a:pt x="630493" y="849268"/>
                    </a:lnTo>
                    <a:lnTo>
                      <a:pt x="664937" y="828593"/>
                    </a:lnTo>
                    <a:lnTo>
                      <a:pt x="674665" y="857814"/>
                    </a:lnTo>
                    <a:lnTo>
                      <a:pt x="660243" y="987772"/>
                    </a:lnTo>
                    <a:lnTo>
                      <a:pt x="576201" y="987772"/>
                    </a:lnTo>
                    <a:lnTo>
                      <a:pt x="576201" y="856069"/>
                    </a:lnTo>
                    <a:lnTo>
                      <a:pt x="543275" y="856069"/>
                    </a:lnTo>
                    <a:lnTo>
                      <a:pt x="543275" y="987772"/>
                    </a:lnTo>
                    <a:lnTo>
                      <a:pt x="460960" y="987772"/>
                    </a:lnTo>
                    <a:close/>
                    <a:moveTo>
                      <a:pt x="987772" y="987772"/>
                    </a:moveTo>
                    <a:lnTo>
                      <a:pt x="905458" y="987772"/>
                    </a:lnTo>
                    <a:lnTo>
                      <a:pt x="905458" y="856069"/>
                    </a:lnTo>
                    <a:lnTo>
                      <a:pt x="872532" y="856069"/>
                    </a:lnTo>
                    <a:lnTo>
                      <a:pt x="872532" y="987772"/>
                    </a:lnTo>
                    <a:lnTo>
                      <a:pt x="788489" y="987772"/>
                    </a:lnTo>
                    <a:lnTo>
                      <a:pt x="774053" y="857829"/>
                    </a:lnTo>
                    <a:lnTo>
                      <a:pt x="783779" y="828609"/>
                    </a:lnTo>
                    <a:lnTo>
                      <a:pt x="818223" y="849285"/>
                    </a:lnTo>
                    <a:lnTo>
                      <a:pt x="837629" y="752219"/>
                    </a:lnTo>
                    <a:lnTo>
                      <a:pt x="923962" y="772140"/>
                    </a:lnTo>
                    <a:cubicBezTo>
                      <a:pt x="961526" y="780805"/>
                      <a:pt x="987772" y="813778"/>
                      <a:pt x="987772" y="852332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863843" y="1114479"/>
                <a:ext cx="329257" cy="329257"/>
              </a:xfrm>
              <a:custGeom>
                <a:avLst/>
                <a:gdLst>
                  <a:gd name="connsiteX0" fmla="*/ 164629 w 329257"/>
                  <a:gd name="connsiteY0" fmla="*/ 0 h 329257"/>
                  <a:gd name="connsiteX1" fmla="*/ 0 w 329257"/>
                  <a:gd name="connsiteY1" fmla="*/ 164629 h 329257"/>
                  <a:gd name="connsiteX2" fmla="*/ 164629 w 329257"/>
                  <a:gd name="connsiteY2" fmla="*/ 329257 h 329257"/>
                  <a:gd name="connsiteX3" fmla="*/ 329257 w 329257"/>
                  <a:gd name="connsiteY3" fmla="*/ 164629 h 329257"/>
                  <a:gd name="connsiteX4" fmla="*/ 164629 w 329257"/>
                  <a:gd name="connsiteY4" fmla="*/ 0 h 329257"/>
                  <a:gd name="connsiteX5" fmla="*/ 269378 w 329257"/>
                  <a:gd name="connsiteY5" fmla="*/ 85127 h 329257"/>
                  <a:gd name="connsiteX6" fmla="*/ 240706 w 329257"/>
                  <a:gd name="connsiteY6" fmla="*/ 101687 h 329257"/>
                  <a:gd name="connsiteX7" fmla="*/ 227570 w 329257"/>
                  <a:gd name="connsiteY7" fmla="*/ 88552 h 329257"/>
                  <a:gd name="connsiteX8" fmla="*/ 244130 w 329257"/>
                  <a:gd name="connsiteY8" fmla="*/ 59880 h 329257"/>
                  <a:gd name="connsiteX9" fmla="*/ 269378 w 329257"/>
                  <a:gd name="connsiteY9" fmla="*/ 85127 h 329257"/>
                  <a:gd name="connsiteX10" fmla="*/ 261926 w 329257"/>
                  <a:gd name="connsiteY10" fmla="*/ 148166 h 329257"/>
                  <a:gd name="connsiteX11" fmla="*/ 257119 w 329257"/>
                  <a:gd name="connsiteY11" fmla="*/ 130256 h 329257"/>
                  <a:gd name="connsiteX12" fmla="*/ 286026 w 329257"/>
                  <a:gd name="connsiteY12" fmla="*/ 113561 h 329257"/>
                  <a:gd name="connsiteX13" fmla="*/ 295198 w 329257"/>
                  <a:gd name="connsiteY13" fmla="*/ 148166 h 329257"/>
                  <a:gd name="connsiteX14" fmla="*/ 164629 w 329257"/>
                  <a:gd name="connsiteY14" fmla="*/ 230480 h 329257"/>
                  <a:gd name="connsiteX15" fmla="*/ 98777 w 329257"/>
                  <a:gd name="connsiteY15" fmla="*/ 164629 h 329257"/>
                  <a:gd name="connsiteX16" fmla="*/ 164629 w 329257"/>
                  <a:gd name="connsiteY16" fmla="*/ 98777 h 329257"/>
                  <a:gd name="connsiteX17" fmla="*/ 230480 w 329257"/>
                  <a:gd name="connsiteY17" fmla="*/ 164629 h 329257"/>
                  <a:gd name="connsiteX18" fmla="*/ 164629 w 329257"/>
                  <a:gd name="connsiteY18" fmla="*/ 230480 h 329257"/>
                  <a:gd name="connsiteX19" fmla="*/ 181092 w 329257"/>
                  <a:gd name="connsiteY19" fmla="*/ 67331 h 329257"/>
                  <a:gd name="connsiteX20" fmla="*/ 181092 w 329257"/>
                  <a:gd name="connsiteY20" fmla="*/ 34060 h 329257"/>
                  <a:gd name="connsiteX21" fmla="*/ 215697 w 329257"/>
                  <a:gd name="connsiteY21" fmla="*/ 43231 h 329257"/>
                  <a:gd name="connsiteX22" fmla="*/ 199001 w 329257"/>
                  <a:gd name="connsiteY22" fmla="*/ 72138 h 329257"/>
                  <a:gd name="connsiteX23" fmla="*/ 181092 w 329257"/>
                  <a:gd name="connsiteY23" fmla="*/ 67331 h 329257"/>
                  <a:gd name="connsiteX24" fmla="*/ 148166 w 329257"/>
                  <a:gd name="connsiteY24" fmla="*/ 34060 h 329257"/>
                  <a:gd name="connsiteX25" fmla="*/ 148166 w 329257"/>
                  <a:gd name="connsiteY25" fmla="*/ 67331 h 329257"/>
                  <a:gd name="connsiteX26" fmla="*/ 67331 w 329257"/>
                  <a:gd name="connsiteY26" fmla="*/ 148166 h 329257"/>
                  <a:gd name="connsiteX27" fmla="*/ 34059 w 329257"/>
                  <a:gd name="connsiteY27" fmla="*/ 148166 h 329257"/>
                  <a:gd name="connsiteX28" fmla="*/ 148166 w 329257"/>
                  <a:gd name="connsiteY28" fmla="*/ 34060 h 329257"/>
                  <a:gd name="connsiteX29" fmla="*/ 34059 w 329257"/>
                  <a:gd name="connsiteY29" fmla="*/ 181092 h 329257"/>
                  <a:gd name="connsiteX30" fmla="*/ 67331 w 329257"/>
                  <a:gd name="connsiteY30" fmla="*/ 181092 h 329257"/>
                  <a:gd name="connsiteX31" fmla="*/ 148166 w 329257"/>
                  <a:gd name="connsiteY31" fmla="*/ 261926 h 329257"/>
                  <a:gd name="connsiteX32" fmla="*/ 148166 w 329257"/>
                  <a:gd name="connsiteY32" fmla="*/ 295198 h 329257"/>
                  <a:gd name="connsiteX33" fmla="*/ 34059 w 329257"/>
                  <a:gd name="connsiteY33" fmla="*/ 181092 h 329257"/>
                  <a:gd name="connsiteX34" fmla="*/ 181092 w 329257"/>
                  <a:gd name="connsiteY34" fmla="*/ 295198 h 329257"/>
                  <a:gd name="connsiteX35" fmla="*/ 181092 w 329257"/>
                  <a:gd name="connsiteY35" fmla="*/ 261926 h 329257"/>
                  <a:gd name="connsiteX36" fmla="*/ 261926 w 329257"/>
                  <a:gd name="connsiteY36" fmla="*/ 181092 h 329257"/>
                  <a:gd name="connsiteX37" fmla="*/ 295198 w 329257"/>
                  <a:gd name="connsiteY37" fmla="*/ 181092 h 329257"/>
                  <a:gd name="connsiteX38" fmla="*/ 181092 w 329257"/>
                  <a:gd name="connsiteY38" fmla="*/ 295198 h 3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9257" h="329257">
                    <a:moveTo>
                      <a:pt x="164629" y="0"/>
                    </a:moveTo>
                    <a:cubicBezTo>
                      <a:pt x="73850" y="0"/>
                      <a:pt x="0" y="73850"/>
                      <a:pt x="0" y="164629"/>
                    </a:cubicBezTo>
                    <a:cubicBezTo>
                      <a:pt x="0" y="255407"/>
                      <a:pt x="73850" y="329257"/>
                      <a:pt x="164629" y="329257"/>
                    </a:cubicBezTo>
                    <a:cubicBezTo>
                      <a:pt x="255407" y="329257"/>
                      <a:pt x="329257" y="255407"/>
                      <a:pt x="329257" y="164629"/>
                    </a:cubicBezTo>
                    <a:cubicBezTo>
                      <a:pt x="329257" y="73850"/>
                      <a:pt x="255407" y="0"/>
                      <a:pt x="164629" y="0"/>
                    </a:cubicBezTo>
                    <a:close/>
                    <a:moveTo>
                      <a:pt x="269378" y="85127"/>
                    </a:moveTo>
                    <a:lnTo>
                      <a:pt x="240706" y="101687"/>
                    </a:lnTo>
                    <a:cubicBezTo>
                      <a:pt x="236750" y="96921"/>
                      <a:pt x="232336" y="92507"/>
                      <a:pt x="227570" y="88552"/>
                    </a:cubicBezTo>
                    <a:lnTo>
                      <a:pt x="244130" y="59880"/>
                    </a:lnTo>
                    <a:cubicBezTo>
                      <a:pt x="253648" y="67121"/>
                      <a:pt x="262136" y="75610"/>
                      <a:pt x="269378" y="85127"/>
                    </a:cubicBezTo>
                    <a:close/>
                    <a:moveTo>
                      <a:pt x="261926" y="148166"/>
                    </a:moveTo>
                    <a:cubicBezTo>
                      <a:pt x="260889" y="141976"/>
                      <a:pt x="259257" y="136004"/>
                      <a:pt x="257119" y="130256"/>
                    </a:cubicBezTo>
                    <a:lnTo>
                      <a:pt x="286026" y="113561"/>
                    </a:lnTo>
                    <a:cubicBezTo>
                      <a:pt x="290617" y="124428"/>
                      <a:pt x="293679" y="136068"/>
                      <a:pt x="295198" y="148166"/>
                    </a:cubicBezTo>
                    <a:close/>
                    <a:moveTo>
                      <a:pt x="164629" y="230480"/>
                    </a:moveTo>
                    <a:cubicBezTo>
                      <a:pt x="128312" y="230480"/>
                      <a:pt x="98777" y="200946"/>
                      <a:pt x="98777" y="164629"/>
                    </a:cubicBezTo>
                    <a:cubicBezTo>
                      <a:pt x="98777" y="128312"/>
                      <a:pt x="128312" y="98777"/>
                      <a:pt x="164629" y="98777"/>
                    </a:cubicBezTo>
                    <a:cubicBezTo>
                      <a:pt x="200946" y="98777"/>
                      <a:pt x="230480" y="128312"/>
                      <a:pt x="230480" y="164629"/>
                    </a:cubicBezTo>
                    <a:cubicBezTo>
                      <a:pt x="230480" y="200946"/>
                      <a:pt x="200946" y="230480"/>
                      <a:pt x="164629" y="230480"/>
                    </a:cubicBezTo>
                    <a:close/>
                    <a:moveTo>
                      <a:pt x="181092" y="67331"/>
                    </a:moveTo>
                    <a:lnTo>
                      <a:pt x="181092" y="34060"/>
                    </a:lnTo>
                    <a:cubicBezTo>
                      <a:pt x="193206" y="35578"/>
                      <a:pt x="204829" y="38640"/>
                      <a:pt x="215697" y="43231"/>
                    </a:cubicBezTo>
                    <a:lnTo>
                      <a:pt x="199001" y="72138"/>
                    </a:lnTo>
                    <a:cubicBezTo>
                      <a:pt x="193254" y="70000"/>
                      <a:pt x="187282" y="68383"/>
                      <a:pt x="181092" y="67331"/>
                    </a:cubicBezTo>
                    <a:close/>
                    <a:moveTo>
                      <a:pt x="148166" y="34060"/>
                    </a:moveTo>
                    <a:lnTo>
                      <a:pt x="148166" y="67331"/>
                    </a:lnTo>
                    <a:cubicBezTo>
                      <a:pt x="106896" y="74299"/>
                      <a:pt x="74316" y="106895"/>
                      <a:pt x="67331" y="148166"/>
                    </a:cubicBezTo>
                    <a:lnTo>
                      <a:pt x="34059" y="148166"/>
                    </a:lnTo>
                    <a:cubicBezTo>
                      <a:pt x="41535" y="88704"/>
                      <a:pt x="88705" y="41536"/>
                      <a:pt x="148166" y="34060"/>
                    </a:cubicBezTo>
                    <a:close/>
                    <a:moveTo>
                      <a:pt x="34059" y="181092"/>
                    </a:moveTo>
                    <a:lnTo>
                      <a:pt x="67331" y="181092"/>
                    </a:lnTo>
                    <a:cubicBezTo>
                      <a:pt x="74300" y="222362"/>
                      <a:pt x="106896" y="254942"/>
                      <a:pt x="148166" y="261926"/>
                    </a:cubicBezTo>
                    <a:lnTo>
                      <a:pt x="148166" y="295198"/>
                    </a:lnTo>
                    <a:cubicBezTo>
                      <a:pt x="88705" y="287722"/>
                      <a:pt x="41535" y="240553"/>
                      <a:pt x="34059" y="181092"/>
                    </a:cubicBezTo>
                    <a:close/>
                    <a:moveTo>
                      <a:pt x="181092" y="295198"/>
                    </a:moveTo>
                    <a:lnTo>
                      <a:pt x="181092" y="261926"/>
                    </a:lnTo>
                    <a:cubicBezTo>
                      <a:pt x="222362" y="254958"/>
                      <a:pt x="254942" y="222362"/>
                      <a:pt x="261926" y="181092"/>
                    </a:cubicBezTo>
                    <a:lnTo>
                      <a:pt x="295198" y="181092"/>
                    </a:lnTo>
                    <a:cubicBezTo>
                      <a:pt x="287722" y="240553"/>
                      <a:pt x="240553" y="287722"/>
                      <a:pt x="181092" y="295198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847380" y="883999"/>
                <a:ext cx="559737" cy="197554"/>
              </a:xfrm>
              <a:custGeom>
                <a:avLst/>
                <a:gdLst>
                  <a:gd name="connsiteX0" fmla="*/ 559738 w 559737"/>
                  <a:gd name="connsiteY0" fmla="*/ 0 h 197554"/>
                  <a:gd name="connsiteX1" fmla="*/ 368470 w 559737"/>
                  <a:gd name="connsiteY1" fmla="*/ 0 h 197554"/>
                  <a:gd name="connsiteX2" fmla="*/ 286156 w 559737"/>
                  <a:gd name="connsiteY2" fmla="*/ 164629 h 197554"/>
                  <a:gd name="connsiteX3" fmla="*/ 263406 w 559737"/>
                  <a:gd name="connsiteY3" fmla="*/ 164629 h 197554"/>
                  <a:gd name="connsiteX4" fmla="*/ 263406 w 559737"/>
                  <a:gd name="connsiteY4" fmla="*/ 0 h 197554"/>
                  <a:gd name="connsiteX5" fmla="*/ 230480 w 559737"/>
                  <a:gd name="connsiteY5" fmla="*/ 0 h 197554"/>
                  <a:gd name="connsiteX6" fmla="*/ 230480 w 559737"/>
                  <a:gd name="connsiteY6" fmla="*/ 164629 h 197554"/>
                  <a:gd name="connsiteX7" fmla="*/ 197554 w 559737"/>
                  <a:gd name="connsiteY7" fmla="*/ 164629 h 197554"/>
                  <a:gd name="connsiteX8" fmla="*/ 197554 w 559737"/>
                  <a:gd name="connsiteY8" fmla="*/ 32926 h 197554"/>
                  <a:gd name="connsiteX9" fmla="*/ 164629 w 559737"/>
                  <a:gd name="connsiteY9" fmla="*/ 32926 h 197554"/>
                  <a:gd name="connsiteX10" fmla="*/ 164629 w 559737"/>
                  <a:gd name="connsiteY10" fmla="*/ 164629 h 197554"/>
                  <a:gd name="connsiteX11" fmla="*/ 131703 w 559737"/>
                  <a:gd name="connsiteY11" fmla="*/ 164629 h 197554"/>
                  <a:gd name="connsiteX12" fmla="*/ 131703 w 559737"/>
                  <a:gd name="connsiteY12" fmla="*/ 82314 h 197554"/>
                  <a:gd name="connsiteX13" fmla="*/ 98777 w 559737"/>
                  <a:gd name="connsiteY13" fmla="*/ 82314 h 197554"/>
                  <a:gd name="connsiteX14" fmla="*/ 98777 w 559737"/>
                  <a:gd name="connsiteY14" fmla="*/ 164629 h 197554"/>
                  <a:gd name="connsiteX15" fmla="*/ 65851 w 559737"/>
                  <a:gd name="connsiteY15" fmla="*/ 164629 h 197554"/>
                  <a:gd name="connsiteX16" fmla="*/ 65851 w 559737"/>
                  <a:gd name="connsiteY16" fmla="*/ 115240 h 197554"/>
                  <a:gd name="connsiteX17" fmla="*/ 32926 w 559737"/>
                  <a:gd name="connsiteY17" fmla="*/ 115240 h 197554"/>
                  <a:gd name="connsiteX18" fmla="*/ 32926 w 559737"/>
                  <a:gd name="connsiteY18" fmla="*/ 164629 h 197554"/>
                  <a:gd name="connsiteX19" fmla="*/ 0 w 559737"/>
                  <a:gd name="connsiteY19" fmla="*/ 164629 h 197554"/>
                  <a:gd name="connsiteX20" fmla="*/ 0 w 559737"/>
                  <a:gd name="connsiteY20" fmla="*/ 197554 h 197554"/>
                  <a:gd name="connsiteX21" fmla="*/ 306508 w 559737"/>
                  <a:gd name="connsiteY21" fmla="*/ 197554 h 197554"/>
                  <a:gd name="connsiteX22" fmla="*/ 388822 w 559737"/>
                  <a:gd name="connsiteY22" fmla="*/ 32926 h 197554"/>
                  <a:gd name="connsiteX23" fmla="*/ 559738 w 559737"/>
                  <a:gd name="connsiteY23" fmla="*/ 32926 h 197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9737" h="197554">
                    <a:moveTo>
                      <a:pt x="559738" y="0"/>
                    </a:moveTo>
                    <a:lnTo>
                      <a:pt x="368470" y="0"/>
                    </a:lnTo>
                    <a:lnTo>
                      <a:pt x="286156" y="164629"/>
                    </a:lnTo>
                    <a:lnTo>
                      <a:pt x="263406" y="164629"/>
                    </a:lnTo>
                    <a:lnTo>
                      <a:pt x="263406" y="0"/>
                    </a:lnTo>
                    <a:lnTo>
                      <a:pt x="230480" y="0"/>
                    </a:lnTo>
                    <a:lnTo>
                      <a:pt x="230480" y="164629"/>
                    </a:lnTo>
                    <a:lnTo>
                      <a:pt x="197554" y="164629"/>
                    </a:lnTo>
                    <a:lnTo>
                      <a:pt x="197554" y="32926"/>
                    </a:lnTo>
                    <a:lnTo>
                      <a:pt x="164629" y="32926"/>
                    </a:lnTo>
                    <a:lnTo>
                      <a:pt x="164629" y="164629"/>
                    </a:lnTo>
                    <a:lnTo>
                      <a:pt x="131703" y="164629"/>
                    </a:lnTo>
                    <a:lnTo>
                      <a:pt x="131703" y="82314"/>
                    </a:lnTo>
                    <a:lnTo>
                      <a:pt x="98777" y="82314"/>
                    </a:lnTo>
                    <a:lnTo>
                      <a:pt x="98777" y="164629"/>
                    </a:lnTo>
                    <a:lnTo>
                      <a:pt x="65851" y="164629"/>
                    </a:lnTo>
                    <a:lnTo>
                      <a:pt x="65851" y="115240"/>
                    </a:lnTo>
                    <a:lnTo>
                      <a:pt x="32926" y="115240"/>
                    </a:lnTo>
                    <a:lnTo>
                      <a:pt x="32926" y="164629"/>
                    </a:lnTo>
                    <a:lnTo>
                      <a:pt x="0" y="164629"/>
                    </a:lnTo>
                    <a:lnTo>
                      <a:pt x="0" y="197554"/>
                    </a:lnTo>
                    <a:lnTo>
                      <a:pt x="306508" y="197554"/>
                    </a:lnTo>
                    <a:lnTo>
                      <a:pt x="388822" y="32926"/>
                    </a:lnTo>
                    <a:lnTo>
                      <a:pt x="559738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1440043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1" name="任意多边形: 形状 170"/>
              <p:cNvSpPr/>
              <p:nvPr/>
            </p:nvSpPr>
            <p:spPr>
              <a:xfrm>
                <a:off x="1505895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2" name="任意多边形: 形状 171"/>
              <p:cNvSpPr/>
              <p:nvPr/>
            </p:nvSpPr>
            <p:spPr>
              <a:xfrm>
                <a:off x="1242489" y="949850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3" name="任意多边形: 形状 172"/>
              <p:cNvSpPr/>
              <p:nvPr/>
            </p:nvSpPr>
            <p:spPr>
              <a:xfrm>
                <a:off x="1242489" y="1015702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165" name="直接连接符 164"/>
            <p:cNvCxnSpPr/>
            <p:nvPr/>
          </p:nvCxnSpPr>
          <p:spPr>
            <a:xfrm flipH="1">
              <a:off x="695325" y="169139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直接连接符 165"/>
            <p:cNvCxnSpPr/>
            <p:nvPr/>
          </p:nvCxnSpPr>
          <p:spPr>
            <a:xfrm flipH="1">
              <a:off x="695325" y="600431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组合 128"/>
          <p:cNvGrpSpPr/>
          <p:nvPr/>
        </p:nvGrpSpPr>
        <p:grpSpPr>
          <a:xfrm>
            <a:off x="3472392" y="1627891"/>
            <a:ext cx="2466975" cy="4312920"/>
            <a:chOff x="695325" y="1691391"/>
            <a:chExt cx="2466975" cy="4312920"/>
          </a:xfrm>
          <a:effectLst>
            <a:reflection blurRad="6350" stA="30000" endPos="18000" dir="5400000" sy="-100000" algn="bl" rotWithShape="0"/>
          </a:effectLst>
        </p:grpSpPr>
        <p:sp>
          <p:nvSpPr>
            <p:cNvPr id="130" name="矩形 129"/>
            <p:cNvSpPr/>
            <p:nvPr/>
          </p:nvSpPr>
          <p:spPr>
            <a:xfrm>
              <a:off x="695325" y="1691391"/>
              <a:ext cx="2466975" cy="431292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sx="98000" sy="98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文本占位符 3"/>
            <p:cNvSpPr txBox="1"/>
            <p:nvPr/>
          </p:nvSpPr>
          <p:spPr>
            <a:xfrm>
              <a:off x="826688" y="2069403"/>
              <a:ext cx="121920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lvl1pPr marL="0" indent="0" algn="l" defTabSz="74295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lang="en-US" sz="2800" kern="1200" dirty="0">
                  <a:solidFill>
                    <a:schemeClr val="tx2"/>
                  </a:solidFill>
                  <a:latin typeface="+mj-ea"/>
                  <a:ea typeface="+mj-ea"/>
                  <a:cs typeface="+mn-cs"/>
                </a:defRPr>
              </a:lvl1pPr>
              <a:lvl2pPr marL="55753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9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2900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62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0048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7195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04343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490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638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785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chemeClr val="accent1"/>
                  </a:solidFill>
                </a:rPr>
                <a:t>添加標題</a:t>
              </a:r>
              <a:endParaRPr lang="zh-CN" altLang="en-US" sz="2400" dirty="0">
                <a:solidFill>
                  <a:schemeClr val="accent1"/>
                </a:solidFill>
              </a:endParaRPr>
            </a:p>
          </p:txBody>
        </p:sp>
        <p:sp>
          <p:nvSpPr>
            <p:cNvPr id="132" name="文本框 131"/>
            <p:cNvSpPr txBox="1"/>
            <p:nvPr/>
          </p:nvSpPr>
          <p:spPr>
            <a:xfrm>
              <a:off x="840977" y="1859337"/>
              <a:ext cx="1056005" cy="18415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75000"/>
                    </a:schemeClr>
                  </a:solidFill>
                  <a:ea typeface="+mj-ea"/>
                </a:rPr>
                <a:t>ADD THE TITLE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ea typeface="+mj-ea"/>
              </a:endParaRPr>
            </a:p>
          </p:txBody>
        </p:sp>
        <p:pic>
          <p:nvPicPr>
            <p:cNvPr id="133" name="图片 132" descr="在笔记本电脑上键入的员工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48" r="15824"/>
            <a:stretch>
              <a:fillRect/>
            </a:stretch>
          </p:blipFill>
          <p:spPr>
            <a:xfrm>
              <a:off x="838159" y="2548641"/>
              <a:ext cx="2181306" cy="3287724"/>
            </a:xfrm>
            <a:prstGeom prst="rect">
              <a:avLst/>
            </a:prstGeom>
          </p:spPr>
        </p:pic>
        <p:grpSp>
          <p:nvGrpSpPr>
            <p:cNvPr id="134" name="图形 2"/>
            <p:cNvGrpSpPr/>
            <p:nvPr/>
          </p:nvGrpSpPr>
          <p:grpSpPr>
            <a:xfrm>
              <a:off x="2548852" y="1897053"/>
              <a:ext cx="470613" cy="470613"/>
              <a:chOff x="781529" y="818148"/>
              <a:chExt cx="1020698" cy="1020698"/>
            </a:xfrm>
            <a:solidFill>
              <a:schemeClr val="bg1">
                <a:lumMod val="65000"/>
              </a:schemeClr>
            </a:solidFill>
          </p:grpSpPr>
          <p:sp>
            <p:nvSpPr>
              <p:cNvPr id="137" name="任意多边形: 形状 136"/>
              <p:cNvSpPr/>
              <p:nvPr/>
            </p:nvSpPr>
            <p:spPr>
              <a:xfrm>
                <a:off x="781528" y="818148"/>
                <a:ext cx="1020698" cy="1020698"/>
              </a:xfrm>
              <a:custGeom>
                <a:avLst/>
                <a:gdLst>
                  <a:gd name="connsiteX0" fmla="*/ 931375 w 1020698"/>
                  <a:gd name="connsiteY0" fmla="*/ 740041 h 1020698"/>
                  <a:gd name="connsiteX1" fmla="*/ 806681 w 1020698"/>
                  <a:gd name="connsiteY1" fmla="*/ 711264 h 1020698"/>
                  <a:gd name="connsiteX2" fmla="*/ 806681 w 1020698"/>
                  <a:gd name="connsiteY2" fmla="*/ 678844 h 1020698"/>
                  <a:gd name="connsiteX3" fmla="*/ 846632 w 1020698"/>
                  <a:gd name="connsiteY3" fmla="*/ 624850 h 1020698"/>
                  <a:gd name="connsiteX4" fmla="*/ 900538 w 1020698"/>
                  <a:gd name="connsiteY4" fmla="*/ 598621 h 1020698"/>
                  <a:gd name="connsiteX5" fmla="*/ 921462 w 1020698"/>
                  <a:gd name="connsiteY5" fmla="*/ 543275 h 1020698"/>
                  <a:gd name="connsiteX6" fmla="*/ 921921 w 1020698"/>
                  <a:gd name="connsiteY6" fmla="*/ 543275 h 1020698"/>
                  <a:gd name="connsiteX7" fmla="*/ 921921 w 1020698"/>
                  <a:gd name="connsiteY7" fmla="*/ 414241 h 1020698"/>
                  <a:gd name="connsiteX8" fmla="*/ 865105 w 1020698"/>
                  <a:gd name="connsiteY8" fmla="*/ 331476 h 1020698"/>
                  <a:gd name="connsiteX9" fmla="*/ 853007 w 1020698"/>
                  <a:gd name="connsiteY9" fmla="*/ 319378 h 1020698"/>
                  <a:gd name="connsiteX10" fmla="*/ 823160 w 1020698"/>
                  <a:gd name="connsiteY10" fmla="*/ 294998 h 1020698"/>
                  <a:gd name="connsiteX11" fmla="*/ 823160 w 1020698"/>
                  <a:gd name="connsiteY11" fmla="*/ 0 h 1020698"/>
                  <a:gd name="connsiteX12" fmla="*/ 0 w 1020698"/>
                  <a:gd name="connsiteY12" fmla="*/ 0 h 1020698"/>
                  <a:gd name="connsiteX13" fmla="*/ 0 w 1020698"/>
                  <a:gd name="connsiteY13" fmla="*/ 691441 h 1020698"/>
                  <a:gd name="connsiteX14" fmla="*/ 642052 w 1020698"/>
                  <a:gd name="connsiteY14" fmla="*/ 691441 h 1020698"/>
                  <a:gd name="connsiteX15" fmla="*/ 642052 w 1020698"/>
                  <a:gd name="connsiteY15" fmla="*/ 711264 h 1020698"/>
                  <a:gd name="connsiteX16" fmla="*/ 517358 w 1020698"/>
                  <a:gd name="connsiteY16" fmla="*/ 740041 h 1020698"/>
                  <a:gd name="connsiteX17" fmla="*/ 428035 w 1020698"/>
                  <a:gd name="connsiteY17" fmla="*/ 852332 h 1020698"/>
                  <a:gd name="connsiteX18" fmla="*/ 428035 w 1020698"/>
                  <a:gd name="connsiteY18" fmla="*/ 1020698 h 1020698"/>
                  <a:gd name="connsiteX19" fmla="*/ 1020698 w 1020698"/>
                  <a:gd name="connsiteY19" fmla="*/ 1020698 h 1020698"/>
                  <a:gd name="connsiteX20" fmla="*/ 1020698 w 1020698"/>
                  <a:gd name="connsiteY20" fmla="*/ 852332 h 1020698"/>
                  <a:gd name="connsiteX21" fmla="*/ 931375 w 1020698"/>
                  <a:gd name="connsiteY21" fmla="*/ 740041 h 1020698"/>
                  <a:gd name="connsiteX22" fmla="*/ 654778 w 1020698"/>
                  <a:gd name="connsiteY22" fmla="*/ 742132 h 1020698"/>
                  <a:gd name="connsiteX23" fmla="*/ 694914 w 1020698"/>
                  <a:gd name="connsiteY23" fmla="*/ 772228 h 1020698"/>
                  <a:gd name="connsiteX24" fmla="*/ 653627 w 1020698"/>
                  <a:gd name="connsiteY24" fmla="*/ 797003 h 1020698"/>
                  <a:gd name="connsiteX25" fmla="*/ 643186 w 1020698"/>
                  <a:gd name="connsiteY25" fmla="*/ 744801 h 1020698"/>
                  <a:gd name="connsiteX26" fmla="*/ 706175 w 1020698"/>
                  <a:gd name="connsiteY26" fmla="*/ 872532 h 1020698"/>
                  <a:gd name="connsiteX27" fmla="*/ 742541 w 1020698"/>
                  <a:gd name="connsiteY27" fmla="*/ 872532 h 1020698"/>
                  <a:gd name="connsiteX28" fmla="*/ 755347 w 1020698"/>
                  <a:gd name="connsiteY28" fmla="*/ 987772 h 1020698"/>
                  <a:gd name="connsiteX29" fmla="*/ 693371 w 1020698"/>
                  <a:gd name="connsiteY29" fmla="*/ 987772 h 1020698"/>
                  <a:gd name="connsiteX30" fmla="*/ 745418 w 1020698"/>
                  <a:gd name="connsiteY30" fmla="*/ 839606 h 1020698"/>
                  <a:gd name="connsiteX31" fmla="*/ 703298 w 1020698"/>
                  <a:gd name="connsiteY31" fmla="*/ 839606 h 1020698"/>
                  <a:gd name="connsiteX32" fmla="*/ 693844 w 1020698"/>
                  <a:gd name="connsiteY32" fmla="*/ 811255 h 1020698"/>
                  <a:gd name="connsiteX33" fmla="*/ 724366 w 1020698"/>
                  <a:gd name="connsiteY33" fmla="*/ 792951 h 1020698"/>
                  <a:gd name="connsiteX34" fmla="*/ 754872 w 1020698"/>
                  <a:gd name="connsiteY34" fmla="*/ 811255 h 1020698"/>
                  <a:gd name="connsiteX35" fmla="*/ 753835 w 1020698"/>
                  <a:gd name="connsiteY35" fmla="*/ 772228 h 1020698"/>
                  <a:gd name="connsiteX36" fmla="*/ 793971 w 1020698"/>
                  <a:gd name="connsiteY36" fmla="*/ 742132 h 1020698"/>
                  <a:gd name="connsiteX37" fmla="*/ 805580 w 1020698"/>
                  <a:gd name="connsiteY37" fmla="*/ 744817 h 1020698"/>
                  <a:gd name="connsiteX38" fmla="*/ 795138 w 1020698"/>
                  <a:gd name="connsiteY38" fmla="*/ 797003 h 1020698"/>
                  <a:gd name="connsiteX39" fmla="*/ 773755 w 1020698"/>
                  <a:gd name="connsiteY39" fmla="*/ 716135 h 1020698"/>
                  <a:gd name="connsiteX40" fmla="*/ 724366 w 1020698"/>
                  <a:gd name="connsiteY40" fmla="*/ 753176 h 1020698"/>
                  <a:gd name="connsiteX41" fmla="*/ 674978 w 1020698"/>
                  <a:gd name="connsiteY41" fmla="*/ 716135 h 1020698"/>
                  <a:gd name="connsiteX42" fmla="*/ 674978 w 1020698"/>
                  <a:gd name="connsiteY42" fmla="*/ 698209 h 1020698"/>
                  <a:gd name="connsiteX43" fmla="*/ 724366 w 1020698"/>
                  <a:gd name="connsiteY43" fmla="*/ 707903 h 1020698"/>
                  <a:gd name="connsiteX44" fmla="*/ 773755 w 1020698"/>
                  <a:gd name="connsiteY44" fmla="*/ 698209 h 1020698"/>
                  <a:gd name="connsiteX45" fmla="*/ 724366 w 1020698"/>
                  <a:gd name="connsiteY45" fmla="*/ 674978 h 1020698"/>
                  <a:gd name="connsiteX46" fmla="*/ 625589 w 1020698"/>
                  <a:gd name="connsiteY46" fmla="*/ 576201 h 1020698"/>
                  <a:gd name="connsiteX47" fmla="*/ 625589 w 1020698"/>
                  <a:gd name="connsiteY47" fmla="*/ 493886 h 1020698"/>
                  <a:gd name="connsiteX48" fmla="*/ 681481 w 1020698"/>
                  <a:gd name="connsiteY48" fmla="*/ 493886 h 1020698"/>
                  <a:gd name="connsiteX49" fmla="*/ 783466 w 1020698"/>
                  <a:gd name="connsiteY49" fmla="*/ 467809 h 1020698"/>
                  <a:gd name="connsiteX50" fmla="*/ 796505 w 1020698"/>
                  <a:gd name="connsiteY50" fmla="*/ 493886 h 1020698"/>
                  <a:gd name="connsiteX51" fmla="*/ 823144 w 1020698"/>
                  <a:gd name="connsiteY51" fmla="*/ 493886 h 1020698"/>
                  <a:gd name="connsiteX52" fmla="*/ 823144 w 1020698"/>
                  <a:gd name="connsiteY52" fmla="*/ 576201 h 1020698"/>
                  <a:gd name="connsiteX53" fmla="*/ 724366 w 1020698"/>
                  <a:gd name="connsiteY53" fmla="*/ 674978 h 1020698"/>
                  <a:gd name="connsiteX54" fmla="*/ 593371 w 1020698"/>
                  <a:gd name="connsiteY54" fmla="*/ 589801 h 1020698"/>
                  <a:gd name="connsiteX55" fmla="*/ 572575 w 1020698"/>
                  <a:gd name="connsiteY55" fmla="*/ 576499 h 1020698"/>
                  <a:gd name="connsiteX56" fmla="*/ 559970 w 1020698"/>
                  <a:gd name="connsiteY56" fmla="*/ 538387 h 1020698"/>
                  <a:gd name="connsiteX57" fmla="*/ 592663 w 1020698"/>
                  <a:gd name="connsiteY57" fmla="*/ 497440 h 1020698"/>
                  <a:gd name="connsiteX58" fmla="*/ 592663 w 1020698"/>
                  <a:gd name="connsiteY58" fmla="*/ 576201 h 1020698"/>
                  <a:gd name="connsiteX59" fmla="*/ 593371 w 1020698"/>
                  <a:gd name="connsiteY59" fmla="*/ 589801 h 1020698"/>
                  <a:gd name="connsiteX60" fmla="*/ 876175 w 1020698"/>
                  <a:gd name="connsiteY60" fmla="*/ 576499 h 1020698"/>
                  <a:gd name="connsiteX61" fmla="*/ 855378 w 1020698"/>
                  <a:gd name="connsiteY61" fmla="*/ 589801 h 1020698"/>
                  <a:gd name="connsiteX62" fmla="*/ 856069 w 1020698"/>
                  <a:gd name="connsiteY62" fmla="*/ 576201 h 1020698"/>
                  <a:gd name="connsiteX63" fmla="*/ 856069 w 1020698"/>
                  <a:gd name="connsiteY63" fmla="*/ 497424 h 1020698"/>
                  <a:gd name="connsiteX64" fmla="*/ 888763 w 1020698"/>
                  <a:gd name="connsiteY64" fmla="*/ 538371 h 1020698"/>
                  <a:gd name="connsiteX65" fmla="*/ 876175 w 1020698"/>
                  <a:gd name="connsiteY65" fmla="*/ 576499 h 1020698"/>
                  <a:gd name="connsiteX66" fmla="*/ 847179 w 1020698"/>
                  <a:gd name="connsiteY66" fmla="*/ 360109 h 1020698"/>
                  <a:gd name="connsiteX67" fmla="*/ 850869 w 1020698"/>
                  <a:gd name="connsiteY67" fmla="*/ 361331 h 1020698"/>
                  <a:gd name="connsiteX68" fmla="*/ 888995 w 1020698"/>
                  <a:gd name="connsiteY68" fmla="*/ 414241 h 1020698"/>
                  <a:gd name="connsiteX69" fmla="*/ 888995 w 1020698"/>
                  <a:gd name="connsiteY69" fmla="*/ 478823 h 1020698"/>
                  <a:gd name="connsiteX70" fmla="*/ 836777 w 1020698"/>
                  <a:gd name="connsiteY70" fmla="*/ 460960 h 1020698"/>
                  <a:gd name="connsiteX71" fmla="*/ 816857 w 1020698"/>
                  <a:gd name="connsiteY71" fmla="*/ 460960 h 1020698"/>
                  <a:gd name="connsiteX72" fmla="*/ 796608 w 1020698"/>
                  <a:gd name="connsiteY72" fmla="*/ 420462 h 1020698"/>
                  <a:gd name="connsiteX73" fmla="*/ 781093 w 1020698"/>
                  <a:gd name="connsiteY73" fmla="*/ 430800 h 1020698"/>
                  <a:gd name="connsiteX74" fmla="*/ 681481 w 1020698"/>
                  <a:gd name="connsiteY74" fmla="*/ 460960 h 1020698"/>
                  <a:gd name="connsiteX75" fmla="*/ 611956 w 1020698"/>
                  <a:gd name="connsiteY75" fmla="*/ 460960 h 1020698"/>
                  <a:gd name="connsiteX76" fmla="*/ 559738 w 1020698"/>
                  <a:gd name="connsiteY76" fmla="*/ 478823 h 1020698"/>
                  <a:gd name="connsiteX77" fmla="*/ 559738 w 1020698"/>
                  <a:gd name="connsiteY77" fmla="*/ 454474 h 1020698"/>
                  <a:gd name="connsiteX78" fmla="*/ 717880 w 1020698"/>
                  <a:gd name="connsiteY78" fmla="*/ 296332 h 1020698"/>
                  <a:gd name="connsiteX79" fmla="*/ 829710 w 1020698"/>
                  <a:gd name="connsiteY79" fmla="*/ 342642 h 1020698"/>
                  <a:gd name="connsiteX80" fmla="*/ 32926 w 1020698"/>
                  <a:gd name="connsiteY80" fmla="*/ 32926 h 1020698"/>
                  <a:gd name="connsiteX81" fmla="*/ 790218 w 1020698"/>
                  <a:gd name="connsiteY81" fmla="*/ 32926 h 1020698"/>
                  <a:gd name="connsiteX82" fmla="*/ 790218 w 1020698"/>
                  <a:gd name="connsiteY82" fmla="*/ 277546 h 1020698"/>
                  <a:gd name="connsiteX83" fmla="*/ 717880 w 1020698"/>
                  <a:gd name="connsiteY83" fmla="*/ 263406 h 1020698"/>
                  <a:gd name="connsiteX84" fmla="*/ 526812 w 1020698"/>
                  <a:gd name="connsiteY84" fmla="*/ 454474 h 1020698"/>
                  <a:gd name="connsiteX85" fmla="*/ 526812 w 1020698"/>
                  <a:gd name="connsiteY85" fmla="*/ 543275 h 1020698"/>
                  <a:gd name="connsiteX86" fmla="*/ 527271 w 1020698"/>
                  <a:gd name="connsiteY86" fmla="*/ 543275 h 1020698"/>
                  <a:gd name="connsiteX87" fmla="*/ 548195 w 1020698"/>
                  <a:gd name="connsiteY87" fmla="*/ 598621 h 1020698"/>
                  <a:gd name="connsiteX88" fmla="*/ 602101 w 1020698"/>
                  <a:gd name="connsiteY88" fmla="*/ 624850 h 1020698"/>
                  <a:gd name="connsiteX89" fmla="*/ 621722 w 1020698"/>
                  <a:gd name="connsiteY89" fmla="*/ 658515 h 1020698"/>
                  <a:gd name="connsiteX90" fmla="*/ 32926 w 1020698"/>
                  <a:gd name="connsiteY90" fmla="*/ 658515 h 1020698"/>
                  <a:gd name="connsiteX91" fmla="*/ 460960 w 1020698"/>
                  <a:gd name="connsiteY91" fmla="*/ 852332 h 1020698"/>
                  <a:gd name="connsiteX92" fmla="*/ 524754 w 1020698"/>
                  <a:gd name="connsiteY92" fmla="*/ 772123 h 1020698"/>
                  <a:gd name="connsiteX93" fmla="*/ 611087 w 1020698"/>
                  <a:gd name="connsiteY93" fmla="*/ 752203 h 1020698"/>
                  <a:gd name="connsiteX94" fmla="*/ 630493 w 1020698"/>
                  <a:gd name="connsiteY94" fmla="*/ 849268 h 1020698"/>
                  <a:gd name="connsiteX95" fmla="*/ 664937 w 1020698"/>
                  <a:gd name="connsiteY95" fmla="*/ 828593 h 1020698"/>
                  <a:gd name="connsiteX96" fmla="*/ 674665 w 1020698"/>
                  <a:gd name="connsiteY96" fmla="*/ 857814 h 1020698"/>
                  <a:gd name="connsiteX97" fmla="*/ 660243 w 1020698"/>
                  <a:gd name="connsiteY97" fmla="*/ 987772 h 1020698"/>
                  <a:gd name="connsiteX98" fmla="*/ 576201 w 1020698"/>
                  <a:gd name="connsiteY98" fmla="*/ 987772 h 1020698"/>
                  <a:gd name="connsiteX99" fmla="*/ 576201 w 1020698"/>
                  <a:gd name="connsiteY99" fmla="*/ 856069 h 1020698"/>
                  <a:gd name="connsiteX100" fmla="*/ 543275 w 1020698"/>
                  <a:gd name="connsiteY100" fmla="*/ 856069 h 1020698"/>
                  <a:gd name="connsiteX101" fmla="*/ 543275 w 1020698"/>
                  <a:gd name="connsiteY101" fmla="*/ 987772 h 1020698"/>
                  <a:gd name="connsiteX102" fmla="*/ 460960 w 1020698"/>
                  <a:gd name="connsiteY102" fmla="*/ 987772 h 1020698"/>
                  <a:gd name="connsiteX103" fmla="*/ 987772 w 1020698"/>
                  <a:gd name="connsiteY103" fmla="*/ 987772 h 1020698"/>
                  <a:gd name="connsiteX104" fmla="*/ 905458 w 1020698"/>
                  <a:gd name="connsiteY104" fmla="*/ 987772 h 1020698"/>
                  <a:gd name="connsiteX105" fmla="*/ 905458 w 1020698"/>
                  <a:gd name="connsiteY105" fmla="*/ 856069 h 1020698"/>
                  <a:gd name="connsiteX106" fmla="*/ 872532 w 1020698"/>
                  <a:gd name="connsiteY106" fmla="*/ 856069 h 1020698"/>
                  <a:gd name="connsiteX107" fmla="*/ 872532 w 1020698"/>
                  <a:gd name="connsiteY107" fmla="*/ 987772 h 1020698"/>
                  <a:gd name="connsiteX108" fmla="*/ 788489 w 1020698"/>
                  <a:gd name="connsiteY108" fmla="*/ 987772 h 1020698"/>
                  <a:gd name="connsiteX109" fmla="*/ 774053 w 1020698"/>
                  <a:gd name="connsiteY109" fmla="*/ 857829 h 1020698"/>
                  <a:gd name="connsiteX110" fmla="*/ 783779 w 1020698"/>
                  <a:gd name="connsiteY110" fmla="*/ 828609 h 1020698"/>
                  <a:gd name="connsiteX111" fmla="*/ 818223 w 1020698"/>
                  <a:gd name="connsiteY111" fmla="*/ 849285 h 1020698"/>
                  <a:gd name="connsiteX112" fmla="*/ 837629 w 1020698"/>
                  <a:gd name="connsiteY112" fmla="*/ 752219 h 1020698"/>
                  <a:gd name="connsiteX113" fmla="*/ 923962 w 1020698"/>
                  <a:gd name="connsiteY113" fmla="*/ 772140 h 1020698"/>
                  <a:gd name="connsiteX114" fmla="*/ 987772 w 1020698"/>
                  <a:gd name="connsiteY114" fmla="*/ 85233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020698" h="1020698">
                    <a:moveTo>
                      <a:pt x="931375" y="740041"/>
                    </a:moveTo>
                    <a:lnTo>
                      <a:pt x="806681" y="711264"/>
                    </a:lnTo>
                    <a:lnTo>
                      <a:pt x="806681" y="678844"/>
                    </a:lnTo>
                    <a:cubicBezTo>
                      <a:pt x="824277" y="664705"/>
                      <a:pt x="838143" y="646135"/>
                      <a:pt x="846632" y="624850"/>
                    </a:cubicBezTo>
                    <a:cubicBezTo>
                      <a:pt x="867178" y="623058"/>
                      <a:pt x="886559" y="613997"/>
                      <a:pt x="900538" y="598621"/>
                    </a:cubicBezTo>
                    <a:cubicBezTo>
                      <a:pt x="914284" y="583508"/>
                      <a:pt x="921415" y="563652"/>
                      <a:pt x="921462" y="543275"/>
                    </a:cubicBezTo>
                    <a:lnTo>
                      <a:pt x="921921" y="543275"/>
                    </a:lnTo>
                    <a:lnTo>
                      <a:pt x="921921" y="414241"/>
                    </a:lnTo>
                    <a:cubicBezTo>
                      <a:pt x="921921" y="377376"/>
                      <a:pt x="899251" y="344619"/>
                      <a:pt x="865105" y="331476"/>
                    </a:cubicBezTo>
                    <a:lnTo>
                      <a:pt x="853007" y="319378"/>
                    </a:lnTo>
                    <a:cubicBezTo>
                      <a:pt x="843786" y="310158"/>
                      <a:pt x="833779" y="302032"/>
                      <a:pt x="823160" y="294998"/>
                    </a:cubicBezTo>
                    <a:lnTo>
                      <a:pt x="823160" y="0"/>
                    </a:lnTo>
                    <a:lnTo>
                      <a:pt x="0" y="0"/>
                    </a:lnTo>
                    <a:lnTo>
                      <a:pt x="0" y="691441"/>
                    </a:lnTo>
                    <a:lnTo>
                      <a:pt x="642052" y="691441"/>
                    </a:lnTo>
                    <a:lnTo>
                      <a:pt x="642052" y="711264"/>
                    </a:lnTo>
                    <a:lnTo>
                      <a:pt x="517358" y="740041"/>
                    </a:lnTo>
                    <a:cubicBezTo>
                      <a:pt x="464763" y="752172"/>
                      <a:pt x="428035" y="798353"/>
                      <a:pt x="428035" y="852332"/>
                    </a:cubicBezTo>
                    <a:lnTo>
                      <a:pt x="428035" y="1020698"/>
                    </a:lnTo>
                    <a:lnTo>
                      <a:pt x="1020698" y="1020698"/>
                    </a:lnTo>
                    <a:lnTo>
                      <a:pt x="1020698" y="852332"/>
                    </a:lnTo>
                    <a:cubicBezTo>
                      <a:pt x="1020698" y="798353"/>
                      <a:pt x="983969" y="752172"/>
                      <a:pt x="931375" y="740041"/>
                    </a:cubicBezTo>
                    <a:close/>
                    <a:moveTo>
                      <a:pt x="654778" y="742132"/>
                    </a:moveTo>
                    <a:lnTo>
                      <a:pt x="694914" y="772228"/>
                    </a:lnTo>
                    <a:lnTo>
                      <a:pt x="653627" y="797003"/>
                    </a:lnTo>
                    <a:lnTo>
                      <a:pt x="643186" y="744801"/>
                    </a:lnTo>
                    <a:close/>
                    <a:moveTo>
                      <a:pt x="706175" y="872532"/>
                    </a:moveTo>
                    <a:lnTo>
                      <a:pt x="742541" y="872532"/>
                    </a:lnTo>
                    <a:lnTo>
                      <a:pt x="755347" y="987772"/>
                    </a:lnTo>
                    <a:lnTo>
                      <a:pt x="693371" y="987772"/>
                    </a:lnTo>
                    <a:close/>
                    <a:moveTo>
                      <a:pt x="745418" y="839606"/>
                    </a:moveTo>
                    <a:lnTo>
                      <a:pt x="703298" y="839606"/>
                    </a:lnTo>
                    <a:lnTo>
                      <a:pt x="693844" y="811255"/>
                    </a:lnTo>
                    <a:lnTo>
                      <a:pt x="724366" y="792951"/>
                    </a:lnTo>
                    <a:lnTo>
                      <a:pt x="754872" y="811255"/>
                    </a:lnTo>
                    <a:close/>
                    <a:moveTo>
                      <a:pt x="753835" y="772228"/>
                    </a:moveTo>
                    <a:lnTo>
                      <a:pt x="793971" y="742132"/>
                    </a:lnTo>
                    <a:lnTo>
                      <a:pt x="805580" y="744817"/>
                    </a:lnTo>
                    <a:lnTo>
                      <a:pt x="795138" y="797003"/>
                    </a:lnTo>
                    <a:close/>
                    <a:moveTo>
                      <a:pt x="773755" y="716135"/>
                    </a:moveTo>
                    <a:lnTo>
                      <a:pt x="724366" y="753176"/>
                    </a:lnTo>
                    <a:lnTo>
                      <a:pt x="674978" y="716135"/>
                    </a:lnTo>
                    <a:lnTo>
                      <a:pt x="674978" y="698209"/>
                    </a:lnTo>
                    <a:cubicBezTo>
                      <a:pt x="690235" y="704415"/>
                      <a:pt x="706899" y="707903"/>
                      <a:pt x="724366" y="707903"/>
                    </a:cubicBezTo>
                    <a:cubicBezTo>
                      <a:pt x="741833" y="707903"/>
                      <a:pt x="758498" y="704415"/>
                      <a:pt x="773755" y="698209"/>
                    </a:cubicBezTo>
                    <a:close/>
                    <a:moveTo>
                      <a:pt x="724366" y="674978"/>
                    </a:moveTo>
                    <a:cubicBezTo>
                      <a:pt x="669889" y="674978"/>
                      <a:pt x="625589" y="630678"/>
                      <a:pt x="625589" y="576201"/>
                    </a:cubicBezTo>
                    <a:lnTo>
                      <a:pt x="625589" y="493886"/>
                    </a:lnTo>
                    <a:lnTo>
                      <a:pt x="681481" y="493886"/>
                    </a:lnTo>
                    <a:cubicBezTo>
                      <a:pt x="717357" y="493886"/>
                      <a:pt x="752252" y="484916"/>
                      <a:pt x="783466" y="467809"/>
                    </a:cubicBezTo>
                    <a:lnTo>
                      <a:pt x="796505" y="493886"/>
                    </a:lnTo>
                    <a:lnTo>
                      <a:pt x="823144" y="493886"/>
                    </a:lnTo>
                    <a:lnTo>
                      <a:pt x="823144" y="576201"/>
                    </a:lnTo>
                    <a:cubicBezTo>
                      <a:pt x="823144" y="630678"/>
                      <a:pt x="778844" y="674978"/>
                      <a:pt x="724366" y="674978"/>
                    </a:cubicBezTo>
                    <a:close/>
                    <a:moveTo>
                      <a:pt x="593371" y="589801"/>
                    </a:moveTo>
                    <a:cubicBezTo>
                      <a:pt x="585502" y="587134"/>
                      <a:pt x="578258" y="582736"/>
                      <a:pt x="572575" y="576499"/>
                    </a:cubicBezTo>
                    <a:cubicBezTo>
                      <a:pt x="563115" y="566072"/>
                      <a:pt x="558620" y="552543"/>
                      <a:pt x="559970" y="538387"/>
                    </a:cubicBezTo>
                    <a:cubicBezTo>
                      <a:pt x="561748" y="519745"/>
                      <a:pt x="574947" y="504159"/>
                      <a:pt x="592663" y="497440"/>
                    </a:cubicBezTo>
                    <a:lnTo>
                      <a:pt x="592663" y="576201"/>
                    </a:lnTo>
                    <a:cubicBezTo>
                      <a:pt x="592663" y="580790"/>
                      <a:pt x="592912" y="585325"/>
                      <a:pt x="593371" y="589801"/>
                    </a:cubicBezTo>
                    <a:close/>
                    <a:moveTo>
                      <a:pt x="876175" y="576499"/>
                    </a:moveTo>
                    <a:cubicBezTo>
                      <a:pt x="870491" y="582753"/>
                      <a:pt x="863231" y="587134"/>
                      <a:pt x="855378" y="589801"/>
                    </a:cubicBezTo>
                    <a:cubicBezTo>
                      <a:pt x="855820" y="585325"/>
                      <a:pt x="856069" y="580790"/>
                      <a:pt x="856069" y="576201"/>
                    </a:cubicBezTo>
                    <a:lnTo>
                      <a:pt x="856069" y="497424"/>
                    </a:lnTo>
                    <a:cubicBezTo>
                      <a:pt x="873785" y="504142"/>
                      <a:pt x="886985" y="519731"/>
                      <a:pt x="888763" y="538371"/>
                    </a:cubicBezTo>
                    <a:cubicBezTo>
                      <a:pt x="890112" y="552527"/>
                      <a:pt x="885635" y="566072"/>
                      <a:pt x="876175" y="576499"/>
                    </a:cubicBezTo>
                    <a:close/>
                    <a:moveTo>
                      <a:pt x="847179" y="360109"/>
                    </a:moveTo>
                    <a:lnTo>
                      <a:pt x="850869" y="361331"/>
                    </a:lnTo>
                    <a:cubicBezTo>
                      <a:pt x="873666" y="368951"/>
                      <a:pt x="888995" y="390205"/>
                      <a:pt x="888995" y="414241"/>
                    </a:cubicBezTo>
                    <a:lnTo>
                      <a:pt x="888995" y="478823"/>
                    </a:lnTo>
                    <a:cubicBezTo>
                      <a:pt x="874430" y="467793"/>
                      <a:pt x="856351" y="460960"/>
                      <a:pt x="836777" y="460960"/>
                    </a:cubicBezTo>
                    <a:lnTo>
                      <a:pt x="816857" y="460960"/>
                    </a:lnTo>
                    <a:lnTo>
                      <a:pt x="796608" y="420462"/>
                    </a:lnTo>
                    <a:lnTo>
                      <a:pt x="781093" y="430800"/>
                    </a:lnTo>
                    <a:cubicBezTo>
                      <a:pt x="751481" y="450527"/>
                      <a:pt x="717042" y="460960"/>
                      <a:pt x="681481" y="460960"/>
                    </a:cubicBezTo>
                    <a:lnTo>
                      <a:pt x="611956" y="460960"/>
                    </a:lnTo>
                    <a:cubicBezTo>
                      <a:pt x="592381" y="460960"/>
                      <a:pt x="574303" y="467793"/>
                      <a:pt x="559738" y="478823"/>
                    </a:cubicBezTo>
                    <a:lnTo>
                      <a:pt x="559738" y="454474"/>
                    </a:lnTo>
                    <a:cubicBezTo>
                      <a:pt x="559738" y="367287"/>
                      <a:pt x="630693" y="296332"/>
                      <a:pt x="717880" y="296332"/>
                    </a:cubicBezTo>
                    <a:cubicBezTo>
                      <a:pt x="760122" y="296332"/>
                      <a:pt x="799849" y="312778"/>
                      <a:pt x="829710" y="342642"/>
                    </a:cubicBezTo>
                    <a:close/>
                    <a:moveTo>
                      <a:pt x="32926" y="32926"/>
                    </a:moveTo>
                    <a:lnTo>
                      <a:pt x="790218" y="32926"/>
                    </a:lnTo>
                    <a:lnTo>
                      <a:pt x="790218" y="277546"/>
                    </a:lnTo>
                    <a:cubicBezTo>
                      <a:pt x="767565" y="268293"/>
                      <a:pt x="743103" y="263406"/>
                      <a:pt x="717880" y="263406"/>
                    </a:cubicBezTo>
                    <a:cubicBezTo>
                      <a:pt x="612534" y="263406"/>
                      <a:pt x="526812" y="349128"/>
                      <a:pt x="526812" y="454474"/>
                    </a:cubicBezTo>
                    <a:lnTo>
                      <a:pt x="526812" y="543275"/>
                    </a:lnTo>
                    <a:lnTo>
                      <a:pt x="527271" y="543275"/>
                    </a:lnTo>
                    <a:cubicBezTo>
                      <a:pt x="527318" y="563668"/>
                      <a:pt x="534449" y="583508"/>
                      <a:pt x="548195" y="598621"/>
                    </a:cubicBezTo>
                    <a:cubicBezTo>
                      <a:pt x="562174" y="613997"/>
                      <a:pt x="581555" y="623058"/>
                      <a:pt x="602101" y="624850"/>
                    </a:cubicBezTo>
                    <a:cubicBezTo>
                      <a:pt x="606988" y="637084"/>
                      <a:pt x="613604" y="648411"/>
                      <a:pt x="621722" y="658515"/>
                    </a:cubicBezTo>
                    <a:lnTo>
                      <a:pt x="32926" y="658515"/>
                    </a:lnTo>
                    <a:close/>
                    <a:moveTo>
                      <a:pt x="460960" y="852332"/>
                    </a:moveTo>
                    <a:cubicBezTo>
                      <a:pt x="460960" y="813762"/>
                      <a:pt x="487206" y="780780"/>
                      <a:pt x="524754" y="772123"/>
                    </a:cubicBezTo>
                    <a:lnTo>
                      <a:pt x="611087" y="752203"/>
                    </a:lnTo>
                    <a:lnTo>
                      <a:pt x="630493" y="849268"/>
                    </a:lnTo>
                    <a:lnTo>
                      <a:pt x="664937" y="828593"/>
                    </a:lnTo>
                    <a:lnTo>
                      <a:pt x="674665" y="857814"/>
                    </a:lnTo>
                    <a:lnTo>
                      <a:pt x="660243" y="987772"/>
                    </a:lnTo>
                    <a:lnTo>
                      <a:pt x="576201" y="987772"/>
                    </a:lnTo>
                    <a:lnTo>
                      <a:pt x="576201" y="856069"/>
                    </a:lnTo>
                    <a:lnTo>
                      <a:pt x="543275" y="856069"/>
                    </a:lnTo>
                    <a:lnTo>
                      <a:pt x="543275" y="987772"/>
                    </a:lnTo>
                    <a:lnTo>
                      <a:pt x="460960" y="987772"/>
                    </a:lnTo>
                    <a:close/>
                    <a:moveTo>
                      <a:pt x="987772" y="987772"/>
                    </a:moveTo>
                    <a:lnTo>
                      <a:pt x="905458" y="987772"/>
                    </a:lnTo>
                    <a:lnTo>
                      <a:pt x="905458" y="856069"/>
                    </a:lnTo>
                    <a:lnTo>
                      <a:pt x="872532" y="856069"/>
                    </a:lnTo>
                    <a:lnTo>
                      <a:pt x="872532" y="987772"/>
                    </a:lnTo>
                    <a:lnTo>
                      <a:pt x="788489" y="987772"/>
                    </a:lnTo>
                    <a:lnTo>
                      <a:pt x="774053" y="857829"/>
                    </a:lnTo>
                    <a:lnTo>
                      <a:pt x="783779" y="828609"/>
                    </a:lnTo>
                    <a:lnTo>
                      <a:pt x="818223" y="849285"/>
                    </a:lnTo>
                    <a:lnTo>
                      <a:pt x="837629" y="752219"/>
                    </a:lnTo>
                    <a:lnTo>
                      <a:pt x="923962" y="772140"/>
                    </a:lnTo>
                    <a:cubicBezTo>
                      <a:pt x="961526" y="780805"/>
                      <a:pt x="987772" y="813778"/>
                      <a:pt x="987772" y="852332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38" name="任意多边形: 形状 137"/>
              <p:cNvSpPr/>
              <p:nvPr/>
            </p:nvSpPr>
            <p:spPr>
              <a:xfrm>
                <a:off x="863843" y="1114479"/>
                <a:ext cx="329257" cy="329257"/>
              </a:xfrm>
              <a:custGeom>
                <a:avLst/>
                <a:gdLst>
                  <a:gd name="connsiteX0" fmla="*/ 164629 w 329257"/>
                  <a:gd name="connsiteY0" fmla="*/ 0 h 329257"/>
                  <a:gd name="connsiteX1" fmla="*/ 0 w 329257"/>
                  <a:gd name="connsiteY1" fmla="*/ 164629 h 329257"/>
                  <a:gd name="connsiteX2" fmla="*/ 164629 w 329257"/>
                  <a:gd name="connsiteY2" fmla="*/ 329257 h 329257"/>
                  <a:gd name="connsiteX3" fmla="*/ 329257 w 329257"/>
                  <a:gd name="connsiteY3" fmla="*/ 164629 h 329257"/>
                  <a:gd name="connsiteX4" fmla="*/ 164629 w 329257"/>
                  <a:gd name="connsiteY4" fmla="*/ 0 h 329257"/>
                  <a:gd name="connsiteX5" fmla="*/ 269378 w 329257"/>
                  <a:gd name="connsiteY5" fmla="*/ 85127 h 329257"/>
                  <a:gd name="connsiteX6" fmla="*/ 240706 w 329257"/>
                  <a:gd name="connsiteY6" fmla="*/ 101687 h 329257"/>
                  <a:gd name="connsiteX7" fmla="*/ 227570 w 329257"/>
                  <a:gd name="connsiteY7" fmla="*/ 88552 h 329257"/>
                  <a:gd name="connsiteX8" fmla="*/ 244130 w 329257"/>
                  <a:gd name="connsiteY8" fmla="*/ 59880 h 329257"/>
                  <a:gd name="connsiteX9" fmla="*/ 269378 w 329257"/>
                  <a:gd name="connsiteY9" fmla="*/ 85127 h 329257"/>
                  <a:gd name="connsiteX10" fmla="*/ 261926 w 329257"/>
                  <a:gd name="connsiteY10" fmla="*/ 148166 h 329257"/>
                  <a:gd name="connsiteX11" fmla="*/ 257119 w 329257"/>
                  <a:gd name="connsiteY11" fmla="*/ 130256 h 329257"/>
                  <a:gd name="connsiteX12" fmla="*/ 286026 w 329257"/>
                  <a:gd name="connsiteY12" fmla="*/ 113561 h 329257"/>
                  <a:gd name="connsiteX13" fmla="*/ 295198 w 329257"/>
                  <a:gd name="connsiteY13" fmla="*/ 148166 h 329257"/>
                  <a:gd name="connsiteX14" fmla="*/ 164629 w 329257"/>
                  <a:gd name="connsiteY14" fmla="*/ 230480 h 329257"/>
                  <a:gd name="connsiteX15" fmla="*/ 98777 w 329257"/>
                  <a:gd name="connsiteY15" fmla="*/ 164629 h 329257"/>
                  <a:gd name="connsiteX16" fmla="*/ 164629 w 329257"/>
                  <a:gd name="connsiteY16" fmla="*/ 98777 h 329257"/>
                  <a:gd name="connsiteX17" fmla="*/ 230480 w 329257"/>
                  <a:gd name="connsiteY17" fmla="*/ 164629 h 329257"/>
                  <a:gd name="connsiteX18" fmla="*/ 164629 w 329257"/>
                  <a:gd name="connsiteY18" fmla="*/ 230480 h 329257"/>
                  <a:gd name="connsiteX19" fmla="*/ 181092 w 329257"/>
                  <a:gd name="connsiteY19" fmla="*/ 67331 h 329257"/>
                  <a:gd name="connsiteX20" fmla="*/ 181092 w 329257"/>
                  <a:gd name="connsiteY20" fmla="*/ 34060 h 329257"/>
                  <a:gd name="connsiteX21" fmla="*/ 215697 w 329257"/>
                  <a:gd name="connsiteY21" fmla="*/ 43231 h 329257"/>
                  <a:gd name="connsiteX22" fmla="*/ 199001 w 329257"/>
                  <a:gd name="connsiteY22" fmla="*/ 72138 h 329257"/>
                  <a:gd name="connsiteX23" fmla="*/ 181092 w 329257"/>
                  <a:gd name="connsiteY23" fmla="*/ 67331 h 329257"/>
                  <a:gd name="connsiteX24" fmla="*/ 148166 w 329257"/>
                  <a:gd name="connsiteY24" fmla="*/ 34060 h 329257"/>
                  <a:gd name="connsiteX25" fmla="*/ 148166 w 329257"/>
                  <a:gd name="connsiteY25" fmla="*/ 67331 h 329257"/>
                  <a:gd name="connsiteX26" fmla="*/ 67331 w 329257"/>
                  <a:gd name="connsiteY26" fmla="*/ 148166 h 329257"/>
                  <a:gd name="connsiteX27" fmla="*/ 34059 w 329257"/>
                  <a:gd name="connsiteY27" fmla="*/ 148166 h 329257"/>
                  <a:gd name="connsiteX28" fmla="*/ 148166 w 329257"/>
                  <a:gd name="connsiteY28" fmla="*/ 34060 h 329257"/>
                  <a:gd name="connsiteX29" fmla="*/ 34059 w 329257"/>
                  <a:gd name="connsiteY29" fmla="*/ 181092 h 329257"/>
                  <a:gd name="connsiteX30" fmla="*/ 67331 w 329257"/>
                  <a:gd name="connsiteY30" fmla="*/ 181092 h 329257"/>
                  <a:gd name="connsiteX31" fmla="*/ 148166 w 329257"/>
                  <a:gd name="connsiteY31" fmla="*/ 261926 h 329257"/>
                  <a:gd name="connsiteX32" fmla="*/ 148166 w 329257"/>
                  <a:gd name="connsiteY32" fmla="*/ 295198 h 329257"/>
                  <a:gd name="connsiteX33" fmla="*/ 34059 w 329257"/>
                  <a:gd name="connsiteY33" fmla="*/ 181092 h 329257"/>
                  <a:gd name="connsiteX34" fmla="*/ 181092 w 329257"/>
                  <a:gd name="connsiteY34" fmla="*/ 295198 h 329257"/>
                  <a:gd name="connsiteX35" fmla="*/ 181092 w 329257"/>
                  <a:gd name="connsiteY35" fmla="*/ 261926 h 329257"/>
                  <a:gd name="connsiteX36" fmla="*/ 261926 w 329257"/>
                  <a:gd name="connsiteY36" fmla="*/ 181092 h 329257"/>
                  <a:gd name="connsiteX37" fmla="*/ 295198 w 329257"/>
                  <a:gd name="connsiteY37" fmla="*/ 181092 h 329257"/>
                  <a:gd name="connsiteX38" fmla="*/ 181092 w 329257"/>
                  <a:gd name="connsiteY38" fmla="*/ 295198 h 3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9257" h="329257">
                    <a:moveTo>
                      <a:pt x="164629" y="0"/>
                    </a:moveTo>
                    <a:cubicBezTo>
                      <a:pt x="73850" y="0"/>
                      <a:pt x="0" y="73850"/>
                      <a:pt x="0" y="164629"/>
                    </a:cubicBezTo>
                    <a:cubicBezTo>
                      <a:pt x="0" y="255407"/>
                      <a:pt x="73850" y="329257"/>
                      <a:pt x="164629" y="329257"/>
                    </a:cubicBezTo>
                    <a:cubicBezTo>
                      <a:pt x="255407" y="329257"/>
                      <a:pt x="329257" y="255407"/>
                      <a:pt x="329257" y="164629"/>
                    </a:cubicBezTo>
                    <a:cubicBezTo>
                      <a:pt x="329257" y="73850"/>
                      <a:pt x="255407" y="0"/>
                      <a:pt x="164629" y="0"/>
                    </a:cubicBezTo>
                    <a:close/>
                    <a:moveTo>
                      <a:pt x="269378" y="85127"/>
                    </a:moveTo>
                    <a:lnTo>
                      <a:pt x="240706" y="101687"/>
                    </a:lnTo>
                    <a:cubicBezTo>
                      <a:pt x="236750" y="96921"/>
                      <a:pt x="232336" y="92507"/>
                      <a:pt x="227570" y="88552"/>
                    </a:cubicBezTo>
                    <a:lnTo>
                      <a:pt x="244130" y="59880"/>
                    </a:lnTo>
                    <a:cubicBezTo>
                      <a:pt x="253648" y="67121"/>
                      <a:pt x="262136" y="75610"/>
                      <a:pt x="269378" y="85127"/>
                    </a:cubicBezTo>
                    <a:close/>
                    <a:moveTo>
                      <a:pt x="261926" y="148166"/>
                    </a:moveTo>
                    <a:cubicBezTo>
                      <a:pt x="260889" y="141976"/>
                      <a:pt x="259257" y="136004"/>
                      <a:pt x="257119" y="130256"/>
                    </a:cubicBezTo>
                    <a:lnTo>
                      <a:pt x="286026" y="113561"/>
                    </a:lnTo>
                    <a:cubicBezTo>
                      <a:pt x="290617" y="124428"/>
                      <a:pt x="293679" y="136068"/>
                      <a:pt x="295198" y="148166"/>
                    </a:cubicBezTo>
                    <a:close/>
                    <a:moveTo>
                      <a:pt x="164629" y="230480"/>
                    </a:moveTo>
                    <a:cubicBezTo>
                      <a:pt x="128312" y="230480"/>
                      <a:pt x="98777" y="200946"/>
                      <a:pt x="98777" y="164629"/>
                    </a:cubicBezTo>
                    <a:cubicBezTo>
                      <a:pt x="98777" y="128312"/>
                      <a:pt x="128312" y="98777"/>
                      <a:pt x="164629" y="98777"/>
                    </a:cubicBezTo>
                    <a:cubicBezTo>
                      <a:pt x="200946" y="98777"/>
                      <a:pt x="230480" y="128312"/>
                      <a:pt x="230480" y="164629"/>
                    </a:cubicBezTo>
                    <a:cubicBezTo>
                      <a:pt x="230480" y="200946"/>
                      <a:pt x="200946" y="230480"/>
                      <a:pt x="164629" y="230480"/>
                    </a:cubicBezTo>
                    <a:close/>
                    <a:moveTo>
                      <a:pt x="181092" y="67331"/>
                    </a:moveTo>
                    <a:lnTo>
                      <a:pt x="181092" y="34060"/>
                    </a:lnTo>
                    <a:cubicBezTo>
                      <a:pt x="193206" y="35578"/>
                      <a:pt x="204829" y="38640"/>
                      <a:pt x="215697" y="43231"/>
                    </a:cubicBezTo>
                    <a:lnTo>
                      <a:pt x="199001" y="72138"/>
                    </a:lnTo>
                    <a:cubicBezTo>
                      <a:pt x="193254" y="70000"/>
                      <a:pt x="187282" y="68383"/>
                      <a:pt x="181092" y="67331"/>
                    </a:cubicBezTo>
                    <a:close/>
                    <a:moveTo>
                      <a:pt x="148166" y="34060"/>
                    </a:moveTo>
                    <a:lnTo>
                      <a:pt x="148166" y="67331"/>
                    </a:lnTo>
                    <a:cubicBezTo>
                      <a:pt x="106896" y="74299"/>
                      <a:pt x="74316" y="106895"/>
                      <a:pt x="67331" y="148166"/>
                    </a:cubicBezTo>
                    <a:lnTo>
                      <a:pt x="34059" y="148166"/>
                    </a:lnTo>
                    <a:cubicBezTo>
                      <a:pt x="41535" y="88704"/>
                      <a:pt x="88705" y="41536"/>
                      <a:pt x="148166" y="34060"/>
                    </a:cubicBezTo>
                    <a:close/>
                    <a:moveTo>
                      <a:pt x="34059" y="181092"/>
                    </a:moveTo>
                    <a:lnTo>
                      <a:pt x="67331" y="181092"/>
                    </a:lnTo>
                    <a:cubicBezTo>
                      <a:pt x="74300" y="222362"/>
                      <a:pt x="106896" y="254942"/>
                      <a:pt x="148166" y="261926"/>
                    </a:cubicBezTo>
                    <a:lnTo>
                      <a:pt x="148166" y="295198"/>
                    </a:lnTo>
                    <a:cubicBezTo>
                      <a:pt x="88705" y="287722"/>
                      <a:pt x="41535" y="240553"/>
                      <a:pt x="34059" y="181092"/>
                    </a:cubicBezTo>
                    <a:close/>
                    <a:moveTo>
                      <a:pt x="181092" y="295198"/>
                    </a:moveTo>
                    <a:lnTo>
                      <a:pt x="181092" y="261926"/>
                    </a:lnTo>
                    <a:cubicBezTo>
                      <a:pt x="222362" y="254958"/>
                      <a:pt x="254942" y="222362"/>
                      <a:pt x="261926" y="181092"/>
                    </a:cubicBezTo>
                    <a:lnTo>
                      <a:pt x="295198" y="181092"/>
                    </a:lnTo>
                    <a:cubicBezTo>
                      <a:pt x="287722" y="240553"/>
                      <a:pt x="240553" y="287722"/>
                      <a:pt x="181092" y="295198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39" name="任意多边形: 形状 138"/>
              <p:cNvSpPr/>
              <p:nvPr/>
            </p:nvSpPr>
            <p:spPr>
              <a:xfrm>
                <a:off x="847380" y="883999"/>
                <a:ext cx="559737" cy="197554"/>
              </a:xfrm>
              <a:custGeom>
                <a:avLst/>
                <a:gdLst>
                  <a:gd name="connsiteX0" fmla="*/ 559738 w 559737"/>
                  <a:gd name="connsiteY0" fmla="*/ 0 h 197554"/>
                  <a:gd name="connsiteX1" fmla="*/ 368470 w 559737"/>
                  <a:gd name="connsiteY1" fmla="*/ 0 h 197554"/>
                  <a:gd name="connsiteX2" fmla="*/ 286156 w 559737"/>
                  <a:gd name="connsiteY2" fmla="*/ 164629 h 197554"/>
                  <a:gd name="connsiteX3" fmla="*/ 263406 w 559737"/>
                  <a:gd name="connsiteY3" fmla="*/ 164629 h 197554"/>
                  <a:gd name="connsiteX4" fmla="*/ 263406 w 559737"/>
                  <a:gd name="connsiteY4" fmla="*/ 0 h 197554"/>
                  <a:gd name="connsiteX5" fmla="*/ 230480 w 559737"/>
                  <a:gd name="connsiteY5" fmla="*/ 0 h 197554"/>
                  <a:gd name="connsiteX6" fmla="*/ 230480 w 559737"/>
                  <a:gd name="connsiteY6" fmla="*/ 164629 h 197554"/>
                  <a:gd name="connsiteX7" fmla="*/ 197554 w 559737"/>
                  <a:gd name="connsiteY7" fmla="*/ 164629 h 197554"/>
                  <a:gd name="connsiteX8" fmla="*/ 197554 w 559737"/>
                  <a:gd name="connsiteY8" fmla="*/ 32926 h 197554"/>
                  <a:gd name="connsiteX9" fmla="*/ 164629 w 559737"/>
                  <a:gd name="connsiteY9" fmla="*/ 32926 h 197554"/>
                  <a:gd name="connsiteX10" fmla="*/ 164629 w 559737"/>
                  <a:gd name="connsiteY10" fmla="*/ 164629 h 197554"/>
                  <a:gd name="connsiteX11" fmla="*/ 131703 w 559737"/>
                  <a:gd name="connsiteY11" fmla="*/ 164629 h 197554"/>
                  <a:gd name="connsiteX12" fmla="*/ 131703 w 559737"/>
                  <a:gd name="connsiteY12" fmla="*/ 82314 h 197554"/>
                  <a:gd name="connsiteX13" fmla="*/ 98777 w 559737"/>
                  <a:gd name="connsiteY13" fmla="*/ 82314 h 197554"/>
                  <a:gd name="connsiteX14" fmla="*/ 98777 w 559737"/>
                  <a:gd name="connsiteY14" fmla="*/ 164629 h 197554"/>
                  <a:gd name="connsiteX15" fmla="*/ 65851 w 559737"/>
                  <a:gd name="connsiteY15" fmla="*/ 164629 h 197554"/>
                  <a:gd name="connsiteX16" fmla="*/ 65851 w 559737"/>
                  <a:gd name="connsiteY16" fmla="*/ 115240 h 197554"/>
                  <a:gd name="connsiteX17" fmla="*/ 32926 w 559737"/>
                  <a:gd name="connsiteY17" fmla="*/ 115240 h 197554"/>
                  <a:gd name="connsiteX18" fmla="*/ 32926 w 559737"/>
                  <a:gd name="connsiteY18" fmla="*/ 164629 h 197554"/>
                  <a:gd name="connsiteX19" fmla="*/ 0 w 559737"/>
                  <a:gd name="connsiteY19" fmla="*/ 164629 h 197554"/>
                  <a:gd name="connsiteX20" fmla="*/ 0 w 559737"/>
                  <a:gd name="connsiteY20" fmla="*/ 197554 h 197554"/>
                  <a:gd name="connsiteX21" fmla="*/ 306508 w 559737"/>
                  <a:gd name="connsiteY21" fmla="*/ 197554 h 197554"/>
                  <a:gd name="connsiteX22" fmla="*/ 388822 w 559737"/>
                  <a:gd name="connsiteY22" fmla="*/ 32926 h 197554"/>
                  <a:gd name="connsiteX23" fmla="*/ 559738 w 559737"/>
                  <a:gd name="connsiteY23" fmla="*/ 32926 h 197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9737" h="197554">
                    <a:moveTo>
                      <a:pt x="559738" y="0"/>
                    </a:moveTo>
                    <a:lnTo>
                      <a:pt x="368470" y="0"/>
                    </a:lnTo>
                    <a:lnTo>
                      <a:pt x="286156" y="164629"/>
                    </a:lnTo>
                    <a:lnTo>
                      <a:pt x="263406" y="164629"/>
                    </a:lnTo>
                    <a:lnTo>
                      <a:pt x="263406" y="0"/>
                    </a:lnTo>
                    <a:lnTo>
                      <a:pt x="230480" y="0"/>
                    </a:lnTo>
                    <a:lnTo>
                      <a:pt x="230480" y="164629"/>
                    </a:lnTo>
                    <a:lnTo>
                      <a:pt x="197554" y="164629"/>
                    </a:lnTo>
                    <a:lnTo>
                      <a:pt x="197554" y="32926"/>
                    </a:lnTo>
                    <a:lnTo>
                      <a:pt x="164629" y="32926"/>
                    </a:lnTo>
                    <a:lnTo>
                      <a:pt x="164629" y="164629"/>
                    </a:lnTo>
                    <a:lnTo>
                      <a:pt x="131703" y="164629"/>
                    </a:lnTo>
                    <a:lnTo>
                      <a:pt x="131703" y="82314"/>
                    </a:lnTo>
                    <a:lnTo>
                      <a:pt x="98777" y="82314"/>
                    </a:lnTo>
                    <a:lnTo>
                      <a:pt x="98777" y="164629"/>
                    </a:lnTo>
                    <a:lnTo>
                      <a:pt x="65851" y="164629"/>
                    </a:lnTo>
                    <a:lnTo>
                      <a:pt x="65851" y="115240"/>
                    </a:lnTo>
                    <a:lnTo>
                      <a:pt x="32926" y="115240"/>
                    </a:lnTo>
                    <a:lnTo>
                      <a:pt x="32926" y="164629"/>
                    </a:lnTo>
                    <a:lnTo>
                      <a:pt x="0" y="164629"/>
                    </a:lnTo>
                    <a:lnTo>
                      <a:pt x="0" y="197554"/>
                    </a:lnTo>
                    <a:lnTo>
                      <a:pt x="306508" y="197554"/>
                    </a:lnTo>
                    <a:lnTo>
                      <a:pt x="388822" y="32926"/>
                    </a:lnTo>
                    <a:lnTo>
                      <a:pt x="559738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40" name="任意多边形: 形状 139"/>
              <p:cNvSpPr/>
              <p:nvPr/>
            </p:nvSpPr>
            <p:spPr>
              <a:xfrm>
                <a:off x="1440043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41" name="任意多边形: 形状 140"/>
              <p:cNvSpPr/>
              <p:nvPr/>
            </p:nvSpPr>
            <p:spPr>
              <a:xfrm>
                <a:off x="1505895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1242489" y="949850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1242489" y="1015702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135" name="直接连接符 134"/>
            <p:cNvCxnSpPr/>
            <p:nvPr/>
          </p:nvCxnSpPr>
          <p:spPr>
            <a:xfrm flipH="1">
              <a:off x="695325" y="169139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接连接符 135"/>
            <p:cNvCxnSpPr/>
            <p:nvPr/>
          </p:nvCxnSpPr>
          <p:spPr>
            <a:xfrm flipH="1">
              <a:off x="695325" y="600431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组合 143"/>
          <p:cNvGrpSpPr/>
          <p:nvPr/>
        </p:nvGrpSpPr>
        <p:grpSpPr>
          <a:xfrm>
            <a:off x="6249459" y="1627891"/>
            <a:ext cx="2466975" cy="4312920"/>
            <a:chOff x="695325" y="1691391"/>
            <a:chExt cx="2466975" cy="4312920"/>
          </a:xfrm>
          <a:effectLst>
            <a:reflection blurRad="6350" stA="30000" endPos="18000" dir="5400000" sy="-100000" algn="bl" rotWithShape="0"/>
          </a:effectLst>
        </p:grpSpPr>
        <p:sp>
          <p:nvSpPr>
            <p:cNvPr id="145" name="矩形 144"/>
            <p:cNvSpPr/>
            <p:nvPr/>
          </p:nvSpPr>
          <p:spPr>
            <a:xfrm>
              <a:off x="695325" y="1691391"/>
              <a:ext cx="2466975" cy="431292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sx="98000" sy="98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文本占位符 3"/>
            <p:cNvSpPr txBox="1"/>
            <p:nvPr/>
          </p:nvSpPr>
          <p:spPr>
            <a:xfrm>
              <a:off x="826688" y="2069403"/>
              <a:ext cx="121920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lvl1pPr marL="0" indent="0" algn="l" defTabSz="74295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lang="en-US" sz="2800" kern="1200" dirty="0">
                  <a:solidFill>
                    <a:schemeClr val="tx2"/>
                  </a:solidFill>
                  <a:latin typeface="+mj-ea"/>
                  <a:ea typeface="+mj-ea"/>
                  <a:cs typeface="+mn-cs"/>
                </a:defRPr>
              </a:lvl1pPr>
              <a:lvl2pPr marL="55753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9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2900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62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0048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7195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04343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1490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86380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57855" indent="-186055" algn="l" defTabSz="742950" rtl="0" eaLnBrk="1" latinLnBrk="0" hangingPunct="1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chemeClr val="accent1"/>
                  </a:solidFill>
                </a:rPr>
                <a:t>添加標題</a:t>
              </a:r>
              <a:endParaRPr lang="zh-CN" altLang="en-US" sz="2400" dirty="0">
                <a:solidFill>
                  <a:schemeClr val="accent1"/>
                </a:solidFill>
              </a:endParaRPr>
            </a:p>
          </p:txBody>
        </p:sp>
        <p:sp>
          <p:nvSpPr>
            <p:cNvPr id="147" name="文本框 146"/>
            <p:cNvSpPr txBox="1"/>
            <p:nvPr/>
          </p:nvSpPr>
          <p:spPr>
            <a:xfrm>
              <a:off x="840977" y="1859337"/>
              <a:ext cx="1056005" cy="18415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en-US" altLang="zh-CN" sz="1200" dirty="0">
                  <a:solidFill>
                    <a:schemeClr val="bg1">
                      <a:lumMod val="75000"/>
                    </a:schemeClr>
                  </a:solidFill>
                  <a:ea typeface="+mj-ea"/>
                </a:rPr>
                <a:t>ADD THE TITLE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ea typeface="+mj-ea"/>
              </a:endParaRPr>
            </a:p>
          </p:txBody>
        </p:sp>
        <p:pic>
          <p:nvPicPr>
            <p:cNvPr id="148" name="图片 147" descr="在笔记本电脑上键入的员工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48" r="15824"/>
            <a:stretch>
              <a:fillRect/>
            </a:stretch>
          </p:blipFill>
          <p:spPr>
            <a:xfrm>
              <a:off x="838159" y="2548641"/>
              <a:ext cx="2181306" cy="3287724"/>
            </a:xfrm>
            <a:prstGeom prst="rect">
              <a:avLst/>
            </a:prstGeom>
          </p:spPr>
        </p:pic>
        <p:grpSp>
          <p:nvGrpSpPr>
            <p:cNvPr id="149" name="图形 2"/>
            <p:cNvGrpSpPr/>
            <p:nvPr/>
          </p:nvGrpSpPr>
          <p:grpSpPr>
            <a:xfrm>
              <a:off x="2548852" y="1897053"/>
              <a:ext cx="470613" cy="470613"/>
              <a:chOff x="781529" y="818148"/>
              <a:chExt cx="1020698" cy="1020698"/>
            </a:xfrm>
            <a:solidFill>
              <a:schemeClr val="bg1">
                <a:lumMod val="65000"/>
              </a:schemeClr>
            </a:solidFill>
          </p:grpSpPr>
          <p:sp>
            <p:nvSpPr>
              <p:cNvPr id="152" name="任意多边形: 形状 151"/>
              <p:cNvSpPr/>
              <p:nvPr/>
            </p:nvSpPr>
            <p:spPr>
              <a:xfrm>
                <a:off x="781528" y="818148"/>
                <a:ext cx="1020698" cy="1020698"/>
              </a:xfrm>
              <a:custGeom>
                <a:avLst/>
                <a:gdLst>
                  <a:gd name="connsiteX0" fmla="*/ 931375 w 1020698"/>
                  <a:gd name="connsiteY0" fmla="*/ 740041 h 1020698"/>
                  <a:gd name="connsiteX1" fmla="*/ 806681 w 1020698"/>
                  <a:gd name="connsiteY1" fmla="*/ 711264 h 1020698"/>
                  <a:gd name="connsiteX2" fmla="*/ 806681 w 1020698"/>
                  <a:gd name="connsiteY2" fmla="*/ 678844 h 1020698"/>
                  <a:gd name="connsiteX3" fmla="*/ 846632 w 1020698"/>
                  <a:gd name="connsiteY3" fmla="*/ 624850 h 1020698"/>
                  <a:gd name="connsiteX4" fmla="*/ 900538 w 1020698"/>
                  <a:gd name="connsiteY4" fmla="*/ 598621 h 1020698"/>
                  <a:gd name="connsiteX5" fmla="*/ 921462 w 1020698"/>
                  <a:gd name="connsiteY5" fmla="*/ 543275 h 1020698"/>
                  <a:gd name="connsiteX6" fmla="*/ 921921 w 1020698"/>
                  <a:gd name="connsiteY6" fmla="*/ 543275 h 1020698"/>
                  <a:gd name="connsiteX7" fmla="*/ 921921 w 1020698"/>
                  <a:gd name="connsiteY7" fmla="*/ 414241 h 1020698"/>
                  <a:gd name="connsiteX8" fmla="*/ 865105 w 1020698"/>
                  <a:gd name="connsiteY8" fmla="*/ 331476 h 1020698"/>
                  <a:gd name="connsiteX9" fmla="*/ 853007 w 1020698"/>
                  <a:gd name="connsiteY9" fmla="*/ 319378 h 1020698"/>
                  <a:gd name="connsiteX10" fmla="*/ 823160 w 1020698"/>
                  <a:gd name="connsiteY10" fmla="*/ 294998 h 1020698"/>
                  <a:gd name="connsiteX11" fmla="*/ 823160 w 1020698"/>
                  <a:gd name="connsiteY11" fmla="*/ 0 h 1020698"/>
                  <a:gd name="connsiteX12" fmla="*/ 0 w 1020698"/>
                  <a:gd name="connsiteY12" fmla="*/ 0 h 1020698"/>
                  <a:gd name="connsiteX13" fmla="*/ 0 w 1020698"/>
                  <a:gd name="connsiteY13" fmla="*/ 691441 h 1020698"/>
                  <a:gd name="connsiteX14" fmla="*/ 642052 w 1020698"/>
                  <a:gd name="connsiteY14" fmla="*/ 691441 h 1020698"/>
                  <a:gd name="connsiteX15" fmla="*/ 642052 w 1020698"/>
                  <a:gd name="connsiteY15" fmla="*/ 711264 h 1020698"/>
                  <a:gd name="connsiteX16" fmla="*/ 517358 w 1020698"/>
                  <a:gd name="connsiteY16" fmla="*/ 740041 h 1020698"/>
                  <a:gd name="connsiteX17" fmla="*/ 428035 w 1020698"/>
                  <a:gd name="connsiteY17" fmla="*/ 852332 h 1020698"/>
                  <a:gd name="connsiteX18" fmla="*/ 428035 w 1020698"/>
                  <a:gd name="connsiteY18" fmla="*/ 1020698 h 1020698"/>
                  <a:gd name="connsiteX19" fmla="*/ 1020698 w 1020698"/>
                  <a:gd name="connsiteY19" fmla="*/ 1020698 h 1020698"/>
                  <a:gd name="connsiteX20" fmla="*/ 1020698 w 1020698"/>
                  <a:gd name="connsiteY20" fmla="*/ 852332 h 1020698"/>
                  <a:gd name="connsiteX21" fmla="*/ 931375 w 1020698"/>
                  <a:gd name="connsiteY21" fmla="*/ 740041 h 1020698"/>
                  <a:gd name="connsiteX22" fmla="*/ 654778 w 1020698"/>
                  <a:gd name="connsiteY22" fmla="*/ 742132 h 1020698"/>
                  <a:gd name="connsiteX23" fmla="*/ 694914 w 1020698"/>
                  <a:gd name="connsiteY23" fmla="*/ 772228 h 1020698"/>
                  <a:gd name="connsiteX24" fmla="*/ 653627 w 1020698"/>
                  <a:gd name="connsiteY24" fmla="*/ 797003 h 1020698"/>
                  <a:gd name="connsiteX25" fmla="*/ 643186 w 1020698"/>
                  <a:gd name="connsiteY25" fmla="*/ 744801 h 1020698"/>
                  <a:gd name="connsiteX26" fmla="*/ 706175 w 1020698"/>
                  <a:gd name="connsiteY26" fmla="*/ 872532 h 1020698"/>
                  <a:gd name="connsiteX27" fmla="*/ 742541 w 1020698"/>
                  <a:gd name="connsiteY27" fmla="*/ 872532 h 1020698"/>
                  <a:gd name="connsiteX28" fmla="*/ 755347 w 1020698"/>
                  <a:gd name="connsiteY28" fmla="*/ 987772 h 1020698"/>
                  <a:gd name="connsiteX29" fmla="*/ 693371 w 1020698"/>
                  <a:gd name="connsiteY29" fmla="*/ 987772 h 1020698"/>
                  <a:gd name="connsiteX30" fmla="*/ 745418 w 1020698"/>
                  <a:gd name="connsiteY30" fmla="*/ 839606 h 1020698"/>
                  <a:gd name="connsiteX31" fmla="*/ 703298 w 1020698"/>
                  <a:gd name="connsiteY31" fmla="*/ 839606 h 1020698"/>
                  <a:gd name="connsiteX32" fmla="*/ 693844 w 1020698"/>
                  <a:gd name="connsiteY32" fmla="*/ 811255 h 1020698"/>
                  <a:gd name="connsiteX33" fmla="*/ 724366 w 1020698"/>
                  <a:gd name="connsiteY33" fmla="*/ 792951 h 1020698"/>
                  <a:gd name="connsiteX34" fmla="*/ 754872 w 1020698"/>
                  <a:gd name="connsiteY34" fmla="*/ 811255 h 1020698"/>
                  <a:gd name="connsiteX35" fmla="*/ 753835 w 1020698"/>
                  <a:gd name="connsiteY35" fmla="*/ 772228 h 1020698"/>
                  <a:gd name="connsiteX36" fmla="*/ 793971 w 1020698"/>
                  <a:gd name="connsiteY36" fmla="*/ 742132 h 1020698"/>
                  <a:gd name="connsiteX37" fmla="*/ 805580 w 1020698"/>
                  <a:gd name="connsiteY37" fmla="*/ 744817 h 1020698"/>
                  <a:gd name="connsiteX38" fmla="*/ 795138 w 1020698"/>
                  <a:gd name="connsiteY38" fmla="*/ 797003 h 1020698"/>
                  <a:gd name="connsiteX39" fmla="*/ 773755 w 1020698"/>
                  <a:gd name="connsiteY39" fmla="*/ 716135 h 1020698"/>
                  <a:gd name="connsiteX40" fmla="*/ 724366 w 1020698"/>
                  <a:gd name="connsiteY40" fmla="*/ 753176 h 1020698"/>
                  <a:gd name="connsiteX41" fmla="*/ 674978 w 1020698"/>
                  <a:gd name="connsiteY41" fmla="*/ 716135 h 1020698"/>
                  <a:gd name="connsiteX42" fmla="*/ 674978 w 1020698"/>
                  <a:gd name="connsiteY42" fmla="*/ 698209 h 1020698"/>
                  <a:gd name="connsiteX43" fmla="*/ 724366 w 1020698"/>
                  <a:gd name="connsiteY43" fmla="*/ 707903 h 1020698"/>
                  <a:gd name="connsiteX44" fmla="*/ 773755 w 1020698"/>
                  <a:gd name="connsiteY44" fmla="*/ 698209 h 1020698"/>
                  <a:gd name="connsiteX45" fmla="*/ 724366 w 1020698"/>
                  <a:gd name="connsiteY45" fmla="*/ 674978 h 1020698"/>
                  <a:gd name="connsiteX46" fmla="*/ 625589 w 1020698"/>
                  <a:gd name="connsiteY46" fmla="*/ 576201 h 1020698"/>
                  <a:gd name="connsiteX47" fmla="*/ 625589 w 1020698"/>
                  <a:gd name="connsiteY47" fmla="*/ 493886 h 1020698"/>
                  <a:gd name="connsiteX48" fmla="*/ 681481 w 1020698"/>
                  <a:gd name="connsiteY48" fmla="*/ 493886 h 1020698"/>
                  <a:gd name="connsiteX49" fmla="*/ 783466 w 1020698"/>
                  <a:gd name="connsiteY49" fmla="*/ 467809 h 1020698"/>
                  <a:gd name="connsiteX50" fmla="*/ 796505 w 1020698"/>
                  <a:gd name="connsiteY50" fmla="*/ 493886 h 1020698"/>
                  <a:gd name="connsiteX51" fmla="*/ 823144 w 1020698"/>
                  <a:gd name="connsiteY51" fmla="*/ 493886 h 1020698"/>
                  <a:gd name="connsiteX52" fmla="*/ 823144 w 1020698"/>
                  <a:gd name="connsiteY52" fmla="*/ 576201 h 1020698"/>
                  <a:gd name="connsiteX53" fmla="*/ 724366 w 1020698"/>
                  <a:gd name="connsiteY53" fmla="*/ 674978 h 1020698"/>
                  <a:gd name="connsiteX54" fmla="*/ 593371 w 1020698"/>
                  <a:gd name="connsiteY54" fmla="*/ 589801 h 1020698"/>
                  <a:gd name="connsiteX55" fmla="*/ 572575 w 1020698"/>
                  <a:gd name="connsiteY55" fmla="*/ 576499 h 1020698"/>
                  <a:gd name="connsiteX56" fmla="*/ 559970 w 1020698"/>
                  <a:gd name="connsiteY56" fmla="*/ 538387 h 1020698"/>
                  <a:gd name="connsiteX57" fmla="*/ 592663 w 1020698"/>
                  <a:gd name="connsiteY57" fmla="*/ 497440 h 1020698"/>
                  <a:gd name="connsiteX58" fmla="*/ 592663 w 1020698"/>
                  <a:gd name="connsiteY58" fmla="*/ 576201 h 1020698"/>
                  <a:gd name="connsiteX59" fmla="*/ 593371 w 1020698"/>
                  <a:gd name="connsiteY59" fmla="*/ 589801 h 1020698"/>
                  <a:gd name="connsiteX60" fmla="*/ 876175 w 1020698"/>
                  <a:gd name="connsiteY60" fmla="*/ 576499 h 1020698"/>
                  <a:gd name="connsiteX61" fmla="*/ 855378 w 1020698"/>
                  <a:gd name="connsiteY61" fmla="*/ 589801 h 1020698"/>
                  <a:gd name="connsiteX62" fmla="*/ 856069 w 1020698"/>
                  <a:gd name="connsiteY62" fmla="*/ 576201 h 1020698"/>
                  <a:gd name="connsiteX63" fmla="*/ 856069 w 1020698"/>
                  <a:gd name="connsiteY63" fmla="*/ 497424 h 1020698"/>
                  <a:gd name="connsiteX64" fmla="*/ 888763 w 1020698"/>
                  <a:gd name="connsiteY64" fmla="*/ 538371 h 1020698"/>
                  <a:gd name="connsiteX65" fmla="*/ 876175 w 1020698"/>
                  <a:gd name="connsiteY65" fmla="*/ 576499 h 1020698"/>
                  <a:gd name="connsiteX66" fmla="*/ 847179 w 1020698"/>
                  <a:gd name="connsiteY66" fmla="*/ 360109 h 1020698"/>
                  <a:gd name="connsiteX67" fmla="*/ 850869 w 1020698"/>
                  <a:gd name="connsiteY67" fmla="*/ 361331 h 1020698"/>
                  <a:gd name="connsiteX68" fmla="*/ 888995 w 1020698"/>
                  <a:gd name="connsiteY68" fmla="*/ 414241 h 1020698"/>
                  <a:gd name="connsiteX69" fmla="*/ 888995 w 1020698"/>
                  <a:gd name="connsiteY69" fmla="*/ 478823 h 1020698"/>
                  <a:gd name="connsiteX70" fmla="*/ 836777 w 1020698"/>
                  <a:gd name="connsiteY70" fmla="*/ 460960 h 1020698"/>
                  <a:gd name="connsiteX71" fmla="*/ 816857 w 1020698"/>
                  <a:gd name="connsiteY71" fmla="*/ 460960 h 1020698"/>
                  <a:gd name="connsiteX72" fmla="*/ 796608 w 1020698"/>
                  <a:gd name="connsiteY72" fmla="*/ 420462 h 1020698"/>
                  <a:gd name="connsiteX73" fmla="*/ 781093 w 1020698"/>
                  <a:gd name="connsiteY73" fmla="*/ 430800 h 1020698"/>
                  <a:gd name="connsiteX74" fmla="*/ 681481 w 1020698"/>
                  <a:gd name="connsiteY74" fmla="*/ 460960 h 1020698"/>
                  <a:gd name="connsiteX75" fmla="*/ 611956 w 1020698"/>
                  <a:gd name="connsiteY75" fmla="*/ 460960 h 1020698"/>
                  <a:gd name="connsiteX76" fmla="*/ 559738 w 1020698"/>
                  <a:gd name="connsiteY76" fmla="*/ 478823 h 1020698"/>
                  <a:gd name="connsiteX77" fmla="*/ 559738 w 1020698"/>
                  <a:gd name="connsiteY77" fmla="*/ 454474 h 1020698"/>
                  <a:gd name="connsiteX78" fmla="*/ 717880 w 1020698"/>
                  <a:gd name="connsiteY78" fmla="*/ 296332 h 1020698"/>
                  <a:gd name="connsiteX79" fmla="*/ 829710 w 1020698"/>
                  <a:gd name="connsiteY79" fmla="*/ 342642 h 1020698"/>
                  <a:gd name="connsiteX80" fmla="*/ 32926 w 1020698"/>
                  <a:gd name="connsiteY80" fmla="*/ 32926 h 1020698"/>
                  <a:gd name="connsiteX81" fmla="*/ 790218 w 1020698"/>
                  <a:gd name="connsiteY81" fmla="*/ 32926 h 1020698"/>
                  <a:gd name="connsiteX82" fmla="*/ 790218 w 1020698"/>
                  <a:gd name="connsiteY82" fmla="*/ 277546 h 1020698"/>
                  <a:gd name="connsiteX83" fmla="*/ 717880 w 1020698"/>
                  <a:gd name="connsiteY83" fmla="*/ 263406 h 1020698"/>
                  <a:gd name="connsiteX84" fmla="*/ 526812 w 1020698"/>
                  <a:gd name="connsiteY84" fmla="*/ 454474 h 1020698"/>
                  <a:gd name="connsiteX85" fmla="*/ 526812 w 1020698"/>
                  <a:gd name="connsiteY85" fmla="*/ 543275 h 1020698"/>
                  <a:gd name="connsiteX86" fmla="*/ 527271 w 1020698"/>
                  <a:gd name="connsiteY86" fmla="*/ 543275 h 1020698"/>
                  <a:gd name="connsiteX87" fmla="*/ 548195 w 1020698"/>
                  <a:gd name="connsiteY87" fmla="*/ 598621 h 1020698"/>
                  <a:gd name="connsiteX88" fmla="*/ 602101 w 1020698"/>
                  <a:gd name="connsiteY88" fmla="*/ 624850 h 1020698"/>
                  <a:gd name="connsiteX89" fmla="*/ 621722 w 1020698"/>
                  <a:gd name="connsiteY89" fmla="*/ 658515 h 1020698"/>
                  <a:gd name="connsiteX90" fmla="*/ 32926 w 1020698"/>
                  <a:gd name="connsiteY90" fmla="*/ 658515 h 1020698"/>
                  <a:gd name="connsiteX91" fmla="*/ 460960 w 1020698"/>
                  <a:gd name="connsiteY91" fmla="*/ 852332 h 1020698"/>
                  <a:gd name="connsiteX92" fmla="*/ 524754 w 1020698"/>
                  <a:gd name="connsiteY92" fmla="*/ 772123 h 1020698"/>
                  <a:gd name="connsiteX93" fmla="*/ 611087 w 1020698"/>
                  <a:gd name="connsiteY93" fmla="*/ 752203 h 1020698"/>
                  <a:gd name="connsiteX94" fmla="*/ 630493 w 1020698"/>
                  <a:gd name="connsiteY94" fmla="*/ 849268 h 1020698"/>
                  <a:gd name="connsiteX95" fmla="*/ 664937 w 1020698"/>
                  <a:gd name="connsiteY95" fmla="*/ 828593 h 1020698"/>
                  <a:gd name="connsiteX96" fmla="*/ 674665 w 1020698"/>
                  <a:gd name="connsiteY96" fmla="*/ 857814 h 1020698"/>
                  <a:gd name="connsiteX97" fmla="*/ 660243 w 1020698"/>
                  <a:gd name="connsiteY97" fmla="*/ 987772 h 1020698"/>
                  <a:gd name="connsiteX98" fmla="*/ 576201 w 1020698"/>
                  <a:gd name="connsiteY98" fmla="*/ 987772 h 1020698"/>
                  <a:gd name="connsiteX99" fmla="*/ 576201 w 1020698"/>
                  <a:gd name="connsiteY99" fmla="*/ 856069 h 1020698"/>
                  <a:gd name="connsiteX100" fmla="*/ 543275 w 1020698"/>
                  <a:gd name="connsiteY100" fmla="*/ 856069 h 1020698"/>
                  <a:gd name="connsiteX101" fmla="*/ 543275 w 1020698"/>
                  <a:gd name="connsiteY101" fmla="*/ 987772 h 1020698"/>
                  <a:gd name="connsiteX102" fmla="*/ 460960 w 1020698"/>
                  <a:gd name="connsiteY102" fmla="*/ 987772 h 1020698"/>
                  <a:gd name="connsiteX103" fmla="*/ 987772 w 1020698"/>
                  <a:gd name="connsiteY103" fmla="*/ 987772 h 1020698"/>
                  <a:gd name="connsiteX104" fmla="*/ 905458 w 1020698"/>
                  <a:gd name="connsiteY104" fmla="*/ 987772 h 1020698"/>
                  <a:gd name="connsiteX105" fmla="*/ 905458 w 1020698"/>
                  <a:gd name="connsiteY105" fmla="*/ 856069 h 1020698"/>
                  <a:gd name="connsiteX106" fmla="*/ 872532 w 1020698"/>
                  <a:gd name="connsiteY106" fmla="*/ 856069 h 1020698"/>
                  <a:gd name="connsiteX107" fmla="*/ 872532 w 1020698"/>
                  <a:gd name="connsiteY107" fmla="*/ 987772 h 1020698"/>
                  <a:gd name="connsiteX108" fmla="*/ 788489 w 1020698"/>
                  <a:gd name="connsiteY108" fmla="*/ 987772 h 1020698"/>
                  <a:gd name="connsiteX109" fmla="*/ 774053 w 1020698"/>
                  <a:gd name="connsiteY109" fmla="*/ 857829 h 1020698"/>
                  <a:gd name="connsiteX110" fmla="*/ 783779 w 1020698"/>
                  <a:gd name="connsiteY110" fmla="*/ 828609 h 1020698"/>
                  <a:gd name="connsiteX111" fmla="*/ 818223 w 1020698"/>
                  <a:gd name="connsiteY111" fmla="*/ 849285 h 1020698"/>
                  <a:gd name="connsiteX112" fmla="*/ 837629 w 1020698"/>
                  <a:gd name="connsiteY112" fmla="*/ 752219 h 1020698"/>
                  <a:gd name="connsiteX113" fmla="*/ 923962 w 1020698"/>
                  <a:gd name="connsiteY113" fmla="*/ 772140 h 1020698"/>
                  <a:gd name="connsiteX114" fmla="*/ 987772 w 1020698"/>
                  <a:gd name="connsiteY114" fmla="*/ 85233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020698" h="1020698">
                    <a:moveTo>
                      <a:pt x="931375" y="740041"/>
                    </a:moveTo>
                    <a:lnTo>
                      <a:pt x="806681" y="711264"/>
                    </a:lnTo>
                    <a:lnTo>
                      <a:pt x="806681" y="678844"/>
                    </a:lnTo>
                    <a:cubicBezTo>
                      <a:pt x="824277" y="664705"/>
                      <a:pt x="838143" y="646135"/>
                      <a:pt x="846632" y="624850"/>
                    </a:cubicBezTo>
                    <a:cubicBezTo>
                      <a:pt x="867178" y="623058"/>
                      <a:pt x="886559" y="613997"/>
                      <a:pt x="900538" y="598621"/>
                    </a:cubicBezTo>
                    <a:cubicBezTo>
                      <a:pt x="914284" y="583508"/>
                      <a:pt x="921415" y="563652"/>
                      <a:pt x="921462" y="543275"/>
                    </a:cubicBezTo>
                    <a:lnTo>
                      <a:pt x="921921" y="543275"/>
                    </a:lnTo>
                    <a:lnTo>
                      <a:pt x="921921" y="414241"/>
                    </a:lnTo>
                    <a:cubicBezTo>
                      <a:pt x="921921" y="377376"/>
                      <a:pt x="899251" y="344619"/>
                      <a:pt x="865105" y="331476"/>
                    </a:cubicBezTo>
                    <a:lnTo>
                      <a:pt x="853007" y="319378"/>
                    </a:lnTo>
                    <a:cubicBezTo>
                      <a:pt x="843786" y="310158"/>
                      <a:pt x="833779" y="302032"/>
                      <a:pt x="823160" y="294998"/>
                    </a:cubicBezTo>
                    <a:lnTo>
                      <a:pt x="823160" y="0"/>
                    </a:lnTo>
                    <a:lnTo>
                      <a:pt x="0" y="0"/>
                    </a:lnTo>
                    <a:lnTo>
                      <a:pt x="0" y="691441"/>
                    </a:lnTo>
                    <a:lnTo>
                      <a:pt x="642052" y="691441"/>
                    </a:lnTo>
                    <a:lnTo>
                      <a:pt x="642052" y="711264"/>
                    </a:lnTo>
                    <a:lnTo>
                      <a:pt x="517358" y="740041"/>
                    </a:lnTo>
                    <a:cubicBezTo>
                      <a:pt x="464763" y="752172"/>
                      <a:pt x="428035" y="798353"/>
                      <a:pt x="428035" y="852332"/>
                    </a:cubicBezTo>
                    <a:lnTo>
                      <a:pt x="428035" y="1020698"/>
                    </a:lnTo>
                    <a:lnTo>
                      <a:pt x="1020698" y="1020698"/>
                    </a:lnTo>
                    <a:lnTo>
                      <a:pt x="1020698" y="852332"/>
                    </a:lnTo>
                    <a:cubicBezTo>
                      <a:pt x="1020698" y="798353"/>
                      <a:pt x="983969" y="752172"/>
                      <a:pt x="931375" y="740041"/>
                    </a:cubicBezTo>
                    <a:close/>
                    <a:moveTo>
                      <a:pt x="654778" y="742132"/>
                    </a:moveTo>
                    <a:lnTo>
                      <a:pt x="694914" y="772228"/>
                    </a:lnTo>
                    <a:lnTo>
                      <a:pt x="653627" y="797003"/>
                    </a:lnTo>
                    <a:lnTo>
                      <a:pt x="643186" y="744801"/>
                    </a:lnTo>
                    <a:close/>
                    <a:moveTo>
                      <a:pt x="706175" y="872532"/>
                    </a:moveTo>
                    <a:lnTo>
                      <a:pt x="742541" y="872532"/>
                    </a:lnTo>
                    <a:lnTo>
                      <a:pt x="755347" y="987772"/>
                    </a:lnTo>
                    <a:lnTo>
                      <a:pt x="693371" y="987772"/>
                    </a:lnTo>
                    <a:close/>
                    <a:moveTo>
                      <a:pt x="745418" y="839606"/>
                    </a:moveTo>
                    <a:lnTo>
                      <a:pt x="703298" y="839606"/>
                    </a:lnTo>
                    <a:lnTo>
                      <a:pt x="693844" y="811255"/>
                    </a:lnTo>
                    <a:lnTo>
                      <a:pt x="724366" y="792951"/>
                    </a:lnTo>
                    <a:lnTo>
                      <a:pt x="754872" y="811255"/>
                    </a:lnTo>
                    <a:close/>
                    <a:moveTo>
                      <a:pt x="753835" y="772228"/>
                    </a:moveTo>
                    <a:lnTo>
                      <a:pt x="793971" y="742132"/>
                    </a:lnTo>
                    <a:lnTo>
                      <a:pt x="805580" y="744817"/>
                    </a:lnTo>
                    <a:lnTo>
                      <a:pt x="795138" y="797003"/>
                    </a:lnTo>
                    <a:close/>
                    <a:moveTo>
                      <a:pt x="773755" y="716135"/>
                    </a:moveTo>
                    <a:lnTo>
                      <a:pt x="724366" y="753176"/>
                    </a:lnTo>
                    <a:lnTo>
                      <a:pt x="674978" y="716135"/>
                    </a:lnTo>
                    <a:lnTo>
                      <a:pt x="674978" y="698209"/>
                    </a:lnTo>
                    <a:cubicBezTo>
                      <a:pt x="690235" y="704415"/>
                      <a:pt x="706899" y="707903"/>
                      <a:pt x="724366" y="707903"/>
                    </a:cubicBezTo>
                    <a:cubicBezTo>
                      <a:pt x="741833" y="707903"/>
                      <a:pt x="758498" y="704415"/>
                      <a:pt x="773755" y="698209"/>
                    </a:cubicBezTo>
                    <a:close/>
                    <a:moveTo>
                      <a:pt x="724366" y="674978"/>
                    </a:moveTo>
                    <a:cubicBezTo>
                      <a:pt x="669889" y="674978"/>
                      <a:pt x="625589" y="630678"/>
                      <a:pt x="625589" y="576201"/>
                    </a:cubicBezTo>
                    <a:lnTo>
                      <a:pt x="625589" y="493886"/>
                    </a:lnTo>
                    <a:lnTo>
                      <a:pt x="681481" y="493886"/>
                    </a:lnTo>
                    <a:cubicBezTo>
                      <a:pt x="717357" y="493886"/>
                      <a:pt x="752252" y="484916"/>
                      <a:pt x="783466" y="467809"/>
                    </a:cubicBezTo>
                    <a:lnTo>
                      <a:pt x="796505" y="493886"/>
                    </a:lnTo>
                    <a:lnTo>
                      <a:pt x="823144" y="493886"/>
                    </a:lnTo>
                    <a:lnTo>
                      <a:pt x="823144" y="576201"/>
                    </a:lnTo>
                    <a:cubicBezTo>
                      <a:pt x="823144" y="630678"/>
                      <a:pt x="778844" y="674978"/>
                      <a:pt x="724366" y="674978"/>
                    </a:cubicBezTo>
                    <a:close/>
                    <a:moveTo>
                      <a:pt x="593371" y="589801"/>
                    </a:moveTo>
                    <a:cubicBezTo>
                      <a:pt x="585502" y="587134"/>
                      <a:pt x="578258" y="582736"/>
                      <a:pt x="572575" y="576499"/>
                    </a:cubicBezTo>
                    <a:cubicBezTo>
                      <a:pt x="563115" y="566072"/>
                      <a:pt x="558620" y="552543"/>
                      <a:pt x="559970" y="538387"/>
                    </a:cubicBezTo>
                    <a:cubicBezTo>
                      <a:pt x="561748" y="519745"/>
                      <a:pt x="574947" y="504159"/>
                      <a:pt x="592663" y="497440"/>
                    </a:cubicBezTo>
                    <a:lnTo>
                      <a:pt x="592663" y="576201"/>
                    </a:lnTo>
                    <a:cubicBezTo>
                      <a:pt x="592663" y="580790"/>
                      <a:pt x="592912" y="585325"/>
                      <a:pt x="593371" y="589801"/>
                    </a:cubicBezTo>
                    <a:close/>
                    <a:moveTo>
                      <a:pt x="876175" y="576499"/>
                    </a:moveTo>
                    <a:cubicBezTo>
                      <a:pt x="870491" y="582753"/>
                      <a:pt x="863231" y="587134"/>
                      <a:pt x="855378" y="589801"/>
                    </a:cubicBezTo>
                    <a:cubicBezTo>
                      <a:pt x="855820" y="585325"/>
                      <a:pt x="856069" y="580790"/>
                      <a:pt x="856069" y="576201"/>
                    </a:cubicBezTo>
                    <a:lnTo>
                      <a:pt x="856069" y="497424"/>
                    </a:lnTo>
                    <a:cubicBezTo>
                      <a:pt x="873785" y="504142"/>
                      <a:pt x="886985" y="519731"/>
                      <a:pt x="888763" y="538371"/>
                    </a:cubicBezTo>
                    <a:cubicBezTo>
                      <a:pt x="890112" y="552527"/>
                      <a:pt x="885635" y="566072"/>
                      <a:pt x="876175" y="576499"/>
                    </a:cubicBezTo>
                    <a:close/>
                    <a:moveTo>
                      <a:pt x="847179" y="360109"/>
                    </a:moveTo>
                    <a:lnTo>
                      <a:pt x="850869" y="361331"/>
                    </a:lnTo>
                    <a:cubicBezTo>
                      <a:pt x="873666" y="368951"/>
                      <a:pt x="888995" y="390205"/>
                      <a:pt x="888995" y="414241"/>
                    </a:cubicBezTo>
                    <a:lnTo>
                      <a:pt x="888995" y="478823"/>
                    </a:lnTo>
                    <a:cubicBezTo>
                      <a:pt x="874430" y="467793"/>
                      <a:pt x="856351" y="460960"/>
                      <a:pt x="836777" y="460960"/>
                    </a:cubicBezTo>
                    <a:lnTo>
                      <a:pt x="816857" y="460960"/>
                    </a:lnTo>
                    <a:lnTo>
                      <a:pt x="796608" y="420462"/>
                    </a:lnTo>
                    <a:lnTo>
                      <a:pt x="781093" y="430800"/>
                    </a:lnTo>
                    <a:cubicBezTo>
                      <a:pt x="751481" y="450527"/>
                      <a:pt x="717042" y="460960"/>
                      <a:pt x="681481" y="460960"/>
                    </a:cubicBezTo>
                    <a:lnTo>
                      <a:pt x="611956" y="460960"/>
                    </a:lnTo>
                    <a:cubicBezTo>
                      <a:pt x="592381" y="460960"/>
                      <a:pt x="574303" y="467793"/>
                      <a:pt x="559738" y="478823"/>
                    </a:cubicBezTo>
                    <a:lnTo>
                      <a:pt x="559738" y="454474"/>
                    </a:lnTo>
                    <a:cubicBezTo>
                      <a:pt x="559738" y="367287"/>
                      <a:pt x="630693" y="296332"/>
                      <a:pt x="717880" y="296332"/>
                    </a:cubicBezTo>
                    <a:cubicBezTo>
                      <a:pt x="760122" y="296332"/>
                      <a:pt x="799849" y="312778"/>
                      <a:pt x="829710" y="342642"/>
                    </a:cubicBezTo>
                    <a:close/>
                    <a:moveTo>
                      <a:pt x="32926" y="32926"/>
                    </a:moveTo>
                    <a:lnTo>
                      <a:pt x="790218" y="32926"/>
                    </a:lnTo>
                    <a:lnTo>
                      <a:pt x="790218" y="277546"/>
                    </a:lnTo>
                    <a:cubicBezTo>
                      <a:pt x="767565" y="268293"/>
                      <a:pt x="743103" y="263406"/>
                      <a:pt x="717880" y="263406"/>
                    </a:cubicBezTo>
                    <a:cubicBezTo>
                      <a:pt x="612534" y="263406"/>
                      <a:pt x="526812" y="349128"/>
                      <a:pt x="526812" y="454474"/>
                    </a:cubicBezTo>
                    <a:lnTo>
                      <a:pt x="526812" y="543275"/>
                    </a:lnTo>
                    <a:lnTo>
                      <a:pt x="527271" y="543275"/>
                    </a:lnTo>
                    <a:cubicBezTo>
                      <a:pt x="527318" y="563668"/>
                      <a:pt x="534449" y="583508"/>
                      <a:pt x="548195" y="598621"/>
                    </a:cubicBezTo>
                    <a:cubicBezTo>
                      <a:pt x="562174" y="613997"/>
                      <a:pt x="581555" y="623058"/>
                      <a:pt x="602101" y="624850"/>
                    </a:cubicBezTo>
                    <a:cubicBezTo>
                      <a:pt x="606988" y="637084"/>
                      <a:pt x="613604" y="648411"/>
                      <a:pt x="621722" y="658515"/>
                    </a:cubicBezTo>
                    <a:lnTo>
                      <a:pt x="32926" y="658515"/>
                    </a:lnTo>
                    <a:close/>
                    <a:moveTo>
                      <a:pt x="460960" y="852332"/>
                    </a:moveTo>
                    <a:cubicBezTo>
                      <a:pt x="460960" y="813762"/>
                      <a:pt x="487206" y="780780"/>
                      <a:pt x="524754" y="772123"/>
                    </a:cubicBezTo>
                    <a:lnTo>
                      <a:pt x="611087" y="752203"/>
                    </a:lnTo>
                    <a:lnTo>
                      <a:pt x="630493" y="849268"/>
                    </a:lnTo>
                    <a:lnTo>
                      <a:pt x="664937" y="828593"/>
                    </a:lnTo>
                    <a:lnTo>
                      <a:pt x="674665" y="857814"/>
                    </a:lnTo>
                    <a:lnTo>
                      <a:pt x="660243" y="987772"/>
                    </a:lnTo>
                    <a:lnTo>
                      <a:pt x="576201" y="987772"/>
                    </a:lnTo>
                    <a:lnTo>
                      <a:pt x="576201" y="856069"/>
                    </a:lnTo>
                    <a:lnTo>
                      <a:pt x="543275" y="856069"/>
                    </a:lnTo>
                    <a:lnTo>
                      <a:pt x="543275" y="987772"/>
                    </a:lnTo>
                    <a:lnTo>
                      <a:pt x="460960" y="987772"/>
                    </a:lnTo>
                    <a:close/>
                    <a:moveTo>
                      <a:pt x="987772" y="987772"/>
                    </a:moveTo>
                    <a:lnTo>
                      <a:pt x="905458" y="987772"/>
                    </a:lnTo>
                    <a:lnTo>
                      <a:pt x="905458" y="856069"/>
                    </a:lnTo>
                    <a:lnTo>
                      <a:pt x="872532" y="856069"/>
                    </a:lnTo>
                    <a:lnTo>
                      <a:pt x="872532" y="987772"/>
                    </a:lnTo>
                    <a:lnTo>
                      <a:pt x="788489" y="987772"/>
                    </a:lnTo>
                    <a:lnTo>
                      <a:pt x="774053" y="857829"/>
                    </a:lnTo>
                    <a:lnTo>
                      <a:pt x="783779" y="828609"/>
                    </a:lnTo>
                    <a:lnTo>
                      <a:pt x="818223" y="849285"/>
                    </a:lnTo>
                    <a:lnTo>
                      <a:pt x="837629" y="752219"/>
                    </a:lnTo>
                    <a:lnTo>
                      <a:pt x="923962" y="772140"/>
                    </a:lnTo>
                    <a:cubicBezTo>
                      <a:pt x="961526" y="780805"/>
                      <a:pt x="987772" y="813778"/>
                      <a:pt x="987772" y="852332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863843" y="1114479"/>
                <a:ext cx="329257" cy="329257"/>
              </a:xfrm>
              <a:custGeom>
                <a:avLst/>
                <a:gdLst>
                  <a:gd name="connsiteX0" fmla="*/ 164629 w 329257"/>
                  <a:gd name="connsiteY0" fmla="*/ 0 h 329257"/>
                  <a:gd name="connsiteX1" fmla="*/ 0 w 329257"/>
                  <a:gd name="connsiteY1" fmla="*/ 164629 h 329257"/>
                  <a:gd name="connsiteX2" fmla="*/ 164629 w 329257"/>
                  <a:gd name="connsiteY2" fmla="*/ 329257 h 329257"/>
                  <a:gd name="connsiteX3" fmla="*/ 329257 w 329257"/>
                  <a:gd name="connsiteY3" fmla="*/ 164629 h 329257"/>
                  <a:gd name="connsiteX4" fmla="*/ 164629 w 329257"/>
                  <a:gd name="connsiteY4" fmla="*/ 0 h 329257"/>
                  <a:gd name="connsiteX5" fmla="*/ 269378 w 329257"/>
                  <a:gd name="connsiteY5" fmla="*/ 85127 h 329257"/>
                  <a:gd name="connsiteX6" fmla="*/ 240706 w 329257"/>
                  <a:gd name="connsiteY6" fmla="*/ 101687 h 329257"/>
                  <a:gd name="connsiteX7" fmla="*/ 227570 w 329257"/>
                  <a:gd name="connsiteY7" fmla="*/ 88552 h 329257"/>
                  <a:gd name="connsiteX8" fmla="*/ 244130 w 329257"/>
                  <a:gd name="connsiteY8" fmla="*/ 59880 h 329257"/>
                  <a:gd name="connsiteX9" fmla="*/ 269378 w 329257"/>
                  <a:gd name="connsiteY9" fmla="*/ 85127 h 329257"/>
                  <a:gd name="connsiteX10" fmla="*/ 261926 w 329257"/>
                  <a:gd name="connsiteY10" fmla="*/ 148166 h 329257"/>
                  <a:gd name="connsiteX11" fmla="*/ 257119 w 329257"/>
                  <a:gd name="connsiteY11" fmla="*/ 130256 h 329257"/>
                  <a:gd name="connsiteX12" fmla="*/ 286026 w 329257"/>
                  <a:gd name="connsiteY12" fmla="*/ 113561 h 329257"/>
                  <a:gd name="connsiteX13" fmla="*/ 295198 w 329257"/>
                  <a:gd name="connsiteY13" fmla="*/ 148166 h 329257"/>
                  <a:gd name="connsiteX14" fmla="*/ 164629 w 329257"/>
                  <a:gd name="connsiteY14" fmla="*/ 230480 h 329257"/>
                  <a:gd name="connsiteX15" fmla="*/ 98777 w 329257"/>
                  <a:gd name="connsiteY15" fmla="*/ 164629 h 329257"/>
                  <a:gd name="connsiteX16" fmla="*/ 164629 w 329257"/>
                  <a:gd name="connsiteY16" fmla="*/ 98777 h 329257"/>
                  <a:gd name="connsiteX17" fmla="*/ 230480 w 329257"/>
                  <a:gd name="connsiteY17" fmla="*/ 164629 h 329257"/>
                  <a:gd name="connsiteX18" fmla="*/ 164629 w 329257"/>
                  <a:gd name="connsiteY18" fmla="*/ 230480 h 329257"/>
                  <a:gd name="connsiteX19" fmla="*/ 181092 w 329257"/>
                  <a:gd name="connsiteY19" fmla="*/ 67331 h 329257"/>
                  <a:gd name="connsiteX20" fmla="*/ 181092 w 329257"/>
                  <a:gd name="connsiteY20" fmla="*/ 34060 h 329257"/>
                  <a:gd name="connsiteX21" fmla="*/ 215697 w 329257"/>
                  <a:gd name="connsiteY21" fmla="*/ 43231 h 329257"/>
                  <a:gd name="connsiteX22" fmla="*/ 199001 w 329257"/>
                  <a:gd name="connsiteY22" fmla="*/ 72138 h 329257"/>
                  <a:gd name="connsiteX23" fmla="*/ 181092 w 329257"/>
                  <a:gd name="connsiteY23" fmla="*/ 67331 h 329257"/>
                  <a:gd name="connsiteX24" fmla="*/ 148166 w 329257"/>
                  <a:gd name="connsiteY24" fmla="*/ 34060 h 329257"/>
                  <a:gd name="connsiteX25" fmla="*/ 148166 w 329257"/>
                  <a:gd name="connsiteY25" fmla="*/ 67331 h 329257"/>
                  <a:gd name="connsiteX26" fmla="*/ 67331 w 329257"/>
                  <a:gd name="connsiteY26" fmla="*/ 148166 h 329257"/>
                  <a:gd name="connsiteX27" fmla="*/ 34059 w 329257"/>
                  <a:gd name="connsiteY27" fmla="*/ 148166 h 329257"/>
                  <a:gd name="connsiteX28" fmla="*/ 148166 w 329257"/>
                  <a:gd name="connsiteY28" fmla="*/ 34060 h 329257"/>
                  <a:gd name="connsiteX29" fmla="*/ 34059 w 329257"/>
                  <a:gd name="connsiteY29" fmla="*/ 181092 h 329257"/>
                  <a:gd name="connsiteX30" fmla="*/ 67331 w 329257"/>
                  <a:gd name="connsiteY30" fmla="*/ 181092 h 329257"/>
                  <a:gd name="connsiteX31" fmla="*/ 148166 w 329257"/>
                  <a:gd name="connsiteY31" fmla="*/ 261926 h 329257"/>
                  <a:gd name="connsiteX32" fmla="*/ 148166 w 329257"/>
                  <a:gd name="connsiteY32" fmla="*/ 295198 h 329257"/>
                  <a:gd name="connsiteX33" fmla="*/ 34059 w 329257"/>
                  <a:gd name="connsiteY33" fmla="*/ 181092 h 329257"/>
                  <a:gd name="connsiteX34" fmla="*/ 181092 w 329257"/>
                  <a:gd name="connsiteY34" fmla="*/ 295198 h 329257"/>
                  <a:gd name="connsiteX35" fmla="*/ 181092 w 329257"/>
                  <a:gd name="connsiteY35" fmla="*/ 261926 h 329257"/>
                  <a:gd name="connsiteX36" fmla="*/ 261926 w 329257"/>
                  <a:gd name="connsiteY36" fmla="*/ 181092 h 329257"/>
                  <a:gd name="connsiteX37" fmla="*/ 295198 w 329257"/>
                  <a:gd name="connsiteY37" fmla="*/ 181092 h 329257"/>
                  <a:gd name="connsiteX38" fmla="*/ 181092 w 329257"/>
                  <a:gd name="connsiteY38" fmla="*/ 295198 h 3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9257" h="329257">
                    <a:moveTo>
                      <a:pt x="164629" y="0"/>
                    </a:moveTo>
                    <a:cubicBezTo>
                      <a:pt x="73850" y="0"/>
                      <a:pt x="0" y="73850"/>
                      <a:pt x="0" y="164629"/>
                    </a:cubicBezTo>
                    <a:cubicBezTo>
                      <a:pt x="0" y="255407"/>
                      <a:pt x="73850" y="329257"/>
                      <a:pt x="164629" y="329257"/>
                    </a:cubicBezTo>
                    <a:cubicBezTo>
                      <a:pt x="255407" y="329257"/>
                      <a:pt x="329257" y="255407"/>
                      <a:pt x="329257" y="164629"/>
                    </a:cubicBezTo>
                    <a:cubicBezTo>
                      <a:pt x="329257" y="73850"/>
                      <a:pt x="255407" y="0"/>
                      <a:pt x="164629" y="0"/>
                    </a:cubicBezTo>
                    <a:close/>
                    <a:moveTo>
                      <a:pt x="269378" y="85127"/>
                    </a:moveTo>
                    <a:lnTo>
                      <a:pt x="240706" y="101687"/>
                    </a:lnTo>
                    <a:cubicBezTo>
                      <a:pt x="236750" y="96921"/>
                      <a:pt x="232336" y="92507"/>
                      <a:pt x="227570" y="88552"/>
                    </a:cubicBezTo>
                    <a:lnTo>
                      <a:pt x="244130" y="59880"/>
                    </a:lnTo>
                    <a:cubicBezTo>
                      <a:pt x="253648" y="67121"/>
                      <a:pt x="262136" y="75610"/>
                      <a:pt x="269378" y="85127"/>
                    </a:cubicBezTo>
                    <a:close/>
                    <a:moveTo>
                      <a:pt x="261926" y="148166"/>
                    </a:moveTo>
                    <a:cubicBezTo>
                      <a:pt x="260889" y="141976"/>
                      <a:pt x="259257" y="136004"/>
                      <a:pt x="257119" y="130256"/>
                    </a:cubicBezTo>
                    <a:lnTo>
                      <a:pt x="286026" y="113561"/>
                    </a:lnTo>
                    <a:cubicBezTo>
                      <a:pt x="290617" y="124428"/>
                      <a:pt x="293679" y="136068"/>
                      <a:pt x="295198" y="148166"/>
                    </a:cubicBezTo>
                    <a:close/>
                    <a:moveTo>
                      <a:pt x="164629" y="230480"/>
                    </a:moveTo>
                    <a:cubicBezTo>
                      <a:pt x="128312" y="230480"/>
                      <a:pt x="98777" y="200946"/>
                      <a:pt x="98777" y="164629"/>
                    </a:cubicBezTo>
                    <a:cubicBezTo>
                      <a:pt x="98777" y="128312"/>
                      <a:pt x="128312" y="98777"/>
                      <a:pt x="164629" y="98777"/>
                    </a:cubicBezTo>
                    <a:cubicBezTo>
                      <a:pt x="200946" y="98777"/>
                      <a:pt x="230480" y="128312"/>
                      <a:pt x="230480" y="164629"/>
                    </a:cubicBezTo>
                    <a:cubicBezTo>
                      <a:pt x="230480" y="200946"/>
                      <a:pt x="200946" y="230480"/>
                      <a:pt x="164629" y="230480"/>
                    </a:cubicBezTo>
                    <a:close/>
                    <a:moveTo>
                      <a:pt x="181092" y="67331"/>
                    </a:moveTo>
                    <a:lnTo>
                      <a:pt x="181092" y="34060"/>
                    </a:lnTo>
                    <a:cubicBezTo>
                      <a:pt x="193206" y="35578"/>
                      <a:pt x="204829" y="38640"/>
                      <a:pt x="215697" y="43231"/>
                    </a:cubicBezTo>
                    <a:lnTo>
                      <a:pt x="199001" y="72138"/>
                    </a:lnTo>
                    <a:cubicBezTo>
                      <a:pt x="193254" y="70000"/>
                      <a:pt x="187282" y="68383"/>
                      <a:pt x="181092" y="67331"/>
                    </a:cubicBezTo>
                    <a:close/>
                    <a:moveTo>
                      <a:pt x="148166" y="34060"/>
                    </a:moveTo>
                    <a:lnTo>
                      <a:pt x="148166" y="67331"/>
                    </a:lnTo>
                    <a:cubicBezTo>
                      <a:pt x="106896" y="74299"/>
                      <a:pt x="74316" y="106895"/>
                      <a:pt x="67331" y="148166"/>
                    </a:cubicBezTo>
                    <a:lnTo>
                      <a:pt x="34059" y="148166"/>
                    </a:lnTo>
                    <a:cubicBezTo>
                      <a:pt x="41535" y="88704"/>
                      <a:pt x="88705" y="41536"/>
                      <a:pt x="148166" y="34060"/>
                    </a:cubicBezTo>
                    <a:close/>
                    <a:moveTo>
                      <a:pt x="34059" y="181092"/>
                    </a:moveTo>
                    <a:lnTo>
                      <a:pt x="67331" y="181092"/>
                    </a:lnTo>
                    <a:cubicBezTo>
                      <a:pt x="74300" y="222362"/>
                      <a:pt x="106896" y="254942"/>
                      <a:pt x="148166" y="261926"/>
                    </a:cubicBezTo>
                    <a:lnTo>
                      <a:pt x="148166" y="295198"/>
                    </a:lnTo>
                    <a:cubicBezTo>
                      <a:pt x="88705" y="287722"/>
                      <a:pt x="41535" y="240553"/>
                      <a:pt x="34059" y="181092"/>
                    </a:cubicBezTo>
                    <a:close/>
                    <a:moveTo>
                      <a:pt x="181092" y="295198"/>
                    </a:moveTo>
                    <a:lnTo>
                      <a:pt x="181092" y="261926"/>
                    </a:lnTo>
                    <a:cubicBezTo>
                      <a:pt x="222362" y="254958"/>
                      <a:pt x="254942" y="222362"/>
                      <a:pt x="261926" y="181092"/>
                    </a:cubicBezTo>
                    <a:lnTo>
                      <a:pt x="295198" y="181092"/>
                    </a:lnTo>
                    <a:cubicBezTo>
                      <a:pt x="287722" y="240553"/>
                      <a:pt x="240553" y="287722"/>
                      <a:pt x="181092" y="295198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847380" y="883999"/>
                <a:ext cx="559737" cy="197554"/>
              </a:xfrm>
              <a:custGeom>
                <a:avLst/>
                <a:gdLst>
                  <a:gd name="connsiteX0" fmla="*/ 559738 w 559737"/>
                  <a:gd name="connsiteY0" fmla="*/ 0 h 197554"/>
                  <a:gd name="connsiteX1" fmla="*/ 368470 w 559737"/>
                  <a:gd name="connsiteY1" fmla="*/ 0 h 197554"/>
                  <a:gd name="connsiteX2" fmla="*/ 286156 w 559737"/>
                  <a:gd name="connsiteY2" fmla="*/ 164629 h 197554"/>
                  <a:gd name="connsiteX3" fmla="*/ 263406 w 559737"/>
                  <a:gd name="connsiteY3" fmla="*/ 164629 h 197554"/>
                  <a:gd name="connsiteX4" fmla="*/ 263406 w 559737"/>
                  <a:gd name="connsiteY4" fmla="*/ 0 h 197554"/>
                  <a:gd name="connsiteX5" fmla="*/ 230480 w 559737"/>
                  <a:gd name="connsiteY5" fmla="*/ 0 h 197554"/>
                  <a:gd name="connsiteX6" fmla="*/ 230480 w 559737"/>
                  <a:gd name="connsiteY6" fmla="*/ 164629 h 197554"/>
                  <a:gd name="connsiteX7" fmla="*/ 197554 w 559737"/>
                  <a:gd name="connsiteY7" fmla="*/ 164629 h 197554"/>
                  <a:gd name="connsiteX8" fmla="*/ 197554 w 559737"/>
                  <a:gd name="connsiteY8" fmla="*/ 32926 h 197554"/>
                  <a:gd name="connsiteX9" fmla="*/ 164629 w 559737"/>
                  <a:gd name="connsiteY9" fmla="*/ 32926 h 197554"/>
                  <a:gd name="connsiteX10" fmla="*/ 164629 w 559737"/>
                  <a:gd name="connsiteY10" fmla="*/ 164629 h 197554"/>
                  <a:gd name="connsiteX11" fmla="*/ 131703 w 559737"/>
                  <a:gd name="connsiteY11" fmla="*/ 164629 h 197554"/>
                  <a:gd name="connsiteX12" fmla="*/ 131703 w 559737"/>
                  <a:gd name="connsiteY12" fmla="*/ 82314 h 197554"/>
                  <a:gd name="connsiteX13" fmla="*/ 98777 w 559737"/>
                  <a:gd name="connsiteY13" fmla="*/ 82314 h 197554"/>
                  <a:gd name="connsiteX14" fmla="*/ 98777 w 559737"/>
                  <a:gd name="connsiteY14" fmla="*/ 164629 h 197554"/>
                  <a:gd name="connsiteX15" fmla="*/ 65851 w 559737"/>
                  <a:gd name="connsiteY15" fmla="*/ 164629 h 197554"/>
                  <a:gd name="connsiteX16" fmla="*/ 65851 w 559737"/>
                  <a:gd name="connsiteY16" fmla="*/ 115240 h 197554"/>
                  <a:gd name="connsiteX17" fmla="*/ 32926 w 559737"/>
                  <a:gd name="connsiteY17" fmla="*/ 115240 h 197554"/>
                  <a:gd name="connsiteX18" fmla="*/ 32926 w 559737"/>
                  <a:gd name="connsiteY18" fmla="*/ 164629 h 197554"/>
                  <a:gd name="connsiteX19" fmla="*/ 0 w 559737"/>
                  <a:gd name="connsiteY19" fmla="*/ 164629 h 197554"/>
                  <a:gd name="connsiteX20" fmla="*/ 0 w 559737"/>
                  <a:gd name="connsiteY20" fmla="*/ 197554 h 197554"/>
                  <a:gd name="connsiteX21" fmla="*/ 306508 w 559737"/>
                  <a:gd name="connsiteY21" fmla="*/ 197554 h 197554"/>
                  <a:gd name="connsiteX22" fmla="*/ 388822 w 559737"/>
                  <a:gd name="connsiteY22" fmla="*/ 32926 h 197554"/>
                  <a:gd name="connsiteX23" fmla="*/ 559738 w 559737"/>
                  <a:gd name="connsiteY23" fmla="*/ 32926 h 197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9737" h="197554">
                    <a:moveTo>
                      <a:pt x="559738" y="0"/>
                    </a:moveTo>
                    <a:lnTo>
                      <a:pt x="368470" y="0"/>
                    </a:lnTo>
                    <a:lnTo>
                      <a:pt x="286156" y="164629"/>
                    </a:lnTo>
                    <a:lnTo>
                      <a:pt x="263406" y="164629"/>
                    </a:lnTo>
                    <a:lnTo>
                      <a:pt x="263406" y="0"/>
                    </a:lnTo>
                    <a:lnTo>
                      <a:pt x="230480" y="0"/>
                    </a:lnTo>
                    <a:lnTo>
                      <a:pt x="230480" y="164629"/>
                    </a:lnTo>
                    <a:lnTo>
                      <a:pt x="197554" y="164629"/>
                    </a:lnTo>
                    <a:lnTo>
                      <a:pt x="197554" y="32926"/>
                    </a:lnTo>
                    <a:lnTo>
                      <a:pt x="164629" y="32926"/>
                    </a:lnTo>
                    <a:lnTo>
                      <a:pt x="164629" y="164629"/>
                    </a:lnTo>
                    <a:lnTo>
                      <a:pt x="131703" y="164629"/>
                    </a:lnTo>
                    <a:lnTo>
                      <a:pt x="131703" y="82314"/>
                    </a:lnTo>
                    <a:lnTo>
                      <a:pt x="98777" y="82314"/>
                    </a:lnTo>
                    <a:lnTo>
                      <a:pt x="98777" y="164629"/>
                    </a:lnTo>
                    <a:lnTo>
                      <a:pt x="65851" y="164629"/>
                    </a:lnTo>
                    <a:lnTo>
                      <a:pt x="65851" y="115240"/>
                    </a:lnTo>
                    <a:lnTo>
                      <a:pt x="32926" y="115240"/>
                    </a:lnTo>
                    <a:lnTo>
                      <a:pt x="32926" y="164629"/>
                    </a:lnTo>
                    <a:lnTo>
                      <a:pt x="0" y="164629"/>
                    </a:lnTo>
                    <a:lnTo>
                      <a:pt x="0" y="197554"/>
                    </a:lnTo>
                    <a:lnTo>
                      <a:pt x="306508" y="197554"/>
                    </a:lnTo>
                    <a:lnTo>
                      <a:pt x="388822" y="32926"/>
                    </a:lnTo>
                    <a:lnTo>
                      <a:pt x="559738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1440043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1505895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1242489" y="949850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1242489" y="1015702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150" name="直接连接符 149"/>
            <p:cNvCxnSpPr/>
            <p:nvPr/>
          </p:nvCxnSpPr>
          <p:spPr>
            <a:xfrm flipH="1">
              <a:off x="695325" y="169139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直接连接符 150"/>
            <p:cNvCxnSpPr/>
            <p:nvPr/>
          </p:nvCxnSpPr>
          <p:spPr>
            <a:xfrm flipH="1">
              <a:off x="695325" y="600431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" name="组合 173"/>
          <p:cNvGrpSpPr/>
          <p:nvPr/>
        </p:nvGrpSpPr>
        <p:grpSpPr>
          <a:xfrm>
            <a:off x="9026525" y="1627891"/>
            <a:ext cx="2466975" cy="4312920"/>
            <a:chOff x="695325" y="1691391"/>
            <a:chExt cx="2466975" cy="4312920"/>
          </a:xfrm>
          <a:effectLst>
            <a:reflection blurRad="6350" stA="30000" endPos="18000" dir="5400000" sy="-100000" algn="bl" rotWithShape="0"/>
          </a:effectLst>
        </p:grpSpPr>
        <p:sp>
          <p:nvSpPr>
            <p:cNvPr id="12" name="矩形 11"/>
            <p:cNvSpPr/>
            <p:nvPr/>
          </p:nvSpPr>
          <p:spPr>
            <a:xfrm>
              <a:off x="695325" y="1691391"/>
              <a:ext cx="2466975" cy="431292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sx="98000" sy="98000" algn="ctr" rotWithShape="0">
                <a:schemeClr val="accent1"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文本占位符 3"/>
            <p:cNvSpPr txBox="1"/>
            <p:nvPr/>
          </p:nvSpPr>
          <p:spPr>
            <a:xfrm>
              <a:off x="826688" y="2069403"/>
              <a:ext cx="121920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zh-CN"/>
              </a:defPPr>
              <a:lvl1pPr indent="0" defTabSz="742950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2400">
                  <a:solidFill>
                    <a:schemeClr val="accent1"/>
                  </a:solidFill>
                  <a:latin typeface="+mj-ea"/>
                  <a:ea typeface="+mj-ea"/>
                </a:defRPr>
              </a:lvl1pPr>
              <a:lvl2pPr marL="557530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950"/>
              </a:lvl2pPr>
              <a:lvl3pPr marL="929005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625"/>
              </a:lvl3pPr>
              <a:lvl4pPr marL="1300480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/>
              </a:lvl4pPr>
              <a:lvl5pPr marL="1671955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/>
              </a:lvl5pPr>
              <a:lvl6pPr marL="2043430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/>
              </a:lvl6pPr>
              <a:lvl7pPr marL="2414905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/>
              </a:lvl7pPr>
              <a:lvl8pPr marL="2786380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/>
              </a:lvl8pPr>
              <a:lvl9pPr marL="3157855" indent="-186055" defTabSz="742950">
                <a:lnSpc>
                  <a:spcPct val="90000"/>
                </a:lnSpc>
                <a:spcBef>
                  <a:spcPts val="405"/>
                </a:spcBef>
                <a:buFont typeface="Arial" panose="020B0604020202020204" pitchFamily="34" charset="0"/>
                <a:buChar char="•"/>
                <a:defRPr sz="1465"/>
              </a:lvl9pPr>
            </a:lstStyle>
            <a:p>
              <a:r>
                <a:rPr lang="zh-CN" altLang="en-US" dirty="0"/>
                <a:t>添加標題</a:t>
              </a:r>
              <a:endParaRPr lang="zh-CN" altLang="en-US" dirty="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40977" y="1859337"/>
              <a:ext cx="1056005" cy="18415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zh-CN"/>
              </a:defPPr>
              <a:lvl1pPr>
                <a:defRPr sz="1200">
                  <a:solidFill>
                    <a:schemeClr val="bg1">
                      <a:lumMod val="75000"/>
                    </a:schemeClr>
                  </a:solidFill>
                  <a:ea typeface="+mj-ea"/>
                </a:defRPr>
              </a:lvl1pPr>
            </a:lstStyle>
            <a:p>
              <a:r>
                <a:rPr lang="en-US" altLang="zh-CN" dirty="0"/>
                <a:t>ADD </a:t>
              </a:r>
              <a:r>
                <a:rPr lang="en-US" altLang="zh-CN"/>
                <a:t>THE TITLE</a:t>
              </a:r>
              <a:endParaRPr lang="en-US" dirty="0"/>
            </a:p>
          </p:txBody>
        </p:sp>
        <p:pic>
          <p:nvPicPr>
            <p:cNvPr id="25" name="图片 24" descr="在笔记本电脑上键入的员工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48" r="15824"/>
            <a:stretch>
              <a:fillRect/>
            </a:stretch>
          </p:blipFill>
          <p:spPr>
            <a:xfrm>
              <a:off x="838159" y="2548641"/>
              <a:ext cx="2181306" cy="3287724"/>
            </a:xfrm>
            <a:prstGeom prst="rect">
              <a:avLst/>
            </a:prstGeom>
          </p:spPr>
        </p:pic>
        <p:grpSp>
          <p:nvGrpSpPr>
            <p:cNvPr id="77" name="图形 2"/>
            <p:cNvGrpSpPr/>
            <p:nvPr/>
          </p:nvGrpSpPr>
          <p:grpSpPr>
            <a:xfrm>
              <a:off x="2548852" y="1897053"/>
              <a:ext cx="470613" cy="470613"/>
              <a:chOff x="781529" y="818148"/>
              <a:chExt cx="1020698" cy="1020698"/>
            </a:xfrm>
            <a:solidFill>
              <a:schemeClr val="bg1">
                <a:lumMod val="65000"/>
              </a:schemeClr>
            </a:solidFill>
          </p:grpSpPr>
          <p:sp>
            <p:nvSpPr>
              <p:cNvPr id="78" name="任意多边形: 形状 77"/>
              <p:cNvSpPr/>
              <p:nvPr/>
            </p:nvSpPr>
            <p:spPr>
              <a:xfrm>
                <a:off x="781528" y="818148"/>
                <a:ext cx="1020698" cy="1020698"/>
              </a:xfrm>
              <a:custGeom>
                <a:avLst/>
                <a:gdLst>
                  <a:gd name="connsiteX0" fmla="*/ 931375 w 1020698"/>
                  <a:gd name="connsiteY0" fmla="*/ 740041 h 1020698"/>
                  <a:gd name="connsiteX1" fmla="*/ 806681 w 1020698"/>
                  <a:gd name="connsiteY1" fmla="*/ 711264 h 1020698"/>
                  <a:gd name="connsiteX2" fmla="*/ 806681 w 1020698"/>
                  <a:gd name="connsiteY2" fmla="*/ 678844 h 1020698"/>
                  <a:gd name="connsiteX3" fmla="*/ 846632 w 1020698"/>
                  <a:gd name="connsiteY3" fmla="*/ 624850 h 1020698"/>
                  <a:gd name="connsiteX4" fmla="*/ 900538 w 1020698"/>
                  <a:gd name="connsiteY4" fmla="*/ 598621 h 1020698"/>
                  <a:gd name="connsiteX5" fmla="*/ 921462 w 1020698"/>
                  <a:gd name="connsiteY5" fmla="*/ 543275 h 1020698"/>
                  <a:gd name="connsiteX6" fmla="*/ 921921 w 1020698"/>
                  <a:gd name="connsiteY6" fmla="*/ 543275 h 1020698"/>
                  <a:gd name="connsiteX7" fmla="*/ 921921 w 1020698"/>
                  <a:gd name="connsiteY7" fmla="*/ 414241 h 1020698"/>
                  <a:gd name="connsiteX8" fmla="*/ 865105 w 1020698"/>
                  <a:gd name="connsiteY8" fmla="*/ 331476 h 1020698"/>
                  <a:gd name="connsiteX9" fmla="*/ 853007 w 1020698"/>
                  <a:gd name="connsiteY9" fmla="*/ 319378 h 1020698"/>
                  <a:gd name="connsiteX10" fmla="*/ 823160 w 1020698"/>
                  <a:gd name="connsiteY10" fmla="*/ 294998 h 1020698"/>
                  <a:gd name="connsiteX11" fmla="*/ 823160 w 1020698"/>
                  <a:gd name="connsiteY11" fmla="*/ 0 h 1020698"/>
                  <a:gd name="connsiteX12" fmla="*/ 0 w 1020698"/>
                  <a:gd name="connsiteY12" fmla="*/ 0 h 1020698"/>
                  <a:gd name="connsiteX13" fmla="*/ 0 w 1020698"/>
                  <a:gd name="connsiteY13" fmla="*/ 691441 h 1020698"/>
                  <a:gd name="connsiteX14" fmla="*/ 642052 w 1020698"/>
                  <a:gd name="connsiteY14" fmla="*/ 691441 h 1020698"/>
                  <a:gd name="connsiteX15" fmla="*/ 642052 w 1020698"/>
                  <a:gd name="connsiteY15" fmla="*/ 711264 h 1020698"/>
                  <a:gd name="connsiteX16" fmla="*/ 517358 w 1020698"/>
                  <a:gd name="connsiteY16" fmla="*/ 740041 h 1020698"/>
                  <a:gd name="connsiteX17" fmla="*/ 428035 w 1020698"/>
                  <a:gd name="connsiteY17" fmla="*/ 852332 h 1020698"/>
                  <a:gd name="connsiteX18" fmla="*/ 428035 w 1020698"/>
                  <a:gd name="connsiteY18" fmla="*/ 1020698 h 1020698"/>
                  <a:gd name="connsiteX19" fmla="*/ 1020698 w 1020698"/>
                  <a:gd name="connsiteY19" fmla="*/ 1020698 h 1020698"/>
                  <a:gd name="connsiteX20" fmla="*/ 1020698 w 1020698"/>
                  <a:gd name="connsiteY20" fmla="*/ 852332 h 1020698"/>
                  <a:gd name="connsiteX21" fmla="*/ 931375 w 1020698"/>
                  <a:gd name="connsiteY21" fmla="*/ 740041 h 1020698"/>
                  <a:gd name="connsiteX22" fmla="*/ 654778 w 1020698"/>
                  <a:gd name="connsiteY22" fmla="*/ 742132 h 1020698"/>
                  <a:gd name="connsiteX23" fmla="*/ 694914 w 1020698"/>
                  <a:gd name="connsiteY23" fmla="*/ 772228 h 1020698"/>
                  <a:gd name="connsiteX24" fmla="*/ 653627 w 1020698"/>
                  <a:gd name="connsiteY24" fmla="*/ 797003 h 1020698"/>
                  <a:gd name="connsiteX25" fmla="*/ 643186 w 1020698"/>
                  <a:gd name="connsiteY25" fmla="*/ 744801 h 1020698"/>
                  <a:gd name="connsiteX26" fmla="*/ 706175 w 1020698"/>
                  <a:gd name="connsiteY26" fmla="*/ 872532 h 1020698"/>
                  <a:gd name="connsiteX27" fmla="*/ 742541 w 1020698"/>
                  <a:gd name="connsiteY27" fmla="*/ 872532 h 1020698"/>
                  <a:gd name="connsiteX28" fmla="*/ 755347 w 1020698"/>
                  <a:gd name="connsiteY28" fmla="*/ 987772 h 1020698"/>
                  <a:gd name="connsiteX29" fmla="*/ 693371 w 1020698"/>
                  <a:gd name="connsiteY29" fmla="*/ 987772 h 1020698"/>
                  <a:gd name="connsiteX30" fmla="*/ 745418 w 1020698"/>
                  <a:gd name="connsiteY30" fmla="*/ 839606 h 1020698"/>
                  <a:gd name="connsiteX31" fmla="*/ 703298 w 1020698"/>
                  <a:gd name="connsiteY31" fmla="*/ 839606 h 1020698"/>
                  <a:gd name="connsiteX32" fmla="*/ 693844 w 1020698"/>
                  <a:gd name="connsiteY32" fmla="*/ 811255 h 1020698"/>
                  <a:gd name="connsiteX33" fmla="*/ 724366 w 1020698"/>
                  <a:gd name="connsiteY33" fmla="*/ 792951 h 1020698"/>
                  <a:gd name="connsiteX34" fmla="*/ 754872 w 1020698"/>
                  <a:gd name="connsiteY34" fmla="*/ 811255 h 1020698"/>
                  <a:gd name="connsiteX35" fmla="*/ 753835 w 1020698"/>
                  <a:gd name="connsiteY35" fmla="*/ 772228 h 1020698"/>
                  <a:gd name="connsiteX36" fmla="*/ 793971 w 1020698"/>
                  <a:gd name="connsiteY36" fmla="*/ 742132 h 1020698"/>
                  <a:gd name="connsiteX37" fmla="*/ 805580 w 1020698"/>
                  <a:gd name="connsiteY37" fmla="*/ 744817 h 1020698"/>
                  <a:gd name="connsiteX38" fmla="*/ 795138 w 1020698"/>
                  <a:gd name="connsiteY38" fmla="*/ 797003 h 1020698"/>
                  <a:gd name="connsiteX39" fmla="*/ 773755 w 1020698"/>
                  <a:gd name="connsiteY39" fmla="*/ 716135 h 1020698"/>
                  <a:gd name="connsiteX40" fmla="*/ 724366 w 1020698"/>
                  <a:gd name="connsiteY40" fmla="*/ 753176 h 1020698"/>
                  <a:gd name="connsiteX41" fmla="*/ 674978 w 1020698"/>
                  <a:gd name="connsiteY41" fmla="*/ 716135 h 1020698"/>
                  <a:gd name="connsiteX42" fmla="*/ 674978 w 1020698"/>
                  <a:gd name="connsiteY42" fmla="*/ 698209 h 1020698"/>
                  <a:gd name="connsiteX43" fmla="*/ 724366 w 1020698"/>
                  <a:gd name="connsiteY43" fmla="*/ 707903 h 1020698"/>
                  <a:gd name="connsiteX44" fmla="*/ 773755 w 1020698"/>
                  <a:gd name="connsiteY44" fmla="*/ 698209 h 1020698"/>
                  <a:gd name="connsiteX45" fmla="*/ 724366 w 1020698"/>
                  <a:gd name="connsiteY45" fmla="*/ 674978 h 1020698"/>
                  <a:gd name="connsiteX46" fmla="*/ 625589 w 1020698"/>
                  <a:gd name="connsiteY46" fmla="*/ 576201 h 1020698"/>
                  <a:gd name="connsiteX47" fmla="*/ 625589 w 1020698"/>
                  <a:gd name="connsiteY47" fmla="*/ 493886 h 1020698"/>
                  <a:gd name="connsiteX48" fmla="*/ 681481 w 1020698"/>
                  <a:gd name="connsiteY48" fmla="*/ 493886 h 1020698"/>
                  <a:gd name="connsiteX49" fmla="*/ 783466 w 1020698"/>
                  <a:gd name="connsiteY49" fmla="*/ 467809 h 1020698"/>
                  <a:gd name="connsiteX50" fmla="*/ 796505 w 1020698"/>
                  <a:gd name="connsiteY50" fmla="*/ 493886 h 1020698"/>
                  <a:gd name="connsiteX51" fmla="*/ 823144 w 1020698"/>
                  <a:gd name="connsiteY51" fmla="*/ 493886 h 1020698"/>
                  <a:gd name="connsiteX52" fmla="*/ 823144 w 1020698"/>
                  <a:gd name="connsiteY52" fmla="*/ 576201 h 1020698"/>
                  <a:gd name="connsiteX53" fmla="*/ 724366 w 1020698"/>
                  <a:gd name="connsiteY53" fmla="*/ 674978 h 1020698"/>
                  <a:gd name="connsiteX54" fmla="*/ 593371 w 1020698"/>
                  <a:gd name="connsiteY54" fmla="*/ 589801 h 1020698"/>
                  <a:gd name="connsiteX55" fmla="*/ 572575 w 1020698"/>
                  <a:gd name="connsiteY55" fmla="*/ 576499 h 1020698"/>
                  <a:gd name="connsiteX56" fmla="*/ 559970 w 1020698"/>
                  <a:gd name="connsiteY56" fmla="*/ 538387 h 1020698"/>
                  <a:gd name="connsiteX57" fmla="*/ 592663 w 1020698"/>
                  <a:gd name="connsiteY57" fmla="*/ 497440 h 1020698"/>
                  <a:gd name="connsiteX58" fmla="*/ 592663 w 1020698"/>
                  <a:gd name="connsiteY58" fmla="*/ 576201 h 1020698"/>
                  <a:gd name="connsiteX59" fmla="*/ 593371 w 1020698"/>
                  <a:gd name="connsiteY59" fmla="*/ 589801 h 1020698"/>
                  <a:gd name="connsiteX60" fmla="*/ 876175 w 1020698"/>
                  <a:gd name="connsiteY60" fmla="*/ 576499 h 1020698"/>
                  <a:gd name="connsiteX61" fmla="*/ 855378 w 1020698"/>
                  <a:gd name="connsiteY61" fmla="*/ 589801 h 1020698"/>
                  <a:gd name="connsiteX62" fmla="*/ 856069 w 1020698"/>
                  <a:gd name="connsiteY62" fmla="*/ 576201 h 1020698"/>
                  <a:gd name="connsiteX63" fmla="*/ 856069 w 1020698"/>
                  <a:gd name="connsiteY63" fmla="*/ 497424 h 1020698"/>
                  <a:gd name="connsiteX64" fmla="*/ 888763 w 1020698"/>
                  <a:gd name="connsiteY64" fmla="*/ 538371 h 1020698"/>
                  <a:gd name="connsiteX65" fmla="*/ 876175 w 1020698"/>
                  <a:gd name="connsiteY65" fmla="*/ 576499 h 1020698"/>
                  <a:gd name="connsiteX66" fmla="*/ 847179 w 1020698"/>
                  <a:gd name="connsiteY66" fmla="*/ 360109 h 1020698"/>
                  <a:gd name="connsiteX67" fmla="*/ 850869 w 1020698"/>
                  <a:gd name="connsiteY67" fmla="*/ 361331 h 1020698"/>
                  <a:gd name="connsiteX68" fmla="*/ 888995 w 1020698"/>
                  <a:gd name="connsiteY68" fmla="*/ 414241 h 1020698"/>
                  <a:gd name="connsiteX69" fmla="*/ 888995 w 1020698"/>
                  <a:gd name="connsiteY69" fmla="*/ 478823 h 1020698"/>
                  <a:gd name="connsiteX70" fmla="*/ 836777 w 1020698"/>
                  <a:gd name="connsiteY70" fmla="*/ 460960 h 1020698"/>
                  <a:gd name="connsiteX71" fmla="*/ 816857 w 1020698"/>
                  <a:gd name="connsiteY71" fmla="*/ 460960 h 1020698"/>
                  <a:gd name="connsiteX72" fmla="*/ 796608 w 1020698"/>
                  <a:gd name="connsiteY72" fmla="*/ 420462 h 1020698"/>
                  <a:gd name="connsiteX73" fmla="*/ 781093 w 1020698"/>
                  <a:gd name="connsiteY73" fmla="*/ 430800 h 1020698"/>
                  <a:gd name="connsiteX74" fmla="*/ 681481 w 1020698"/>
                  <a:gd name="connsiteY74" fmla="*/ 460960 h 1020698"/>
                  <a:gd name="connsiteX75" fmla="*/ 611956 w 1020698"/>
                  <a:gd name="connsiteY75" fmla="*/ 460960 h 1020698"/>
                  <a:gd name="connsiteX76" fmla="*/ 559738 w 1020698"/>
                  <a:gd name="connsiteY76" fmla="*/ 478823 h 1020698"/>
                  <a:gd name="connsiteX77" fmla="*/ 559738 w 1020698"/>
                  <a:gd name="connsiteY77" fmla="*/ 454474 h 1020698"/>
                  <a:gd name="connsiteX78" fmla="*/ 717880 w 1020698"/>
                  <a:gd name="connsiteY78" fmla="*/ 296332 h 1020698"/>
                  <a:gd name="connsiteX79" fmla="*/ 829710 w 1020698"/>
                  <a:gd name="connsiteY79" fmla="*/ 342642 h 1020698"/>
                  <a:gd name="connsiteX80" fmla="*/ 32926 w 1020698"/>
                  <a:gd name="connsiteY80" fmla="*/ 32926 h 1020698"/>
                  <a:gd name="connsiteX81" fmla="*/ 790218 w 1020698"/>
                  <a:gd name="connsiteY81" fmla="*/ 32926 h 1020698"/>
                  <a:gd name="connsiteX82" fmla="*/ 790218 w 1020698"/>
                  <a:gd name="connsiteY82" fmla="*/ 277546 h 1020698"/>
                  <a:gd name="connsiteX83" fmla="*/ 717880 w 1020698"/>
                  <a:gd name="connsiteY83" fmla="*/ 263406 h 1020698"/>
                  <a:gd name="connsiteX84" fmla="*/ 526812 w 1020698"/>
                  <a:gd name="connsiteY84" fmla="*/ 454474 h 1020698"/>
                  <a:gd name="connsiteX85" fmla="*/ 526812 w 1020698"/>
                  <a:gd name="connsiteY85" fmla="*/ 543275 h 1020698"/>
                  <a:gd name="connsiteX86" fmla="*/ 527271 w 1020698"/>
                  <a:gd name="connsiteY86" fmla="*/ 543275 h 1020698"/>
                  <a:gd name="connsiteX87" fmla="*/ 548195 w 1020698"/>
                  <a:gd name="connsiteY87" fmla="*/ 598621 h 1020698"/>
                  <a:gd name="connsiteX88" fmla="*/ 602101 w 1020698"/>
                  <a:gd name="connsiteY88" fmla="*/ 624850 h 1020698"/>
                  <a:gd name="connsiteX89" fmla="*/ 621722 w 1020698"/>
                  <a:gd name="connsiteY89" fmla="*/ 658515 h 1020698"/>
                  <a:gd name="connsiteX90" fmla="*/ 32926 w 1020698"/>
                  <a:gd name="connsiteY90" fmla="*/ 658515 h 1020698"/>
                  <a:gd name="connsiteX91" fmla="*/ 460960 w 1020698"/>
                  <a:gd name="connsiteY91" fmla="*/ 852332 h 1020698"/>
                  <a:gd name="connsiteX92" fmla="*/ 524754 w 1020698"/>
                  <a:gd name="connsiteY92" fmla="*/ 772123 h 1020698"/>
                  <a:gd name="connsiteX93" fmla="*/ 611087 w 1020698"/>
                  <a:gd name="connsiteY93" fmla="*/ 752203 h 1020698"/>
                  <a:gd name="connsiteX94" fmla="*/ 630493 w 1020698"/>
                  <a:gd name="connsiteY94" fmla="*/ 849268 h 1020698"/>
                  <a:gd name="connsiteX95" fmla="*/ 664937 w 1020698"/>
                  <a:gd name="connsiteY95" fmla="*/ 828593 h 1020698"/>
                  <a:gd name="connsiteX96" fmla="*/ 674665 w 1020698"/>
                  <a:gd name="connsiteY96" fmla="*/ 857814 h 1020698"/>
                  <a:gd name="connsiteX97" fmla="*/ 660243 w 1020698"/>
                  <a:gd name="connsiteY97" fmla="*/ 987772 h 1020698"/>
                  <a:gd name="connsiteX98" fmla="*/ 576201 w 1020698"/>
                  <a:gd name="connsiteY98" fmla="*/ 987772 h 1020698"/>
                  <a:gd name="connsiteX99" fmla="*/ 576201 w 1020698"/>
                  <a:gd name="connsiteY99" fmla="*/ 856069 h 1020698"/>
                  <a:gd name="connsiteX100" fmla="*/ 543275 w 1020698"/>
                  <a:gd name="connsiteY100" fmla="*/ 856069 h 1020698"/>
                  <a:gd name="connsiteX101" fmla="*/ 543275 w 1020698"/>
                  <a:gd name="connsiteY101" fmla="*/ 987772 h 1020698"/>
                  <a:gd name="connsiteX102" fmla="*/ 460960 w 1020698"/>
                  <a:gd name="connsiteY102" fmla="*/ 987772 h 1020698"/>
                  <a:gd name="connsiteX103" fmla="*/ 987772 w 1020698"/>
                  <a:gd name="connsiteY103" fmla="*/ 987772 h 1020698"/>
                  <a:gd name="connsiteX104" fmla="*/ 905458 w 1020698"/>
                  <a:gd name="connsiteY104" fmla="*/ 987772 h 1020698"/>
                  <a:gd name="connsiteX105" fmla="*/ 905458 w 1020698"/>
                  <a:gd name="connsiteY105" fmla="*/ 856069 h 1020698"/>
                  <a:gd name="connsiteX106" fmla="*/ 872532 w 1020698"/>
                  <a:gd name="connsiteY106" fmla="*/ 856069 h 1020698"/>
                  <a:gd name="connsiteX107" fmla="*/ 872532 w 1020698"/>
                  <a:gd name="connsiteY107" fmla="*/ 987772 h 1020698"/>
                  <a:gd name="connsiteX108" fmla="*/ 788489 w 1020698"/>
                  <a:gd name="connsiteY108" fmla="*/ 987772 h 1020698"/>
                  <a:gd name="connsiteX109" fmla="*/ 774053 w 1020698"/>
                  <a:gd name="connsiteY109" fmla="*/ 857829 h 1020698"/>
                  <a:gd name="connsiteX110" fmla="*/ 783779 w 1020698"/>
                  <a:gd name="connsiteY110" fmla="*/ 828609 h 1020698"/>
                  <a:gd name="connsiteX111" fmla="*/ 818223 w 1020698"/>
                  <a:gd name="connsiteY111" fmla="*/ 849285 h 1020698"/>
                  <a:gd name="connsiteX112" fmla="*/ 837629 w 1020698"/>
                  <a:gd name="connsiteY112" fmla="*/ 752219 h 1020698"/>
                  <a:gd name="connsiteX113" fmla="*/ 923962 w 1020698"/>
                  <a:gd name="connsiteY113" fmla="*/ 772140 h 1020698"/>
                  <a:gd name="connsiteX114" fmla="*/ 987772 w 1020698"/>
                  <a:gd name="connsiteY114" fmla="*/ 85233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020698" h="1020698">
                    <a:moveTo>
                      <a:pt x="931375" y="740041"/>
                    </a:moveTo>
                    <a:lnTo>
                      <a:pt x="806681" y="711264"/>
                    </a:lnTo>
                    <a:lnTo>
                      <a:pt x="806681" y="678844"/>
                    </a:lnTo>
                    <a:cubicBezTo>
                      <a:pt x="824277" y="664705"/>
                      <a:pt x="838143" y="646135"/>
                      <a:pt x="846632" y="624850"/>
                    </a:cubicBezTo>
                    <a:cubicBezTo>
                      <a:pt x="867178" y="623058"/>
                      <a:pt x="886559" y="613997"/>
                      <a:pt x="900538" y="598621"/>
                    </a:cubicBezTo>
                    <a:cubicBezTo>
                      <a:pt x="914284" y="583508"/>
                      <a:pt x="921415" y="563652"/>
                      <a:pt x="921462" y="543275"/>
                    </a:cubicBezTo>
                    <a:lnTo>
                      <a:pt x="921921" y="543275"/>
                    </a:lnTo>
                    <a:lnTo>
                      <a:pt x="921921" y="414241"/>
                    </a:lnTo>
                    <a:cubicBezTo>
                      <a:pt x="921921" y="377376"/>
                      <a:pt x="899251" y="344619"/>
                      <a:pt x="865105" y="331476"/>
                    </a:cubicBezTo>
                    <a:lnTo>
                      <a:pt x="853007" y="319378"/>
                    </a:lnTo>
                    <a:cubicBezTo>
                      <a:pt x="843786" y="310158"/>
                      <a:pt x="833779" y="302032"/>
                      <a:pt x="823160" y="294998"/>
                    </a:cubicBezTo>
                    <a:lnTo>
                      <a:pt x="823160" y="0"/>
                    </a:lnTo>
                    <a:lnTo>
                      <a:pt x="0" y="0"/>
                    </a:lnTo>
                    <a:lnTo>
                      <a:pt x="0" y="691441"/>
                    </a:lnTo>
                    <a:lnTo>
                      <a:pt x="642052" y="691441"/>
                    </a:lnTo>
                    <a:lnTo>
                      <a:pt x="642052" y="711264"/>
                    </a:lnTo>
                    <a:lnTo>
                      <a:pt x="517358" y="740041"/>
                    </a:lnTo>
                    <a:cubicBezTo>
                      <a:pt x="464763" y="752172"/>
                      <a:pt x="428035" y="798353"/>
                      <a:pt x="428035" y="852332"/>
                    </a:cubicBezTo>
                    <a:lnTo>
                      <a:pt x="428035" y="1020698"/>
                    </a:lnTo>
                    <a:lnTo>
                      <a:pt x="1020698" y="1020698"/>
                    </a:lnTo>
                    <a:lnTo>
                      <a:pt x="1020698" y="852332"/>
                    </a:lnTo>
                    <a:cubicBezTo>
                      <a:pt x="1020698" y="798353"/>
                      <a:pt x="983969" y="752172"/>
                      <a:pt x="931375" y="740041"/>
                    </a:cubicBezTo>
                    <a:close/>
                    <a:moveTo>
                      <a:pt x="654778" y="742132"/>
                    </a:moveTo>
                    <a:lnTo>
                      <a:pt x="694914" y="772228"/>
                    </a:lnTo>
                    <a:lnTo>
                      <a:pt x="653627" y="797003"/>
                    </a:lnTo>
                    <a:lnTo>
                      <a:pt x="643186" y="744801"/>
                    </a:lnTo>
                    <a:close/>
                    <a:moveTo>
                      <a:pt x="706175" y="872532"/>
                    </a:moveTo>
                    <a:lnTo>
                      <a:pt x="742541" y="872532"/>
                    </a:lnTo>
                    <a:lnTo>
                      <a:pt x="755347" y="987772"/>
                    </a:lnTo>
                    <a:lnTo>
                      <a:pt x="693371" y="987772"/>
                    </a:lnTo>
                    <a:close/>
                    <a:moveTo>
                      <a:pt x="745418" y="839606"/>
                    </a:moveTo>
                    <a:lnTo>
                      <a:pt x="703298" y="839606"/>
                    </a:lnTo>
                    <a:lnTo>
                      <a:pt x="693844" y="811255"/>
                    </a:lnTo>
                    <a:lnTo>
                      <a:pt x="724366" y="792951"/>
                    </a:lnTo>
                    <a:lnTo>
                      <a:pt x="754872" y="811255"/>
                    </a:lnTo>
                    <a:close/>
                    <a:moveTo>
                      <a:pt x="753835" y="772228"/>
                    </a:moveTo>
                    <a:lnTo>
                      <a:pt x="793971" y="742132"/>
                    </a:lnTo>
                    <a:lnTo>
                      <a:pt x="805580" y="744817"/>
                    </a:lnTo>
                    <a:lnTo>
                      <a:pt x="795138" y="797003"/>
                    </a:lnTo>
                    <a:close/>
                    <a:moveTo>
                      <a:pt x="773755" y="716135"/>
                    </a:moveTo>
                    <a:lnTo>
                      <a:pt x="724366" y="753176"/>
                    </a:lnTo>
                    <a:lnTo>
                      <a:pt x="674978" y="716135"/>
                    </a:lnTo>
                    <a:lnTo>
                      <a:pt x="674978" y="698209"/>
                    </a:lnTo>
                    <a:cubicBezTo>
                      <a:pt x="690235" y="704415"/>
                      <a:pt x="706899" y="707903"/>
                      <a:pt x="724366" y="707903"/>
                    </a:cubicBezTo>
                    <a:cubicBezTo>
                      <a:pt x="741833" y="707903"/>
                      <a:pt x="758498" y="704415"/>
                      <a:pt x="773755" y="698209"/>
                    </a:cubicBezTo>
                    <a:close/>
                    <a:moveTo>
                      <a:pt x="724366" y="674978"/>
                    </a:moveTo>
                    <a:cubicBezTo>
                      <a:pt x="669889" y="674978"/>
                      <a:pt x="625589" y="630678"/>
                      <a:pt x="625589" y="576201"/>
                    </a:cubicBezTo>
                    <a:lnTo>
                      <a:pt x="625589" y="493886"/>
                    </a:lnTo>
                    <a:lnTo>
                      <a:pt x="681481" y="493886"/>
                    </a:lnTo>
                    <a:cubicBezTo>
                      <a:pt x="717357" y="493886"/>
                      <a:pt x="752252" y="484916"/>
                      <a:pt x="783466" y="467809"/>
                    </a:cubicBezTo>
                    <a:lnTo>
                      <a:pt x="796505" y="493886"/>
                    </a:lnTo>
                    <a:lnTo>
                      <a:pt x="823144" y="493886"/>
                    </a:lnTo>
                    <a:lnTo>
                      <a:pt x="823144" y="576201"/>
                    </a:lnTo>
                    <a:cubicBezTo>
                      <a:pt x="823144" y="630678"/>
                      <a:pt x="778844" y="674978"/>
                      <a:pt x="724366" y="674978"/>
                    </a:cubicBezTo>
                    <a:close/>
                    <a:moveTo>
                      <a:pt x="593371" y="589801"/>
                    </a:moveTo>
                    <a:cubicBezTo>
                      <a:pt x="585502" y="587134"/>
                      <a:pt x="578258" y="582736"/>
                      <a:pt x="572575" y="576499"/>
                    </a:cubicBezTo>
                    <a:cubicBezTo>
                      <a:pt x="563115" y="566072"/>
                      <a:pt x="558620" y="552543"/>
                      <a:pt x="559970" y="538387"/>
                    </a:cubicBezTo>
                    <a:cubicBezTo>
                      <a:pt x="561748" y="519745"/>
                      <a:pt x="574947" y="504159"/>
                      <a:pt x="592663" y="497440"/>
                    </a:cubicBezTo>
                    <a:lnTo>
                      <a:pt x="592663" y="576201"/>
                    </a:lnTo>
                    <a:cubicBezTo>
                      <a:pt x="592663" y="580790"/>
                      <a:pt x="592912" y="585325"/>
                      <a:pt x="593371" y="589801"/>
                    </a:cubicBezTo>
                    <a:close/>
                    <a:moveTo>
                      <a:pt x="876175" y="576499"/>
                    </a:moveTo>
                    <a:cubicBezTo>
                      <a:pt x="870491" y="582753"/>
                      <a:pt x="863231" y="587134"/>
                      <a:pt x="855378" y="589801"/>
                    </a:cubicBezTo>
                    <a:cubicBezTo>
                      <a:pt x="855820" y="585325"/>
                      <a:pt x="856069" y="580790"/>
                      <a:pt x="856069" y="576201"/>
                    </a:cubicBezTo>
                    <a:lnTo>
                      <a:pt x="856069" y="497424"/>
                    </a:lnTo>
                    <a:cubicBezTo>
                      <a:pt x="873785" y="504142"/>
                      <a:pt x="886985" y="519731"/>
                      <a:pt x="888763" y="538371"/>
                    </a:cubicBezTo>
                    <a:cubicBezTo>
                      <a:pt x="890112" y="552527"/>
                      <a:pt x="885635" y="566072"/>
                      <a:pt x="876175" y="576499"/>
                    </a:cubicBezTo>
                    <a:close/>
                    <a:moveTo>
                      <a:pt x="847179" y="360109"/>
                    </a:moveTo>
                    <a:lnTo>
                      <a:pt x="850869" y="361331"/>
                    </a:lnTo>
                    <a:cubicBezTo>
                      <a:pt x="873666" y="368951"/>
                      <a:pt x="888995" y="390205"/>
                      <a:pt x="888995" y="414241"/>
                    </a:cubicBezTo>
                    <a:lnTo>
                      <a:pt x="888995" y="478823"/>
                    </a:lnTo>
                    <a:cubicBezTo>
                      <a:pt x="874430" y="467793"/>
                      <a:pt x="856351" y="460960"/>
                      <a:pt x="836777" y="460960"/>
                    </a:cubicBezTo>
                    <a:lnTo>
                      <a:pt x="816857" y="460960"/>
                    </a:lnTo>
                    <a:lnTo>
                      <a:pt x="796608" y="420462"/>
                    </a:lnTo>
                    <a:lnTo>
                      <a:pt x="781093" y="430800"/>
                    </a:lnTo>
                    <a:cubicBezTo>
                      <a:pt x="751481" y="450527"/>
                      <a:pt x="717042" y="460960"/>
                      <a:pt x="681481" y="460960"/>
                    </a:cubicBezTo>
                    <a:lnTo>
                      <a:pt x="611956" y="460960"/>
                    </a:lnTo>
                    <a:cubicBezTo>
                      <a:pt x="592381" y="460960"/>
                      <a:pt x="574303" y="467793"/>
                      <a:pt x="559738" y="478823"/>
                    </a:cubicBezTo>
                    <a:lnTo>
                      <a:pt x="559738" y="454474"/>
                    </a:lnTo>
                    <a:cubicBezTo>
                      <a:pt x="559738" y="367287"/>
                      <a:pt x="630693" y="296332"/>
                      <a:pt x="717880" y="296332"/>
                    </a:cubicBezTo>
                    <a:cubicBezTo>
                      <a:pt x="760122" y="296332"/>
                      <a:pt x="799849" y="312778"/>
                      <a:pt x="829710" y="342642"/>
                    </a:cubicBezTo>
                    <a:close/>
                    <a:moveTo>
                      <a:pt x="32926" y="32926"/>
                    </a:moveTo>
                    <a:lnTo>
                      <a:pt x="790218" y="32926"/>
                    </a:lnTo>
                    <a:lnTo>
                      <a:pt x="790218" y="277546"/>
                    </a:lnTo>
                    <a:cubicBezTo>
                      <a:pt x="767565" y="268293"/>
                      <a:pt x="743103" y="263406"/>
                      <a:pt x="717880" y="263406"/>
                    </a:cubicBezTo>
                    <a:cubicBezTo>
                      <a:pt x="612534" y="263406"/>
                      <a:pt x="526812" y="349128"/>
                      <a:pt x="526812" y="454474"/>
                    </a:cubicBezTo>
                    <a:lnTo>
                      <a:pt x="526812" y="543275"/>
                    </a:lnTo>
                    <a:lnTo>
                      <a:pt x="527271" y="543275"/>
                    </a:lnTo>
                    <a:cubicBezTo>
                      <a:pt x="527318" y="563668"/>
                      <a:pt x="534449" y="583508"/>
                      <a:pt x="548195" y="598621"/>
                    </a:cubicBezTo>
                    <a:cubicBezTo>
                      <a:pt x="562174" y="613997"/>
                      <a:pt x="581555" y="623058"/>
                      <a:pt x="602101" y="624850"/>
                    </a:cubicBezTo>
                    <a:cubicBezTo>
                      <a:pt x="606988" y="637084"/>
                      <a:pt x="613604" y="648411"/>
                      <a:pt x="621722" y="658515"/>
                    </a:cubicBezTo>
                    <a:lnTo>
                      <a:pt x="32926" y="658515"/>
                    </a:lnTo>
                    <a:close/>
                    <a:moveTo>
                      <a:pt x="460960" y="852332"/>
                    </a:moveTo>
                    <a:cubicBezTo>
                      <a:pt x="460960" y="813762"/>
                      <a:pt x="487206" y="780780"/>
                      <a:pt x="524754" y="772123"/>
                    </a:cubicBezTo>
                    <a:lnTo>
                      <a:pt x="611087" y="752203"/>
                    </a:lnTo>
                    <a:lnTo>
                      <a:pt x="630493" y="849268"/>
                    </a:lnTo>
                    <a:lnTo>
                      <a:pt x="664937" y="828593"/>
                    </a:lnTo>
                    <a:lnTo>
                      <a:pt x="674665" y="857814"/>
                    </a:lnTo>
                    <a:lnTo>
                      <a:pt x="660243" y="987772"/>
                    </a:lnTo>
                    <a:lnTo>
                      <a:pt x="576201" y="987772"/>
                    </a:lnTo>
                    <a:lnTo>
                      <a:pt x="576201" y="856069"/>
                    </a:lnTo>
                    <a:lnTo>
                      <a:pt x="543275" y="856069"/>
                    </a:lnTo>
                    <a:lnTo>
                      <a:pt x="543275" y="987772"/>
                    </a:lnTo>
                    <a:lnTo>
                      <a:pt x="460960" y="987772"/>
                    </a:lnTo>
                    <a:close/>
                    <a:moveTo>
                      <a:pt x="987772" y="987772"/>
                    </a:moveTo>
                    <a:lnTo>
                      <a:pt x="905458" y="987772"/>
                    </a:lnTo>
                    <a:lnTo>
                      <a:pt x="905458" y="856069"/>
                    </a:lnTo>
                    <a:lnTo>
                      <a:pt x="872532" y="856069"/>
                    </a:lnTo>
                    <a:lnTo>
                      <a:pt x="872532" y="987772"/>
                    </a:lnTo>
                    <a:lnTo>
                      <a:pt x="788489" y="987772"/>
                    </a:lnTo>
                    <a:lnTo>
                      <a:pt x="774053" y="857829"/>
                    </a:lnTo>
                    <a:lnTo>
                      <a:pt x="783779" y="828609"/>
                    </a:lnTo>
                    <a:lnTo>
                      <a:pt x="818223" y="849285"/>
                    </a:lnTo>
                    <a:lnTo>
                      <a:pt x="837629" y="752219"/>
                    </a:lnTo>
                    <a:lnTo>
                      <a:pt x="923962" y="772140"/>
                    </a:lnTo>
                    <a:cubicBezTo>
                      <a:pt x="961526" y="780805"/>
                      <a:pt x="987772" y="813778"/>
                      <a:pt x="987772" y="852332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9" name="任意多边形: 形状 78"/>
              <p:cNvSpPr/>
              <p:nvPr/>
            </p:nvSpPr>
            <p:spPr>
              <a:xfrm>
                <a:off x="863843" y="1114479"/>
                <a:ext cx="329257" cy="329257"/>
              </a:xfrm>
              <a:custGeom>
                <a:avLst/>
                <a:gdLst>
                  <a:gd name="connsiteX0" fmla="*/ 164629 w 329257"/>
                  <a:gd name="connsiteY0" fmla="*/ 0 h 329257"/>
                  <a:gd name="connsiteX1" fmla="*/ 0 w 329257"/>
                  <a:gd name="connsiteY1" fmla="*/ 164629 h 329257"/>
                  <a:gd name="connsiteX2" fmla="*/ 164629 w 329257"/>
                  <a:gd name="connsiteY2" fmla="*/ 329257 h 329257"/>
                  <a:gd name="connsiteX3" fmla="*/ 329257 w 329257"/>
                  <a:gd name="connsiteY3" fmla="*/ 164629 h 329257"/>
                  <a:gd name="connsiteX4" fmla="*/ 164629 w 329257"/>
                  <a:gd name="connsiteY4" fmla="*/ 0 h 329257"/>
                  <a:gd name="connsiteX5" fmla="*/ 269378 w 329257"/>
                  <a:gd name="connsiteY5" fmla="*/ 85127 h 329257"/>
                  <a:gd name="connsiteX6" fmla="*/ 240706 w 329257"/>
                  <a:gd name="connsiteY6" fmla="*/ 101687 h 329257"/>
                  <a:gd name="connsiteX7" fmla="*/ 227570 w 329257"/>
                  <a:gd name="connsiteY7" fmla="*/ 88552 h 329257"/>
                  <a:gd name="connsiteX8" fmla="*/ 244130 w 329257"/>
                  <a:gd name="connsiteY8" fmla="*/ 59880 h 329257"/>
                  <a:gd name="connsiteX9" fmla="*/ 269378 w 329257"/>
                  <a:gd name="connsiteY9" fmla="*/ 85127 h 329257"/>
                  <a:gd name="connsiteX10" fmla="*/ 261926 w 329257"/>
                  <a:gd name="connsiteY10" fmla="*/ 148166 h 329257"/>
                  <a:gd name="connsiteX11" fmla="*/ 257119 w 329257"/>
                  <a:gd name="connsiteY11" fmla="*/ 130256 h 329257"/>
                  <a:gd name="connsiteX12" fmla="*/ 286026 w 329257"/>
                  <a:gd name="connsiteY12" fmla="*/ 113561 h 329257"/>
                  <a:gd name="connsiteX13" fmla="*/ 295198 w 329257"/>
                  <a:gd name="connsiteY13" fmla="*/ 148166 h 329257"/>
                  <a:gd name="connsiteX14" fmla="*/ 164629 w 329257"/>
                  <a:gd name="connsiteY14" fmla="*/ 230480 h 329257"/>
                  <a:gd name="connsiteX15" fmla="*/ 98777 w 329257"/>
                  <a:gd name="connsiteY15" fmla="*/ 164629 h 329257"/>
                  <a:gd name="connsiteX16" fmla="*/ 164629 w 329257"/>
                  <a:gd name="connsiteY16" fmla="*/ 98777 h 329257"/>
                  <a:gd name="connsiteX17" fmla="*/ 230480 w 329257"/>
                  <a:gd name="connsiteY17" fmla="*/ 164629 h 329257"/>
                  <a:gd name="connsiteX18" fmla="*/ 164629 w 329257"/>
                  <a:gd name="connsiteY18" fmla="*/ 230480 h 329257"/>
                  <a:gd name="connsiteX19" fmla="*/ 181092 w 329257"/>
                  <a:gd name="connsiteY19" fmla="*/ 67331 h 329257"/>
                  <a:gd name="connsiteX20" fmla="*/ 181092 w 329257"/>
                  <a:gd name="connsiteY20" fmla="*/ 34060 h 329257"/>
                  <a:gd name="connsiteX21" fmla="*/ 215697 w 329257"/>
                  <a:gd name="connsiteY21" fmla="*/ 43231 h 329257"/>
                  <a:gd name="connsiteX22" fmla="*/ 199001 w 329257"/>
                  <a:gd name="connsiteY22" fmla="*/ 72138 h 329257"/>
                  <a:gd name="connsiteX23" fmla="*/ 181092 w 329257"/>
                  <a:gd name="connsiteY23" fmla="*/ 67331 h 329257"/>
                  <a:gd name="connsiteX24" fmla="*/ 148166 w 329257"/>
                  <a:gd name="connsiteY24" fmla="*/ 34060 h 329257"/>
                  <a:gd name="connsiteX25" fmla="*/ 148166 w 329257"/>
                  <a:gd name="connsiteY25" fmla="*/ 67331 h 329257"/>
                  <a:gd name="connsiteX26" fmla="*/ 67331 w 329257"/>
                  <a:gd name="connsiteY26" fmla="*/ 148166 h 329257"/>
                  <a:gd name="connsiteX27" fmla="*/ 34059 w 329257"/>
                  <a:gd name="connsiteY27" fmla="*/ 148166 h 329257"/>
                  <a:gd name="connsiteX28" fmla="*/ 148166 w 329257"/>
                  <a:gd name="connsiteY28" fmla="*/ 34060 h 329257"/>
                  <a:gd name="connsiteX29" fmla="*/ 34059 w 329257"/>
                  <a:gd name="connsiteY29" fmla="*/ 181092 h 329257"/>
                  <a:gd name="connsiteX30" fmla="*/ 67331 w 329257"/>
                  <a:gd name="connsiteY30" fmla="*/ 181092 h 329257"/>
                  <a:gd name="connsiteX31" fmla="*/ 148166 w 329257"/>
                  <a:gd name="connsiteY31" fmla="*/ 261926 h 329257"/>
                  <a:gd name="connsiteX32" fmla="*/ 148166 w 329257"/>
                  <a:gd name="connsiteY32" fmla="*/ 295198 h 329257"/>
                  <a:gd name="connsiteX33" fmla="*/ 34059 w 329257"/>
                  <a:gd name="connsiteY33" fmla="*/ 181092 h 329257"/>
                  <a:gd name="connsiteX34" fmla="*/ 181092 w 329257"/>
                  <a:gd name="connsiteY34" fmla="*/ 295198 h 329257"/>
                  <a:gd name="connsiteX35" fmla="*/ 181092 w 329257"/>
                  <a:gd name="connsiteY35" fmla="*/ 261926 h 329257"/>
                  <a:gd name="connsiteX36" fmla="*/ 261926 w 329257"/>
                  <a:gd name="connsiteY36" fmla="*/ 181092 h 329257"/>
                  <a:gd name="connsiteX37" fmla="*/ 295198 w 329257"/>
                  <a:gd name="connsiteY37" fmla="*/ 181092 h 329257"/>
                  <a:gd name="connsiteX38" fmla="*/ 181092 w 329257"/>
                  <a:gd name="connsiteY38" fmla="*/ 295198 h 3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9257" h="329257">
                    <a:moveTo>
                      <a:pt x="164629" y="0"/>
                    </a:moveTo>
                    <a:cubicBezTo>
                      <a:pt x="73850" y="0"/>
                      <a:pt x="0" y="73850"/>
                      <a:pt x="0" y="164629"/>
                    </a:cubicBezTo>
                    <a:cubicBezTo>
                      <a:pt x="0" y="255407"/>
                      <a:pt x="73850" y="329257"/>
                      <a:pt x="164629" y="329257"/>
                    </a:cubicBezTo>
                    <a:cubicBezTo>
                      <a:pt x="255407" y="329257"/>
                      <a:pt x="329257" y="255407"/>
                      <a:pt x="329257" y="164629"/>
                    </a:cubicBezTo>
                    <a:cubicBezTo>
                      <a:pt x="329257" y="73850"/>
                      <a:pt x="255407" y="0"/>
                      <a:pt x="164629" y="0"/>
                    </a:cubicBezTo>
                    <a:close/>
                    <a:moveTo>
                      <a:pt x="269378" y="85127"/>
                    </a:moveTo>
                    <a:lnTo>
                      <a:pt x="240706" y="101687"/>
                    </a:lnTo>
                    <a:cubicBezTo>
                      <a:pt x="236750" y="96921"/>
                      <a:pt x="232336" y="92507"/>
                      <a:pt x="227570" y="88552"/>
                    </a:cubicBezTo>
                    <a:lnTo>
                      <a:pt x="244130" y="59880"/>
                    </a:lnTo>
                    <a:cubicBezTo>
                      <a:pt x="253648" y="67121"/>
                      <a:pt x="262136" y="75610"/>
                      <a:pt x="269378" y="85127"/>
                    </a:cubicBezTo>
                    <a:close/>
                    <a:moveTo>
                      <a:pt x="261926" y="148166"/>
                    </a:moveTo>
                    <a:cubicBezTo>
                      <a:pt x="260889" y="141976"/>
                      <a:pt x="259257" y="136004"/>
                      <a:pt x="257119" y="130256"/>
                    </a:cubicBezTo>
                    <a:lnTo>
                      <a:pt x="286026" y="113561"/>
                    </a:lnTo>
                    <a:cubicBezTo>
                      <a:pt x="290617" y="124428"/>
                      <a:pt x="293679" y="136068"/>
                      <a:pt x="295198" y="148166"/>
                    </a:cubicBezTo>
                    <a:close/>
                    <a:moveTo>
                      <a:pt x="164629" y="230480"/>
                    </a:moveTo>
                    <a:cubicBezTo>
                      <a:pt x="128312" y="230480"/>
                      <a:pt x="98777" y="200946"/>
                      <a:pt x="98777" y="164629"/>
                    </a:cubicBezTo>
                    <a:cubicBezTo>
                      <a:pt x="98777" y="128312"/>
                      <a:pt x="128312" y="98777"/>
                      <a:pt x="164629" y="98777"/>
                    </a:cubicBezTo>
                    <a:cubicBezTo>
                      <a:pt x="200946" y="98777"/>
                      <a:pt x="230480" y="128312"/>
                      <a:pt x="230480" y="164629"/>
                    </a:cubicBezTo>
                    <a:cubicBezTo>
                      <a:pt x="230480" y="200946"/>
                      <a:pt x="200946" y="230480"/>
                      <a:pt x="164629" y="230480"/>
                    </a:cubicBezTo>
                    <a:close/>
                    <a:moveTo>
                      <a:pt x="181092" y="67331"/>
                    </a:moveTo>
                    <a:lnTo>
                      <a:pt x="181092" y="34060"/>
                    </a:lnTo>
                    <a:cubicBezTo>
                      <a:pt x="193206" y="35578"/>
                      <a:pt x="204829" y="38640"/>
                      <a:pt x="215697" y="43231"/>
                    </a:cubicBezTo>
                    <a:lnTo>
                      <a:pt x="199001" y="72138"/>
                    </a:lnTo>
                    <a:cubicBezTo>
                      <a:pt x="193254" y="70000"/>
                      <a:pt x="187282" y="68383"/>
                      <a:pt x="181092" y="67331"/>
                    </a:cubicBezTo>
                    <a:close/>
                    <a:moveTo>
                      <a:pt x="148166" y="34060"/>
                    </a:moveTo>
                    <a:lnTo>
                      <a:pt x="148166" y="67331"/>
                    </a:lnTo>
                    <a:cubicBezTo>
                      <a:pt x="106896" y="74299"/>
                      <a:pt x="74316" y="106895"/>
                      <a:pt x="67331" y="148166"/>
                    </a:cubicBezTo>
                    <a:lnTo>
                      <a:pt x="34059" y="148166"/>
                    </a:lnTo>
                    <a:cubicBezTo>
                      <a:pt x="41535" y="88704"/>
                      <a:pt x="88705" y="41536"/>
                      <a:pt x="148166" y="34060"/>
                    </a:cubicBezTo>
                    <a:close/>
                    <a:moveTo>
                      <a:pt x="34059" y="181092"/>
                    </a:moveTo>
                    <a:lnTo>
                      <a:pt x="67331" y="181092"/>
                    </a:lnTo>
                    <a:cubicBezTo>
                      <a:pt x="74300" y="222362"/>
                      <a:pt x="106896" y="254942"/>
                      <a:pt x="148166" y="261926"/>
                    </a:cubicBezTo>
                    <a:lnTo>
                      <a:pt x="148166" y="295198"/>
                    </a:lnTo>
                    <a:cubicBezTo>
                      <a:pt x="88705" y="287722"/>
                      <a:pt x="41535" y="240553"/>
                      <a:pt x="34059" y="181092"/>
                    </a:cubicBezTo>
                    <a:close/>
                    <a:moveTo>
                      <a:pt x="181092" y="295198"/>
                    </a:moveTo>
                    <a:lnTo>
                      <a:pt x="181092" y="261926"/>
                    </a:lnTo>
                    <a:cubicBezTo>
                      <a:pt x="222362" y="254958"/>
                      <a:pt x="254942" y="222362"/>
                      <a:pt x="261926" y="181092"/>
                    </a:cubicBezTo>
                    <a:lnTo>
                      <a:pt x="295198" y="181092"/>
                    </a:lnTo>
                    <a:cubicBezTo>
                      <a:pt x="287722" y="240553"/>
                      <a:pt x="240553" y="287722"/>
                      <a:pt x="181092" y="295198"/>
                    </a:cubicBez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847380" y="883999"/>
                <a:ext cx="559737" cy="197554"/>
              </a:xfrm>
              <a:custGeom>
                <a:avLst/>
                <a:gdLst>
                  <a:gd name="connsiteX0" fmla="*/ 559738 w 559737"/>
                  <a:gd name="connsiteY0" fmla="*/ 0 h 197554"/>
                  <a:gd name="connsiteX1" fmla="*/ 368470 w 559737"/>
                  <a:gd name="connsiteY1" fmla="*/ 0 h 197554"/>
                  <a:gd name="connsiteX2" fmla="*/ 286156 w 559737"/>
                  <a:gd name="connsiteY2" fmla="*/ 164629 h 197554"/>
                  <a:gd name="connsiteX3" fmla="*/ 263406 w 559737"/>
                  <a:gd name="connsiteY3" fmla="*/ 164629 h 197554"/>
                  <a:gd name="connsiteX4" fmla="*/ 263406 w 559737"/>
                  <a:gd name="connsiteY4" fmla="*/ 0 h 197554"/>
                  <a:gd name="connsiteX5" fmla="*/ 230480 w 559737"/>
                  <a:gd name="connsiteY5" fmla="*/ 0 h 197554"/>
                  <a:gd name="connsiteX6" fmla="*/ 230480 w 559737"/>
                  <a:gd name="connsiteY6" fmla="*/ 164629 h 197554"/>
                  <a:gd name="connsiteX7" fmla="*/ 197554 w 559737"/>
                  <a:gd name="connsiteY7" fmla="*/ 164629 h 197554"/>
                  <a:gd name="connsiteX8" fmla="*/ 197554 w 559737"/>
                  <a:gd name="connsiteY8" fmla="*/ 32926 h 197554"/>
                  <a:gd name="connsiteX9" fmla="*/ 164629 w 559737"/>
                  <a:gd name="connsiteY9" fmla="*/ 32926 h 197554"/>
                  <a:gd name="connsiteX10" fmla="*/ 164629 w 559737"/>
                  <a:gd name="connsiteY10" fmla="*/ 164629 h 197554"/>
                  <a:gd name="connsiteX11" fmla="*/ 131703 w 559737"/>
                  <a:gd name="connsiteY11" fmla="*/ 164629 h 197554"/>
                  <a:gd name="connsiteX12" fmla="*/ 131703 w 559737"/>
                  <a:gd name="connsiteY12" fmla="*/ 82314 h 197554"/>
                  <a:gd name="connsiteX13" fmla="*/ 98777 w 559737"/>
                  <a:gd name="connsiteY13" fmla="*/ 82314 h 197554"/>
                  <a:gd name="connsiteX14" fmla="*/ 98777 w 559737"/>
                  <a:gd name="connsiteY14" fmla="*/ 164629 h 197554"/>
                  <a:gd name="connsiteX15" fmla="*/ 65851 w 559737"/>
                  <a:gd name="connsiteY15" fmla="*/ 164629 h 197554"/>
                  <a:gd name="connsiteX16" fmla="*/ 65851 w 559737"/>
                  <a:gd name="connsiteY16" fmla="*/ 115240 h 197554"/>
                  <a:gd name="connsiteX17" fmla="*/ 32926 w 559737"/>
                  <a:gd name="connsiteY17" fmla="*/ 115240 h 197554"/>
                  <a:gd name="connsiteX18" fmla="*/ 32926 w 559737"/>
                  <a:gd name="connsiteY18" fmla="*/ 164629 h 197554"/>
                  <a:gd name="connsiteX19" fmla="*/ 0 w 559737"/>
                  <a:gd name="connsiteY19" fmla="*/ 164629 h 197554"/>
                  <a:gd name="connsiteX20" fmla="*/ 0 w 559737"/>
                  <a:gd name="connsiteY20" fmla="*/ 197554 h 197554"/>
                  <a:gd name="connsiteX21" fmla="*/ 306508 w 559737"/>
                  <a:gd name="connsiteY21" fmla="*/ 197554 h 197554"/>
                  <a:gd name="connsiteX22" fmla="*/ 388822 w 559737"/>
                  <a:gd name="connsiteY22" fmla="*/ 32926 h 197554"/>
                  <a:gd name="connsiteX23" fmla="*/ 559738 w 559737"/>
                  <a:gd name="connsiteY23" fmla="*/ 32926 h 197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9737" h="197554">
                    <a:moveTo>
                      <a:pt x="559738" y="0"/>
                    </a:moveTo>
                    <a:lnTo>
                      <a:pt x="368470" y="0"/>
                    </a:lnTo>
                    <a:lnTo>
                      <a:pt x="286156" y="164629"/>
                    </a:lnTo>
                    <a:lnTo>
                      <a:pt x="263406" y="164629"/>
                    </a:lnTo>
                    <a:lnTo>
                      <a:pt x="263406" y="0"/>
                    </a:lnTo>
                    <a:lnTo>
                      <a:pt x="230480" y="0"/>
                    </a:lnTo>
                    <a:lnTo>
                      <a:pt x="230480" y="164629"/>
                    </a:lnTo>
                    <a:lnTo>
                      <a:pt x="197554" y="164629"/>
                    </a:lnTo>
                    <a:lnTo>
                      <a:pt x="197554" y="32926"/>
                    </a:lnTo>
                    <a:lnTo>
                      <a:pt x="164629" y="32926"/>
                    </a:lnTo>
                    <a:lnTo>
                      <a:pt x="164629" y="164629"/>
                    </a:lnTo>
                    <a:lnTo>
                      <a:pt x="131703" y="164629"/>
                    </a:lnTo>
                    <a:lnTo>
                      <a:pt x="131703" y="82314"/>
                    </a:lnTo>
                    <a:lnTo>
                      <a:pt x="98777" y="82314"/>
                    </a:lnTo>
                    <a:lnTo>
                      <a:pt x="98777" y="164629"/>
                    </a:lnTo>
                    <a:lnTo>
                      <a:pt x="65851" y="164629"/>
                    </a:lnTo>
                    <a:lnTo>
                      <a:pt x="65851" y="115240"/>
                    </a:lnTo>
                    <a:lnTo>
                      <a:pt x="32926" y="115240"/>
                    </a:lnTo>
                    <a:lnTo>
                      <a:pt x="32926" y="164629"/>
                    </a:lnTo>
                    <a:lnTo>
                      <a:pt x="0" y="164629"/>
                    </a:lnTo>
                    <a:lnTo>
                      <a:pt x="0" y="197554"/>
                    </a:lnTo>
                    <a:lnTo>
                      <a:pt x="306508" y="197554"/>
                    </a:lnTo>
                    <a:lnTo>
                      <a:pt x="388822" y="32926"/>
                    </a:lnTo>
                    <a:lnTo>
                      <a:pt x="559738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1440043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1505895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1242489" y="949850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1242489" y="1015702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pFill/>
              <a:ln w="2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126" name="直接连接符 125"/>
            <p:cNvCxnSpPr/>
            <p:nvPr/>
          </p:nvCxnSpPr>
          <p:spPr>
            <a:xfrm flipH="1">
              <a:off x="695325" y="169139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接连接符 126"/>
            <p:cNvCxnSpPr/>
            <p:nvPr/>
          </p:nvCxnSpPr>
          <p:spPr>
            <a:xfrm flipH="1">
              <a:off x="695325" y="6004311"/>
              <a:ext cx="246697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城市的高楼大厦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Picture 12-mask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0" y="2032001"/>
            <a:ext cx="12192000" cy="2590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203200" dist="203200" dir="5400000" sx="98000" sy="98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文本框 17"/>
          <p:cNvSpPr txBox="1"/>
          <p:nvPr/>
        </p:nvSpPr>
        <p:spPr>
          <a:xfrm>
            <a:off x="7455511" y="618869"/>
            <a:ext cx="3784942" cy="5620263"/>
          </a:xfrm>
          <a:custGeom>
            <a:avLst/>
            <a:gdLst/>
            <a:ahLst/>
            <a:cxnLst/>
            <a:rect l="l" t="t" r="r" b="b"/>
            <a:pathLst>
              <a:path w="3057874" h="4540639">
                <a:moveTo>
                  <a:pt x="1513072" y="0"/>
                </a:moveTo>
                <a:cubicBezTo>
                  <a:pt x="1974207" y="0"/>
                  <a:pt x="2336453" y="119895"/>
                  <a:pt x="2599813" y="359685"/>
                </a:cubicBezTo>
                <a:cubicBezTo>
                  <a:pt x="2863172" y="599475"/>
                  <a:pt x="2994851" y="919195"/>
                  <a:pt x="2994851" y="1318845"/>
                </a:cubicBezTo>
                <a:cubicBezTo>
                  <a:pt x="2994851" y="1589377"/>
                  <a:pt x="2920558" y="1838903"/>
                  <a:pt x="2771970" y="2067420"/>
                </a:cubicBezTo>
                <a:cubicBezTo>
                  <a:pt x="2623382" y="2295938"/>
                  <a:pt x="2377956" y="2595676"/>
                  <a:pt x="2035691" y="2966633"/>
                </a:cubicBezTo>
                <a:lnTo>
                  <a:pt x="1239466" y="3833614"/>
                </a:lnTo>
                <a:lnTo>
                  <a:pt x="1245614" y="3848937"/>
                </a:lnTo>
                <a:lnTo>
                  <a:pt x="3057874" y="3848937"/>
                </a:lnTo>
                <a:lnTo>
                  <a:pt x="3057874" y="4540639"/>
                </a:lnTo>
                <a:lnTo>
                  <a:pt x="71258" y="4540639"/>
                </a:lnTo>
                <a:lnTo>
                  <a:pt x="71258" y="3953461"/>
                </a:lnTo>
                <a:lnTo>
                  <a:pt x="1519221" y="2400974"/>
                </a:lnTo>
                <a:cubicBezTo>
                  <a:pt x="1728268" y="2161185"/>
                  <a:pt x="1876856" y="1958798"/>
                  <a:pt x="1964984" y="1793814"/>
                </a:cubicBezTo>
                <a:cubicBezTo>
                  <a:pt x="2053112" y="1628830"/>
                  <a:pt x="2097176" y="1475631"/>
                  <a:pt x="2097176" y="1334216"/>
                </a:cubicBezTo>
                <a:cubicBezTo>
                  <a:pt x="2097176" y="1145663"/>
                  <a:pt x="2046451" y="991439"/>
                  <a:pt x="1945002" y="871544"/>
                </a:cubicBezTo>
                <a:cubicBezTo>
                  <a:pt x="1843552" y="751649"/>
                  <a:pt x="1699576" y="691702"/>
                  <a:pt x="1513072" y="691702"/>
                </a:cubicBezTo>
                <a:cubicBezTo>
                  <a:pt x="1306074" y="691702"/>
                  <a:pt x="1148776" y="761897"/>
                  <a:pt x="1041178" y="902287"/>
                </a:cubicBezTo>
                <a:cubicBezTo>
                  <a:pt x="933580" y="1042676"/>
                  <a:pt x="879781" y="1229692"/>
                  <a:pt x="879781" y="1463334"/>
                </a:cubicBezTo>
                <a:lnTo>
                  <a:pt x="6699" y="1463334"/>
                </a:lnTo>
                <a:lnTo>
                  <a:pt x="551" y="1444889"/>
                </a:lnTo>
                <a:cubicBezTo>
                  <a:pt x="-9697" y="1041140"/>
                  <a:pt x="123007" y="699388"/>
                  <a:pt x="398664" y="419633"/>
                </a:cubicBezTo>
                <a:cubicBezTo>
                  <a:pt x="674319" y="139878"/>
                  <a:pt x="1045789" y="0"/>
                  <a:pt x="1513072" y="0"/>
                </a:cubicBezTo>
                <a:close/>
              </a:path>
            </a:pathLst>
          </a:custGeom>
          <a:ln w="22225">
            <a:gradFill>
              <a:gsLst>
                <a:gs pos="67225">
                  <a:schemeClr val="bg1"/>
                </a:gs>
                <a:gs pos="31000">
                  <a:schemeClr val="bg1">
                    <a:lumMod val="85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innerShdw blurRad="292100">
              <a:schemeClr val="accent1">
                <a:lumMod val="50000"/>
                <a:alpha val="64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zh-CN"/>
            </a:defPPr>
            <a:lvl1pPr>
              <a:defRPr sz="49600" b="1" spc="-2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653371" y="2505670"/>
            <a:ext cx="6400800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zh-CN" altLang="en-US" sz="7200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單擊添加副標題</a:t>
            </a:r>
            <a:endParaRPr lang="zh-CN" altLang="en-US" sz="7200" dirty="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" y="3670816"/>
            <a:ext cx="7029450" cy="46620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15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文本框 19"/>
          <p:cNvSpPr txBox="1"/>
          <p:nvPr/>
        </p:nvSpPr>
        <p:spPr>
          <a:xfrm>
            <a:off x="696913" y="3754636"/>
            <a:ext cx="6075362" cy="2768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lang="en-US" altLang="zh-CN" dirty="0">
                <a:solidFill>
                  <a:schemeClr val="bg1">
                    <a:alpha val="60000"/>
                  </a:schemeClr>
                </a:solidFill>
                <a:ea typeface="+mj-ea"/>
              </a:rPr>
              <a:t>CLICK HERE TO ADD A TITLE</a:t>
            </a:r>
            <a:endParaRPr lang="en-US" altLang="zh-CN" dirty="0">
              <a:solidFill>
                <a:schemeClr val="bg1">
                  <a:alpha val="60000"/>
                </a:schemeClr>
              </a:solidFill>
              <a:ea typeface="+mj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96913" y="556418"/>
            <a:ext cx="246062" cy="190500"/>
            <a:chOff x="2032000" y="-420914"/>
            <a:chExt cx="377371" cy="190500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2032000" y="-4209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2032000" y="-32566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2032000" y="-230414"/>
              <a:ext cx="377371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>
            <a:off x="9364980" y="1"/>
            <a:ext cx="2827020" cy="1679103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2265"/>
          <a:stretch>
            <a:fillRect/>
          </a:stretch>
        </p:blipFill>
        <p:spPr>
          <a:xfrm flipH="1" flipV="1">
            <a:off x="0" y="5623559"/>
            <a:ext cx="2078363" cy="1234440"/>
          </a:xfrm>
          <a:custGeom>
            <a:avLst/>
            <a:gdLst>
              <a:gd name="connsiteX0" fmla="*/ 0 w 3267739"/>
              <a:gd name="connsiteY0" fmla="*/ 0 h 1940867"/>
              <a:gd name="connsiteX1" fmla="*/ 3267739 w 3267739"/>
              <a:gd name="connsiteY1" fmla="*/ 0 h 1940867"/>
              <a:gd name="connsiteX2" fmla="*/ 3267739 w 3267739"/>
              <a:gd name="connsiteY2" fmla="*/ 1940867 h 1940867"/>
              <a:gd name="connsiteX3" fmla="*/ 0 w 3267739"/>
              <a:gd name="connsiteY3" fmla="*/ 1940867 h 19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739" h="1940867">
                <a:moveTo>
                  <a:pt x="0" y="0"/>
                </a:moveTo>
                <a:lnTo>
                  <a:pt x="3267739" y="0"/>
                </a:lnTo>
                <a:lnTo>
                  <a:pt x="3267739" y="1940867"/>
                </a:lnTo>
                <a:lnTo>
                  <a:pt x="0" y="1940867"/>
                </a:lnTo>
                <a:close/>
              </a:path>
            </a:pathLst>
          </a:custGeom>
        </p:spPr>
      </p:pic>
      <p:sp>
        <p:nvSpPr>
          <p:cNvPr id="22" name="文本框 21"/>
          <p:cNvSpPr txBox="1"/>
          <p:nvPr/>
        </p:nvSpPr>
        <p:spPr>
          <a:xfrm>
            <a:off x="619863" y="5423416"/>
            <a:ext cx="3576955" cy="11074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sz="7200" dirty="0">
                <a:ln w="12700">
                  <a:gradFill>
                    <a:gsLst>
                      <a:gs pos="0">
                        <a:schemeClr val="accent1">
                          <a:alpha val="80000"/>
                        </a:schemeClr>
                      </a:gs>
                      <a:gs pos="100000">
                        <a:schemeClr val="accent1">
                          <a:lumMod val="75000"/>
                          <a:alpha val="20000"/>
                        </a:schemeClr>
                      </a:gs>
                    </a:gsLst>
                    <a:lin ang="5400000" scaled="1"/>
                  </a:gradFill>
                </a:ln>
                <a:noFill/>
              </a:rPr>
              <a:t>PART 02</a:t>
            </a:r>
            <a:endParaRPr lang="en-US" sz="7200" dirty="0">
              <a:ln w="12700">
                <a:gradFill>
                  <a:gsLst>
                    <a:gs pos="0">
                      <a:schemeClr val="accent1">
                        <a:alpha val="80000"/>
                      </a:schemeClr>
                    </a:gs>
                    <a:gs pos="100000">
                      <a:schemeClr val="accent1">
                        <a:lumMod val="75000"/>
                        <a:alpha val="20000"/>
                      </a:schemeClr>
                    </a:gs>
                  </a:gsLst>
                  <a:lin ang="5400000" scaled="1"/>
                </a:gradFill>
              </a:ln>
              <a:noFill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白天城市高层建筑的低角度照片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1638125"/>
            <a:ext cx="11611428" cy="7744824"/>
          </a:xfrm>
          <a:prstGeom prst="rect">
            <a:avLst/>
          </a:prstGeom>
          <a:ln w="63500">
            <a:solidFill>
              <a:schemeClr val="bg1"/>
            </a:solidFill>
          </a:ln>
          <a:effectLst>
            <a:outerShdw blurRad="393700" algn="ctr" rotWithShape="0">
              <a:schemeClr val="accent1">
                <a:alpha val="26000"/>
              </a:schemeClr>
            </a:outerShdw>
          </a:effectLst>
          <a:scene3d>
            <a:camera prst="perspectiveRelaxedModerately" fov="2700000">
              <a:rot lat="17090625" lon="0" rev="0"/>
            </a:camera>
            <a:lightRig rig="balanced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: 圆角 19"/>
          <p:cNvSpPr/>
          <p:nvPr/>
        </p:nvSpPr>
        <p:spPr>
          <a:xfrm>
            <a:off x="993422" y="1467203"/>
            <a:ext cx="3127022" cy="4043334"/>
          </a:xfrm>
          <a:prstGeom prst="roundRect">
            <a:avLst>
              <a:gd name="adj" fmla="val 258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9050" cap="flat" cmpd="sng" algn="ctr">
            <a:gradFill>
              <a:gsLst>
                <a:gs pos="0">
                  <a:schemeClr val="accent1"/>
                </a:gs>
                <a:gs pos="89000">
                  <a:schemeClr val="accent1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矩形: 圆角 20"/>
          <p:cNvSpPr/>
          <p:nvPr/>
        </p:nvSpPr>
        <p:spPr>
          <a:xfrm>
            <a:off x="4532488" y="1467203"/>
            <a:ext cx="3127022" cy="4043334"/>
          </a:xfrm>
          <a:prstGeom prst="roundRect">
            <a:avLst>
              <a:gd name="adj" fmla="val 258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9050" cap="flat" cmpd="sng" algn="ctr">
            <a:gradFill>
              <a:gsLst>
                <a:gs pos="0">
                  <a:schemeClr val="accent1"/>
                </a:gs>
                <a:gs pos="89000">
                  <a:schemeClr val="accent1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矩形: 圆角 21"/>
          <p:cNvSpPr/>
          <p:nvPr/>
        </p:nvSpPr>
        <p:spPr>
          <a:xfrm>
            <a:off x="8071554" y="1467203"/>
            <a:ext cx="3127022" cy="4043334"/>
          </a:xfrm>
          <a:prstGeom prst="roundRect">
            <a:avLst>
              <a:gd name="adj" fmla="val 258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9050" cap="flat" cmpd="sng" algn="ctr">
            <a:gradFill>
              <a:gsLst>
                <a:gs pos="0">
                  <a:schemeClr val="accent1"/>
                </a:gs>
                <a:gs pos="89000">
                  <a:schemeClr val="accent1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文本框 28"/>
          <p:cNvSpPr txBox="1"/>
          <p:nvPr/>
        </p:nvSpPr>
        <p:spPr>
          <a:xfrm>
            <a:off x="1273264" y="1681985"/>
            <a:ext cx="1371600" cy="368935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 algn="ctr">
              <a:defRPr sz="2400" b="1">
                <a:gradFill flip="none" rotWithShape="1">
                  <a:gsLst>
                    <a:gs pos="95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  <a:cs typeface="OPPOSans M" panose="00020600040101010101" charset="-122"/>
              </a:defRPr>
            </a:lvl1pPr>
          </a:lstStyle>
          <a:p>
            <a:pPr algn="l"/>
            <a:r>
              <a:rPr lang="zh-CN" altLang="en-US" dirty="0"/>
              <a:t>輸入標題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框 29"/>
          <p:cNvSpPr txBox="1"/>
          <p:nvPr/>
        </p:nvSpPr>
        <p:spPr>
          <a:xfrm>
            <a:off x="1273264" y="2336330"/>
            <a:ext cx="2567339" cy="1599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工作中要做到有責任擔當，認真、負責地處理工作中的事務；錯誤是最好的學習機會，是進步的起點，始終保持強烈的使命感等。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文本框 28"/>
          <p:cNvSpPr txBox="1"/>
          <p:nvPr/>
        </p:nvSpPr>
        <p:spPr>
          <a:xfrm>
            <a:off x="4812330" y="1681985"/>
            <a:ext cx="1411605" cy="368935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 algn="ctr">
              <a:defRPr sz="2400" b="1">
                <a:gradFill flip="none" rotWithShape="1">
                  <a:gsLst>
                    <a:gs pos="95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  <a:cs typeface="OPPOSans M" panose="00020600040101010101" charset="-122"/>
              </a:defRPr>
            </a:lvl1pPr>
          </a:lstStyle>
          <a:p>
            <a:pPr algn="l"/>
            <a:r>
              <a:rPr lang="zh-CN" altLang="en-US" dirty="0"/>
              <a:t>輸入標題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7" name="文本框 28"/>
          <p:cNvSpPr txBox="1"/>
          <p:nvPr/>
        </p:nvSpPr>
        <p:spPr>
          <a:xfrm>
            <a:off x="8351396" y="1681985"/>
            <a:ext cx="1414780" cy="368935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 algn="ctr">
              <a:defRPr sz="2400" b="1">
                <a:gradFill flip="none" rotWithShape="1">
                  <a:gsLst>
                    <a:gs pos="95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5400000" scaled="1"/>
                  <a:tileRect/>
                </a:gradFill>
                <a:latin typeface="+mj-ea"/>
                <a:ea typeface="+mj-ea"/>
                <a:cs typeface="OPPOSans M" panose="00020600040101010101" charset="-122"/>
              </a:defRPr>
            </a:lvl1pPr>
          </a:lstStyle>
          <a:p>
            <a:pPr algn="l"/>
            <a:r>
              <a:rPr lang="zh-CN" altLang="en-US" dirty="0"/>
              <a:t>輸入標題</a:t>
            </a:r>
            <a:r>
              <a:rPr lang="en-US" altLang="zh-CN" dirty="0"/>
              <a:t>3</a:t>
            </a:r>
            <a:endParaRPr lang="zh-CN" altLang="en-US" dirty="0"/>
          </a:p>
        </p:txBody>
      </p:sp>
      <p:grpSp>
        <p:nvGrpSpPr>
          <p:cNvPr id="29" name="组合 28"/>
          <p:cNvGrpSpPr/>
          <p:nvPr/>
        </p:nvGrpSpPr>
        <p:grpSpPr>
          <a:xfrm>
            <a:off x="1273264" y="2192820"/>
            <a:ext cx="2567339" cy="0"/>
            <a:chOff x="1276439" y="2373795"/>
            <a:chExt cx="2567339" cy="0"/>
          </a:xfrm>
        </p:grpSpPr>
        <p:cxnSp>
          <p:nvCxnSpPr>
            <p:cNvPr id="30" name="直接连接符 29"/>
            <p:cNvCxnSpPr/>
            <p:nvPr/>
          </p:nvCxnSpPr>
          <p:spPr>
            <a:xfrm>
              <a:off x="1276439" y="2373795"/>
              <a:ext cx="256733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1276439" y="2373795"/>
              <a:ext cx="603161" cy="0"/>
            </a:xfrm>
            <a:prstGeom prst="line">
              <a:avLst/>
            </a:prstGeom>
            <a:ln w="222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4812330" y="2192820"/>
            <a:ext cx="2567339" cy="0"/>
            <a:chOff x="1276439" y="2373795"/>
            <a:chExt cx="2567339" cy="0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1276439" y="2373795"/>
              <a:ext cx="256733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1276439" y="2373795"/>
              <a:ext cx="603161" cy="0"/>
            </a:xfrm>
            <a:prstGeom prst="line">
              <a:avLst/>
            </a:prstGeom>
            <a:ln w="222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>
            <a:off x="8351396" y="2192820"/>
            <a:ext cx="2567339" cy="0"/>
            <a:chOff x="1276439" y="2373795"/>
            <a:chExt cx="2567339" cy="0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1276439" y="2373795"/>
              <a:ext cx="256733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1276439" y="2373795"/>
              <a:ext cx="603161" cy="0"/>
            </a:xfrm>
            <a:prstGeom prst="line">
              <a:avLst/>
            </a:prstGeom>
            <a:ln w="222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图形 46"/>
          <p:cNvGrpSpPr/>
          <p:nvPr/>
        </p:nvGrpSpPr>
        <p:grpSpPr>
          <a:xfrm>
            <a:off x="3409222" y="1653893"/>
            <a:ext cx="424533" cy="424533"/>
            <a:chOff x="3409222" y="1834868"/>
            <a:chExt cx="424533" cy="424533"/>
          </a:xfr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grpSpPr>
        <p:sp>
          <p:nvSpPr>
            <p:cNvPr id="39" name="任意多边形: 形状 38"/>
            <p:cNvSpPr/>
            <p:nvPr/>
          </p:nvSpPr>
          <p:spPr>
            <a:xfrm>
              <a:off x="3505084" y="2190928"/>
              <a:ext cx="41083" cy="27389"/>
            </a:xfrm>
            <a:custGeom>
              <a:avLst/>
              <a:gdLst>
                <a:gd name="connsiteX0" fmla="*/ 20542 w 41083"/>
                <a:gd name="connsiteY0" fmla="*/ 0 h 27389"/>
                <a:gd name="connsiteX1" fmla="*/ 0 w 41083"/>
                <a:gd name="connsiteY1" fmla="*/ 20542 h 27389"/>
                <a:gd name="connsiteX2" fmla="*/ 0 w 41083"/>
                <a:gd name="connsiteY2" fmla="*/ 27389 h 27389"/>
                <a:gd name="connsiteX3" fmla="*/ 13695 w 41083"/>
                <a:gd name="connsiteY3" fmla="*/ 27389 h 27389"/>
                <a:gd name="connsiteX4" fmla="*/ 13695 w 41083"/>
                <a:gd name="connsiteY4" fmla="*/ 20542 h 27389"/>
                <a:gd name="connsiteX5" fmla="*/ 20542 w 41083"/>
                <a:gd name="connsiteY5" fmla="*/ 13695 h 27389"/>
                <a:gd name="connsiteX6" fmla="*/ 27389 w 41083"/>
                <a:gd name="connsiteY6" fmla="*/ 20542 h 27389"/>
                <a:gd name="connsiteX7" fmla="*/ 27389 w 41083"/>
                <a:gd name="connsiteY7" fmla="*/ 27389 h 27389"/>
                <a:gd name="connsiteX8" fmla="*/ 41084 w 41083"/>
                <a:gd name="connsiteY8" fmla="*/ 27389 h 27389"/>
                <a:gd name="connsiteX9" fmla="*/ 41084 w 41083"/>
                <a:gd name="connsiteY9" fmla="*/ 20542 h 27389"/>
                <a:gd name="connsiteX10" fmla="*/ 20542 w 41083"/>
                <a:gd name="connsiteY10" fmla="*/ 0 h 2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083" h="27389">
                  <a:moveTo>
                    <a:pt x="20542" y="0"/>
                  </a:moveTo>
                  <a:cubicBezTo>
                    <a:pt x="9216" y="0"/>
                    <a:pt x="0" y="9216"/>
                    <a:pt x="0" y="20542"/>
                  </a:cubicBezTo>
                  <a:lnTo>
                    <a:pt x="0" y="27389"/>
                  </a:lnTo>
                  <a:lnTo>
                    <a:pt x="13695" y="27389"/>
                  </a:lnTo>
                  <a:lnTo>
                    <a:pt x="13695" y="20542"/>
                  </a:lnTo>
                  <a:cubicBezTo>
                    <a:pt x="13695" y="16762"/>
                    <a:pt x="16769" y="13695"/>
                    <a:pt x="20542" y="13695"/>
                  </a:cubicBezTo>
                  <a:cubicBezTo>
                    <a:pt x="24315" y="13695"/>
                    <a:pt x="27389" y="16762"/>
                    <a:pt x="27389" y="20542"/>
                  </a:cubicBezTo>
                  <a:lnTo>
                    <a:pt x="27389" y="27389"/>
                  </a:lnTo>
                  <a:lnTo>
                    <a:pt x="41084" y="27389"/>
                  </a:lnTo>
                  <a:lnTo>
                    <a:pt x="41084" y="20542"/>
                  </a:lnTo>
                  <a:cubicBezTo>
                    <a:pt x="41084" y="9216"/>
                    <a:pt x="31867" y="0"/>
                    <a:pt x="20542" y="0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3436611" y="2177233"/>
              <a:ext cx="13694" cy="13694"/>
            </a:xfrm>
            <a:custGeom>
              <a:avLst/>
              <a:gdLst>
                <a:gd name="connsiteX0" fmla="*/ 0 w 13694"/>
                <a:gd name="connsiteY0" fmla="*/ 0 h 13694"/>
                <a:gd name="connsiteX1" fmla="*/ 13695 w 13694"/>
                <a:gd name="connsiteY1" fmla="*/ 0 h 13694"/>
                <a:gd name="connsiteX2" fmla="*/ 13695 w 13694"/>
                <a:gd name="connsiteY2" fmla="*/ 13695 h 13694"/>
                <a:gd name="connsiteX3" fmla="*/ 0 w 13694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4" h="13694">
                  <a:moveTo>
                    <a:pt x="0" y="0"/>
                  </a:moveTo>
                  <a:lnTo>
                    <a:pt x="13695" y="0"/>
                  </a:lnTo>
                  <a:lnTo>
                    <a:pt x="13695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3464000" y="2218317"/>
              <a:ext cx="13694" cy="13694"/>
            </a:xfrm>
            <a:custGeom>
              <a:avLst/>
              <a:gdLst>
                <a:gd name="connsiteX0" fmla="*/ 0 w 13694"/>
                <a:gd name="connsiteY0" fmla="*/ 0 h 13694"/>
                <a:gd name="connsiteX1" fmla="*/ 13695 w 13694"/>
                <a:gd name="connsiteY1" fmla="*/ 0 h 13694"/>
                <a:gd name="connsiteX2" fmla="*/ 13695 w 13694"/>
                <a:gd name="connsiteY2" fmla="*/ 13695 h 13694"/>
                <a:gd name="connsiteX3" fmla="*/ 0 w 13694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4" h="13694">
                  <a:moveTo>
                    <a:pt x="0" y="0"/>
                  </a:moveTo>
                  <a:lnTo>
                    <a:pt x="13695" y="0"/>
                  </a:lnTo>
                  <a:lnTo>
                    <a:pt x="13695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3546168" y="2177233"/>
              <a:ext cx="13694" cy="13694"/>
            </a:xfrm>
            <a:custGeom>
              <a:avLst/>
              <a:gdLst>
                <a:gd name="connsiteX0" fmla="*/ 0 w 13694"/>
                <a:gd name="connsiteY0" fmla="*/ 0 h 13694"/>
                <a:gd name="connsiteX1" fmla="*/ 13695 w 13694"/>
                <a:gd name="connsiteY1" fmla="*/ 0 h 13694"/>
                <a:gd name="connsiteX2" fmla="*/ 13695 w 13694"/>
                <a:gd name="connsiteY2" fmla="*/ 13695 h 13694"/>
                <a:gd name="connsiteX3" fmla="*/ 0 w 13694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4" h="13694">
                  <a:moveTo>
                    <a:pt x="0" y="0"/>
                  </a:moveTo>
                  <a:lnTo>
                    <a:pt x="13695" y="0"/>
                  </a:lnTo>
                  <a:lnTo>
                    <a:pt x="13695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3491390" y="2177233"/>
              <a:ext cx="13694" cy="13694"/>
            </a:xfrm>
            <a:custGeom>
              <a:avLst/>
              <a:gdLst>
                <a:gd name="connsiteX0" fmla="*/ 0 w 13694"/>
                <a:gd name="connsiteY0" fmla="*/ 0 h 13694"/>
                <a:gd name="connsiteX1" fmla="*/ 13695 w 13694"/>
                <a:gd name="connsiteY1" fmla="*/ 0 h 13694"/>
                <a:gd name="connsiteX2" fmla="*/ 13695 w 13694"/>
                <a:gd name="connsiteY2" fmla="*/ 13695 h 13694"/>
                <a:gd name="connsiteX3" fmla="*/ 0 w 13694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4" h="13694">
                  <a:moveTo>
                    <a:pt x="0" y="0"/>
                  </a:moveTo>
                  <a:lnTo>
                    <a:pt x="13695" y="0"/>
                  </a:lnTo>
                  <a:lnTo>
                    <a:pt x="13695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3450306" y="1875952"/>
              <a:ext cx="68473" cy="68473"/>
            </a:xfrm>
            <a:custGeom>
              <a:avLst/>
              <a:gdLst>
                <a:gd name="connsiteX0" fmla="*/ 34237 w 68473"/>
                <a:gd name="connsiteY0" fmla="*/ 68473 h 68473"/>
                <a:gd name="connsiteX1" fmla="*/ 68473 w 68473"/>
                <a:gd name="connsiteY1" fmla="*/ 34237 h 68473"/>
                <a:gd name="connsiteX2" fmla="*/ 34237 w 68473"/>
                <a:gd name="connsiteY2" fmla="*/ 0 h 68473"/>
                <a:gd name="connsiteX3" fmla="*/ 0 w 68473"/>
                <a:gd name="connsiteY3" fmla="*/ 34237 h 68473"/>
                <a:gd name="connsiteX4" fmla="*/ 34237 w 68473"/>
                <a:gd name="connsiteY4" fmla="*/ 68473 h 68473"/>
                <a:gd name="connsiteX5" fmla="*/ 34237 w 68473"/>
                <a:gd name="connsiteY5" fmla="*/ 13695 h 68473"/>
                <a:gd name="connsiteX6" fmla="*/ 54779 w 68473"/>
                <a:gd name="connsiteY6" fmla="*/ 34237 h 68473"/>
                <a:gd name="connsiteX7" fmla="*/ 34237 w 68473"/>
                <a:gd name="connsiteY7" fmla="*/ 54779 h 68473"/>
                <a:gd name="connsiteX8" fmla="*/ 13695 w 68473"/>
                <a:gd name="connsiteY8" fmla="*/ 34237 h 68473"/>
                <a:gd name="connsiteX9" fmla="*/ 34237 w 68473"/>
                <a:gd name="connsiteY9" fmla="*/ 13695 h 6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473" h="68473">
                  <a:moveTo>
                    <a:pt x="34237" y="68473"/>
                  </a:moveTo>
                  <a:cubicBezTo>
                    <a:pt x="53115" y="68473"/>
                    <a:pt x="68473" y="53115"/>
                    <a:pt x="68473" y="34237"/>
                  </a:cubicBezTo>
                  <a:cubicBezTo>
                    <a:pt x="68473" y="15359"/>
                    <a:pt x="53115" y="0"/>
                    <a:pt x="34237" y="0"/>
                  </a:cubicBezTo>
                  <a:cubicBezTo>
                    <a:pt x="15359" y="0"/>
                    <a:pt x="0" y="15359"/>
                    <a:pt x="0" y="34237"/>
                  </a:cubicBezTo>
                  <a:cubicBezTo>
                    <a:pt x="0" y="53115"/>
                    <a:pt x="15359" y="68473"/>
                    <a:pt x="34237" y="68473"/>
                  </a:cubicBezTo>
                  <a:close/>
                  <a:moveTo>
                    <a:pt x="34237" y="13695"/>
                  </a:moveTo>
                  <a:cubicBezTo>
                    <a:pt x="45562" y="13695"/>
                    <a:pt x="54779" y="22911"/>
                    <a:pt x="54779" y="34237"/>
                  </a:cubicBezTo>
                  <a:cubicBezTo>
                    <a:pt x="54779" y="45562"/>
                    <a:pt x="45562" y="54779"/>
                    <a:pt x="34237" y="54779"/>
                  </a:cubicBezTo>
                  <a:cubicBezTo>
                    <a:pt x="22911" y="54779"/>
                    <a:pt x="13695" y="45562"/>
                    <a:pt x="13695" y="34237"/>
                  </a:cubicBezTo>
                  <a:cubicBezTo>
                    <a:pt x="13695" y="22911"/>
                    <a:pt x="22911" y="13695"/>
                    <a:pt x="34237" y="13695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3436611" y="1958119"/>
              <a:ext cx="41083" cy="41083"/>
            </a:xfrm>
            <a:custGeom>
              <a:avLst/>
              <a:gdLst>
                <a:gd name="connsiteX0" fmla="*/ 20542 w 41083"/>
                <a:gd name="connsiteY0" fmla="*/ 41084 h 41083"/>
                <a:gd name="connsiteX1" fmla="*/ 41084 w 41083"/>
                <a:gd name="connsiteY1" fmla="*/ 20542 h 41083"/>
                <a:gd name="connsiteX2" fmla="*/ 20542 w 41083"/>
                <a:gd name="connsiteY2" fmla="*/ 0 h 41083"/>
                <a:gd name="connsiteX3" fmla="*/ 0 w 41083"/>
                <a:gd name="connsiteY3" fmla="*/ 20542 h 41083"/>
                <a:gd name="connsiteX4" fmla="*/ 20542 w 41083"/>
                <a:gd name="connsiteY4" fmla="*/ 41084 h 41083"/>
                <a:gd name="connsiteX5" fmla="*/ 20542 w 41083"/>
                <a:gd name="connsiteY5" fmla="*/ 13695 h 41083"/>
                <a:gd name="connsiteX6" fmla="*/ 27389 w 41083"/>
                <a:gd name="connsiteY6" fmla="*/ 20542 h 41083"/>
                <a:gd name="connsiteX7" fmla="*/ 20542 w 41083"/>
                <a:gd name="connsiteY7" fmla="*/ 27389 h 41083"/>
                <a:gd name="connsiteX8" fmla="*/ 13695 w 41083"/>
                <a:gd name="connsiteY8" fmla="*/ 20542 h 41083"/>
                <a:gd name="connsiteX9" fmla="*/ 20542 w 41083"/>
                <a:gd name="connsiteY9" fmla="*/ 13695 h 4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083" h="41083">
                  <a:moveTo>
                    <a:pt x="20542" y="41084"/>
                  </a:moveTo>
                  <a:cubicBezTo>
                    <a:pt x="31867" y="41084"/>
                    <a:pt x="41084" y="31867"/>
                    <a:pt x="41084" y="20542"/>
                  </a:cubicBezTo>
                  <a:cubicBezTo>
                    <a:pt x="41084" y="9216"/>
                    <a:pt x="31867" y="0"/>
                    <a:pt x="20542" y="0"/>
                  </a:cubicBezTo>
                  <a:cubicBezTo>
                    <a:pt x="9216" y="0"/>
                    <a:pt x="0" y="9216"/>
                    <a:pt x="0" y="20542"/>
                  </a:cubicBezTo>
                  <a:cubicBezTo>
                    <a:pt x="0" y="31867"/>
                    <a:pt x="9216" y="41084"/>
                    <a:pt x="20542" y="41084"/>
                  </a:cubicBezTo>
                  <a:close/>
                  <a:moveTo>
                    <a:pt x="20542" y="13695"/>
                  </a:moveTo>
                  <a:cubicBezTo>
                    <a:pt x="24315" y="13695"/>
                    <a:pt x="27389" y="16769"/>
                    <a:pt x="27389" y="20542"/>
                  </a:cubicBezTo>
                  <a:cubicBezTo>
                    <a:pt x="27389" y="24315"/>
                    <a:pt x="24315" y="27389"/>
                    <a:pt x="20542" y="27389"/>
                  </a:cubicBezTo>
                  <a:cubicBezTo>
                    <a:pt x="16769" y="27389"/>
                    <a:pt x="13695" y="24315"/>
                    <a:pt x="13695" y="20542"/>
                  </a:cubicBezTo>
                  <a:cubicBezTo>
                    <a:pt x="13695" y="16769"/>
                    <a:pt x="16769" y="13695"/>
                    <a:pt x="20542" y="13695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3518779" y="1944425"/>
              <a:ext cx="54778" cy="54778"/>
            </a:xfrm>
            <a:custGeom>
              <a:avLst/>
              <a:gdLst>
                <a:gd name="connsiteX0" fmla="*/ 27389 w 54778"/>
                <a:gd name="connsiteY0" fmla="*/ 54779 h 54778"/>
                <a:gd name="connsiteX1" fmla="*/ 54779 w 54778"/>
                <a:gd name="connsiteY1" fmla="*/ 27389 h 54778"/>
                <a:gd name="connsiteX2" fmla="*/ 27389 w 54778"/>
                <a:gd name="connsiteY2" fmla="*/ 0 h 54778"/>
                <a:gd name="connsiteX3" fmla="*/ 0 w 54778"/>
                <a:gd name="connsiteY3" fmla="*/ 27389 h 54778"/>
                <a:gd name="connsiteX4" fmla="*/ 27389 w 54778"/>
                <a:gd name="connsiteY4" fmla="*/ 54779 h 54778"/>
                <a:gd name="connsiteX5" fmla="*/ 27389 w 54778"/>
                <a:gd name="connsiteY5" fmla="*/ 13695 h 54778"/>
                <a:gd name="connsiteX6" fmla="*/ 41084 w 54778"/>
                <a:gd name="connsiteY6" fmla="*/ 27389 h 54778"/>
                <a:gd name="connsiteX7" fmla="*/ 27389 w 54778"/>
                <a:gd name="connsiteY7" fmla="*/ 41084 h 54778"/>
                <a:gd name="connsiteX8" fmla="*/ 13695 w 54778"/>
                <a:gd name="connsiteY8" fmla="*/ 27389 h 54778"/>
                <a:gd name="connsiteX9" fmla="*/ 27389 w 54778"/>
                <a:gd name="connsiteY9" fmla="*/ 13695 h 54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778" h="54778">
                  <a:moveTo>
                    <a:pt x="27389" y="54779"/>
                  </a:moveTo>
                  <a:cubicBezTo>
                    <a:pt x="42494" y="54779"/>
                    <a:pt x="54779" y="42494"/>
                    <a:pt x="54779" y="27389"/>
                  </a:cubicBezTo>
                  <a:cubicBezTo>
                    <a:pt x="54779" y="12284"/>
                    <a:pt x="42494" y="0"/>
                    <a:pt x="27389" y="0"/>
                  </a:cubicBezTo>
                  <a:cubicBezTo>
                    <a:pt x="12284" y="0"/>
                    <a:pt x="0" y="12284"/>
                    <a:pt x="0" y="27389"/>
                  </a:cubicBezTo>
                  <a:cubicBezTo>
                    <a:pt x="0" y="42494"/>
                    <a:pt x="12284" y="54779"/>
                    <a:pt x="27389" y="54779"/>
                  </a:cubicBezTo>
                  <a:close/>
                  <a:moveTo>
                    <a:pt x="27389" y="13695"/>
                  </a:moveTo>
                  <a:cubicBezTo>
                    <a:pt x="34942" y="13695"/>
                    <a:pt x="41084" y="19837"/>
                    <a:pt x="41084" y="27389"/>
                  </a:cubicBezTo>
                  <a:cubicBezTo>
                    <a:pt x="41084" y="34942"/>
                    <a:pt x="34942" y="41084"/>
                    <a:pt x="27389" y="41084"/>
                  </a:cubicBezTo>
                  <a:cubicBezTo>
                    <a:pt x="19837" y="41084"/>
                    <a:pt x="13695" y="34942"/>
                    <a:pt x="13695" y="27389"/>
                  </a:cubicBezTo>
                  <a:cubicBezTo>
                    <a:pt x="13695" y="19837"/>
                    <a:pt x="19837" y="13695"/>
                    <a:pt x="27389" y="13695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3642030" y="1944425"/>
              <a:ext cx="13694" cy="13694"/>
            </a:xfrm>
            <a:custGeom>
              <a:avLst/>
              <a:gdLst>
                <a:gd name="connsiteX0" fmla="*/ 13695 w 13694"/>
                <a:gd name="connsiteY0" fmla="*/ 6847 h 13694"/>
                <a:gd name="connsiteX1" fmla="*/ 6847 w 13694"/>
                <a:gd name="connsiteY1" fmla="*/ 13695 h 13694"/>
                <a:gd name="connsiteX2" fmla="*/ 0 w 13694"/>
                <a:gd name="connsiteY2" fmla="*/ 6847 h 13694"/>
                <a:gd name="connsiteX3" fmla="*/ 6847 w 13694"/>
                <a:gd name="connsiteY3" fmla="*/ 0 h 13694"/>
                <a:gd name="connsiteX4" fmla="*/ 13695 w 13694"/>
                <a:gd name="connsiteY4" fmla="*/ 6847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4" h="13694">
                  <a:moveTo>
                    <a:pt x="13695" y="6847"/>
                  </a:moveTo>
                  <a:cubicBezTo>
                    <a:pt x="13695" y="10629"/>
                    <a:pt x="10629" y="13695"/>
                    <a:pt x="6847" y="13695"/>
                  </a:cubicBezTo>
                  <a:cubicBezTo>
                    <a:pt x="3066" y="13695"/>
                    <a:pt x="0" y="10629"/>
                    <a:pt x="0" y="6847"/>
                  </a:cubicBezTo>
                  <a:cubicBezTo>
                    <a:pt x="0" y="3066"/>
                    <a:pt x="3066" y="0"/>
                    <a:pt x="6847" y="0"/>
                  </a:cubicBezTo>
                  <a:cubicBezTo>
                    <a:pt x="10629" y="0"/>
                    <a:pt x="13695" y="3066"/>
                    <a:pt x="13695" y="6847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3710504" y="1944425"/>
              <a:ext cx="13694" cy="13694"/>
            </a:xfrm>
            <a:custGeom>
              <a:avLst/>
              <a:gdLst>
                <a:gd name="connsiteX0" fmla="*/ 13695 w 13694"/>
                <a:gd name="connsiteY0" fmla="*/ 6847 h 13694"/>
                <a:gd name="connsiteX1" fmla="*/ 6847 w 13694"/>
                <a:gd name="connsiteY1" fmla="*/ 13695 h 13694"/>
                <a:gd name="connsiteX2" fmla="*/ 0 w 13694"/>
                <a:gd name="connsiteY2" fmla="*/ 6847 h 13694"/>
                <a:gd name="connsiteX3" fmla="*/ 6847 w 13694"/>
                <a:gd name="connsiteY3" fmla="*/ 0 h 13694"/>
                <a:gd name="connsiteX4" fmla="*/ 13695 w 13694"/>
                <a:gd name="connsiteY4" fmla="*/ 6847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4" h="13694">
                  <a:moveTo>
                    <a:pt x="13695" y="6847"/>
                  </a:moveTo>
                  <a:cubicBezTo>
                    <a:pt x="13695" y="10629"/>
                    <a:pt x="10629" y="13695"/>
                    <a:pt x="6847" y="13695"/>
                  </a:cubicBezTo>
                  <a:cubicBezTo>
                    <a:pt x="3066" y="13695"/>
                    <a:pt x="0" y="10629"/>
                    <a:pt x="0" y="6847"/>
                  </a:cubicBezTo>
                  <a:cubicBezTo>
                    <a:pt x="0" y="3066"/>
                    <a:pt x="3066" y="0"/>
                    <a:pt x="6847" y="0"/>
                  </a:cubicBezTo>
                  <a:cubicBezTo>
                    <a:pt x="10629" y="0"/>
                    <a:pt x="13695" y="3066"/>
                    <a:pt x="13695" y="6847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3656451" y="1989288"/>
              <a:ext cx="53326" cy="23609"/>
            </a:xfrm>
            <a:custGeom>
              <a:avLst/>
              <a:gdLst>
                <a:gd name="connsiteX0" fmla="*/ 52608 w 53326"/>
                <a:gd name="connsiteY0" fmla="*/ 7573 h 23609"/>
                <a:gd name="connsiteX1" fmla="*/ 53327 w 53326"/>
                <a:gd name="connsiteY1" fmla="*/ 6128 h 23609"/>
                <a:gd name="connsiteX2" fmla="*/ 41077 w 53326"/>
                <a:gd name="connsiteY2" fmla="*/ 0 h 23609"/>
                <a:gd name="connsiteX3" fmla="*/ 40358 w 53326"/>
                <a:gd name="connsiteY3" fmla="*/ 1452 h 23609"/>
                <a:gd name="connsiteX4" fmla="*/ 26663 w 53326"/>
                <a:gd name="connsiteY4" fmla="*/ 9915 h 23609"/>
                <a:gd name="connsiteX5" fmla="*/ 12969 w 53326"/>
                <a:gd name="connsiteY5" fmla="*/ 1452 h 23609"/>
                <a:gd name="connsiteX6" fmla="*/ 12250 w 53326"/>
                <a:gd name="connsiteY6" fmla="*/ 7 h 23609"/>
                <a:gd name="connsiteX7" fmla="*/ 0 w 53326"/>
                <a:gd name="connsiteY7" fmla="*/ 6135 h 23609"/>
                <a:gd name="connsiteX8" fmla="*/ 719 w 53326"/>
                <a:gd name="connsiteY8" fmla="*/ 7580 h 23609"/>
                <a:gd name="connsiteX9" fmla="*/ 26663 w 53326"/>
                <a:gd name="connsiteY9" fmla="*/ 23610 h 23609"/>
                <a:gd name="connsiteX10" fmla="*/ 52608 w 53326"/>
                <a:gd name="connsiteY10" fmla="*/ 7573 h 23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26" h="23609">
                  <a:moveTo>
                    <a:pt x="52608" y="7573"/>
                  </a:moveTo>
                  <a:lnTo>
                    <a:pt x="53327" y="6128"/>
                  </a:lnTo>
                  <a:lnTo>
                    <a:pt x="41077" y="0"/>
                  </a:lnTo>
                  <a:lnTo>
                    <a:pt x="40358" y="1452"/>
                  </a:lnTo>
                  <a:cubicBezTo>
                    <a:pt x="37749" y="6669"/>
                    <a:pt x="32504" y="9915"/>
                    <a:pt x="26663" y="9915"/>
                  </a:cubicBezTo>
                  <a:cubicBezTo>
                    <a:pt x="20823" y="9915"/>
                    <a:pt x="15578" y="6669"/>
                    <a:pt x="12969" y="1452"/>
                  </a:cubicBezTo>
                  <a:lnTo>
                    <a:pt x="12250" y="7"/>
                  </a:lnTo>
                  <a:lnTo>
                    <a:pt x="0" y="6135"/>
                  </a:lnTo>
                  <a:lnTo>
                    <a:pt x="719" y="7580"/>
                  </a:lnTo>
                  <a:cubicBezTo>
                    <a:pt x="5663" y="17467"/>
                    <a:pt x="15605" y="23610"/>
                    <a:pt x="26663" y="23610"/>
                  </a:cubicBezTo>
                  <a:cubicBezTo>
                    <a:pt x="37722" y="23610"/>
                    <a:pt x="47664" y="17467"/>
                    <a:pt x="52608" y="7573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任意多边形: 形状 49"/>
            <p:cNvSpPr/>
            <p:nvPr/>
          </p:nvSpPr>
          <p:spPr>
            <a:xfrm rot="-3187806">
              <a:off x="3683114" y="1875952"/>
              <a:ext cx="13694" cy="34236"/>
            </a:xfrm>
            <a:custGeom>
              <a:avLst/>
              <a:gdLst>
                <a:gd name="connsiteX0" fmla="*/ 0 w 13694"/>
                <a:gd name="connsiteY0" fmla="*/ 0 h 34236"/>
                <a:gd name="connsiteX1" fmla="*/ 13695 w 13694"/>
                <a:gd name="connsiteY1" fmla="*/ 0 h 34236"/>
                <a:gd name="connsiteX2" fmla="*/ 13695 w 13694"/>
                <a:gd name="connsiteY2" fmla="*/ 34237 h 34236"/>
                <a:gd name="connsiteX3" fmla="*/ 0 w 13694"/>
                <a:gd name="connsiteY3" fmla="*/ 34237 h 34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4" h="34236">
                  <a:moveTo>
                    <a:pt x="0" y="0"/>
                  </a:moveTo>
                  <a:lnTo>
                    <a:pt x="13695" y="0"/>
                  </a:lnTo>
                  <a:lnTo>
                    <a:pt x="13695" y="34237"/>
                  </a:lnTo>
                  <a:lnTo>
                    <a:pt x="0" y="34237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3409222" y="1834868"/>
              <a:ext cx="424533" cy="424533"/>
            </a:xfrm>
            <a:custGeom>
              <a:avLst/>
              <a:gdLst>
                <a:gd name="connsiteX0" fmla="*/ 345262 w 424533"/>
                <a:gd name="connsiteY0" fmla="*/ 223702 h 424533"/>
                <a:gd name="connsiteX1" fmla="*/ 317544 w 424533"/>
                <a:gd name="connsiteY1" fmla="*/ 220237 h 424533"/>
                <a:gd name="connsiteX2" fmla="*/ 311895 w 424533"/>
                <a:gd name="connsiteY2" fmla="*/ 215608 h 424533"/>
                <a:gd name="connsiteX3" fmla="*/ 305849 w 424533"/>
                <a:gd name="connsiteY3" fmla="*/ 197463 h 424533"/>
                <a:gd name="connsiteX4" fmla="*/ 342366 w 424533"/>
                <a:gd name="connsiteY4" fmla="*/ 136946 h 424533"/>
                <a:gd name="connsiteX5" fmla="*/ 349213 w 424533"/>
                <a:gd name="connsiteY5" fmla="*/ 136946 h 424533"/>
                <a:gd name="connsiteX6" fmla="*/ 369755 w 424533"/>
                <a:gd name="connsiteY6" fmla="*/ 116404 h 424533"/>
                <a:gd name="connsiteX7" fmla="*/ 358416 w 424533"/>
                <a:gd name="connsiteY7" fmla="*/ 98136 h 424533"/>
                <a:gd name="connsiteX8" fmla="*/ 365571 w 424533"/>
                <a:gd name="connsiteY8" fmla="*/ 80251 h 424533"/>
                <a:gd name="connsiteX9" fmla="*/ 369755 w 424533"/>
                <a:gd name="connsiteY9" fmla="*/ 58524 h 424533"/>
                <a:gd name="connsiteX10" fmla="*/ 311231 w 424533"/>
                <a:gd name="connsiteY10" fmla="*/ 0 h 424533"/>
                <a:gd name="connsiteX11" fmla="*/ 267045 w 424533"/>
                <a:gd name="connsiteY11" fmla="*/ 0 h 424533"/>
                <a:gd name="connsiteX12" fmla="*/ 208802 w 424533"/>
                <a:gd name="connsiteY12" fmla="*/ 27560 h 424533"/>
                <a:gd name="connsiteX13" fmla="*/ 178030 w 424533"/>
                <a:gd name="connsiteY13" fmla="*/ 61626 h 424533"/>
                <a:gd name="connsiteX14" fmla="*/ 178030 w 424533"/>
                <a:gd name="connsiteY14" fmla="*/ 63194 h 424533"/>
                <a:gd name="connsiteX15" fmla="*/ 180475 w 424533"/>
                <a:gd name="connsiteY15" fmla="*/ 75909 h 424533"/>
                <a:gd name="connsiteX16" fmla="*/ 189362 w 424533"/>
                <a:gd name="connsiteY16" fmla="*/ 98136 h 424533"/>
                <a:gd name="connsiteX17" fmla="*/ 178030 w 424533"/>
                <a:gd name="connsiteY17" fmla="*/ 116404 h 424533"/>
                <a:gd name="connsiteX18" fmla="*/ 198572 w 424533"/>
                <a:gd name="connsiteY18" fmla="*/ 136946 h 424533"/>
                <a:gd name="connsiteX19" fmla="*/ 205419 w 424533"/>
                <a:gd name="connsiteY19" fmla="*/ 136946 h 424533"/>
                <a:gd name="connsiteX20" fmla="*/ 241936 w 424533"/>
                <a:gd name="connsiteY20" fmla="*/ 197463 h 424533"/>
                <a:gd name="connsiteX21" fmla="*/ 235890 w 424533"/>
                <a:gd name="connsiteY21" fmla="*/ 215608 h 424533"/>
                <a:gd name="connsiteX22" fmla="*/ 230248 w 424533"/>
                <a:gd name="connsiteY22" fmla="*/ 220237 h 424533"/>
                <a:gd name="connsiteX23" fmla="*/ 218299 w 424533"/>
                <a:gd name="connsiteY23" fmla="*/ 221730 h 424533"/>
                <a:gd name="connsiteX24" fmla="*/ 203708 w 424533"/>
                <a:gd name="connsiteY24" fmla="*/ 219114 h 424533"/>
                <a:gd name="connsiteX25" fmla="*/ 178030 w 424533"/>
                <a:gd name="connsiteY25" fmla="*/ 227673 h 424533"/>
                <a:gd name="connsiteX26" fmla="*/ 171868 w 424533"/>
                <a:gd name="connsiteY26" fmla="*/ 232288 h 424533"/>
                <a:gd name="connsiteX27" fmla="*/ 155208 w 424533"/>
                <a:gd name="connsiteY27" fmla="*/ 230289 h 424533"/>
                <a:gd name="connsiteX28" fmla="*/ 129113 w 424533"/>
                <a:gd name="connsiteY28" fmla="*/ 245942 h 424533"/>
                <a:gd name="connsiteX29" fmla="*/ 123252 w 424533"/>
                <a:gd name="connsiteY29" fmla="*/ 242628 h 424533"/>
                <a:gd name="connsiteX30" fmla="*/ 123252 w 424533"/>
                <a:gd name="connsiteY30" fmla="*/ 219114 h 424533"/>
                <a:gd name="connsiteX31" fmla="*/ 136946 w 424533"/>
                <a:gd name="connsiteY31" fmla="*/ 205419 h 424533"/>
                <a:gd name="connsiteX32" fmla="*/ 136946 w 424533"/>
                <a:gd name="connsiteY32" fmla="*/ 191725 h 424533"/>
                <a:gd name="connsiteX33" fmla="*/ 123252 w 424533"/>
                <a:gd name="connsiteY33" fmla="*/ 178030 h 424533"/>
                <a:gd name="connsiteX34" fmla="*/ 54779 w 424533"/>
                <a:gd name="connsiteY34" fmla="*/ 178030 h 424533"/>
                <a:gd name="connsiteX35" fmla="*/ 41084 w 424533"/>
                <a:gd name="connsiteY35" fmla="*/ 191725 h 424533"/>
                <a:gd name="connsiteX36" fmla="*/ 41084 w 424533"/>
                <a:gd name="connsiteY36" fmla="*/ 205419 h 424533"/>
                <a:gd name="connsiteX37" fmla="*/ 54779 w 424533"/>
                <a:gd name="connsiteY37" fmla="*/ 219114 h 424533"/>
                <a:gd name="connsiteX38" fmla="*/ 54779 w 424533"/>
                <a:gd name="connsiteY38" fmla="*/ 258582 h 424533"/>
                <a:gd name="connsiteX39" fmla="*/ 50992 w 424533"/>
                <a:gd name="connsiteY39" fmla="*/ 264710 h 424533"/>
                <a:gd name="connsiteX40" fmla="*/ 40529 w 424533"/>
                <a:gd name="connsiteY40" fmla="*/ 269942 h 424533"/>
                <a:gd name="connsiteX41" fmla="*/ 0 w 424533"/>
                <a:gd name="connsiteY41" fmla="*/ 335518 h 424533"/>
                <a:gd name="connsiteX42" fmla="*/ 89015 w 424533"/>
                <a:gd name="connsiteY42" fmla="*/ 424533 h 424533"/>
                <a:gd name="connsiteX43" fmla="*/ 178030 w 424533"/>
                <a:gd name="connsiteY43" fmla="*/ 335518 h 424533"/>
                <a:gd name="connsiteX44" fmla="*/ 178030 w 424533"/>
                <a:gd name="connsiteY44" fmla="*/ 324761 h 424533"/>
                <a:gd name="connsiteX45" fmla="*/ 153250 w 424533"/>
                <a:gd name="connsiteY45" fmla="*/ 284663 h 424533"/>
                <a:gd name="connsiteX46" fmla="*/ 150641 w 424533"/>
                <a:gd name="connsiteY46" fmla="*/ 280439 h 424533"/>
                <a:gd name="connsiteX47" fmla="*/ 152928 w 424533"/>
                <a:gd name="connsiteY47" fmla="*/ 276392 h 424533"/>
                <a:gd name="connsiteX48" fmla="*/ 175394 w 424533"/>
                <a:gd name="connsiteY48" fmla="*/ 262916 h 424533"/>
                <a:gd name="connsiteX49" fmla="*/ 181707 w 424533"/>
                <a:gd name="connsiteY49" fmla="*/ 254186 h 424533"/>
                <a:gd name="connsiteX50" fmla="*/ 179742 w 424533"/>
                <a:gd name="connsiteY50" fmla="*/ 243573 h 424533"/>
                <a:gd name="connsiteX51" fmla="*/ 179708 w 424533"/>
                <a:gd name="connsiteY51" fmla="*/ 243525 h 424533"/>
                <a:gd name="connsiteX52" fmla="*/ 186247 w 424533"/>
                <a:gd name="connsiteY52" fmla="*/ 238629 h 424533"/>
                <a:gd name="connsiteX53" fmla="*/ 203708 w 424533"/>
                <a:gd name="connsiteY53" fmla="*/ 232809 h 424533"/>
                <a:gd name="connsiteX54" fmla="*/ 232809 w 424533"/>
                <a:gd name="connsiteY54" fmla="*/ 261910 h 424533"/>
                <a:gd name="connsiteX55" fmla="*/ 232809 w 424533"/>
                <a:gd name="connsiteY55" fmla="*/ 287587 h 424533"/>
                <a:gd name="connsiteX56" fmla="*/ 205419 w 424533"/>
                <a:gd name="connsiteY56" fmla="*/ 287587 h 424533"/>
                <a:gd name="connsiteX57" fmla="*/ 191725 w 424533"/>
                <a:gd name="connsiteY57" fmla="*/ 301282 h 424533"/>
                <a:gd name="connsiteX58" fmla="*/ 191725 w 424533"/>
                <a:gd name="connsiteY58" fmla="*/ 314976 h 424533"/>
                <a:gd name="connsiteX59" fmla="*/ 205419 w 424533"/>
                <a:gd name="connsiteY59" fmla="*/ 328671 h 424533"/>
                <a:gd name="connsiteX60" fmla="*/ 205419 w 424533"/>
                <a:gd name="connsiteY60" fmla="*/ 390297 h 424533"/>
                <a:gd name="connsiteX61" fmla="*/ 239656 w 424533"/>
                <a:gd name="connsiteY61" fmla="*/ 424533 h 424533"/>
                <a:gd name="connsiteX62" fmla="*/ 271092 w 424533"/>
                <a:gd name="connsiteY62" fmla="*/ 403711 h 424533"/>
                <a:gd name="connsiteX63" fmla="*/ 273893 w 424533"/>
                <a:gd name="connsiteY63" fmla="*/ 403991 h 424533"/>
                <a:gd name="connsiteX64" fmla="*/ 334039 w 424533"/>
                <a:gd name="connsiteY64" fmla="*/ 403991 h 424533"/>
                <a:gd name="connsiteX65" fmla="*/ 424533 w 424533"/>
                <a:gd name="connsiteY65" fmla="*/ 313497 h 424533"/>
                <a:gd name="connsiteX66" fmla="*/ 345262 w 424533"/>
                <a:gd name="connsiteY66" fmla="*/ 223702 h 424533"/>
                <a:gd name="connsiteX67" fmla="*/ 54779 w 424533"/>
                <a:gd name="connsiteY67" fmla="*/ 191725 h 424533"/>
                <a:gd name="connsiteX68" fmla="*/ 123252 w 424533"/>
                <a:gd name="connsiteY68" fmla="*/ 191725 h 424533"/>
                <a:gd name="connsiteX69" fmla="*/ 123258 w 424533"/>
                <a:gd name="connsiteY69" fmla="*/ 205419 h 424533"/>
                <a:gd name="connsiteX70" fmla="*/ 54779 w 424533"/>
                <a:gd name="connsiteY70" fmla="*/ 205419 h 424533"/>
                <a:gd name="connsiteX71" fmla="*/ 89015 w 424533"/>
                <a:gd name="connsiteY71" fmla="*/ 410839 h 424533"/>
                <a:gd name="connsiteX72" fmla="*/ 13695 w 424533"/>
                <a:gd name="connsiteY72" fmla="*/ 335518 h 424533"/>
                <a:gd name="connsiteX73" fmla="*/ 14167 w 424533"/>
                <a:gd name="connsiteY73" fmla="*/ 328671 h 424533"/>
                <a:gd name="connsiteX74" fmla="*/ 164336 w 424533"/>
                <a:gd name="connsiteY74" fmla="*/ 328671 h 424533"/>
                <a:gd name="connsiteX75" fmla="*/ 164336 w 424533"/>
                <a:gd name="connsiteY75" fmla="*/ 335518 h 424533"/>
                <a:gd name="connsiteX76" fmla="*/ 89015 w 424533"/>
                <a:gd name="connsiteY76" fmla="*/ 410839 h 424533"/>
                <a:gd name="connsiteX77" fmla="*/ 41084 w 424533"/>
                <a:gd name="connsiteY77" fmla="*/ 314976 h 424533"/>
                <a:gd name="connsiteX78" fmla="*/ 54779 w 424533"/>
                <a:gd name="connsiteY78" fmla="*/ 301282 h 424533"/>
                <a:gd name="connsiteX79" fmla="*/ 68473 w 424533"/>
                <a:gd name="connsiteY79" fmla="*/ 314976 h 424533"/>
                <a:gd name="connsiteX80" fmla="*/ 109557 w 424533"/>
                <a:gd name="connsiteY80" fmla="*/ 314976 h 424533"/>
                <a:gd name="connsiteX81" fmla="*/ 123252 w 424533"/>
                <a:gd name="connsiteY81" fmla="*/ 301282 h 424533"/>
                <a:gd name="connsiteX82" fmla="*/ 136946 w 424533"/>
                <a:gd name="connsiteY82" fmla="*/ 314976 h 424533"/>
                <a:gd name="connsiteX83" fmla="*/ 145882 w 424533"/>
                <a:gd name="connsiteY83" fmla="*/ 264649 h 424533"/>
                <a:gd name="connsiteX84" fmla="*/ 136946 w 424533"/>
                <a:gd name="connsiteY84" fmla="*/ 280439 h 424533"/>
                <a:gd name="connsiteX85" fmla="*/ 147121 w 424533"/>
                <a:gd name="connsiteY85" fmla="*/ 296906 h 424533"/>
                <a:gd name="connsiteX86" fmla="*/ 162713 w 424533"/>
                <a:gd name="connsiteY86" fmla="*/ 314976 h 424533"/>
                <a:gd name="connsiteX87" fmla="*/ 150641 w 424533"/>
                <a:gd name="connsiteY87" fmla="*/ 314976 h 424533"/>
                <a:gd name="connsiteX88" fmla="*/ 123252 w 424533"/>
                <a:gd name="connsiteY88" fmla="*/ 287587 h 424533"/>
                <a:gd name="connsiteX89" fmla="*/ 95862 w 424533"/>
                <a:gd name="connsiteY89" fmla="*/ 314976 h 424533"/>
                <a:gd name="connsiteX90" fmla="*/ 82168 w 424533"/>
                <a:gd name="connsiteY90" fmla="*/ 314976 h 424533"/>
                <a:gd name="connsiteX91" fmla="*/ 54779 w 424533"/>
                <a:gd name="connsiteY91" fmla="*/ 287587 h 424533"/>
                <a:gd name="connsiteX92" fmla="*/ 27389 w 424533"/>
                <a:gd name="connsiteY92" fmla="*/ 314976 h 424533"/>
                <a:gd name="connsiteX93" fmla="*/ 17447 w 424533"/>
                <a:gd name="connsiteY93" fmla="*/ 314976 h 424533"/>
                <a:gd name="connsiteX94" fmla="*/ 46658 w 424533"/>
                <a:gd name="connsiteY94" fmla="*/ 282185 h 424533"/>
                <a:gd name="connsiteX95" fmla="*/ 57120 w 424533"/>
                <a:gd name="connsiteY95" fmla="*/ 276953 h 424533"/>
                <a:gd name="connsiteX96" fmla="*/ 68473 w 424533"/>
                <a:gd name="connsiteY96" fmla="*/ 258582 h 424533"/>
                <a:gd name="connsiteX97" fmla="*/ 68473 w 424533"/>
                <a:gd name="connsiteY97" fmla="*/ 219114 h 424533"/>
                <a:gd name="connsiteX98" fmla="*/ 109557 w 424533"/>
                <a:gd name="connsiteY98" fmla="*/ 219114 h 424533"/>
                <a:gd name="connsiteX99" fmla="*/ 109557 w 424533"/>
                <a:gd name="connsiteY99" fmla="*/ 242628 h 424533"/>
                <a:gd name="connsiteX100" fmla="*/ 127127 w 424533"/>
                <a:gd name="connsiteY100" fmla="*/ 260198 h 424533"/>
                <a:gd name="connsiteX101" fmla="*/ 136166 w 424533"/>
                <a:gd name="connsiteY101" fmla="*/ 257692 h 424533"/>
                <a:gd name="connsiteX102" fmla="*/ 162254 w 424533"/>
                <a:gd name="connsiteY102" fmla="*/ 242039 h 424533"/>
                <a:gd name="connsiteX103" fmla="*/ 168348 w 424533"/>
                <a:gd name="connsiteY103" fmla="*/ 251180 h 424533"/>
                <a:gd name="connsiteX104" fmla="*/ 273893 w 424533"/>
                <a:gd name="connsiteY104" fmla="*/ 349213 h 424533"/>
                <a:gd name="connsiteX105" fmla="*/ 273893 w 424533"/>
                <a:gd name="connsiteY105" fmla="*/ 328671 h 424533"/>
                <a:gd name="connsiteX106" fmla="*/ 287587 w 424533"/>
                <a:gd name="connsiteY106" fmla="*/ 314976 h 424533"/>
                <a:gd name="connsiteX107" fmla="*/ 287587 w 424533"/>
                <a:gd name="connsiteY107" fmla="*/ 301282 h 424533"/>
                <a:gd name="connsiteX108" fmla="*/ 273893 w 424533"/>
                <a:gd name="connsiteY108" fmla="*/ 287587 h 424533"/>
                <a:gd name="connsiteX109" fmla="*/ 262122 w 424533"/>
                <a:gd name="connsiteY109" fmla="*/ 287587 h 424533"/>
                <a:gd name="connsiteX110" fmla="*/ 265546 w 424533"/>
                <a:gd name="connsiteY110" fmla="*/ 273893 h 424533"/>
                <a:gd name="connsiteX111" fmla="*/ 282144 w 424533"/>
                <a:gd name="connsiteY111" fmla="*/ 273893 h 424533"/>
                <a:gd name="connsiteX112" fmla="*/ 299522 w 424533"/>
                <a:gd name="connsiteY112" fmla="*/ 349213 h 424533"/>
                <a:gd name="connsiteX113" fmla="*/ 282239 w 424533"/>
                <a:gd name="connsiteY113" fmla="*/ 260198 h 424533"/>
                <a:gd name="connsiteX114" fmla="*/ 265546 w 424533"/>
                <a:gd name="connsiteY114" fmla="*/ 260198 h 424533"/>
                <a:gd name="connsiteX115" fmla="*/ 262122 w 424533"/>
                <a:gd name="connsiteY115" fmla="*/ 246503 h 424533"/>
                <a:gd name="connsiteX116" fmla="*/ 285663 w 424533"/>
                <a:gd name="connsiteY116" fmla="*/ 246503 h 424533"/>
                <a:gd name="connsiteX117" fmla="*/ 219114 w 424533"/>
                <a:gd name="connsiteY117" fmla="*/ 95862 h 424533"/>
                <a:gd name="connsiteX118" fmla="*/ 328671 w 424533"/>
                <a:gd name="connsiteY118" fmla="*/ 95862 h 424533"/>
                <a:gd name="connsiteX119" fmla="*/ 328671 w 424533"/>
                <a:gd name="connsiteY119" fmla="*/ 136946 h 424533"/>
                <a:gd name="connsiteX120" fmla="*/ 293264 w 424533"/>
                <a:gd name="connsiteY120" fmla="*/ 136946 h 424533"/>
                <a:gd name="connsiteX121" fmla="*/ 288416 w 424533"/>
                <a:gd name="connsiteY121" fmla="*/ 134940 h 424533"/>
                <a:gd name="connsiteX122" fmla="*/ 273893 w 424533"/>
                <a:gd name="connsiteY122" fmla="*/ 120417 h 424533"/>
                <a:gd name="connsiteX123" fmla="*/ 259369 w 424533"/>
                <a:gd name="connsiteY123" fmla="*/ 134940 h 424533"/>
                <a:gd name="connsiteX124" fmla="*/ 254521 w 424533"/>
                <a:gd name="connsiteY124" fmla="*/ 136946 h 424533"/>
                <a:gd name="connsiteX125" fmla="*/ 219114 w 424533"/>
                <a:gd name="connsiteY125" fmla="*/ 136946 h 424533"/>
                <a:gd name="connsiteX126" fmla="*/ 349213 w 424533"/>
                <a:gd name="connsiteY126" fmla="*/ 123252 h 424533"/>
                <a:gd name="connsiteX127" fmla="*/ 342366 w 424533"/>
                <a:gd name="connsiteY127" fmla="*/ 123252 h 424533"/>
                <a:gd name="connsiteX128" fmla="*/ 342366 w 424533"/>
                <a:gd name="connsiteY128" fmla="*/ 109557 h 424533"/>
                <a:gd name="connsiteX129" fmla="*/ 349213 w 424533"/>
                <a:gd name="connsiteY129" fmla="*/ 109557 h 424533"/>
                <a:gd name="connsiteX130" fmla="*/ 356060 w 424533"/>
                <a:gd name="connsiteY130" fmla="*/ 116404 h 424533"/>
                <a:gd name="connsiteX131" fmla="*/ 349213 w 424533"/>
                <a:gd name="connsiteY131" fmla="*/ 123252 h 424533"/>
                <a:gd name="connsiteX132" fmla="*/ 191725 w 424533"/>
                <a:gd name="connsiteY132" fmla="*/ 61626 h 424533"/>
                <a:gd name="connsiteX133" fmla="*/ 212267 w 424533"/>
                <a:gd name="connsiteY133" fmla="*/ 41084 h 424533"/>
                <a:gd name="connsiteX134" fmla="*/ 215690 w 424533"/>
                <a:gd name="connsiteY134" fmla="*/ 41084 h 424533"/>
                <a:gd name="connsiteX135" fmla="*/ 217745 w 424533"/>
                <a:gd name="connsiteY135" fmla="*/ 38345 h 424533"/>
                <a:gd name="connsiteX136" fmla="*/ 267045 w 424533"/>
                <a:gd name="connsiteY136" fmla="*/ 13695 h 424533"/>
                <a:gd name="connsiteX137" fmla="*/ 311231 w 424533"/>
                <a:gd name="connsiteY137" fmla="*/ 13695 h 424533"/>
                <a:gd name="connsiteX138" fmla="*/ 356060 w 424533"/>
                <a:gd name="connsiteY138" fmla="*/ 58524 h 424533"/>
                <a:gd name="connsiteX139" fmla="*/ 352856 w 424533"/>
                <a:gd name="connsiteY139" fmla="*/ 75170 h 424533"/>
                <a:gd name="connsiteX140" fmla="*/ 344577 w 424533"/>
                <a:gd name="connsiteY140" fmla="*/ 95862 h 424533"/>
                <a:gd name="connsiteX141" fmla="*/ 342366 w 424533"/>
                <a:gd name="connsiteY141" fmla="*/ 95862 h 424533"/>
                <a:gd name="connsiteX142" fmla="*/ 342366 w 424533"/>
                <a:gd name="connsiteY142" fmla="*/ 81901 h 424533"/>
                <a:gd name="connsiteX143" fmla="*/ 334656 w 424533"/>
                <a:gd name="connsiteY143" fmla="*/ 65857 h 424533"/>
                <a:gd name="connsiteX144" fmla="*/ 305554 w 424533"/>
                <a:gd name="connsiteY144" fmla="*/ 42583 h 424533"/>
                <a:gd name="connsiteX145" fmla="*/ 297002 w 424533"/>
                <a:gd name="connsiteY145" fmla="*/ 53279 h 424533"/>
                <a:gd name="connsiteX146" fmla="*/ 326096 w 424533"/>
                <a:gd name="connsiteY146" fmla="*/ 76553 h 424533"/>
                <a:gd name="connsiteX147" fmla="*/ 328671 w 424533"/>
                <a:gd name="connsiteY147" fmla="*/ 81901 h 424533"/>
                <a:gd name="connsiteX148" fmla="*/ 328671 w 424533"/>
                <a:gd name="connsiteY148" fmla="*/ 82168 h 424533"/>
                <a:gd name="connsiteX149" fmla="*/ 219114 w 424533"/>
                <a:gd name="connsiteY149" fmla="*/ 82168 h 424533"/>
                <a:gd name="connsiteX150" fmla="*/ 221853 w 424533"/>
                <a:gd name="connsiteY150" fmla="*/ 76690 h 424533"/>
                <a:gd name="connsiteX151" fmla="*/ 239889 w 424533"/>
                <a:gd name="connsiteY151" fmla="*/ 63166 h 424533"/>
                <a:gd name="connsiteX152" fmla="*/ 256398 w 424533"/>
                <a:gd name="connsiteY152" fmla="*/ 74170 h 424533"/>
                <a:gd name="connsiteX153" fmla="*/ 263991 w 424533"/>
                <a:gd name="connsiteY153" fmla="*/ 62776 h 424533"/>
                <a:gd name="connsiteX154" fmla="*/ 239416 w 424533"/>
                <a:gd name="connsiteY154" fmla="*/ 46391 h 424533"/>
                <a:gd name="connsiteX155" fmla="*/ 213629 w 424533"/>
                <a:gd name="connsiteY155" fmla="*/ 65734 h 424533"/>
                <a:gd name="connsiteX156" fmla="*/ 205419 w 424533"/>
                <a:gd name="connsiteY156" fmla="*/ 82168 h 424533"/>
                <a:gd name="connsiteX157" fmla="*/ 205419 w 424533"/>
                <a:gd name="connsiteY157" fmla="*/ 95862 h 424533"/>
                <a:gd name="connsiteX158" fmla="*/ 203208 w 424533"/>
                <a:gd name="connsiteY158" fmla="*/ 95862 h 424533"/>
                <a:gd name="connsiteX159" fmla="*/ 193197 w 424533"/>
                <a:gd name="connsiteY159" fmla="*/ 70829 h 424533"/>
                <a:gd name="connsiteX160" fmla="*/ 191725 w 424533"/>
                <a:gd name="connsiteY160" fmla="*/ 63194 h 424533"/>
                <a:gd name="connsiteX161" fmla="*/ 198572 w 424533"/>
                <a:gd name="connsiteY161" fmla="*/ 123252 h 424533"/>
                <a:gd name="connsiteX162" fmla="*/ 191725 w 424533"/>
                <a:gd name="connsiteY162" fmla="*/ 116404 h 424533"/>
                <a:gd name="connsiteX163" fmla="*/ 198572 w 424533"/>
                <a:gd name="connsiteY163" fmla="*/ 109557 h 424533"/>
                <a:gd name="connsiteX164" fmla="*/ 205419 w 424533"/>
                <a:gd name="connsiteY164" fmla="*/ 109557 h 424533"/>
                <a:gd name="connsiteX165" fmla="*/ 205419 w 424533"/>
                <a:gd name="connsiteY165" fmla="*/ 123252 h 424533"/>
                <a:gd name="connsiteX166" fmla="*/ 220915 w 424533"/>
                <a:gd name="connsiteY166" fmla="*/ 150641 h 424533"/>
                <a:gd name="connsiteX167" fmla="*/ 254521 w 424533"/>
                <a:gd name="connsiteY167" fmla="*/ 150641 h 424533"/>
                <a:gd name="connsiteX168" fmla="*/ 269051 w 424533"/>
                <a:gd name="connsiteY168" fmla="*/ 144622 h 424533"/>
                <a:gd name="connsiteX169" fmla="*/ 273893 w 424533"/>
                <a:gd name="connsiteY169" fmla="*/ 139781 h 424533"/>
                <a:gd name="connsiteX170" fmla="*/ 278734 w 424533"/>
                <a:gd name="connsiteY170" fmla="*/ 144622 h 424533"/>
                <a:gd name="connsiteX171" fmla="*/ 293264 w 424533"/>
                <a:gd name="connsiteY171" fmla="*/ 150641 h 424533"/>
                <a:gd name="connsiteX172" fmla="*/ 326870 w 424533"/>
                <a:gd name="connsiteY172" fmla="*/ 150641 h 424533"/>
                <a:gd name="connsiteX173" fmla="*/ 273893 w 424533"/>
                <a:gd name="connsiteY173" fmla="*/ 191725 h 424533"/>
                <a:gd name="connsiteX174" fmla="*/ 220915 w 424533"/>
                <a:gd name="connsiteY174" fmla="*/ 150641 h 424533"/>
                <a:gd name="connsiteX175" fmla="*/ 273893 w 424533"/>
                <a:gd name="connsiteY175" fmla="*/ 205419 h 424533"/>
                <a:gd name="connsiteX176" fmla="*/ 293133 w 424533"/>
                <a:gd name="connsiteY176" fmla="*/ 202619 h 424533"/>
                <a:gd name="connsiteX177" fmla="*/ 298906 w 424533"/>
                <a:gd name="connsiteY177" fmla="*/ 219936 h 424533"/>
                <a:gd name="connsiteX178" fmla="*/ 299077 w 424533"/>
                <a:gd name="connsiteY178" fmla="*/ 220347 h 424533"/>
                <a:gd name="connsiteX179" fmla="*/ 290771 w 424533"/>
                <a:gd name="connsiteY179" fmla="*/ 232809 h 424533"/>
                <a:gd name="connsiteX180" fmla="*/ 257014 w 424533"/>
                <a:gd name="connsiteY180" fmla="*/ 232809 h 424533"/>
                <a:gd name="connsiteX181" fmla="*/ 248708 w 424533"/>
                <a:gd name="connsiteY181" fmla="*/ 220353 h 424533"/>
                <a:gd name="connsiteX182" fmla="*/ 248879 w 424533"/>
                <a:gd name="connsiteY182" fmla="*/ 219936 h 424533"/>
                <a:gd name="connsiteX183" fmla="*/ 254652 w 424533"/>
                <a:gd name="connsiteY183" fmla="*/ 202619 h 424533"/>
                <a:gd name="connsiteX184" fmla="*/ 273893 w 424533"/>
                <a:gd name="connsiteY184" fmla="*/ 205419 h 424533"/>
                <a:gd name="connsiteX185" fmla="*/ 235260 w 424533"/>
                <a:gd name="connsiteY185" fmla="*/ 233096 h 424533"/>
                <a:gd name="connsiteX186" fmla="*/ 239526 w 424533"/>
                <a:gd name="connsiteY186" fmla="*/ 231261 h 424533"/>
                <a:gd name="connsiteX187" fmla="*/ 247003 w 424533"/>
                <a:gd name="connsiteY187" fmla="*/ 242470 h 424533"/>
                <a:gd name="connsiteX188" fmla="*/ 253138 w 424533"/>
                <a:gd name="connsiteY188" fmla="*/ 267045 h 424533"/>
                <a:gd name="connsiteX189" fmla="*/ 248003 w 424533"/>
                <a:gd name="connsiteY189" fmla="*/ 287587 h 424533"/>
                <a:gd name="connsiteX190" fmla="*/ 246503 w 424533"/>
                <a:gd name="connsiteY190" fmla="*/ 287587 h 424533"/>
                <a:gd name="connsiteX191" fmla="*/ 246503 w 424533"/>
                <a:gd name="connsiteY191" fmla="*/ 261910 h 424533"/>
                <a:gd name="connsiteX192" fmla="*/ 235260 w 424533"/>
                <a:gd name="connsiteY192" fmla="*/ 233096 h 424533"/>
                <a:gd name="connsiteX193" fmla="*/ 205419 w 424533"/>
                <a:gd name="connsiteY193" fmla="*/ 301282 h 424533"/>
                <a:gd name="connsiteX194" fmla="*/ 273893 w 424533"/>
                <a:gd name="connsiteY194" fmla="*/ 301282 h 424533"/>
                <a:gd name="connsiteX195" fmla="*/ 273899 w 424533"/>
                <a:gd name="connsiteY195" fmla="*/ 314976 h 424533"/>
                <a:gd name="connsiteX196" fmla="*/ 205419 w 424533"/>
                <a:gd name="connsiteY196" fmla="*/ 314976 h 424533"/>
                <a:gd name="connsiteX197" fmla="*/ 239656 w 424533"/>
                <a:gd name="connsiteY197" fmla="*/ 410839 h 424533"/>
                <a:gd name="connsiteX198" fmla="*/ 219114 w 424533"/>
                <a:gd name="connsiteY198" fmla="*/ 390297 h 424533"/>
                <a:gd name="connsiteX199" fmla="*/ 219114 w 424533"/>
                <a:gd name="connsiteY199" fmla="*/ 328671 h 424533"/>
                <a:gd name="connsiteX200" fmla="*/ 260198 w 424533"/>
                <a:gd name="connsiteY200" fmla="*/ 328671 h 424533"/>
                <a:gd name="connsiteX201" fmla="*/ 260198 w 424533"/>
                <a:gd name="connsiteY201" fmla="*/ 353020 h 424533"/>
                <a:gd name="connsiteX202" fmla="*/ 246503 w 424533"/>
                <a:gd name="connsiteY202" fmla="*/ 376602 h 424533"/>
                <a:gd name="connsiteX203" fmla="*/ 258198 w 424533"/>
                <a:gd name="connsiteY203" fmla="*/ 398986 h 424533"/>
                <a:gd name="connsiteX204" fmla="*/ 239656 w 424533"/>
                <a:gd name="connsiteY204" fmla="*/ 410839 h 424533"/>
                <a:gd name="connsiteX205" fmla="*/ 260198 w 424533"/>
                <a:gd name="connsiteY205" fmla="*/ 376602 h 424533"/>
                <a:gd name="connsiteX206" fmla="*/ 273893 w 424533"/>
                <a:gd name="connsiteY206" fmla="*/ 362908 h 424533"/>
                <a:gd name="connsiteX207" fmla="*/ 287587 w 424533"/>
                <a:gd name="connsiteY207" fmla="*/ 362908 h 424533"/>
                <a:gd name="connsiteX208" fmla="*/ 287587 w 424533"/>
                <a:gd name="connsiteY208" fmla="*/ 390297 h 424533"/>
                <a:gd name="connsiteX209" fmla="*/ 273893 w 424533"/>
                <a:gd name="connsiteY209" fmla="*/ 390297 h 424533"/>
                <a:gd name="connsiteX210" fmla="*/ 260198 w 424533"/>
                <a:gd name="connsiteY210" fmla="*/ 376602 h 424533"/>
                <a:gd name="connsiteX211" fmla="*/ 334039 w 424533"/>
                <a:gd name="connsiteY211" fmla="*/ 390297 h 424533"/>
                <a:gd name="connsiteX212" fmla="*/ 301282 w 424533"/>
                <a:gd name="connsiteY212" fmla="*/ 390297 h 424533"/>
                <a:gd name="connsiteX213" fmla="*/ 301282 w 424533"/>
                <a:gd name="connsiteY213" fmla="*/ 362908 h 424533"/>
                <a:gd name="connsiteX214" fmla="*/ 314264 w 424533"/>
                <a:gd name="connsiteY214" fmla="*/ 362908 h 424533"/>
                <a:gd name="connsiteX215" fmla="*/ 376602 w 424533"/>
                <a:gd name="connsiteY215" fmla="*/ 300570 h 424533"/>
                <a:gd name="connsiteX216" fmla="*/ 376602 w 424533"/>
                <a:gd name="connsiteY216" fmla="*/ 273893 h 424533"/>
                <a:gd name="connsiteX217" fmla="*/ 362908 w 424533"/>
                <a:gd name="connsiteY217" fmla="*/ 273893 h 424533"/>
                <a:gd name="connsiteX218" fmla="*/ 362908 w 424533"/>
                <a:gd name="connsiteY218" fmla="*/ 300570 h 424533"/>
                <a:gd name="connsiteX219" fmla="*/ 314264 w 424533"/>
                <a:gd name="connsiteY219" fmla="*/ 349213 h 424533"/>
                <a:gd name="connsiteX220" fmla="*/ 313580 w 424533"/>
                <a:gd name="connsiteY220" fmla="*/ 349213 h 424533"/>
                <a:gd name="connsiteX221" fmla="*/ 294633 w 424533"/>
                <a:gd name="connsiteY221" fmla="*/ 267107 h 424533"/>
                <a:gd name="connsiteX222" fmla="*/ 300796 w 424533"/>
                <a:gd name="connsiteY222" fmla="*/ 242470 h 424533"/>
                <a:gd name="connsiteX223" fmla="*/ 308273 w 424533"/>
                <a:gd name="connsiteY223" fmla="*/ 231261 h 424533"/>
                <a:gd name="connsiteX224" fmla="*/ 315853 w 424533"/>
                <a:gd name="connsiteY224" fmla="*/ 233829 h 424533"/>
                <a:gd name="connsiteX225" fmla="*/ 343578 w 424533"/>
                <a:gd name="connsiteY225" fmla="*/ 237294 h 424533"/>
                <a:gd name="connsiteX226" fmla="*/ 410839 w 424533"/>
                <a:gd name="connsiteY226" fmla="*/ 313497 h 424533"/>
                <a:gd name="connsiteX227" fmla="*/ 334039 w 424533"/>
                <a:gd name="connsiteY227" fmla="*/ 390297 h 424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</a:cxnLst>
              <a:rect l="l" t="t" r="r" b="b"/>
              <a:pathLst>
                <a:path w="424533" h="424533">
                  <a:moveTo>
                    <a:pt x="345262" y="223702"/>
                  </a:moveTo>
                  <a:lnTo>
                    <a:pt x="317544" y="220237"/>
                  </a:lnTo>
                  <a:cubicBezTo>
                    <a:pt x="314942" y="219908"/>
                    <a:pt x="312724" y="218094"/>
                    <a:pt x="311895" y="215608"/>
                  </a:cubicBezTo>
                  <a:lnTo>
                    <a:pt x="305849" y="197463"/>
                  </a:lnTo>
                  <a:cubicBezTo>
                    <a:pt x="327541" y="185959"/>
                    <a:pt x="342366" y="163165"/>
                    <a:pt x="342366" y="136946"/>
                  </a:cubicBezTo>
                  <a:lnTo>
                    <a:pt x="349213" y="136946"/>
                  </a:lnTo>
                  <a:cubicBezTo>
                    <a:pt x="360538" y="136946"/>
                    <a:pt x="369755" y="127730"/>
                    <a:pt x="369755" y="116404"/>
                  </a:cubicBezTo>
                  <a:cubicBezTo>
                    <a:pt x="369755" y="108400"/>
                    <a:pt x="365112" y="101525"/>
                    <a:pt x="358416" y="98136"/>
                  </a:cubicBezTo>
                  <a:lnTo>
                    <a:pt x="365571" y="80251"/>
                  </a:lnTo>
                  <a:cubicBezTo>
                    <a:pt x="368344" y="73314"/>
                    <a:pt x="369755" y="66001"/>
                    <a:pt x="369755" y="58524"/>
                  </a:cubicBezTo>
                  <a:cubicBezTo>
                    <a:pt x="369755" y="26253"/>
                    <a:pt x="343502" y="0"/>
                    <a:pt x="311231" y="0"/>
                  </a:cubicBezTo>
                  <a:lnTo>
                    <a:pt x="267045" y="0"/>
                  </a:lnTo>
                  <a:cubicBezTo>
                    <a:pt x="244552" y="0"/>
                    <a:pt x="223024" y="10250"/>
                    <a:pt x="208802" y="27560"/>
                  </a:cubicBezTo>
                  <a:cubicBezTo>
                    <a:pt x="191547" y="29306"/>
                    <a:pt x="178030" y="43919"/>
                    <a:pt x="178030" y="61626"/>
                  </a:cubicBezTo>
                  <a:lnTo>
                    <a:pt x="178030" y="63194"/>
                  </a:lnTo>
                  <a:cubicBezTo>
                    <a:pt x="178030" y="67569"/>
                    <a:pt x="178852" y="71849"/>
                    <a:pt x="180475" y="75909"/>
                  </a:cubicBezTo>
                  <a:lnTo>
                    <a:pt x="189362" y="98136"/>
                  </a:lnTo>
                  <a:cubicBezTo>
                    <a:pt x="182673" y="101532"/>
                    <a:pt x="178030" y="108400"/>
                    <a:pt x="178030" y="116404"/>
                  </a:cubicBezTo>
                  <a:cubicBezTo>
                    <a:pt x="178030" y="127730"/>
                    <a:pt x="187247" y="136946"/>
                    <a:pt x="198572" y="136946"/>
                  </a:cubicBezTo>
                  <a:lnTo>
                    <a:pt x="205419" y="136946"/>
                  </a:lnTo>
                  <a:cubicBezTo>
                    <a:pt x="205419" y="163165"/>
                    <a:pt x="220244" y="185959"/>
                    <a:pt x="241936" y="197463"/>
                  </a:cubicBezTo>
                  <a:lnTo>
                    <a:pt x="235890" y="215608"/>
                  </a:lnTo>
                  <a:cubicBezTo>
                    <a:pt x="235061" y="218094"/>
                    <a:pt x="232843" y="219908"/>
                    <a:pt x="230248" y="220237"/>
                  </a:cubicBezTo>
                  <a:lnTo>
                    <a:pt x="218299" y="221730"/>
                  </a:lnTo>
                  <a:cubicBezTo>
                    <a:pt x="213732" y="220066"/>
                    <a:pt x="208836" y="219114"/>
                    <a:pt x="203708" y="219114"/>
                  </a:cubicBezTo>
                  <a:cubicBezTo>
                    <a:pt x="194505" y="219114"/>
                    <a:pt x="185391" y="222154"/>
                    <a:pt x="178030" y="227673"/>
                  </a:cubicBezTo>
                  <a:lnTo>
                    <a:pt x="171868" y="232288"/>
                  </a:lnTo>
                  <a:cubicBezTo>
                    <a:pt x="167513" y="227974"/>
                    <a:pt x="160679" y="227023"/>
                    <a:pt x="155208" y="230289"/>
                  </a:cubicBezTo>
                  <a:lnTo>
                    <a:pt x="129113" y="245942"/>
                  </a:lnTo>
                  <a:cubicBezTo>
                    <a:pt x="126675" y="247428"/>
                    <a:pt x="123252" y="245469"/>
                    <a:pt x="123252" y="242628"/>
                  </a:cubicBezTo>
                  <a:lnTo>
                    <a:pt x="123252" y="219114"/>
                  </a:lnTo>
                  <a:cubicBezTo>
                    <a:pt x="130804" y="219114"/>
                    <a:pt x="136946" y="212972"/>
                    <a:pt x="136946" y="205419"/>
                  </a:cubicBezTo>
                  <a:lnTo>
                    <a:pt x="136946" y="191725"/>
                  </a:lnTo>
                  <a:cubicBezTo>
                    <a:pt x="136946" y="184172"/>
                    <a:pt x="130804" y="178030"/>
                    <a:pt x="123252" y="178030"/>
                  </a:cubicBezTo>
                  <a:lnTo>
                    <a:pt x="54779" y="178030"/>
                  </a:lnTo>
                  <a:cubicBezTo>
                    <a:pt x="47226" y="178030"/>
                    <a:pt x="41084" y="184172"/>
                    <a:pt x="41084" y="191725"/>
                  </a:cubicBezTo>
                  <a:lnTo>
                    <a:pt x="41084" y="205419"/>
                  </a:lnTo>
                  <a:cubicBezTo>
                    <a:pt x="41084" y="212972"/>
                    <a:pt x="47226" y="219114"/>
                    <a:pt x="54779" y="219114"/>
                  </a:cubicBezTo>
                  <a:lnTo>
                    <a:pt x="54779" y="258582"/>
                  </a:lnTo>
                  <a:cubicBezTo>
                    <a:pt x="54779" y="261191"/>
                    <a:pt x="53327" y="263539"/>
                    <a:pt x="50992" y="264710"/>
                  </a:cubicBezTo>
                  <a:lnTo>
                    <a:pt x="40529" y="269942"/>
                  </a:lnTo>
                  <a:cubicBezTo>
                    <a:pt x="15530" y="282438"/>
                    <a:pt x="0" y="307568"/>
                    <a:pt x="0" y="335518"/>
                  </a:cubicBezTo>
                  <a:cubicBezTo>
                    <a:pt x="0" y="384600"/>
                    <a:pt x="39934" y="424533"/>
                    <a:pt x="89015" y="424533"/>
                  </a:cubicBezTo>
                  <a:cubicBezTo>
                    <a:pt x="138097" y="424533"/>
                    <a:pt x="178030" y="384600"/>
                    <a:pt x="178030" y="335518"/>
                  </a:cubicBezTo>
                  <a:lnTo>
                    <a:pt x="178030" y="324761"/>
                  </a:lnTo>
                  <a:cubicBezTo>
                    <a:pt x="178030" y="307670"/>
                    <a:pt x="168533" y="292305"/>
                    <a:pt x="153250" y="284663"/>
                  </a:cubicBezTo>
                  <a:cubicBezTo>
                    <a:pt x="151641" y="283855"/>
                    <a:pt x="150641" y="282239"/>
                    <a:pt x="150641" y="280439"/>
                  </a:cubicBezTo>
                  <a:cubicBezTo>
                    <a:pt x="150641" y="278795"/>
                    <a:pt x="151517" y="277241"/>
                    <a:pt x="152928" y="276392"/>
                  </a:cubicBezTo>
                  <a:lnTo>
                    <a:pt x="175394" y="262916"/>
                  </a:lnTo>
                  <a:cubicBezTo>
                    <a:pt x="178585" y="260999"/>
                    <a:pt x="180885" y="257815"/>
                    <a:pt x="181707" y="254186"/>
                  </a:cubicBezTo>
                  <a:cubicBezTo>
                    <a:pt x="182529" y="250550"/>
                    <a:pt x="181817" y="246681"/>
                    <a:pt x="179742" y="243573"/>
                  </a:cubicBezTo>
                  <a:lnTo>
                    <a:pt x="179708" y="243525"/>
                  </a:lnTo>
                  <a:lnTo>
                    <a:pt x="186247" y="238629"/>
                  </a:lnTo>
                  <a:cubicBezTo>
                    <a:pt x="191245" y="234877"/>
                    <a:pt x="197449" y="232809"/>
                    <a:pt x="203708" y="232809"/>
                  </a:cubicBezTo>
                  <a:cubicBezTo>
                    <a:pt x="219751" y="232809"/>
                    <a:pt x="232809" y="245860"/>
                    <a:pt x="232809" y="261910"/>
                  </a:cubicBezTo>
                  <a:lnTo>
                    <a:pt x="232809" y="287587"/>
                  </a:lnTo>
                  <a:lnTo>
                    <a:pt x="205419" y="287587"/>
                  </a:lnTo>
                  <a:cubicBezTo>
                    <a:pt x="197867" y="287587"/>
                    <a:pt x="191725" y="293729"/>
                    <a:pt x="191725" y="301282"/>
                  </a:cubicBezTo>
                  <a:lnTo>
                    <a:pt x="191725" y="314976"/>
                  </a:lnTo>
                  <a:cubicBezTo>
                    <a:pt x="191725" y="322529"/>
                    <a:pt x="197867" y="328671"/>
                    <a:pt x="205419" y="328671"/>
                  </a:cubicBezTo>
                  <a:lnTo>
                    <a:pt x="205419" y="390297"/>
                  </a:lnTo>
                  <a:cubicBezTo>
                    <a:pt x="205419" y="409175"/>
                    <a:pt x="220778" y="424533"/>
                    <a:pt x="239656" y="424533"/>
                  </a:cubicBezTo>
                  <a:cubicBezTo>
                    <a:pt x="253515" y="424533"/>
                    <a:pt x="265792" y="416077"/>
                    <a:pt x="271092" y="403711"/>
                  </a:cubicBezTo>
                  <a:cubicBezTo>
                    <a:pt x="272023" y="403807"/>
                    <a:pt x="272934" y="403991"/>
                    <a:pt x="273893" y="403991"/>
                  </a:cubicBezTo>
                  <a:lnTo>
                    <a:pt x="334039" y="403991"/>
                  </a:lnTo>
                  <a:cubicBezTo>
                    <a:pt x="383936" y="403991"/>
                    <a:pt x="424533" y="363394"/>
                    <a:pt x="424533" y="313497"/>
                  </a:cubicBezTo>
                  <a:cubicBezTo>
                    <a:pt x="424533" y="267956"/>
                    <a:pt x="390454" y="229351"/>
                    <a:pt x="345262" y="223702"/>
                  </a:cubicBezTo>
                  <a:close/>
                  <a:moveTo>
                    <a:pt x="54779" y="191725"/>
                  </a:moveTo>
                  <a:lnTo>
                    <a:pt x="123252" y="191725"/>
                  </a:lnTo>
                  <a:lnTo>
                    <a:pt x="123258" y="205419"/>
                  </a:lnTo>
                  <a:lnTo>
                    <a:pt x="54779" y="205419"/>
                  </a:lnTo>
                  <a:close/>
                  <a:moveTo>
                    <a:pt x="89015" y="410839"/>
                  </a:moveTo>
                  <a:cubicBezTo>
                    <a:pt x="47486" y="410839"/>
                    <a:pt x="13695" y="377047"/>
                    <a:pt x="13695" y="335518"/>
                  </a:cubicBezTo>
                  <a:cubicBezTo>
                    <a:pt x="13695" y="333204"/>
                    <a:pt x="13914" y="330931"/>
                    <a:pt x="14167" y="328671"/>
                  </a:cubicBezTo>
                  <a:lnTo>
                    <a:pt x="164336" y="328671"/>
                  </a:lnTo>
                  <a:lnTo>
                    <a:pt x="164336" y="335518"/>
                  </a:lnTo>
                  <a:cubicBezTo>
                    <a:pt x="164336" y="377047"/>
                    <a:pt x="130544" y="410839"/>
                    <a:pt x="89015" y="410839"/>
                  </a:cubicBezTo>
                  <a:close/>
                  <a:moveTo>
                    <a:pt x="41084" y="314976"/>
                  </a:moveTo>
                  <a:cubicBezTo>
                    <a:pt x="41084" y="307424"/>
                    <a:pt x="47226" y="301282"/>
                    <a:pt x="54779" y="301282"/>
                  </a:cubicBezTo>
                  <a:cubicBezTo>
                    <a:pt x="62331" y="301282"/>
                    <a:pt x="68473" y="307424"/>
                    <a:pt x="68473" y="314976"/>
                  </a:cubicBezTo>
                  <a:close/>
                  <a:moveTo>
                    <a:pt x="109557" y="314976"/>
                  </a:moveTo>
                  <a:cubicBezTo>
                    <a:pt x="109557" y="307424"/>
                    <a:pt x="115699" y="301282"/>
                    <a:pt x="123252" y="301282"/>
                  </a:cubicBezTo>
                  <a:cubicBezTo>
                    <a:pt x="130804" y="301282"/>
                    <a:pt x="136946" y="307424"/>
                    <a:pt x="136946" y="314976"/>
                  </a:cubicBezTo>
                  <a:close/>
                  <a:moveTo>
                    <a:pt x="145882" y="264649"/>
                  </a:moveTo>
                  <a:cubicBezTo>
                    <a:pt x="140370" y="267963"/>
                    <a:pt x="136946" y="274016"/>
                    <a:pt x="136946" y="280439"/>
                  </a:cubicBezTo>
                  <a:cubicBezTo>
                    <a:pt x="136946" y="287457"/>
                    <a:pt x="140842" y="293763"/>
                    <a:pt x="147121" y="296906"/>
                  </a:cubicBezTo>
                  <a:cubicBezTo>
                    <a:pt x="154701" y="300693"/>
                    <a:pt x="160172" y="307239"/>
                    <a:pt x="162713" y="314976"/>
                  </a:cubicBezTo>
                  <a:lnTo>
                    <a:pt x="150641" y="314976"/>
                  </a:lnTo>
                  <a:cubicBezTo>
                    <a:pt x="150641" y="299871"/>
                    <a:pt x="138357" y="287587"/>
                    <a:pt x="123252" y="287587"/>
                  </a:cubicBezTo>
                  <a:cubicBezTo>
                    <a:pt x="108146" y="287587"/>
                    <a:pt x="95862" y="299871"/>
                    <a:pt x="95862" y="314976"/>
                  </a:cubicBezTo>
                  <a:lnTo>
                    <a:pt x="82168" y="314976"/>
                  </a:lnTo>
                  <a:cubicBezTo>
                    <a:pt x="82168" y="299871"/>
                    <a:pt x="69884" y="287587"/>
                    <a:pt x="54779" y="287587"/>
                  </a:cubicBezTo>
                  <a:cubicBezTo>
                    <a:pt x="39673" y="287587"/>
                    <a:pt x="27389" y="299871"/>
                    <a:pt x="27389" y="314976"/>
                  </a:cubicBezTo>
                  <a:lnTo>
                    <a:pt x="17447" y="314976"/>
                  </a:lnTo>
                  <a:cubicBezTo>
                    <a:pt x="22569" y="300960"/>
                    <a:pt x="32744" y="289141"/>
                    <a:pt x="46658" y="282185"/>
                  </a:cubicBezTo>
                  <a:lnTo>
                    <a:pt x="57120" y="276953"/>
                  </a:lnTo>
                  <a:cubicBezTo>
                    <a:pt x="64125" y="273454"/>
                    <a:pt x="68473" y="266408"/>
                    <a:pt x="68473" y="258582"/>
                  </a:cubicBezTo>
                  <a:lnTo>
                    <a:pt x="68473" y="219114"/>
                  </a:lnTo>
                  <a:lnTo>
                    <a:pt x="109557" y="219114"/>
                  </a:lnTo>
                  <a:lnTo>
                    <a:pt x="109557" y="242628"/>
                  </a:lnTo>
                  <a:cubicBezTo>
                    <a:pt x="109557" y="252317"/>
                    <a:pt x="117438" y="260198"/>
                    <a:pt x="127127" y="260198"/>
                  </a:cubicBezTo>
                  <a:cubicBezTo>
                    <a:pt x="130311" y="260198"/>
                    <a:pt x="133440" y="259328"/>
                    <a:pt x="136166" y="257692"/>
                  </a:cubicBezTo>
                  <a:lnTo>
                    <a:pt x="162254" y="242039"/>
                  </a:lnTo>
                  <a:lnTo>
                    <a:pt x="168348" y="251180"/>
                  </a:lnTo>
                  <a:close/>
                  <a:moveTo>
                    <a:pt x="273893" y="349213"/>
                  </a:moveTo>
                  <a:lnTo>
                    <a:pt x="273893" y="328671"/>
                  </a:lnTo>
                  <a:cubicBezTo>
                    <a:pt x="281445" y="328671"/>
                    <a:pt x="287587" y="322529"/>
                    <a:pt x="287587" y="314976"/>
                  </a:cubicBezTo>
                  <a:lnTo>
                    <a:pt x="287587" y="301282"/>
                  </a:lnTo>
                  <a:cubicBezTo>
                    <a:pt x="287587" y="293729"/>
                    <a:pt x="281445" y="287587"/>
                    <a:pt x="273893" y="287587"/>
                  </a:cubicBezTo>
                  <a:lnTo>
                    <a:pt x="262122" y="287587"/>
                  </a:lnTo>
                  <a:lnTo>
                    <a:pt x="265546" y="273893"/>
                  </a:lnTo>
                  <a:lnTo>
                    <a:pt x="282144" y="273893"/>
                  </a:lnTo>
                  <a:lnTo>
                    <a:pt x="299522" y="349213"/>
                  </a:lnTo>
                  <a:close/>
                  <a:moveTo>
                    <a:pt x="282239" y="260198"/>
                  </a:moveTo>
                  <a:lnTo>
                    <a:pt x="265546" y="260198"/>
                  </a:lnTo>
                  <a:lnTo>
                    <a:pt x="262122" y="246503"/>
                  </a:lnTo>
                  <a:lnTo>
                    <a:pt x="285663" y="246503"/>
                  </a:lnTo>
                  <a:close/>
                  <a:moveTo>
                    <a:pt x="219114" y="95862"/>
                  </a:moveTo>
                  <a:lnTo>
                    <a:pt x="328671" y="95862"/>
                  </a:lnTo>
                  <a:lnTo>
                    <a:pt x="328671" y="136946"/>
                  </a:lnTo>
                  <a:lnTo>
                    <a:pt x="293264" y="136946"/>
                  </a:lnTo>
                  <a:cubicBezTo>
                    <a:pt x="291435" y="136946"/>
                    <a:pt x="289710" y="136234"/>
                    <a:pt x="288416" y="134940"/>
                  </a:cubicBezTo>
                  <a:lnTo>
                    <a:pt x="273893" y="120417"/>
                  </a:lnTo>
                  <a:lnTo>
                    <a:pt x="259369" y="134940"/>
                  </a:lnTo>
                  <a:cubicBezTo>
                    <a:pt x="258075" y="136234"/>
                    <a:pt x="256350" y="136946"/>
                    <a:pt x="254521" y="136946"/>
                  </a:cubicBezTo>
                  <a:lnTo>
                    <a:pt x="219114" y="136946"/>
                  </a:lnTo>
                  <a:close/>
                  <a:moveTo>
                    <a:pt x="349213" y="123252"/>
                  </a:moveTo>
                  <a:lnTo>
                    <a:pt x="342366" y="123252"/>
                  </a:lnTo>
                  <a:lnTo>
                    <a:pt x="342366" y="109557"/>
                  </a:lnTo>
                  <a:lnTo>
                    <a:pt x="349213" y="109557"/>
                  </a:lnTo>
                  <a:cubicBezTo>
                    <a:pt x="352986" y="109557"/>
                    <a:pt x="356060" y="112631"/>
                    <a:pt x="356060" y="116404"/>
                  </a:cubicBezTo>
                  <a:cubicBezTo>
                    <a:pt x="356060" y="120177"/>
                    <a:pt x="352986" y="123252"/>
                    <a:pt x="349213" y="123252"/>
                  </a:cubicBezTo>
                  <a:close/>
                  <a:moveTo>
                    <a:pt x="191725" y="61626"/>
                  </a:moveTo>
                  <a:cubicBezTo>
                    <a:pt x="191725" y="50300"/>
                    <a:pt x="200941" y="41084"/>
                    <a:pt x="212267" y="41084"/>
                  </a:cubicBezTo>
                  <a:lnTo>
                    <a:pt x="215690" y="41084"/>
                  </a:lnTo>
                  <a:lnTo>
                    <a:pt x="217745" y="38345"/>
                  </a:lnTo>
                  <a:cubicBezTo>
                    <a:pt x="229323" y="22911"/>
                    <a:pt x="247749" y="13695"/>
                    <a:pt x="267045" y="13695"/>
                  </a:cubicBezTo>
                  <a:lnTo>
                    <a:pt x="311231" y="13695"/>
                  </a:lnTo>
                  <a:cubicBezTo>
                    <a:pt x="335950" y="13695"/>
                    <a:pt x="356060" y="33805"/>
                    <a:pt x="356060" y="58524"/>
                  </a:cubicBezTo>
                  <a:cubicBezTo>
                    <a:pt x="356060" y="64248"/>
                    <a:pt x="354978" y="69856"/>
                    <a:pt x="352856" y="75170"/>
                  </a:cubicBezTo>
                  <a:lnTo>
                    <a:pt x="344577" y="95862"/>
                  </a:lnTo>
                  <a:lnTo>
                    <a:pt x="342366" y="95862"/>
                  </a:lnTo>
                  <a:lnTo>
                    <a:pt x="342366" y="81901"/>
                  </a:lnTo>
                  <a:cubicBezTo>
                    <a:pt x="342366" y="75629"/>
                    <a:pt x="339558" y="69781"/>
                    <a:pt x="334656" y="65857"/>
                  </a:cubicBezTo>
                  <a:lnTo>
                    <a:pt x="305554" y="42583"/>
                  </a:lnTo>
                  <a:lnTo>
                    <a:pt x="297002" y="53279"/>
                  </a:lnTo>
                  <a:lnTo>
                    <a:pt x="326096" y="76553"/>
                  </a:lnTo>
                  <a:cubicBezTo>
                    <a:pt x="327733" y="77861"/>
                    <a:pt x="328671" y="79812"/>
                    <a:pt x="328671" y="81901"/>
                  </a:cubicBezTo>
                  <a:lnTo>
                    <a:pt x="328671" y="82168"/>
                  </a:lnTo>
                  <a:lnTo>
                    <a:pt x="219114" y="82168"/>
                  </a:lnTo>
                  <a:cubicBezTo>
                    <a:pt x="219114" y="80025"/>
                    <a:pt x="220134" y="77977"/>
                    <a:pt x="221853" y="76690"/>
                  </a:cubicBezTo>
                  <a:lnTo>
                    <a:pt x="239889" y="63166"/>
                  </a:lnTo>
                  <a:lnTo>
                    <a:pt x="256398" y="74170"/>
                  </a:lnTo>
                  <a:lnTo>
                    <a:pt x="263991" y="62776"/>
                  </a:lnTo>
                  <a:lnTo>
                    <a:pt x="239416" y="46391"/>
                  </a:lnTo>
                  <a:lnTo>
                    <a:pt x="213629" y="65734"/>
                  </a:lnTo>
                  <a:cubicBezTo>
                    <a:pt x="208487" y="69596"/>
                    <a:pt x="205419" y="75738"/>
                    <a:pt x="205419" y="82168"/>
                  </a:cubicBezTo>
                  <a:lnTo>
                    <a:pt x="205419" y="95862"/>
                  </a:lnTo>
                  <a:lnTo>
                    <a:pt x="203208" y="95862"/>
                  </a:lnTo>
                  <a:lnTo>
                    <a:pt x="193197" y="70829"/>
                  </a:lnTo>
                  <a:cubicBezTo>
                    <a:pt x="192218" y="68391"/>
                    <a:pt x="191725" y="65823"/>
                    <a:pt x="191725" y="63194"/>
                  </a:cubicBezTo>
                  <a:close/>
                  <a:moveTo>
                    <a:pt x="198572" y="123252"/>
                  </a:moveTo>
                  <a:cubicBezTo>
                    <a:pt x="194799" y="123252"/>
                    <a:pt x="191725" y="120177"/>
                    <a:pt x="191725" y="116404"/>
                  </a:cubicBezTo>
                  <a:cubicBezTo>
                    <a:pt x="191725" y="112631"/>
                    <a:pt x="194799" y="109557"/>
                    <a:pt x="198572" y="109557"/>
                  </a:cubicBezTo>
                  <a:lnTo>
                    <a:pt x="205419" y="109557"/>
                  </a:lnTo>
                  <a:lnTo>
                    <a:pt x="205419" y="123252"/>
                  </a:lnTo>
                  <a:close/>
                  <a:moveTo>
                    <a:pt x="220915" y="150641"/>
                  </a:moveTo>
                  <a:lnTo>
                    <a:pt x="254521" y="150641"/>
                  </a:lnTo>
                  <a:cubicBezTo>
                    <a:pt x="260006" y="150641"/>
                    <a:pt x="265169" y="148505"/>
                    <a:pt x="269051" y="144622"/>
                  </a:cubicBezTo>
                  <a:lnTo>
                    <a:pt x="273893" y="139781"/>
                  </a:lnTo>
                  <a:lnTo>
                    <a:pt x="278734" y="144622"/>
                  </a:lnTo>
                  <a:cubicBezTo>
                    <a:pt x="282609" y="148505"/>
                    <a:pt x="287772" y="150641"/>
                    <a:pt x="293264" y="150641"/>
                  </a:cubicBezTo>
                  <a:lnTo>
                    <a:pt x="326870" y="150641"/>
                  </a:lnTo>
                  <a:cubicBezTo>
                    <a:pt x="320762" y="174230"/>
                    <a:pt x="299365" y="191725"/>
                    <a:pt x="273893" y="191725"/>
                  </a:cubicBezTo>
                  <a:cubicBezTo>
                    <a:pt x="248420" y="191725"/>
                    <a:pt x="227023" y="174230"/>
                    <a:pt x="220915" y="150641"/>
                  </a:cubicBezTo>
                  <a:close/>
                  <a:moveTo>
                    <a:pt x="273893" y="205419"/>
                  </a:moveTo>
                  <a:cubicBezTo>
                    <a:pt x="280576" y="205419"/>
                    <a:pt x="287019" y="204413"/>
                    <a:pt x="293133" y="202619"/>
                  </a:cubicBezTo>
                  <a:lnTo>
                    <a:pt x="298906" y="219936"/>
                  </a:lnTo>
                  <a:cubicBezTo>
                    <a:pt x="298954" y="220079"/>
                    <a:pt x="299029" y="220210"/>
                    <a:pt x="299077" y="220347"/>
                  </a:cubicBezTo>
                  <a:lnTo>
                    <a:pt x="290771" y="232809"/>
                  </a:lnTo>
                  <a:lnTo>
                    <a:pt x="257014" y="232809"/>
                  </a:lnTo>
                  <a:lnTo>
                    <a:pt x="248708" y="220353"/>
                  </a:lnTo>
                  <a:cubicBezTo>
                    <a:pt x="248756" y="220210"/>
                    <a:pt x="248831" y="220079"/>
                    <a:pt x="248879" y="219936"/>
                  </a:cubicBezTo>
                  <a:lnTo>
                    <a:pt x="254652" y="202619"/>
                  </a:lnTo>
                  <a:cubicBezTo>
                    <a:pt x="260766" y="204413"/>
                    <a:pt x="267210" y="205419"/>
                    <a:pt x="273893" y="205419"/>
                  </a:cubicBezTo>
                  <a:close/>
                  <a:moveTo>
                    <a:pt x="235260" y="233096"/>
                  </a:moveTo>
                  <a:cubicBezTo>
                    <a:pt x="236760" y="232644"/>
                    <a:pt x="238184" y="232028"/>
                    <a:pt x="239526" y="231261"/>
                  </a:cubicBezTo>
                  <a:lnTo>
                    <a:pt x="247003" y="242470"/>
                  </a:lnTo>
                  <a:lnTo>
                    <a:pt x="253138" y="267045"/>
                  </a:lnTo>
                  <a:lnTo>
                    <a:pt x="248003" y="287587"/>
                  </a:lnTo>
                  <a:lnTo>
                    <a:pt x="246503" y="287587"/>
                  </a:lnTo>
                  <a:lnTo>
                    <a:pt x="246503" y="261910"/>
                  </a:lnTo>
                  <a:cubicBezTo>
                    <a:pt x="246503" y="250803"/>
                    <a:pt x="242217" y="240710"/>
                    <a:pt x="235260" y="233096"/>
                  </a:cubicBezTo>
                  <a:close/>
                  <a:moveTo>
                    <a:pt x="205419" y="301282"/>
                  </a:moveTo>
                  <a:lnTo>
                    <a:pt x="273893" y="301282"/>
                  </a:lnTo>
                  <a:lnTo>
                    <a:pt x="273899" y="314976"/>
                  </a:lnTo>
                  <a:lnTo>
                    <a:pt x="205419" y="314976"/>
                  </a:lnTo>
                  <a:close/>
                  <a:moveTo>
                    <a:pt x="239656" y="410839"/>
                  </a:moveTo>
                  <a:cubicBezTo>
                    <a:pt x="228330" y="410839"/>
                    <a:pt x="219114" y="401622"/>
                    <a:pt x="219114" y="390297"/>
                  </a:cubicBezTo>
                  <a:lnTo>
                    <a:pt x="219114" y="328671"/>
                  </a:lnTo>
                  <a:lnTo>
                    <a:pt x="260198" y="328671"/>
                  </a:lnTo>
                  <a:lnTo>
                    <a:pt x="260198" y="353020"/>
                  </a:lnTo>
                  <a:cubicBezTo>
                    <a:pt x="252050" y="357772"/>
                    <a:pt x="246503" y="366509"/>
                    <a:pt x="246503" y="376602"/>
                  </a:cubicBezTo>
                  <a:cubicBezTo>
                    <a:pt x="246503" y="385860"/>
                    <a:pt x="251146" y="394029"/>
                    <a:pt x="258198" y="398986"/>
                  </a:cubicBezTo>
                  <a:cubicBezTo>
                    <a:pt x="254878" y="406046"/>
                    <a:pt x="247729" y="410839"/>
                    <a:pt x="239656" y="410839"/>
                  </a:cubicBezTo>
                  <a:close/>
                  <a:moveTo>
                    <a:pt x="260198" y="376602"/>
                  </a:moveTo>
                  <a:cubicBezTo>
                    <a:pt x="260198" y="369050"/>
                    <a:pt x="266340" y="362908"/>
                    <a:pt x="273893" y="362908"/>
                  </a:cubicBezTo>
                  <a:lnTo>
                    <a:pt x="287587" y="362908"/>
                  </a:lnTo>
                  <a:lnTo>
                    <a:pt x="287587" y="390297"/>
                  </a:lnTo>
                  <a:lnTo>
                    <a:pt x="273893" y="390297"/>
                  </a:lnTo>
                  <a:cubicBezTo>
                    <a:pt x="266340" y="390297"/>
                    <a:pt x="260198" y="384155"/>
                    <a:pt x="260198" y="376602"/>
                  </a:cubicBezTo>
                  <a:close/>
                  <a:moveTo>
                    <a:pt x="334039" y="390297"/>
                  </a:moveTo>
                  <a:lnTo>
                    <a:pt x="301282" y="390297"/>
                  </a:lnTo>
                  <a:lnTo>
                    <a:pt x="301282" y="362908"/>
                  </a:lnTo>
                  <a:lnTo>
                    <a:pt x="314264" y="362908"/>
                  </a:lnTo>
                  <a:cubicBezTo>
                    <a:pt x="348638" y="362908"/>
                    <a:pt x="376602" y="334943"/>
                    <a:pt x="376602" y="300570"/>
                  </a:cubicBezTo>
                  <a:lnTo>
                    <a:pt x="376602" y="273893"/>
                  </a:lnTo>
                  <a:lnTo>
                    <a:pt x="362908" y="273893"/>
                  </a:lnTo>
                  <a:lnTo>
                    <a:pt x="362908" y="300570"/>
                  </a:lnTo>
                  <a:cubicBezTo>
                    <a:pt x="362908" y="327391"/>
                    <a:pt x="341085" y="349213"/>
                    <a:pt x="314264" y="349213"/>
                  </a:cubicBezTo>
                  <a:lnTo>
                    <a:pt x="313580" y="349213"/>
                  </a:lnTo>
                  <a:lnTo>
                    <a:pt x="294633" y="267107"/>
                  </a:lnTo>
                  <a:lnTo>
                    <a:pt x="300796" y="242470"/>
                  </a:lnTo>
                  <a:lnTo>
                    <a:pt x="308273" y="231261"/>
                  </a:lnTo>
                  <a:cubicBezTo>
                    <a:pt x="310580" y="232583"/>
                    <a:pt x="313134" y="233487"/>
                    <a:pt x="315853" y="233829"/>
                  </a:cubicBezTo>
                  <a:lnTo>
                    <a:pt x="343578" y="237294"/>
                  </a:lnTo>
                  <a:cubicBezTo>
                    <a:pt x="381916" y="242080"/>
                    <a:pt x="410839" y="274851"/>
                    <a:pt x="410839" y="313497"/>
                  </a:cubicBezTo>
                  <a:cubicBezTo>
                    <a:pt x="410839" y="355848"/>
                    <a:pt x="376390" y="390297"/>
                    <a:pt x="334039" y="390297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图形 48"/>
          <p:cNvGrpSpPr/>
          <p:nvPr/>
        </p:nvGrpSpPr>
        <p:grpSpPr>
          <a:xfrm>
            <a:off x="6948288" y="1653893"/>
            <a:ext cx="424533" cy="424533"/>
            <a:chOff x="6948288" y="1834868"/>
            <a:chExt cx="424533" cy="424533"/>
          </a:xfr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grpSpPr>
        <p:sp>
          <p:nvSpPr>
            <p:cNvPr id="53" name="任意多边形: 形状 52"/>
            <p:cNvSpPr/>
            <p:nvPr/>
          </p:nvSpPr>
          <p:spPr>
            <a:xfrm>
              <a:off x="7126318" y="1917036"/>
              <a:ext cx="13694" cy="13694"/>
            </a:xfrm>
            <a:custGeom>
              <a:avLst/>
              <a:gdLst>
                <a:gd name="connsiteX0" fmla="*/ 13695 w 13694"/>
                <a:gd name="connsiteY0" fmla="*/ 6847 h 13694"/>
                <a:gd name="connsiteX1" fmla="*/ 6847 w 13694"/>
                <a:gd name="connsiteY1" fmla="*/ 13695 h 13694"/>
                <a:gd name="connsiteX2" fmla="*/ 0 w 13694"/>
                <a:gd name="connsiteY2" fmla="*/ 6847 h 13694"/>
                <a:gd name="connsiteX3" fmla="*/ 6847 w 13694"/>
                <a:gd name="connsiteY3" fmla="*/ 0 h 13694"/>
                <a:gd name="connsiteX4" fmla="*/ 13695 w 13694"/>
                <a:gd name="connsiteY4" fmla="*/ 6847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4" h="13694">
                  <a:moveTo>
                    <a:pt x="13695" y="6847"/>
                  </a:moveTo>
                  <a:cubicBezTo>
                    <a:pt x="13695" y="10629"/>
                    <a:pt x="10629" y="13695"/>
                    <a:pt x="6847" y="13695"/>
                  </a:cubicBezTo>
                  <a:cubicBezTo>
                    <a:pt x="3066" y="13695"/>
                    <a:pt x="0" y="10629"/>
                    <a:pt x="0" y="6847"/>
                  </a:cubicBezTo>
                  <a:cubicBezTo>
                    <a:pt x="0" y="3066"/>
                    <a:pt x="3066" y="0"/>
                    <a:pt x="6847" y="0"/>
                  </a:cubicBezTo>
                  <a:cubicBezTo>
                    <a:pt x="10629" y="0"/>
                    <a:pt x="13695" y="3066"/>
                    <a:pt x="13695" y="6847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7181096" y="1917036"/>
              <a:ext cx="13694" cy="13694"/>
            </a:xfrm>
            <a:custGeom>
              <a:avLst/>
              <a:gdLst>
                <a:gd name="connsiteX0" fmla="*/ 13695 w 13694"/>
                <a:gd name="connsiteY0" fmla="*/ 6847 h 13694"/>
                <a:gd name="connsiteX1" fmla="*/ 6847 w 13694"/>
                <a:gd name="connsiteY1" fmla="*/ 13695 h 13694"/>
                <a:gd name="connsiteX2" fmla="*/ 0 w 13694"/>
                <a:gd name="connsiteY2" fmla="*/ 6847 h 13694"/>
                <a:gd name="connsiteX3" fmla="*/ 6847 w 13694"/>
                <a:gd name="connsiteY3" fmla="*/ 0 h 13694"/>
                <a:gd name="connsiteX4" fmla="*/ 13695 w 13694"/>
                <a:gd name="connsiteY4" fmla="*/ 6847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4" h="13694">
                  <a:moveTo>
                    <a:pt x="13695" y="6847"/>
                  </a:moveTo>
                  <a:cubicBezTo>
                    <a:pt x="13695" y="10629"/>
                    <a:pt x="10629" y="13695"/>
                    <a:pt x="6847" y="13695"/>
                  </a:cubicBezTo>
                  <a:cubicBezTo>
                    <a:pt x="3066" y="13695"/>
                    <a:pt x="0" y="10629"/>
                    <a:pt x="0" y="6847"/>
                  </a:cubicBezTo>
                  <a:cubicBezTo>
                    <a:pt x="0" y="3066"/>
                    <a:pt x="3066" y="0"/>
                    <a:pt x="6847" y="0"/>
                  </a:cubicBezTo>
                  <a:cubicBezTo>
                    <a:pt x="10629" y="0"/>
                    <a:pt x="13695" y="3066"/>
                    <a:pt x="13695" y="6847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7153707" y="2190928"/>
              <a:ext cx="13694" cy="13694"/>
            </a:xfrm>
            <a:custGeom>
              <a:avLst/>
              <a:gdLst>
                <a:gd name="connsiteX0" fmla="*/ 0 w 13694"/>
                <a:gd name="connsiteY0" fmla="*/ 0 h 13694"/>
                <a:gd name="connsiteX1" fmla="*/ 13695 w 13694"/>
                <a:gd name="connsiteY1" fmla="*/ 0 h 13694"/>
                <a:gd name="connsiteX2" fmla="*/ 13695 w 13694"/>
                <a:gd name="connsiteY2" fmla="*/ 13695 h 13694"/>
                <a:gd name="connsiteX3" fmla="*/ 0 w 13694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4" h="13694">
                  <a:moveTo>
                    <a:pt x="0" y="0"/>
                  </a:moveTo>
                  <a:lnTo>
                    <a:pt x="13695" y="0"/>
                  </a:lnTo>
                  <a:lnTo>
                    <a:pt x="13695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7153707" y="2218317"/>
              <a:ext cx="13694" cy="13694"/>
            </a:xfrm>
            <a:custGeom>
              <a:avLst/>
              <a:gdLst>
                <a:gd name="connsiteX0" fmla="*/ 0 w 13694"/>
                <a:gd name="connsiteY0" fmla="*/ 0 h 13694"/>
                <a:gd name="connsiteX1" fmla="*/ 13695 w 13694"/>
                <a:gd name="connsiteY1" fmla="*/ 0 h 13694"/>
                <a:gd name="connsiteX2" fmla="*/ 13695 w 13694"/>
                <a:gd name="connsiteY2" fmla="*/ 13695 h 13694"/>
                <a:gd name="connsiteX3" fmla="*/ 0 w 13694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4" h="13694">
                  <a:moveTo>
                    <a:pt x="0" y="0"/>
                  </a:moveTo>
                  <a:lnTo>
                    <a:pt x="13695" y="0"/>
                  </a:lnTo>
                  <a:lnTo>
                    <a:pt x="13695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6948288" y="1834868"/>
              <a:ext cx="424533" cy="424533"/>
            </a:xfrm>
            <a:custGeom>
              <a:avLst/>
              <a:gdLst>
                <a:gd name="connsiteX0" fmla="*/ 403991 w 424533"/>
                <a:gd name="connsiteY0" fmla="*/ 54779 h 424533"/>
                <a:gd name="connsiteX1" fmla="*/ 284670 w 424533"/>
                <a:gd name="connsiteY1" fmla="*/ 54779 h 424533"/>
                <a:gd name="connsiteX2" fmla="*/ 212267 w 424533"/>
                <a:gd name="connsiteY2" fmla="*/ 0 h 424533"/>
                <a:gd name="connsiteX3" fmla="*/ 139863 w 424533"/>
                <a:gd name="connsiteY3" fmla="*/ 54779 h 424533"/>
                <a:gd name="connsiteX4" fmla="*/ 20542 w 424533"/>
                <a:gd name="connsiteY4" fmla="*/ 54779 h 424533"/>
                <a:gd name="connsiteX5" fmla="*/ 0 w 424533"/>
                <a:gd name="connsiteY5" fmla="*/ 75320 h 424533"/>
                <a:gd name="connsiteX6" fmla="*/ 0 w 424533"/>
                <a:gd name="connsiteY6" fmla="*/ 424533 h 424533"/>
                <a:gd name="connsiteX7" fmla="*/ 301282 w 424533"/>
                <a:gd name="connsiteY7" fmla="*/ 424533 h 424533"/>
                <a:gd name="connsiteX8" fmla="*/ 314976 w 424533"/>
                <a:gd name="connsiteY8" fmla="*/ 424533 h 424533"/>
                <a:gd name="connsiteX9" fmla="*/ 328671 w 424533"/>
                <a:gd name="connsiteY9" fmla="*/ 410839 h 424533"/>
                <a:gd name="connsiteX10" fmla="*/ 328671 w 424533"/>
                <a:gd name="connsiteY10" fmla="*/ 385839 h 424533"/>
                <a:gd name="connsiteX11" fmla="*/ 356060 w 424533"/>
                <a:gd name="connsiteY11" fmla="*/ 394672 h 424533"/>
                <a:gd name="connsiteX12" fmla="*/ 356060 w 424533"/>
                <a:gd name="connsiteY12" fmla="*/ 397144 h 424533"/>
                <a:gd name="connsiteX13" fmla="*/ 369755 w 424533"/>
                <a:gd name="connsiteY13" fmla="*/ 410839 h 424533"/>
                <a:gd name="connsiteX14" fmla="*/ 383450 w 424533"/>
                <a:gd name="connsiteY14" fmla="*/ 410839 h 424533"/>
                <a:gd name="connsiteX15" fmla="*/ 397144 w 424533"/>
                <a:gd name="connsiteY15" fmla="*/ 397144 h 424533"/>
                <a:gd name="connsiteX16" fmla="*/ 397144 w 424533"/>
                <a:gd name="connsiteY16" fmla="*/ 369686 h 424533"/>
                <a:gd name="connsiteX17" fmla="*/ 404204 w 424533"/>
                <a:gd name="connsiteY17" fmla="*/ 369611 h 424533"/>
                <a:gd name="connsiteX18" fmla="*/ 424533 w 424533"/>
                <a:gd name="connsiteY18" fmla="*/ 349069 h 424533"/>
                <a:gd name="connsiteX19" fmla="*/ 424533 w 424533"/>
                <a:gd name="connsiteY19" fmla="*/ 75320 h 424533"/>
                <a:gd name="connsiteX20" fmla="*/ 403991 w 424533"/>
                <a:gd name="connsiteY20" fmla="*/ 54779 h 424533"/>
                <a:gd name="connsiteX21" fmla="*/ 403991 w 424533"/>
                <a:gd name="connsiteY21" fmla="*/ 68473 h 424533"/>
                <a:gd name="connsiteX22" fmla="*/ 410839 w 424533"/>
                <a:gd name="connsiteY22" fmla="*/ 75320 h 424533"/>
                <a:gd name="connsiteX23" fmla="*/ 410839 w 424533"/>
                <a:gd name="connsiteY23" fmla="*/ 136946 h 424533"/>
                <a:gd name="connsiteX24" fmla="*/ 280740 w 424533"/>
                <a:gd name="connsiteY24" fmla="*/ 136946 h 424533"/>
                <a:gd name="connsiteX25" fmla="*/ 301282 w 424533"/>
                <a:gd name="connsiteY25" fmla="*/ 116404 h 424533"/>
                <a:gd name="connsiteX26" fmla="*/ 287587 w 424533"/>
                <a:gd name="connsiteY26" fmla="*/ 97122 h 424533"/>
                <a:gd name="connsiteX27" fmla="*/ 287587 w 424533"/>
                <a:gd name="connsiteY27" fmla="*/ 75320 h 424533"/>
                <a:gd name="connsiteX28" fmla="*/ 287238 w 424533"/>
                <a:gd name="connsiteY28" fmla="*/ 68473 h 424533"/>
                <a:gd name="connsiteX29" fmla="*/ 273893 w 424533"/>
                <a:gd name="connsiteY29" fmla="*/ 116404 h 424533"/>
                <a:gd name="connsiteX30" fmla="*/ 273893 w 424533"/>
                <a:gd name="connsiteY30" fmla="*/ 109557 h 424533"/>
                <a:gd name="connsiteX31" fmla="*/ 280740 w 424533"/>
                <a:gd name="connsiteY31" fmla="*/ 109557 h 424533"/>
                <a:gd name="connsiteX32" fmla="*/ 287587 w 424533"/>
                <a:gd name="connsiteY32" fmla="*/ 116404 h 424533"/>
                <a:gd name="connsiteX33" fmla="*/ 280740 w 424533"/>
                <a:gd name="connsiteY33" fmla="*/ 123252 h 424533"/>
                <a:gd name="connsiteX34" fmla="*/ 273489 w 424533"/>
                <a:gd name="connsiteY34" fmla="*/ 123252 h 424533"/>
                <a:gd name="connsiteX35" fmla="*/ 273893 w 424533"/>
                <a:gd name="connsiteY35" fmla="*/ 116404 h 424533"/>
                <a:gd name="connsiteX36" fmla="*/ 150641 w 424533"/>
                <a:gd name="connsiteY36" fmla="*/ 75320 h 424533"/>
                <a:gd name="connsiteX37" fmla="*/ 212267 w 424533"/>
                <a:gd name="connsiteY37" fmla="*/ 13695 h 424533"/>
                <a:gd name="connsiteX38" fmla="*/ 273893 w 424533"/>
                <a:gd name="connsiteY38" fmla="*/ 75320 h 424533"/>
                <a:gd name="connsiteX39" fmla="*/ 273893 w 424533"/>
                <a:gd name="connsiteY39" fmla="*/ 83072 h 424533"/>
                <a:gd name="connsiteX40" fmla="*/ 263916 w 424533"/>
                <a:gd name="connsiteY40" fmla="*/ 65460 h 424533"/>
                <a:gd name="connsiteX41" fmla="*/ 236328 w 424533"/>
                <a:gd name="connsiteY41" fmla="*/ 48910 h 424533"/>
                <a:gd name="connsiteX42" fmla="*/ 229282 w 424533"/>
                <a:gd name="connsiteY42" fmla="*/ 60653 h 424533"/>
                <a:gd name="connsiteX43" fmla="*/ 256870 w 424533"/>
                <a:gd name="connsiteY43" fmla="*/ 77203 h 424533"/>
                <a:gd name="connsiteX44" fmla="*/ 260198 w 424533"/>
                <a:gd name="connsiteY44" fmla="*/ 83072 h 424533"/>
                <a:gd name="connsiteX45" fmla="*/ 260198 w 424533"/>
                <a:gd name="connsiteY45" fmla="*/ 116404 h 424533"/>
                <a:gd name="connsiteX46" fmla="*/ 212267 w 424533"/>
                <a:gd name="connsiteY46" fmla="*/ 164336 h 424533"/>
                <a:gd name="connsiteX47" fmla="*/ 164336 w 424533"/>
                <a:gd name="connsiteY47" fmla="*/ 116404 h 424533"/>
                <a:gd name="connsiteX48" fmla="*/ 164336 w 424533"/>
                <a:gd name="connsiteY48" fmla="*/ 83072 h 424533"/>
                <a:gd name="connsiteX49" fmla="*/ 167663 w 424533"/>
                <a:gd name="connsiteY49" fmla="*/ 77203 h 424533"/>
                <a:gd name="connsiteX50" fmla="*/ 191300 w 424533"/>
                <a:gd name="connsiteY50" fmla="*/ 63023 h 424533"/>
                <a:gd name="connsiteX51" fmla="*/ 215006 w 424533"/>
                <a:gd name="connsiteY51" fmla="*/ 80798 h 424533"/>
                <a:gd name="connsiteX52" fmla="*/ 223222 w 424533"/>
                <a:gd name="connsiteY52" fmla="*/ 69843 h 424533"/>
                <a:gd name="connsiteX53" fmla="*/ 192149 w 424533"/>
                <a:gd name="connsiteY53" fmla="*/ 46534 h 424533"/>
                <a:gd name="connsiteX54" fmla="*/ 160617 w 424533"/>
                <a:gd name="connsiteY54" fmla="*/ 65460 h 424533"/>
                <a:gd name="connsiteX55" fmla="*/ 150641 w 424533"/>
                <a:gd name="connsiteY55" fmla="*/ 83072 h 424533"/>
                <a:gd name="connsiteX56" fmla="*/ 249317 w 424533"/>
                <a:gd name="connsiteY56" fmla="*/ 197812 h 424533"/>
                <a:gd name="connsiteX57" fmla="*/ 242306 w 424533"/>
                <a:gd name="connsiteY57" fmla="*/ 194888 h 424533"/>
                <a:gd name="connsiteX58" fmla="*/ 238047 w 424533"/>
                <a:gd name="connsiteY58" fmla="*/ 189842 h 424533"/>
                <a:gd name="connsiteX59" fmla="*/ 235684 w 424533"/>
                <a:gd name="connsiteY59" fmla="*/ 178030 h 424533"/>
                <a:gd name="connsiteX60" fmla="*/ 383450 w 424533"/>
                <a:gd name="connsiteY60" fmla="*/ 178030 h 424533"/>
                <a:gd name="connsiteX61" fmla="*/ 383450 w 424533"/>
                <a:gd name="connsiteY61" fmla="*/ 246503 h 424533"/>
                <a:gd name="connsiteX62" fmla="*/ 306349 w 424533"/>
                <a:gd name="connsiteY62" fmla="*/ 246503 h 424533"/>
                <a:gd name="connsiteX63" fmla="*/ 249317 w 424533"/>
                <a:gd name="connsiteY63" fmla="*/ 197812 h 424533"/>
                <a:gd name="connsiteX64" fmla="*/ 118376 w 424533"/>
                <a:gd name="connsiteY64" fmla="*/ 246503 h 424533"/>
                <a:gd name="connsiteX65" fmla="*/ 41084 w 424533"/>
                <a:gd name="connsiteY65" fmla="*/ 246503 h 424533"/>
                <a:gd name="connsiteX66" fmla="*/ 41084 w 424533"/>
                <a:gd name="connsiteY66" fmla="*/ 178030 h 424533"/>
                <a:gd name="connsiteX67" fmla="*/ 188849 w 424533"/>
                <a:gd name="connsiteY67" fmla="*/ 178030 h 424533"/>
                <a:gd name="connsiteX68" fmla="*/ 186487 w 424533"/>
                <a:gd name="connsiteY68" fmla="*/ 189842 h 424533"/>
                <a:gd name="connsiteX69" fmla="*/ 182228 w 424533"/>
                <a:gd name="connsiteY69" fmla="*/ 194881 h 424533"/>
                <a:gd name="connsiteX70" fmla="*/ 118376 w 424533"/>
                <a:gd name="connsiteY70" fmla="*/ 246503 h 424533"/>
                <a:gd name="connsiteX71" fmla="*/ 186158 w 424533"/>
                <a:gd name="connsiteY71" fmla="*/ 208090 h 424533"/>
                <a:gd name="connsiteX72" fmla="*/ 205084 w 424533"/>
                <a:gd name="connsiteY72" fmla="*/ 222284 h 424533"/>
                <a:gd name="connsiteX73" fmla="*/ 187349 w 424533"/>
                <a:gd name="connsiteY73" fmla="*/ 232925 h 424533"/>
                <a:gd name="connsiteX74" fmla="*/ 185596 w 424533"/>
                <a:gd name="connsiteY74" fmla="*/ 208336 h 424533"/>
                <a:gd name="connsiteX75" fmla="*/ 186158 w 424533"/>
                <a:gd name="connsiteY75" fmla="*/ 208090 h 424533"/>
                <a:gd name="connsiteX76" fmla="*/ 238382 w 424533"/>
                <a:gd name="connsiteY76" fmla="*/ 208083 h 424533"/>
                <a:gd name="connsiteX77" fmla="*/ 238937 w 424533"/>
                <a:gd name="connsiteY77" fmla="*/ 208316 h 424533"/>
                <a:gd name="connsiteX78" fmla="*/ 237177 w 424533"/>
                <a:gd name="connsiteY78" fmla="*/ 232925 h 424533"/>
                <a:gd name="connsiteX79" fmla="*/ 219443 w 424533"/>
                <a:gd name="connsiteY79" fmla="*/ 222284 h 424533"/>
                <a:gd name="connsiteX80" fmla="*/ 214177 w 424533"/>
                <a:gd name="connsiteY80" fmla="*/ 246503 h 424533"/>
                <a:gd name="connsiteX81" fmla="*/ 210349 w 424533"/>
                <a:gd name="connsiteY81" fmla="*/ 246503 h 424533"/>
                <a:gd name="connsiteX82" fmla="*/ 207179 w 424533"/>
                <a:gd name="connsiteY82" fmla="*/ 236992 h 424533"/>
                <a:gd name="connsiteX83" fmla="*/ 212267 w 424533"/>
                <a:gd name="connsiteY83" fmla="*/ 233945 h 424533"/>
                <a:gd name="connsiteX84" fmla="*/ 217347 w 424533"/>
                <a:gd name="connsiteY84" fmla="*/ 236992 h 424533"/>
                <a:gd name="connsiteX85" fmla="*/ 195155 w 424533"/>
                <a:gd name="connsiteY85" fmla="*/ 244209 h 424533"/>
                <a:gd name="connsiteX86" fmla="*/ 198257 w 424533"/>
                <a:gd name="connsiteY86" fmla="*/ 253508 h 424533"/>
                <a:gd name="connsiteX87" fmla="*/ 192615 w 424533"/>
                <a:gd name="connsiteY87" fmla="*/ 273263 h 424533"/>
                <a:gd name="connsiteX88" fmla="*/ 188548 w 424533"/>
                <a:gd name="connsiteY88" fmla="*/ 248181 h 424533"/>
                <a:gd name="connsiteX89" fmla="*/ 210582 w 424533"/>
                <a:gd name="connsiteY89" fmla="*/ 260198 h 424533"/>
                <a:gd name="connsiteX90" fmla="*/ 213951 w 424533"/>
                <a:gd name="connsiteY90" fmla="*/ 260198 h 424533"/>
                <a:gd name="connsiteX91" fmla="*/ 224496 w 424533"/>
                <a:gd name="connsiteY91" fmla="*/ 297105 h 424533"/>
                <a:gd name="connsiteX92" fmla="*/ 212267 w 424533"/>
                <a:gd name="connsiteY92" fmla="*/ 322591 h 424533"/>
                <a:gd name="connsiteX93" fmla="*/ 200037 w 424533"/>
                <a:gd name="connsiteY93" fmla="*/ 297105 h 424533"/>
                <a:gd name="connsiteX94" fmla="*/ 226276 w 424533"/>
                <a:gd name="connsiteY94" fmla="*/ 253508 h 424533"/>
                <a:gd name="connsiteX95" fmla="*/ 229378 w 424533"/>
                <a:gd name="connsiteY95" fmla="*/ 244216 h 424533"/>
                <a:gd name="connsiteX96" fmla="*/ 235993 w 424533"/>
                <a:gd name="connsiteY96" fmla="*/ 248188 h 424533"/>
                <a:gd name="connsiteX97" fmla="*/ 231925 w 424533"/>
                <a:gd name="connsiteY97" fmla="*/ 273269 h 424533"/>
                <a:gd name="connsiteX98" fmla="*/ 221565 w 424533"/>
                <a:gd name="connsiteY98" fmla="*/ 177250 h 424533"/>
                <a:gd name="connsiteX99" fmla="*/ 224619 w 424533"/>
                <a:gd name="connsiteY99" fmla="*/ 192519 h 424533"/>
                <a:gd name="connsiteX100" fmla="*/ 227399 w 424533"/>
                <a:gd name="connsiteY100" fmla="*/ 199202 h 424533"/>
                <a:gd name="connsiteX101" fmla="*/ 212267 w 424533"/>
                <a:gd name="connsiteY101" fmla="*/ 210555 h 424533"/>
                <a:gd name="connsiteX102" fmla="*/ 197134 w 424533"/>
                <a:gd name="connsiteY102" fmla="*/ 199209 h 424533"/>
                <a:gd name="connsiteX103" fmla="*/ 199914 w 424533"/>
                <a:gd name="connsiteY103" fmla="*/ 192526 h 424533"/>
                <a:gd name="connsiteX104" fmla="*/ 202968 w 424533"/>
                <a:gd name="connsiteY104" fmla="*/ 177250 h 424533"/>
                <a:gd name="connsiteX105" fmla="*/ 212267 w 424533"/>
                <a:gd name="connsiteY105" fmla="*/ 178030 h 424533"/>
                <a:gd name="connsiteX106" fmla="*/ 221565 w 424533"/>
                <a:gd name="connsiteY106" fmla="*/ 177250 h 424533"/>
                <a:gd name="connsiteX107" fmla="*/ 172751 w 424533"/>
                <a:gd name="connsiteY107" fmla="*/ 220744 h 424533"/>
                <a:gd name="connsiteX108" fmla="*/ 174531 w 424533"/>
                <a:gd name="connsiteY108" fmla="*/ 245675 h 424533"/>
                <a:gd name="connsiteX109" fmla="*/ 177133 w 424533"/>
                <a:gd name="connsiteY109" fmla="*/ 265785 h 424533"/>
                <a:gd name="connsiteX110" fmla="*/ 159221 w 424533"/>
                <a:gd name="connsiteY110" fmla="*/ 256829 h 424533"/>
                <a:gd name="connsiteX111" fmla="*/ 180714 w 424533"/>
                <a:gd name="connsiteY111" fmla="*/ 282205 h 424533"/>
                <a:gd name="connsiteX112" fmla="*/ 189061 w 424533"/>
                <a:gd name="connsiteY112" fmla="*/ 306609 h 424533"/>
                <a:gd name="connsiteX113" fmla="*/ 173401 w 424533"/>
                <a:gd name="connsiteY113" fmla="*/ 293181 h 424533"/>
                <a:gd name="connsiteX114" fmla="*/ 243819 w 424533"/>
                <a:gd name="connsiteY114" fmla="*/ 282205 h 424533"/>
                <a:gd name="connsiteX115" fmla="*/ 251139 w 424533"/>
                <a:gd name="connsiteY115" fmla="*/ 293181 h 424533"/>
                <a:gd name="connsiteX116" fmla="*/ 235479 w 424533"/>
                <a:gd name="connsiteY116" fmla="*/ 306609 h 424533"/>
                <a:gd name="connsiteX117" fmla="*/ 243819 w 424533"/>
                <a:gd name="connsiteY117" fmla="*/ 282205 h 424533"/>
                <a:gd name="connsiteX118" fmla="*/ 247400 w 424533"/>
                <a:gd name="connsiteY118" fmla="*/ 265785 h 424533"/>
                <a:gd name="connsiteX119" fmla="*/ 250002 w 424533"/>
                <a:gd name="connsiteY119" fmla="*/ 245675 h 424533"/>
                <a:gd name="connsiteX120" fmla="*/ 251783 w 424533"/>
                <a:gd name="connsiteY120" fmla="*/ 220744 h 424533"/>
                <a:gd name="connsiteX121" fmla="*/ 265313 w 424533"/>
                <a:gd name="connsiteY121" fmla="*/ 256829 h 424533"/>
                <a:gd name="connsiteX122" fmla="*/ 143794 w 424533"/>
                <a:gd name="connsiteY122" fmla="*/ 109557 h 424533"/>
                <a:gd name="connsiteX123" fmla="*/ 150641 w 424533"/>
                <a:gd name="connsiteY123" fmla="*/ 109557 h 424533"/>
                <a:gd name="connsiteX124" fmla="*/ 150641 w 424533"/>
                <a:gd name="connsiteY124" fmla="*/ 116404 h 424533"/>
                <a:gd name="connsiteX125" fmla="*/ 151045 w 424533"/>
                <a:gd name="connsiteY125" fmla="*/ 123252 h 424533"/>
                <a:gd name="connsiteX126" fmla="*/ 143794 w 424533"/>
                <a:gd name="connsiteY126" fmla="*/ 123252 h 424533"/>
                <a:gd name="connsiteX127" fmla="*/ 136946 w 424533"/>
                <a:gd name="connsiteY127" fmla="*/ 116404 h 424533"/>
                <a:gd name="connsiteX128" fmla="*/ 143794 w 424533"/>
                <a:gd name="connsiteY128" fmla="*/ 109557 h 424533"/>
                <a:gd name="connsiteX129" fmla="*/ 20542 w 424533"/>
                <a:gd name="connsiteY129" fmla="*/ 68473 h 424533"/>
                <a:gd name="connsiteX130" fmla="*/ 137295 w 424533"/>
                <a:gd name="connsiteY130" fmla="*/ 68473 h 424533"/>
                <a:gd name="connsiteX131" fmla="*/ 136946 w 424533"/>
                <a:gd name="connsiteY131" fmla="*/ 75320 h 424533"/>
                <a:gd name="connsiteX132" fmla="*/ 136946 w 424533"/>
                <a:gd name="connsiteY132" fmla="*/ 97122 h 424533"/>
                <a:gd name="connsiteX133" fmla="*/ 123252 w 424533"/>
                <a:gd name="connsiteY133" fmla="*/ 116404 h 424533"/>
                <a:gd name="connsiteX134" fmla="*/ 143794 w 424533"/>
                <a:gd name="connsiteY134" fmla="*/ 136946 h 424533"/>
                <a:gd name="connsiteX135" fmla="*/ 13695 w 424533"/>
                <a:gd name="connsiteY135" fmla="*/ 136946 h 424533"/>
                <a:gd name="connsiteX136" fmla="*/ 13695 w 424533"/>
                <a:gd name="connsiteY136" fmla="*/ 75320 h 424533"/>
                <a:gd name="connsiteX137" fmla="*/ 20542 w 424533"/>
                <a:gd name="connsiteY137" fmla="*/ 68473 h 424533"/>
                <a:gd name="connsiteX138" fmla="*/ 13695 w 424533"/>
                <a:gd name="connsiteY138" fmla="*/ 150641 h 424533"/>
                <a:gd name="connsiteX139" fmla="*/ 161062 w 424533"/>
                <a:gd name="connsiteY139" fmla="*/ 150641 h 424533"/>
                <a:gd name="connsiteX140" fmla="*/ 173620 w 424533"/>
                <a:gd name="connsiteY140" fmla="*/ 164336 h 424533"/>
                <a:gd name="connsiteX141" fmla="*/ 41084 w 424533"/>
                <a:gd name="connsiteY141" fmla="*/ 164336 h 424533"/>
                <a:gd name="connsiteX142" fmla="*/ 27389 w 424533"/>
                <a:gd name="connsiteY142" fmla="*/ 178030 h 424533"/>
                <a:gd name="connsiteX143" fmla="*/ 27389 w 424533"/>
                <a:gd name="connsiteY143" fmla="*/ 246503 h 424533"/>
                <a:gd name="connsiteX144" fmla="*/ 41084 w 424533"/>
                <a:gd name="connsiteY144" fmla="*/ 260198 h 424533"/>
                <a:gd name="connsiteX145" fmla="*/ 110413 w 424533"/>
                <a:gd name="connsiteY145" fmla="*/ 260198 h 424533"/>
                <a:gd name="connsiteX146" fmla="*/ 95862 w 424533"/>
                <a:gd name="connsiteY146" fmla="*/ 320646 h 424533"/>
                <a:gd name="connsiteX147" fmla="*/ 95862 w 424533"/>
                <a:gd name="connsiteY147" fmla="*/ 410839 h 424533"/>
                <a:gd name="connsiteX148" fmla="*/ 13695 w 424533"/>
                <a:gd name="connsiteY148" fmla="*/ 410839 h 424533"/>
                <a:gd name="connsiteX149" fmla="*/ 150641 w 424533"/>
                <a:gd name="connsiteY149" fmla="*/ 410839 h 424533"/>
                <a:gd name="connsiteX150" fmla="*/ 150641 w 424533"/>
                <a:gd name="connsiteY150" fmla="*/ 297269 h 424533"/>
                <a:gd name="connsiteX151" fmla="*/ 141794 w 424533"/>
                <a:gd name="connsiteY151" fmla="*/ 275899 h 424533"/>
                <a:gd name="connsiteX152" fmla="*/ 132105 w 424533"/>
                <a:gd name="connsiteY152" fmla="*/ 285581 h 424533"/>
                <a:gd name="connsiteX153" fmla="*/ 136946 w 424533"/>
                <a:gd name="connsiteY153" fmla="*/ 297269 h 424533"/>
                <a:gd name="connsiteX154" fmla="*/ 136946 w 424533"/>
                <a:gd name="connsiteY154" fmla="*/ 410839 h 424533"/>
                <a:gd name="connsiteX155" fmla="*/ 109557 w 424533"/>
                <a:gd name="connsiteY155" fmla="*/ 410839 h 424533"/>
                <a:gd name="connsiteX156" fmla="*/ 109557 w 424533"/>
                <a:gd name="connsiteY156" fmla="*/ 320646 h 424533"/>
                <a:gd name="connsiteX157" fmla="*/ 156495 w 424533"/>
                <a:gd name="connsiteY157" fmla="*/ 225078 h 424533"/>
                <a:gd name="connsiteX158" fmla="*/ 142061 w 424533"/>
                <a:gd name="connsiteY158" fmla="*/ 263567 h 424533"/>
                <a:gd name="connsiteX159" fmla="*/ 168026 w 424533"/>
                <a:gd name="connsiteY159" fmla="*/ 276549 h 424533"/>
                <a:gd name="connsiteX160" fmla="*/ 155270 w 424533"/>
                <a:gd name="connsiteY160" fmla="*/ 295688 h 424533"/>
                <a:gd name="connsiteX161" fmla="*/ 207809 w 424533"/>
                <a:gd name="connsiteY161" fmla="*/ 340715 h 424533"/>
                <a:gd name="connsiteX162" fmla="*/ 207823 w 424533"/>
                <a:gd name="connsiteY162" fmla="*/ 340702 h 424533"/>
                <a:gd name="connsiteX163" fmla="*/ 212267 w 424533"/>
                <a:gd name="connsiteY163" fmla="*/ 342366 h 424533"/>
                <a:gd name="connsiteX164" fmla="*/ 216711 w 424533"/>
                <a:gd name="connsiteY164" fmla="*/ 340702 h 424533"/>
                <a:gd name="connsiteX165" fmla="*/ 216724 w 424533"/>
                <a:gd name="connsiteY165" fmla="*/ 340715 h 424533"/>
                <a:gd name="connsiteX166" fmla="*/ 269264 w 424533"/>
                <a:gd name="connsiteY166" fmla="*/ 295688 h 424533"/>
                <a:gd name="connsiteX167" fmla="*/ 256507 w 424533"/>
                <a:gd name="connsiteY167" fmla="*/ 276549 h 424533"/>
                <a:gd name="connsiteX168" fmla="*/ 282472 w 424533"/>
                <a:gd name="connsiteY168" fmla="*/ 263567 h 424533"/>
                <a:gd name="connsiteX169" fmla="*/ 268004 w 424533"/>
                <a:gd name="connsiteY169" fmla="*/ 224982 h 424533"/>
                <a:gd name="connsiteX170" fmla="*/ 314757 w 424533"/>
                <a:gd name="connsiteY170" fmla="*/ 314524 h 424533"/>
                <a:gd name="connsiteX171" fmla="*/ 304897 w 424533"/>
                <a:gd name="connsiteY171" fmla="*/ 314976 h 424533"/>
                <a:gd name="connsiteX172" fmla="*/ 287587 w 424533"/>
                <a:gd name="connsiteY172" fmla="*/ 314976 h 424533"/>
                <a:gd name="connsiteX173" fmla="*/ 287587 w 424533"/>
                <a:gd name="connsiteY173" fmla="*/ 297269 h 424533"/>
                <a:gd name="connsiteX174" fmla="*/ 292435 w 424533"/>
                <a:gd name="connsiteY174" fmla="*/ 285581 h 424533"/>
                <a:gd name="connsiteX175" fmla="*/ 282746 w 424533"/>
                <a:gd name="connsiteY175" fmla="*/ 275899 h 424533"/>
                <a:gd name="connsiteX176" fmla="*/ 273893 w 424533"/>
                <a:gd name="connsiteY176" fmla="*/ 297269 h 424533"/>
                <a:gd name="connsiteX177" fmla="*/ 273893 w 424533"/>
                <a:gd name="connsiteY177" fmla="*/ 314976 h 424533"/>
                <a:gd name="connsiteX178" fmla="*/ 260198 w 424533"/>
                <a:gd name="connsiteY178" fmla="*/ 328671 h 424533"/>
                <a:gd name="connsiteX179" fmla="*/ 260198 w 424533"/>
                <a:gd name="connsiteY179" fmla="*/ 369755 h 424533"/>
                <a:gd name="connsiteX180" fmla="*/ 273893 w 424533"/>
                <a:gd name="connsiteY180" fmla="*/ 383450 h 424533"/>
                <a:gd name="connsiteX181" fmla="*/ 277905 w 424533"/>
                <a:gd name="connsiteY181" fmla="*/ 383450 h 424533"/>
                <a:gd name="connsiteX182" fmla="*/ 285581 w 424533"/>
                <a:gd name="connsiteY182" fmla="*/ 391125 h 424533"/>
                <a:gd name="connsiteX183" fmla="*/ 287587 w 424533"/>
                <a:gd name="connsiteY183" fmla="*/ 395966 h 424533"/>
                <a:gd name="connsiteX184" fmla="*/ 287587 w 424533"/>
                <a:gd name="connsiteY184" fmla="*/ 410839 h 424533"/>
                <a:gd name="connsiteX185" fmla="*/ 287587 w 424533"/>
                <a:gd name="connsiteY185" fmla="*/ 369755 h 424533"/>
                <a:gd name="connsiteX186" fmla="*/ 273893 w 424533"/>
                <a:gd name="connsiteY186" fmla="*/ 369755 h 424533"/>
                <a:gd name="connsiteX187" fmla="*/ 273893 w 424533"/>
                <a:gd name="connsiteY187" fmla="*/ 328671 h 424533"/>
                <a:gd name="connsiteX188" fmla="*/ 287587 w 424533"/>
                <a:gd name="connsiteY188" fmla="*/ 328671 h 424533"/>
                <a:gd name="connsiteX189" fmla="*/ 314976 w 424533"/>
                <a:gd name="connsiteY189" fmla="*/ 410839 h 424533"/>
                <a:gd name="connsiteX190" fmla="*/ 301282 w 424533"/>
                <a:gd name="connsiteY190" fmla="*/ 410839 h 424533"/>
                <a:gd name="connsiteX191" fmla="*/ 301282 w 424533"/>
                <a:gd name="connsiteY191" fmla="*/ 395966 h 424533"/>
                <a:gd name="connsiteX192" fmla="*/ 296913 w 424533"/>
                <a:gd name="connsiteY192" fmla="*/ 383450 h 424533"/>
                <a:gd name="connsiteX193" fmla="*/ 304897 w 424533"/>
                <a:gd name="connsiteY193" fmla="*/ 383450 h 424533"/>
                <a:gd name="connsiteX194" fmla="*/ 314976 w 424533"/>
                <a:gd name="connsiteY194" fmla="*/ 383922 h 424533"/>
                <a:gd name="connsiteX195" fmla="*/ 304897 w 424533"/>
                <a:gd name="connsiteY195" fmla="*/ 369755 h 424533"/>
                <a:gd name="connsiteX196" fmla="*/ 301282 w 424533"/>
                <a:gd name="connsiteY196" fmla="*/ 369755 h 424533"/>
                <a:gd name="connsiteX197" fmla="*/ 301282 w 424533"/>
                <a:gd name="connsiteY197" fmla="*/ 328671 h 424533"/>
                <a:gd name="connsiteX198" fmla="*/ 304897 w 424533"/>
                <a:gd name="connsiteY198" fmla="*/ 328671 h 424533"/>
                <a:gd name="connsiteX199" fmla="*/ 356060 w 424533"/>
                <a:gd name="connsiteY199" fmla="*/ 318660 h 424533"/>
                <a:gd name="connsiteX200" fmla="*/ 356060 w 424533"/>
                <a:gd name="connsiteY200" fmla="*/ 379766 h 424533"/>
                <a:gd name="connsiteX201" fmla="*/ 304897 w 424533"/>
                <a:gd name="connsiteY201" fmla="*/ 369755 h 424533"/>
                <a:gd name="connsiteX202" fmla="*/ 356060 w 424533"/>
                <a:gd name="connsiteY202" fmla="*/ 301282 h 424533"/>
                <a:gd name="connsiteX203" fmla="*/ 356060 w 424533"/>
                <a:gd name="connsiteY203" fmla="*/ 303760 h 424533"/>
                <a:gd name="connsiteX204" fmla="*/ 328377 w 424533"/>
                <a:gd name="connsiteY204" fmla="*/ 312648 h 424533"/>
                <a:gd name="connsiteX205" fmla="*/ 314223 w 424533"/>
                <a:gd name="connsiteY205" fmla="*/ 260198 h 424533"/>
                <a:gd name="connsiteX206" fmla="*/ 383450 w 424533"/>
                <a:gd name="connsiteY206" fmla="*/ 260198 h 424533"/>
                <a:gd name="connsiteX207" fmla="*/ 397144 w 424533"/>
                <a:gd name="connsiteY207" fmla="*/ 246503 h 424533"/>
                <a:gd name="connsiteX208" fmla="*/ 397144 w 424533"/>
                <a:gd name="connsiteY208" fmla="*/ 178030 h 424533"/>
                <a:gd name="connsiteX209" fmla="*/ 383450 w 424533"/>
                <a:gd name="connsiteY209" fmla="*/ 164336 h 424533"/>
                <a:gd name="connsiteX210" fmla="*/ 250913 w 424533"/>
                <a:gd name="connsiteY210" fmla="*/ 164336 h 424533"/>
                <a:gd name="connsiteX211" fmla="*/ 263471 w 424533"/>
                <a:gd name="connsiteY211" fmla="*/ 150641 h 424533"/>
                <a:gd name="connsiteX212" fmla="*/ 410839 w 424533"/>
                <a:gd name="connsiteY212" fmla="*/ 150641 h 424533"/>
                <a:gd name="connsiteX213" fmla="*/ 410839 w 424533"/>
                <a:gd name="connsiteY213" fmla="*/ 329732 h 424533"/>
                <a:gd name="connsiteX214" fmla="*/ 403779 w 424533"/>
                <a:gd name="connsiteY214" fmla="*/ 328527 h 424533"/>
                <a:gd name="connsiteX215" fmla="*/ 397144 w 424533"/>
                <a:gd name="connsiteY215" fmla="*/ 328603 h 424533"/>
                <a:gd name="connsiteX216" fmla="*/ 397144 w 424533"/>
                <a:gd name="connsiteY216" fmla="*/ 301282 h 424533"/>
                <a:gd name="connsiteX217" fmla="*/ 383450 w 424533"/>
                <a:gd name="connsiteY217" fmla="*/ 287587 h 424533"/>
                <a:gd name="connsiteX218" fmla="*/ 369755 w 424533"/>
                <a:gd name="connsiteY218" fmla="*/ 287587 h 424533"/>
                <a:gd name="connsiteX219" fmla="*/ 356060 w 424533"/>
                <a:gd name="connsiteY219" fmla="*/ 301282 h 424533"/>
                <a:gd name="connsiteX220" fmla="*/ 369755 w 424533"/>
                <a:gd name="connsiteY220" fmla="*/ 397144 h 424533"/>
                <a:gd name="connsiteX221" fmla="*/ 369755 w 424533"/>
                <a:gd name="connsiteY221" fmla="*/ 301282 h 424533"/>
                <a:gd name="connsiteX222" fmla="*/ 383450 w 424533"/>
                <a:gd name="connsiteY222" fmla="*/ 301282 h 424533"/>
                <a:gd name="connsiteX223" fmla="*/ 383456 w 424533"/>
                <a:gd name="connsiteY223" fmla="*/ 397144 h 424533"/>
                <a:gd name="connsiteX224" fmla="*/ 404060 w 424533"/>
                <a:gd name="connsiteY224" fmla="*/ 355916 h 424533"/>
                <a:gd name="connsiteX225" fmla="*/ 397144 w 424533"/>
                <a:gd name="connsiteY225" fmla="*/ 355985 h 424533"/>
                <a:gd name="connsiteX226" fmla="*/ 397144 w 424533"/>
                <a:gd name="connsiteY226" fmla="*/ 342290 h 424533"/>
                <a:gd name="connsiteX227" fmla="*/ 403923 w 424533"/>
                <a:gd name="connsiteY227" fmla="*/ 342222 h 424533"/>
                <a:gd name="connsiteX228" fmla="*/ 408805 w 424533"/>
                <a:gd name="connsiteY228" fmla="*/ 344201 h 424533"/>
                <a:gd name="connsiteX229" fmla="*/ 410839 w 424533"/>
                <a:gd name="connsiteY229" fmla="*/ 349069 h 424533"/>
                <a:gd name="connsiteX230" fmla="*/ 404060 w 424533"/>
                <a:gd name="connsiteY230" fmla="*/ 355916 h 424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</a:cxnLst>
              <a:rect l="l" t="t" r="r" b="b"/>
              <a:pathLst>
                <a:path w="424533" h="424533">
                  <a:moveTo>
                    <a:pt x="403991" y="54779"/>
                  </a:moveTo>
                  <a:lnTo>
                    <a:pt x="284670" y="54779"/>
                  </a:lnTo>
                  <a:cubicBezTo>
                    <a:pt x="275693" y="23212"/>
                    <a:pt x="246668" y="0"/>
                    <a:pt x="212267" y="0"/>
                  </a:cubicBezTo>
                  <a:cubicBezTo>
                    <a:pt x="177866" y="0"/>
                    <a:pt x="148840" y="23212"/>
                    <a:pt x="139863" y="54779"/>
                  </a:cubicBezTo>
                  <a:lnTo>
                    <a:pt x="20542" y="54779"/>
                  </a:lnTo>
                  <a:cubicBezTo>
                    <a:pt x="9216" y="54779"/>
                    <a:pt x="0" y="63995"/>
                    <a:pt x="0" y="75320"/>
                  </a:cubicBezTo>
                  <a:lnTo>
                    <a:pt x="0" y="424533"/>
                  </a:lnTo>
                  <a:lnTo>
                    <a:pt x="301282" y="424533"/>
                  </a:lnTo>
                  <a:lnTo>
                    <a:pt x="314976" y="424533"/>
                  </a:lnTo>
                  <a:cubicBezTo>
                    <a:pt x="322529" y="424533"/>
                    <a:pt x="328671" y="418391"/>
                    <a:pt x="328671" y="410839"/>
                  </a:cubicBezTo>
                  <a:lnTo>
                    <a:pt x="328671" y="385839"/>
                  </a:lnTo>
                  <a:cubicBezTo>
                    <a:pt x="338107" y="387709"/>
                    <a:pt x="347323" y="390667"/>
                    <a:pt x="356060" y="394672"/>
                  </a:cubicBezTo>
                  <a:lnTo>
                    <a:pt x="356060" y="397144"/>
                  </a:lnTo>
                  <a:cubicBezTo>
                    <a:pt x="356060" y="404697"/>
                    <a:pt x="362202" y="410839"/>
                    <a:pt x="369755" y="410839"/>
                  </a:cubicBezTo>
                  <a:lnTo>
                    <a:pt x="383450" y="410839"/>
                  </a:lnTo>
                  <a:cubicBezTo>
                    <a:pt x="391002" y="410839"/>
                    <a:pt x="397144" y="404697"/>
                    <a:pt x="397144" y="397144"/>
                  </a:cubicBezTo>
                  <a:lnTo>
                    <a:pt x="397144" y="369686"/>
                  </a:lnTo>
                  <a:lnTo>
                    <a:pt x="404204" y="369611"/>
                  </a:lnTo>
                  <a:cubicBezTo>
                    <a:pt x="415413" y="369502"/>
                    <a:pt x="424533" y="360285"/>
                    <a:pt x="424533" y="349069"/>
                  </a:cubicBezTo>
                  <a:lnTo>
                    <a:pt x="424533" y="75320"/>
                  </a:lnTo>
                  <a:cubicBezTo>
                    <a:pt x="424533" y="63995"/>
                    <a:pt x="415317" y="54779"/>
                    <a:pt x="403991" y="54779"/>
                  </a:cubicBezTo>
                  <a:close/>
                  <a:moveTo>
                    <a:pt x="403991" y="68473"/>
                  </a:moveTo>
                  <a:cubicBezTo>
                    <a:pt x="407764" y="68473"/>
                    <a:pt x="410839" y="71548"/>
                    <a:pt x="410839" y="75320"/>
                  </a:cubicBezTo>
                  <a:lnTo>
                    <a:pt x="410839" y="136946"/>
                  </a:lnTo>
                  <a:lnTo>
                    <a:pt x="280740" y="136946"/>
                  </a:lnTo>
                  <a:cubicBezTo>
                    <a:pt x="292065" y="136946"/>
                    <a:pt x="301282" y="127730"/>
                    <a:pt x="301282" y="116404"/>
                  </a:cubicBezTo>
                  <a:cubicBezTo>
                    <a:pt x="301282" y="107489"/>
                    <a:pt x="295537" y="99957"/>
                    <a:pt x="287587" y="97122"/>
                  </a:cubicBezTo>
                  <a:lnTo>
                    <a:pt x="287587" y="75320"/>
                  </a:lnTo>
                  <a:cubicBezTo>
                    <a:pt x="287587" y="73006"/>
                    <a:pt x="287443" y="70733"/>
                    <a:pt x="287238" y="68473"/>
                  </a:cubicBezTo>
                  <a:close/>
                  <a:moveTo>
                    <a:pt x="273893" y="116404"/>
                  </a:moveTo>
                  <a:lnTo>
                    <a:pt x="273893" y="109557"/>
                  </a:lnTo>
                  <a:lnTo>
                    <a:pt x="280740" y="109557"/>
                  </a:lnTo>
                  <a:cubicBezTo>
                    <a:pt x="284513" y="109557"/>
                    <a:pt x="287587" y="112631"/>
                    <a:pt x="287587" y="116404"/>
                  </a:cubicBezTo>
                  <a:cubicBezTo>
                    <a:pt x="287587" y="120177"/>
                    <a:pt x="284513" y="123252"/>
                    <a:pt x="280740" y="123252"/>
                  </a:cubicBezTo>
                  <a:lnTo>
                    <a:pt x="273489" y="123252"/>
                  </a:lnTo>
                  <a:cubicBezTo>
                    <a:pt x="273742" y="120999"/>
                    <a:pt x="273893" y="118719"/>
                    <a:pt x="273893" y="116404"/>
                  </a:cubicBezTo>
                  <a:close/>
                  <a:moveTo>
                    <a:pt x="150641" y="75320"/>
                  </a:moveTo>
                  <a:cubicBezTo>
                    <a:pt x="150641" y="41344"/>
                    <a:pt x="178290" y="13695"/>
                    <a:pt x="212267" y="13695"/>
                  </a:cubicBezTo>
                  <a:cubicBezTo>
                    <a:pt x="246243" y="13695"/>
                    <a:pt x="273893" y="41344"/>
                    <a:pt x="273893" y="75320"/>
                  </a:cubicBezTo>
                  <a:lnTo>
                    <a:pt x="273893" y="83072"/>
                  </a:lnTo>
                  <a:cubicBezTo>
                    <a:pt x="273893" y="75896"/>
                    <a:pt x="270072" y="69144"/>
                    <a:pt x="263916" y="65460"/>
                  </a:cubicBezTo>
                  <a:lnTo>
                    <a:pt x="236328" y="48910"/>
                  </a:lnTo>
                  <a:lnTo>
                    <a:pt x="229282" y="60653"/>
                  </a:lnTo>
                  <a:lnTo>
                    <a:pt x="256870" y="77203"/>
                  </a:lnTo>
                  <a:cubicBezTo>
                    <a:pt x="258924" y="78436"/>
                    <a:pt x="260198" y="80682"/>
                    <a:pt x="260198" y="83072"/>
                  </a:cubicBezTo>
                  <a:lnTo>
                    <a:pt x="260198" y="116404"/>
                  </a:lnTo>
                  <a:cubicBezTo>
                    <a:pt x="260198" y="142835"/>
                    <a:pt x="238697" y="164336"/>
                    <a:pt x="212267" y="164336"/>
                  </a:cubicBezTo>
                  <a:cubicBezTo>
                    <a:pt x="185836" y="164336"/>
                    <a:pt x="164336" y="142835"/>
                    <a:pt x="164336" y="116404"/>
                  </a:cubicBezTo>
                  <a:lnTo>
                    <a:pt x="164336" y="83072"/>
                  </a:lnTo>
                  <a:cubicBezTo>
                    <a:pt x="164336" y="80682"/>
                    <a:pt x="165609" y="78429"/>
                    <a:pt x="167663" y="77203"/>
                  </a:cubicBezTo>
                  <a:lnTo>
                    <a:pt x="191300" y="63023"/>
                  </a:lnTo>
                  <a:lnTo>
                    <a:pt x="215006" y="80798"/>
                  </a:lnTo>
                  <a:lnTo>
                    <a:pt x="223222" y="69843"/>
                  </a:lnTo>
                  <a:lnTo>
                    <a:pt x="192149" y="46534"/>
                  </a:lnTo>
                  <a:lnTo>
                    <a:pt x="160617" y="65460"/>
                  </a:lnTo>
                  <a:cubicBezTo>
                    <a:pt x="154462" y="69151"/>
                    <a:pt x="150641" y="75896"/>
                    <a:pt x="150641" y="83072"/>
                  </a:cubicBezTo>
                  <a:close/>
                  <a:moveTo>
                    <a:pt x="249317" y="197812"/>
                  </a:moveTo>
                  <a:cubicBezTo>
                    <a:pt x="247017" y="196778"/>
                    <a:pt x="244682" y="195806"/>
                    <a:pt x="242306" y="194888"/>
                  </a:cubicBezTo>
                  <a:cubicBezTo>
                    <a:pt x="240101" y="194039"/>
                    <a:pt x="238512" y="192156"/>
                    <a:pt x="238047" y="189842"/>
                  </a:cubicBezTo>
                  <a:lnTo>
                    <a:pt x="235684" y="178030"/>
                  </a:lnTo>
                  <a:lnTo>
                    <a:pt x="383450" y="178030"/>
                  </a:lnTo>
                  <a:lnTo>
                    <a:pt x="383450" y="246503"/>
                  </a:lnTo>
                  <a:lnTo>
                    <a:pt x="306349" y="246503"/>
                  </a:lnTo>
                  <a:cubicBezTo>
                    <a:pt x="292572" y="225598"/>
                    <a:pt x="273023" y="208494"/>
                    <a:pt x="249317" y="197812"/>
                  </a:cubicBezTo>
                  <a:close/>
                  <a:moveTo>
                    <a:pt x="118376" y="246503"/>
                  </a:moveTo>
                  <a:lnTo>
                    <a:pt x="41084" y="246503"/>
                  </a:lnTo>
                  <a:lnTo>
                    <a:pt x="41084" y="178030"/>
                  </a:lnTo>
                  <a:lnTo>
                    <a:pt x="188849" y="178030"/>
                  </a:lnTo>
                  <a:lnTo>
                    <a:pt x="186487" y="189842"/>
                  </a:lnTo>
                  <a:cubicBezTo>
                    <a:pt x="186028" y="192149"/>
                    <a:pt x="184432" y="194039"/>
                    <a:pt x="182228" y="194881"/>
                  </a:cubicBezTo>
                  <a:cubicBezTo>
                    <a:pt x="155619" y="205118"/>
                    <a:pt x="133564" y="223531"/>
                    <a:pt x="118376" y="246503"/>
                  </a:cubicBezTo>
                  <a:close/>
                  <a:moveTo>
                    <a:pt x="186158" y="208090"/>
                  </a:moveTo>
                  <a:lnTo>
                    <a:pt x="205084" y="222284"/>
                  </a:lnTo>
                  <a:lnTo>
                    <a:pt x="187349" y="232925"/>
                  </a:lnTo>
                  <a:lnTo>
                    <a:pt x="185596" y="208336"/>
                  </a:lnTo>
                  <a:cubicBezTo>
                    <a:pt x="185788" y="208254"/>
                    <a:pt x="185966" y="208165"/>
                    <a:pt x="186158" y="208090"/>
                  </a:cubicBezTo>
                  <a:close/>
                  <a:moveTo>
                    <a:pt x="238382" y="208083"/>
                  </a:moveTo>
                  <a:cubicBezTo>
                    <a:pt x="238567" y="208158"/>
                    <a:pt x="238752" y="208240"/>
                    <a:pt x="238937" y="208316"/>
                  </a:cubicBezTo>
                  <a:lnTo>
                    <a:pt x="237177" y="232925"/>
                  </a:lnTo>
                  <a:lnTo>
                    <a:pt x="219443" y="222284"/>
                  </a:lnTo>
                  <a:close/>
                  <a:moveTo>
                    <a:pt x="214177" y="246503"/>
                  </a:moveTo>
                  <a:lnTo>
                    <a:pt x="210349" y="246503"/>
                  </a:lnTo>
                  <a:lnTo>
                    <a:pt x="207179" y="236992"/>
                  </a:lnTo>
                  <a:lnTo>
                    <a:pt x="212267" y="233945"/>
                  </a:lnTo>
                  <a:lnTo>
                    <a:pt x="217347" y="236992"/>
                  </a:lnTo>
                  <a:close/>
                  <a:moveTo>
                    <a:pt x="195155" y="244209"/>
                  </a:moveTo>
                  <a:lnTo>
                    <a:pt x="198257" y="253508"/>
                  </a:lnTo>
                  <a:lnTo>
                    <a:pt x="192615" y="273263"/>
                  </a:lnTo>
                  <a:cubicBezTo>
                    <a:pt x="190663" y="265025"/>
                    <a:pt x="189315" y="256644"/>
                    <a:pt x="188548" y="248181"/>
                  </a:cubicBezTo>
                  <a:close/>
                  <a:moveTo>
                    <a:pt x="210582" y="260198"/>
                  </a:moveTo>
                  <a:lnTo>
                    <a:pt x="213951" y="260198"/>
                  </a:lnTo>
                  <a:lnTo>
                    <a:pt x="224496" y="297105"/>
                  </a:lnTo>
                  <a:cubicBezTo>
                    <a:pt x="221079" y="305890"/>
                    <a:pt x="217026" y="314429"/>
                    <a:pt x="212267" y="322591"/>
                  </a:cubicBezTo>
                  <a:cubicBezTo>
                    <a:pt x="207508" y="314429"/>
                    <a:pt x="203454" y="305883"/>
                    <a:pt x="200037" y="297105"/>
                  </a:cubicBezTo>
                  <a:close/>
                  <a:moveTo>
                    <a:pt x="226276" y="253508"/>
                  </a:moveTo>
                  <a:lnTo>
                    <a:pt x="229378" y="244216"/>
                  </a:lnTo>
                  <a:lnTo>
                    <a:pt x="235993" y="248188"/>
                  </a:lnTo>
                  <a:cubicBezTo>
                    <a:pt x="235219" y="256651"/>
                    <a:pt x="233870" y="265032"/>
                    <a:pt x="231925" y="273269"/>
                  </a:cubicBezTo>
                  <a:close/>
                  <a:moveTo>
                    <a:pt x="221565" y="177250"/>
                  </a:moveTo>
                  <a:lnTo>
                    <a:pt x="224619" y="192519"/>
                  </a:lnTo>
                  <a:cubicBezTo>
                    <a:pt x="225105" y="194964"/>
                    <a:pt x="226139" y="197155"/>
                    <a:pt x="227399" y="199202"/>
                  </a:cubicBezTo>
                  <a:lnTo>
                    <a:pt x="212267" y="210555"/>
                  </a:lnTo>
                  <a:lnTo>
                    <a:pt x="197134" y="199209"/>
                  </a:lnTo>
                  <a:cubicBezTo>
                    <a:pt x="198394" y="197162"/>
                    <a:pt x="199428" y="194970"/>
                    <a:pt x="199914" y="192526"/>
                  </a:cubicBezTo>
                  <a:lnTo>
                    <a:pt x="202968" y="177250"/>
                  </a:lnTo>
                  <a:cubicBezTo>
                    <a:pt x="206008" y="177715"/>
                    <a:pt x="209096" y="178030"/>
                    <a:pt x="212267" y="178030"/>
                  </a:cubicBezTo>
                  <a:cubicBezTo>
                    <a:pt x="215437" y="178030"/>
                    <a:pt x="218525" y="177715"/>
                    <a:pt x="221565" y="177250"/>
                  </a:cubicBezTo>
                  <a:close/>
                  <a:moveTo>
                    <a:pt x="172751" y="220744"/>
                  </a:moveTo>
                  <a:lnTo>
                    <a:pt x="174531" y="245675"/>
                  </a:lnTo>
                  <a:cubicBezTo>
                    <a:pt x="175010" y="252433"/>
                    <a:pt x="175949" y="259137"/>
                    <a:pt x="177133" y="265785"/>
                  </a:cubicBezTo>
                  <a:lnTo>
                    <a:pt x="159221" y="256829"/>
                  </a:lnTo>
                  <a:close/>
                  <a:moveTo>
                    <a:pt x="180714" y="282205"/>
                  </a:moveTo>
                  <a:cubicBezTo>
                    <a:pt x="182953" y="290511"/>
                    <a:pt x="185740" y="298666"/>
                    <a:pt x="189061" y="306609"/>
                  </a:cubicBezTo>
                  <a:lnTo>
                    <a:pt x="173401" y="293181"/>
                  </a:lnTo>
                  <a:close/>
                  <a:moveTo>
                    <a:pt x="243819" y="282205"/>
                  </a:moveTo>
                  <a:lnTo>
                    <a:pt x="251139" y="293181"/>
                  </a:lnTo>
                  <a:lnTo>
                    <a:pt x="235479" y="306609"/>
                  </a:lnTo>
                  <a:cubicBezTo>
                    <a:pt x="238793" y="298673"/>
                    <a:pt x="241580" y="290518"/>
                    <a:pt x="243819" y="282205"/>
                  </a:cubicBezTo>
                  <a:close/>
                  <a:moveTo>
                    <a:pt x="247400" y="265785"/>
                  </a:moveTo>
                  <a:cubicBezTo>
                    <a:pt x="248585" y="259137"/>
                    <a:pt x="249516" y="252433"/>
                    <a:pt x="250002" y="245675"/>
                  </a:cubicBezTo>
                  <a:lnTo>
                    <a:pt x="251783" y="220744"/>
                  </a:lnTo>
                  <a:lnTo>
                    <a:pt x="265313" y="256829"/>
                  </a:lnTo>
                  <a:close/>
                  <a:moveTo>
                    <a:pt x="143794" y="109557"/>
                  </a:moveTo>
                  <a:lnTo>
                    <a:pt x="150641" y="109557"/>
                  </a:lnTo>
                  <a:lnTo>
                    <a:pt x="150641" y="116404"/>
                  </a:lnTo>
                  <a:cubicBezTo>
                    <a:pt x="150641" y="118719"/>
                    <a:pt x="150792" y="120999"/>
                    <a:pt x="151045" y="123252"/>
                  </a:cubicBezTo>
                  <a:lnTo>
                    <a:pt x="143794" y="123252"/>
                  </a:lnTo>
                  <a:cubicBezTo>
                    <a:pt x="140021" y="123252"/>
                    <a:pt x="136946" y="120177"/>
                    <a:pt x="136946" y="116404"/>
                  </a:cubicBezTo>
                  <a:cubicBezTo>
                    <a:pt x="136946" y="112631"/>
                    <a:pt x="140021" y="109557"/>
                    <a:pt x="143794" y="109557"/>
                  </a:cubicBezTo>
                  <a:close/>
                  <a:moveTo>
                    <a:pt x="20542" y="68473"/>
                  </a:moveTo>
                  <a:lnTo>
                    <a:pt x="137295" y="68473"/>
                  </a:lnTo>
                  <a:cubicBezTo>
                    <a:pt x="137090" y="70733"/>
                    <a:pt x="136946" y="73006"/>
                    <a:pt x="136946" y="75320"/>
                  </a:cubicBezTo>
                  <a:lnTo>
                    <a:pt x="136946" y="97122"/>
                  </a:lnTo>
                  <a:cubicBezTo>
                    <a:pt x="128997" y="99957"/>
                    <a:pt x="123252" y="107489"/>
                    <a:pt x="123252" y="116404"/>
                  </a:cubicBezTo>
                  <a:cubicBezTo>
                    <a:pt x="123252" y="127730"/>
                    <a:pt x="132468" y="136946"/>
                    <a:pt x="143794" y="136946"/>
                  </a:cubicBezTo>
                  <a:lnTo>
                    <a:pt x="13695" y="136946"/>
                  </a:lnTo>
                  <a:lnTo>
                    <a:pt x="13695" y="75320"/>
                  </a:lnTo>
                  <a:cubicBezTo>
                    <a:pt x="13695" y="71548"/>
                    <a:pt x="16769" y="68473"/>
                    <a:pt x="20542" y="68473"/>
                  </a:cubicBezTo>
                  <a:close/>
                  <a:moveTo>
                    <a:pt x="13695" y="150641"/>
                  </a:moveTo>
                  <a:lnTo>
                    <a:pt x="161062" y="150641"/>
                  </a:lnTo>
                  <a:cubicBezTo>
                    <a:pt x="164534" y="155817"/>
                    <a:pt x="168779" y="160426"/>
                    <a:pt x="173620" y="164336"/>
                  </a:cubicBezTo>
                  <a:lnTo>
                    <a:pt x="41084" y="164336"/>
                  </a:lnTo>
                  <a:cubicBezTo>
                    <a:pt x="33531" y="164336"/>
                    <a:pt x="27389" y="170478"/>
                    <a:pt x="27389" y="178030"/>
                  </a:cubicBezTo>
                  <a:lnTo>
                    <a:pt x="27389" y="246503"/>
                  </a:lnTo>
                  <a:cubicBezTo>
                    <a:pt x="27389" y="254056"/>
                    <a:pt x="33531" y="260198"/>
                    <a:pt x="41084" y="260198"/>
                  </a:cubicBezTo>
                  <a:lnTo>
                    <a:pt x="110413" y="260198"/>
                  </a:lnTo>
                  <a:cubicBezTo>
                    <a:pt x="101087" y="278645"/>
                    <a:pt x="95862" y="299276"/>
                    <a:pt x="95862" y="320646"/>
                  </a:cubicBezTo>
                  <a:lnTo>
                    <a:pt x="95862" y="410839"/>
                  </a:lnTo>
                  <a:lnTo>
                    <a:pt x="13695" y="410839"/>
                  </a:lnTo>
                  <a:close/>
                  <a:moveTo>
                    <a:pt x="150641" y="410839"/>
                  </a:moveTo>
                  <a:lnTo>
                    <a:pt x="150641" y="297269"/>
                  </a:lnTo>
                  <a:cubicBezTo>
                    <a:pt x="150641" y="289196"/>
                    <a:pt x="147498" y="281609"/>
                    <a:pt x="141794" y="275899"/>
                  </a:cubicBezTo>
                  <a:lnTo>
                    <a:pt x="132105" y="285581"/>
                  </a:lnTo>
                  <a:cubicBezTo>
                    <a:pt x="135228" y="288703"/>
                    <a:pt x="136946" y="292860"/>
                    <a:pt x="136946" y="297269"/>
                  </a:cubicBezTo>
                  <a:lnTo>
                    <a:pt x="136946" y="410839"/>
                  </a:lnTo>
                  <a:lnTo>
                    <a:pt x="109557" y="410839"/>
                  </a:lnTo>
                  <a:lnTo>
                    <a:pt x="109557" y="320646"/>
                  </a:lnTo>
                  <a:cubicBezTo>
                    <a:pt x="109557" y="282904"/>
                    <a:pt x="127545" y="247681"/>
                    <a:pt x="156495" y="225078"/>
                  </a:cubicBezTo>
                  <a:lnTo>
                    <a:pt x="142061" y="263567"/>
                  </a:lnTo>
                  <a:lnTo>
                    <a:pt x="168026" y="276549"/>
                  </a:lnTo>
                  <a:lnTo>
                    <a:pt x="155270" y="295688"/>
                  </a:lnTo>
                  <a:lnTo>
                    <a:pt x="207809" y="340715"/>
                  </a:lnTo>
                  <a:lnTo>
                    <a:pt x="207823" y="340702"/>
                  </a:lnTo>
                  <a:cubicBezTo>
                    <a:pt x="209048" y="341749"/>
                    <a:pt x="210610" y="342366"/>
                    <a:pt x="212267" y="342366"/>
                  </a:cubicBezTo>
                  <a:cubicBezTo>
                    <a:pt x="213924" y="342366"/>
                    <a:pt x="215485" y="341749"/>
                    <a:pt x="216711" y="340702"/>
                  </a:cubicBezTo>
                  <a:lnTo>
                    <a:pt x="216724" y="340715"/>
                  </a:lnTo>
                  <a:lnTo>
                    <a:pt x="269264" y="295688"/>
                  </a:lnTo>
                  <a:lnTo>
                    <a:pt x="256507" y="276549"/>
                  </a:lnTo>
                  <a:lnTo>
                    <a:pt x="282472" y="263567"/>
                  </a:lnTo>
                  <a:lnTo>
                    <a:pt x="268004" y="224982"/>
                  </a:lnTo>
                  <a:cubicBezTo>
                    <a:pt x="295578" y="246366"/>
                    <a:pt x="312950" y="278994"/>
                    <a:pt x="314757" y="314524"/>
                  </a:cubicBezTo>
                  <a:cubicBezTo>
                    <a:pt x="311471" y="314792"/>
                    <a:pt x="308184" y="314976"/>
                    <a:pt x="304897" y="314976"/>
                  </a:cubicBezTo>
                  <a:lnTo>
                    <a:pt x="287587" y="314976"/>
                  </a:lnTo>
                  <a:lnTo>
                    <a:pt x="287587" y="297269"/>
                  </a:lnTo>
                  <a:cubicBezTo>
                    <a:pt x="287587" y="292853"/>
                    <a:pt x="289306" y="288703"/>
                    <a:pt x="292435" y="285581"/>
                  </a:cubicBezTo>
                  <a:lnTo>
                    <a:pt x="282746" y="275899"/>
                  </a:lnTo>
                  <a:cubicBezTo>
                    <a:pt x="277035" y="281609"/>
                    <a:pt x="273893" y="289196"/>
                    <a:pt x="273893" y="297269"/>
                  </a:cubicBezTo>
                  <a:lnTo>
                    <a:pt x="273893" y="314976"/>
                  </a:lnTo>
                  <a:cubicBezTo>
                    <a:pt x="266340" y="314976"/>
                    <a:pt x="260198" y="321118"/>
                    <a:pt x="260198" y="328671"/>
                  </a:cubicBezTo>
                  <a:lnTo>
                    <a:pt x="260198" y="369755"/>
                  </a:lnTo>
                  <a:cubicBezTo>
                    <a:pt x="260198" y="377307"/>
                    <a:pt x="266340" y="383450"/>
                    <a:pt x="273893" y="383450"/>
                  </a:cubicBezTo>
                  <a:lnTo>
                    <a:pt x="277905" y="383450"/>
                  </a:lnTo>
                  <a:lnTo>
                    <a:pt x="285581" y="391125"/>
                  </a:lnTo>
                  <a:cubicBezTo>
                    <a:pt x="286854" y="392406"/>
                    <a:pt x="287587" y="394166"/>
                    <a:pt x="287587" y="395966"/>
                  </a:cubicBezTo>
                  <a:lnTo>
                    <a:pt x="287587" y="410839"/>
                  </a:lnTo>
                  <a:close/>
                  <a:moveTo>
                    <a:pt x="287587" y="369755"/>
                  </a:moveTo>
                  <a:lnTo>
                    <a:pt x="273893" y="369755"/>
                  </a:lnTo>
                  <a:lnTo>
                    <a:pt x="273893" y="328671"/>
                  </a:lnTo>
                  <a:lnTo>
                    <a:pt x="287587" y="328671"/>
                  </a:lnTo>
                  <a:close/>
                  <a:moveTo>
                    <a:pt x="314976" y="410839"/>
                  </a:moveTo>
                  <a:lnTo>
                    <a:pt x="301282" y="410839"/>
                  </a:lnTo>
                  <a:lnTo>
                    <a:pt x="301282" y="395966"/>
                  </a:lnTo>
                  <a:cubicBezTo>
                    <a:pt x="301282" y="391358"/>
                    <a:pt x="299700" y="387031"/>
                    <a:pt x="296913" y="383450"/>
                  </a:cubicBezTo>
                  <a:lnTo>
                    <a:pt x="304897" y="383450"/>
                  </a:lnTo>
                  <a:cubicBezTo>
                    <a:pt x="308259" y="383450"/>
                    <a:pt x="311621" y="383641"/>
                    <a:pt x="314976" y="383922"/>
                  </a:cubicBezTo>
                  <a:close/>
                  <a:moveTo>
                    <a:pt x="304897" y="369755"/>
                  </a:moveTo>
                  <a:lnTo>
                    <a:pt x="301282" y="369755"/>
                  </a:lnTo>
                  <a:lnTo>
                    <a:pt x="301282" y="328671"/>
                  </a:lnTo>
                  <a:lnTo>
                    <a:pt x="304897" y="328671"/>
                  </a:lnTo>
                  <a:cubicBezTo>
                    <a:pt x="322372" y="328671"/>
                    <a:pt x="339846" y="325199"/>
                    <a:pt x="356060" y="318660"/>
                  </a:cubicBezTo>
                  <a:lnTo>
                    <a:pt x="356060" y="379766"/>
                  </a:lnTo>
                  <a:cubicBezTo>
                    <a:pt x="339846" y="373226"/>
                    <a:pt x="322372" y="369755"/>
                    <a:pt x="304897" y="369755"/>
                  </a:cubicBezTo>
                  <a:close/>
                  <a:moveTo>
                    <a:pt x="356060" y="301282"/>
                  </a:moveTo>
                  <a:lnTo>
                    <a:pt x="356060" y="303760"/>
                  </a:lnTo>
                  <a:cubicBezTo>
                    <a:pt x="347227" y="307800"/>
                    <a:pt x="337922" y="310786"/>
                    <a:pt x="328377" y="312648"/>
                  </a:cubicBezTo>
                  <a:cubicBezTo>
                    <a:pt x="327274" y="294106"/>
                    <a:pt x="322330" y="276316"/>
                    <a:pt x="314223" y="260198"/>
                  </a:cubicBezTo>
                  <a:lnTo>
                    <a:pt x="383450" y="260198"/>
                  </a:lnTo>
                  <a:cubicBezTo>
                    <a:pt x="391002" y="260198"/>
                    <a:pt x="397144" y="254056"/>
                    <a:pt x="397144" y="246503"/>
                  </a:cubicBezTo>
                  <a:lnTo>
                    <a:pt x="397144" y="178030"/>
                  </a:lnTo>
                  <a:cubicBezTo>
                    <a:pt x="397144" y="170478"/>
                    <a:pt x="391002" y="164336"/>
                    <a:pt x="383450" y="164336"/>
                  </a:cubicBezTo>
                  <a:lnTo>
                    <a:pt x="250913" y="164336"/>
                  </a:lnTo>
                  <a:cubicBezTo>
                    <a:pt x="255754" y="160426"/>
                    <a:pt x="259999" y="155817"/>
                    <a:pt x="263471" y="150641"/>
                  </a:cubicBezTo>
                  <a:lnTo>
                    <a:pt x="410839" y="150641"/>
                  </a:lnTo>
                  <a:lnTo>
                    <a:pt x="410839" y="329732"/>
                  </a:lnTo>
                  <a:cubicBezTo>
                    <a:pt x="408600" y="328931"/>
                    <a:pt x="406237" y="328466"/>
                    <a:pt x="403779" y="328527"/>
                  </a:cubicBezTo>
                  <a:lnTo>
                    <a:pt x="397144" y="328603"/>
                  </a:lnTo>
                  <a:lnTo>
                    <a:pt x="397144" y="301282"/>
                  </a:lnTo>
                  <a:cubicBezTo>
                    <a:pt x="397144" y="293729"/>
                    <a:pt x="391002" y="287587"/>
                    <a:pt x="383450" y="287587"/>
                  </a:cubicBezTo>
                  <a:lnTo>
                    <a:pt x="369755" y="287587"/>
                  </a:lnTo>
                  <a:cubicBezTo>
                    <a:pt x="362202" y="287587"/>
                    <a:pt x="356060" y="293729"/>
                    <a:pt x="356060" y="301282"/>
                  </a:cubicBezTo>
                  <a:close/>
                  <a:moveTo>
                    <a:pt x="369755" y="397144"/>
                  </a:moveTo>
                  <a:lnTo>
                    <a:pt x="369755" y="301282"/>
                  </a:lnTo>
                  <a:lnTo>
                    <a:pt x="383450" y="301282"/>
                  </a:lnTo>
                  <a:lnTo>
                    <a:pt x="383456" y="397144"/>
                  </a:lnTo>
                  <a:close/>
                  <a:moveTo>
                    <a:pt x="404060" y="355916"/>
                  </a:moveTo>
                  <a:lnTo>
                    <a:pt x="397144" y="355985"/>
                  </a:lnTo>
                  <a:lnTo>
                    <a:pt x="397144" y="342290"/>
                  </a:lnTo>
                  <a:lnTo>
                    <a:pt x="403923" y="342222"/>
                  </a:lnTo>
                  <a:cubicBezTo>
                    <a:pt x="405436" y="342249"/>
                    <a:pt x="407490" y="342907"/>
                    <a:pt x="408805" y="344201"/>
                  </a:cubicBezTo>
                  <a:cubicBezTo>
                    <a:pt x="410120" y="345502"/>
                    <a:pt x="410839" y="347227"/>
                    <a:pt x="410839" y="349069"/>
                  </a:cubicBezTo>
                  <a:cubicBezTo>
                    <a:pt x="410839" y="352808"/>
                    <a:pt x="407805" y="355882"/>
                    <a:pt x="404060" y="355916"/>
                  </a:cubicBez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6975677" y="1917036"/>
              <a:ext cx="41083" cy="41083"/>
            </a:xfrm>
            <a:custGeom>
              <a:avLst/>
              <a:gdLst>
                <a:gd name="connsiteX0" fmla="*/ 13695 w 41083"/>
                <a:gd name="connsiteY0" fmla="*/ 41084 h 41083"/>
                <a:gd name="connsiteX1" fmla="*/ 27389 w 41083"/>
                <a:gd name="connsiteY1" fmla="*/ 41084 h 41083"/>
                <a:gd name="connsiteX2" fmla="*/ 41084 w 41083"/>
                <a:gd name="connsiteY2" fmla="*/ 27389 h 41083"/>
                <a:gd name="connsiteX3" fmla="*/ 41084 w 41083"/>
                <a:gd name="connsiteY3" fmla="*/ 13695 h 41083"/>
                <a:gd name="connsiteX4" fmla="*/ 27389 w 41083"/>
                <a:gd name="connsiteY4" fmla="*/ 0 h 41083"/>
                <a:gd name="connsiteX5" fmla="*/ 13695 w 41083"/>
                <a:gd name="connsiteY5" fmla="*/ 0 h 41083"/>
                <a:gd name="connsiteX6" fmla="*/ 0 w 41083"/>
                <a:gd name="connsiteY6" fmla="*/ 13695 h 41083"/>
                <a:gd name="connsiteX7" fmla="*/ 0 w 41083"/>
                <a:gd name="connsiteY7" fmla="*/ 27389 h 41083"/>
                <a:gd name="connsiteX8" fmla="*/ 13695 w 41083"/>
                <a:gd name="connsiteY8" fmla="*/ 41084 h 41083"/>
                <a:gd name="connsiteX9" fmla="*/ 13695 w 41083"/>
                <a:gd name="connsiteY9" fmla="*/ 13695 h 41083"/>
                <a:gd name="connsiteX10" fmla="*/ 27389 w 41083"/>
                <a:gd name="connsiteY10" fmla="*/ 13695 h 41083"/>
                <a:gd name="connsiteX11" fmla="*/ 27396 w 41083"/>
                <a:gd name="connsiteY11" fmla="*/ 27389 h 41083"/>
                <a:gd name="connsiteX12" fmla="*/ 13695 w 41083"/>
                <a:gd name="connsiteY12" fmla="*/ 27389 h 4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83" h="41083">
                  <a:moveTo>
                    <a:pt x="13695" y="41084"/>
                  </a:moveTo>
                  <a:lnTo>
                    <a:pt x="27389" y="41084"/>
                  </a:lnTo>
                  <a:cubicBezTo>
                    <a:pt x="34942" y="41084"/>
                    <a:pt x="41084" y="34942"/>
                    <a:pt x="41084" y="27389"/>
                  </a:cubicBezTo>
                  <a:lnTo>
                    <a:pt x="41084" y="13695"/>
                  </a:lnTo>
                  <a:cubicBezTo>
                    <a:pt x="41084" y="6142"/>
                    <a:pt x="34942" y="0"/>
                    <a:pt x="27389" y="0"/>
                  </a:cubicBezTo>
                  <a:lnTo>
                    <a:pt x="13695" y="0"/>
                  </a:lnTo>
                  <a:cubicBezTo>
                    <a:pt x="6142" y="0"/>
                    <a:pt x="0" y="6142"/>
                    <a:pt x="0" y="13695"/>
                  </a:cubicBezTo>
                  <a:lnTo>
                    <a:pt x="0" y="27389"/>
                  </a:lnTo>
                  <a:cubicBezTo>
                    <a:pt x="0" y="34942"/>
                    <a:pt x="6142" y="41084"/>
                    <a:pt x="13695" y="41084"/>
                  </a:cubicBezTo>
                  <a:close/>
                  <a:moveTo>
                    <a:pt x="13695" y="13695"/>
                  </a:moveTo>
                  <a:lnTo>
                    <a:pt x="27389" y="13695"/>
                  </a:lnTo>
                  <a:lnTo>
                    <a:pt x="27396" y="27389"/>
                  </a:lnTo>
                  <a:lnTo>
                    <a:pt x="13695" y="27389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7030456" y="1917036"/>
              <a:ext cx="41083" cy="41083"/>
            </a:xfrm>
            <a:custGeom>
              <a:avLst/>
              <a:gdLst>
                <a:gd name="connsiteX0" fmla="*/ 13695 w 41083"/>
                <a:gd name="connsiteY0" fmla="*/ 41084 h 41083"/>
                <a:gd name="connsiteX1" fmla="*/ 27389 w 41083"/>
                <a:gd name="connsiteY1" fmla="*/ 41084 h 41083"/>
                <a:gd name="connsiteX2" fmla="*/ 41084 w 41083"/>
                <a:gd name="connsiteY2" fmla="*/ 27389 h 41083"/>
                <a:gd name="connsiteX3" fmla="*/ 41084 w 41083"/>
                <a:gd name="connsiteY3" fmla="*/ 13695 h 41083"/>
                <a:gd name="connsiteX4" fmla="*/ 27389 w 41083"/>
                <a:gd name="connsiteY4" fmla="*/ 0 h 41083"/>
                <a:gd name="connsiteX5" fmla="*/ 13695 w 41083"/>
                <a:gd name="connsiteY5" fmla="*/ 0 h 41083"/>
                <a:gd name="connsiteX6" fmla="*/ 0 w 41083"/>
                <a:gd name="connsiteY6" fmla="*/ 13695 h 41083"/>
                <a:gd name="connsiteX7" fmla="*/ 0 w 41083"/>
                <a:gd name="connsiteY7" fmla="*/ 27389 h 41083"/>
                <a:gd name="connsiteX8" fmla="*/ 13695 w 41083"/>
                <a:gd name="connsiteY8" fmla="*/ 41084 h 41083"/>
                <a:gd name="connsiteX9" fmla="*/ 13695 w 41083"/>
                <a:gd name="connsiteY9" fmla="*/ 13695 h 41083"/>
                <a:gd name="connsiteX10" fmla="*/ 27389 w 41083"/>
                <a:gd name="connsiteY10" fmla="*/ 13695 h 41083"/>
                <a:gd name="connsiteX11" fmla="*/ 27396 w 41083"/>
                <a:gd name="connsiteY11" fmla="*/ 27389 h 41083"/>
                <a:gd name="connsiteX12" fmla="*/ 13695 w 41083"/>
                <a:gd name="connsiteY12" fmla="*/ 27389 h 4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83" h="41083">
                  <a:moveTo>
                    <a:pt x="13695" y="41084"/>
                  </a:moveTo>
                  <a:lnTo>
                    <a:pt x="27389" y="41084"/>
                  </a:lnTo>
                  <a:cubicBezTo>
                    <a:pt x="34942" y="41084"/>
                    <a:pt x="41084" y="34942"/>
                    <a:pt x="41084" y="27389"/>
                  </a:cubicBezTo>
                  <a:lnTo>
                    <a:pt x="41084" y="13695"/>
                  </a:lnTo>
                  <a:cubicBezTo>
                    <a:pt x="41084" y="6142"/>
                    <a:pt x="34942" y="0"/>
                    <a:pt x="27389" y="0"/>
                  </a:cubicBezTo>
                  <a:lnTo>
                    <a:pt x="13695" y="0"/>
                  </a:lnTo>
                  <a:cubicBezTo>
                    <a:pt x="6142" y="0"/>
                    <a:pt x="0" y="6142"/>
                    <a:pt x="0" y="13695"/>
                  </a:cubicBezTo>
                  <a:lnTo>
                    <a:pt x="0" y="27389"/>
                  </a:lnTo>
                  <a:cubicBezTo>
                    <a:pt x="0" y="34942"/>
                    <a:pt x="6142" y="41084"/>
                    <a:pt x="13695" y="41084"/>
                  </a:cubicBezTo>
                  <a:close/>
                  <a:moveTo>
                    <a:pt x="13695" y="13695"/>
                  </a:moveTo>
                  <a:lnTo>
                    <a:pt x="27389" y="13695"/>
                  </a:lnTo>
                  <a:lnTo>
                    <a:pt x="27396" y="27389"/>
                  </a:lnTo>
                  <a:lnTo>
                    <a:pt x="13695" y="27389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7131241" y="1944425"/>
              <a:ext cx="58626" cy="41083"/>
            </a:xfrm>
            <a:custGeom>
              <a:avLst/>
              <a:gdLst>
                <a:gd name="connsiteX0" fmla="*/ 5656 w 58626"/>
                <a:gd name="connsiteY0" fmla="*/ 22610 h 41083"/>
                <a:gd name="connsiteX1" fmla="*/ 29313 w 58626"/>
                <a:gd name="connsiteY1" fmla="*/ 41084 h 41083"/>
                <a:gd name="connsiteX2" fmla="*/ 52971 w 58626"/>
                <a:gd name="connsiteY2" fmla="*/ 22610 h 41083"/>
                <a:gd name="connsiteX3" fmla="*/ 58627 w 58626"/>
                <a:gd name="connsiteY3" fmla="*/ 0 h 41083"/>
                <a:gd name="connsiteX4" fmla="*/ 0 w 58626"/>
                <a:gd name="connsiteY4" fmla="*/ 0 h 41083"/>
                <a:gd name="connsiteX5" fmla="*/ 41084 w 58626"/>
                <a:gd name="connsiteY5" fmla="*/ 13695 h 41083"/>
                <a:gd name="connsiteX6" fmla="*/ 39680 w 58626"/>
                <a:gd name="connsiteY6" fmla="*/ 19289 h 41083"/>
                <a:gd name="connsiteX7" fmla="*/ 29313 w 58626"/>
                <a:gd name="connsiteY7" fmla="*/ 27389 h 41083"/>
                <a:gd name="connsiteX8" fmla="*/ 18940 w 58626"/>
                <a:gd name="connsiteY8" fmla="*/ 19289 h 41083"/>
                <a:gd name="connsiteX9" fmla="*/ 17543 w 58626"/>
                <a:gd name="connsiteY9" fmla="*/ 13695 h 4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626" h="41083">
                  <a:moveTo>
                    <a:pt x="5656" y="22610"/>
                  </a:moveTo>
                  <a:cubicBezTo>
                    <a:pt x="8367" y="33490"/>
                    <a:pt x="18097" y="41084"/>
                    <a:pt x="29313" y="41084"/>
                  </a:cubicBezTo>
                  <a:cubicBezTo>
                    <a:pt x="40529" y="41084"/>
                    <a:pt x="50259" y="33490"/>
                    <a:pt x="52971" y="22610"/>
                  </a:cubicBezTo>
                  <a:lnTo>
                    <a:pt x="58627" y="0"/>
                  </a:lnTo>
                  <a:lnTo>
                    <a:pt x="0" y="0"/>
                  </a:lnTo>
                  <a:close/>
                  <a:moveTo>
                    <a:pt x="41084" y="13695"/>
                  </a:moveTo>
                  <a:lnTo>
                    <a:pt x="39680" y="19289"/>
                  </a:lnTo>
                  <a:cubicBezTo>
                    <a:pt x="38496" y="24061"/>
                    <a:pt x="34230" y="27389"/>
                    <a:pt x="29313" y="27389"/>
                  </a:cubicBezTo>
                  <a:cubicBezTo>
                    <a:pt x="24397" y="27389"/>
                    <a:pt x="20131" y="24061"/>
                    <a:pt x="18940" y="19289"/>
                  </a:cubicBezTo>
                  <a:lnTo>
                    <a:pt x="17543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6975677" y="2108760"/>
              <a:ext cx="54778" cy="13694"/>
            </a:xfrm>
            <a:custGeom>
              <a:avLst/>
              <a:gdLst>
                <a:gd name="connsiteX0" fmla="*/ 0 w 54778"/>
                <a:gd name="connsiteY0" fmla="*/ 0 h 13694"/>
                <a:gd name="connsiteX1" fmla="*/ 54779 w 54778"/>
                <a:gd name="connsiteY1" fmla="*/ 0 h 13694"/>
                <a:gd name="connsiteX2" fmla="*/ 54779 w 54778"/>
                <a:gd name="connsiteY2" fmla="*/ 13695 h 13694"/>
                <a:gd name="connsiteX3" fmla="*/ 0 w 54778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78" h="13694">
                  <a:moveTo>
                    <a:pt x="0" y="0"/>
                  </a:moveTo>
                  <a:lnTo>
                    <a:pt x="54779" y="0"/>
                  </a:lnTo>
                  <a:lnTo>
                    <a:pt x="54779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6975677" y="2136150"/>
              <a:ext cx="54778" cy="13694"/>
            </a:xfrm>
            <a:custGeom>
              <a:avLst/>
              <a:gdLst>
                <a:gd name="connsiteX0" fmla="*/ 0 w 54778"/>
                <a:gd name="connsiteY0" fmla="*/ 0 h 13694"/>
                <a:gd name="connsiteX1" fmla="*/ 54779 w 54778"/>
                <a:gd name="connsiteY1" fmla="*/ 0 h 13694"/>
                <a:gd name="connsiteX2" fmla="*/ 54779 w 54778"/>
                <a:gd name="connsiteY2" fmla="*/ 13695 h 13694"/>
                <a:gd name="connsiteX3" fmla="*/ 0 w 54778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78" h="13694">
                  <a:moveTo>
                    <a:pt x="0" y="0"/>
                  </a:moveTo>
                  <a:lnTo>
                    <a:pt x="54779" y="0"/>
                  </a:lnTo>
                  <a:lnTo>
                    <a:pt x="54779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6975677" y="2163539"/>
              <a:ext cx="27389" cy="13694"/>
            </a:xfrm>
            <a:custGeom>
              <a:avLst/>
              <a:gdLst>
                <a:gd name="connsiteX0" fmla="*/ 0 w 27389"/>
                <a:gd name="connsiteY0" fmla="*/ 0 h 13694"/>
                <a:gd name="connsiteX1" fmla="*/ 27389 w 27389"/>
                <a:gd name="connsiteY1" fmla="*/ 0 h 13694"/>
                <a:gd name="connsiteX2" fmla="*/ 27389 w 27389"/>
                <a:gd name="connsiteY2" fmla="*/ 13695 h 13694"/>
                <a:gd name="connsiteX3" fmla="*/ 0 w 27389"/>
                <a:gd name="connsiteY3" fmla="*/ 13695 h 1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89" h="13694">
                  <a:moveTo>
                    <a:pt x="0" y="0"/>
                  </a:moveTo>
                  <a:lnTo>
                    <a:pt x="27389" y="0"/>
                  </a:lnTo>
                  <a:lnTo>
                    <a:pt x="27389" y="13695"/>
                  </a:lnTo>
                  <a:lnTo>
                    <a:pt x="0" y="1369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图形 50"/>
          <p:cNvGrpSpPr/>
          <p:nvPr/>
        </p:nvGrpSpPr>
        <p:grpSpPr>
          <a:xfrm>
            <a:off x="10480507" y="1677002"/>
            <a:ext cx="438228" cy="378314"/>
            <a:chOff x="10480507" y="1857977"/>
            <a:chExt cx="438228" cy="378314"/>
          </a:xfr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grpSpPr>
        <p:sp>
          <p:nvSpPr>
            <p:cNvPr id="65" name="任意多边形: 形状 64"/>
            <p:cNvSpPr/>
            <p:nvPr/>
          </p:nvSpPr>
          <p:spPr>
            <a:xfrm>
              <a:off x="10635795" y="1917883"/>
              <a:ext cx="127645" cy="135671"/>
            </a:xfrm>
            <a:custGeom>
              <a:avLst/>
              <a:gdLst>
                <a:gd name="connsiteX0" fmla="*/ 126667 w 127645"/>
                <a:gd name="connsiteY0" fmla="*/ 107631 h 135671"/>
                <a:gd name="connsiteX1" fmla="*/ 112065 w 127645"/>
                <a:gd name="connsiteY1" fmla="*/ 68816 h 135671"/>
                <a:gd name="connsiteX2" fmla="*/ 81211 w 127645"/>
                <a:gd name="connsiteY2" fmla="*/ 3068 h 135671"/>
                <a:gd name="connsiteX3" fmla="*/ 15464 w 127645"/>
                <a:gd name="connsiteY3" fmla="*/ 33922 h 135671"/>
                <a:gd name="connsiteX4" fmla="*/ 15526 w 127645"/>
                <a:gd name="connsiteY4" fmla="*/ 68987 h 135671"/>
                <a:gd name="connsiteX5" fmla="*/ 976 w 127645"/>
                <a:gd name="connsiteY5" fmla="*/ 107631 h 135671"/>
                <a:gd name="connsiteX6" fmla="*/ 3115 w 127645"/>
                <a:gd name="connsiteY6" fmla="*/ 121155 h 135671"/>
                <a:gd name="connsiteX7" fmla="*/ 13386 w 127645"/>
                <a:gd name="connsiteY7" fmla="*/ 123551 h 135671"/>
                <a:gd name="connsiteX8" fmla="*/ 25806 w 127645"/>
                <a:gd name="connsiteY8" fmla="*/ 119349 h 135671"/>
                <a:gd name="connsiteX9" fmla="*/ 32371 w 127645"/>
                <a:gd name="connsiteY9" fmla="*/ 130690 h 135671"/>
                <a:gd name="connsiteX10" fmla="*/ 40810 w 127645"/>
                <a:gd name="connsiteY10" fmla="*/ 135671 h 135671"/>
                <a:gd name="connsiteX11" fmla="*/ 41666 w 127645"/>
                <a:gd name="connsiteY11" fmla="*/ 135671 h 135671"/>
                <a:gd name="connsiteX12" fmla="*/ 52185 w 127645"/>
                <a:gd name="connsiteY12" fmla="*/ 126907 h 135671"/>
                <a:gd name="connsiteX13" fmla="*/ 61258 w 127645"/>
                <a:gd name="connsiteY13" fmla="*/ 102659 h 135671"/>
                <a:gd name="connsiteX14" fmla="*/ 63765 w 127645"/>
                <a:gd name="connsiteY14" fmla="*/ 102719 h 135671"/>
                <a:gd name="connsiteX15" fmla="*/ 66393 w 127645"/>
                <a:gd name="connsiteY15" fmla="*/ 102650 h 135671"/>
                <a:gd name="connsiteX16" fmla="*/ 75509 w 127645"/>
                <a:gd name="connsiteY16" fmla="*/ 126872 h 135671"/>
                <a:gd name="connsiteX17" fmla="*/ 86028 w 127645"/>
                <a:gd name="connsiteY17" fmla="*/ 135637 h 135671"/>
                <a:gd name="connsiteX18" fmla="*/ 86884 w 127645"/>
                <a:gd name="connsiteY18" fmla="*/ 135637 h 135671"/>
                <a:gd name="connsiteX19" fmla="*/ 95323 w 127645"/>
                <a:gd name="connsiteY19" fmla="*/ 130656 h 135671"/>
                <a:gd name="connsiteX20" fmla="*/ 101888 w 127645"/>
                <a:gd name="connsiteY20" fmla="*/ 119315 h 135671"/>
                <a:gd name="connsiteX21" fmla="*/ 114324 w 127645"/>
                <a:gd name="connsiteY21" fmla="*/ 123551 h 135671"/>
                <a:gd name="connsiteX22" fmla="*/ 124595 w 127645"/>
                <a:gd name="connsiteY22" fmla="*/ 121155 h 135671"/>
                <a:gd name="connsiteX23" fmla="*/ 126667 w 127645"/>
                <a:gd name="connsiteY23" fmla="*/ 107631 h 135671"/>
                <a:gd name="connsiteX24" fmla="*/ 41007 w 127645"/>
                <a:gd name="connsiteY24" fmla="*/ 120025 h 135671"/>
                <a:gd name="connsiteX25" fmla="*/ 35691 w 127645"/>
                <a:gd name="connsiteY25" fmla="*/ 110850 h 135671"/>
                <a:gd name="connsiteX26" fmla="*/ 27244 w 127645"/>
                <a:gd name="connsiteY26" fmla="*/ 105868 h 135671"/>
                <a:gd name="connsiteX27" fmla="*/ 23923 w 127645"/>
                <a:gd name="connsiteY27" fmla="*/ 106425 h 135671"/>
                <a:gd name="connsiteX28" fmla="*/ 13883 w 127645"/>
                <a:gd name="connsiteY28" fmla="*/ 109848 h 135671"/>
                <a:gd name="connsiteX29" fmla="*/ 23769 w 127645"/>
                <a:gd name="connsiteY29" fmla="*/ 83555 h 135671"/>
                <a:gd name="connsiteX30" fmla="*/ 48419 w 127645"/>
                <a:gd name="connsiteY30" fmla="*/ 100365 h 135671"/>
                <a:gd name="connsiteX31" fmla="*/ 25249 w 127645"/>
                <a:gd name="connsiteY31" fmla="*/ 51364 h 135671"/>
                <a:gd name="connsiteX32" fmla="*/ 63765 w 127645"/>
                <a:gd name="connsiteY32" fmla="*/ 12848 h 135671"/>
                <a:gd name="connsiteX33" fmla="*/ 102282 w 127645"/>
                <a:gd name="connsiteY33" fmla="*/ 51364 h 135671"/>
                <a:gd name="connsiteX34" fmla="*/ 63765 w 127645"/>
                <a:gd name="connsiteY34" fmla="*/ 89880 h 135671"/>
                <a:gd name="connsiteX35" fmla="*/ 25249 w 127645"/>
                <a:gd name="connsiteY35" fmla="*/ 51364 h 135671"/>
                <a:gd name="connsiteX36" fmla="*/ 103737 w 127645"/>
                <a:gd name="connsiteY36" fmla="*/ 106425 h 135671"/>
                <a:gd name="connsiteX37" fmla="*/ 91959 w 127645"/>
                <a:gd name="connsiteY37" fmla="*/ 110850 h 135671"/>
                <a:gd name="connsiteX38" fmla="*/ 86644 w 127645"/>
                <a:gd name="connsiteY38" fmla="*/ 120025 h 135671"/>
                <a:gd name="connsiteX39" fmla="*/ 79240 w 127645"/>
                <a:gd name="connsiteY39" fmla="*/ 100339 h 135671"/>
                <a:gd name="connsiteX40" fmla="*/ 103839 w 127645"/>
                <a:gd name="connsiteY40" fmla="*/ 83435 h 135671"/>
                <a:gd name="connsiteX41" fmla="*/ 113768 w 127645"/>
                <a:gd name="connsiteY41" fmla="*/ 109831 h 135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7645" h="135671">
                  <a:moveTo>
                    <a:pt x="126667" y="107631"/>
                  </a:moveTo>
                  <a:lnTo>
                    <a:pt x="112065" y="68816"/>
                  </a:lnTo>
                  <a:cubicBezTo>
                    <a:pt x="121700" y="42140"/>
                    <a:pt x="107887" y="12704"/>
                    <a:pt x="81211" y="3068"/>
                  </a:cubicBezTo>
                  <a:cubicBezTo>
                    <a:pt x="54536" y="-6567"/>
                    <a:pt x="25100" y="7246"/>
                    <a:pt x="15464" y="33922"/>
                  </a:cubicBezTo>
                  <a:cubicBezTo>
                    <a:pt x="11370" y="45256"/>
                    <a:pt x="11392" y="57668"/>
                    <a:pt x="15526" y="68987"/>
                  </a:cubicBezTo>
                  <a:lnTo>
                    <a:pt x="976" y="107631"/>
                  </a:lnTo>
                  <a:cubicBezTo>
                    <a:pt x="-882" y="112579"/>
                    <a:pt x="-43" y="117902"/>
                    <a:pt x="3115" y="121155"/>
                  </a:cubicBezTo>
                  <a:cubicBezTo>
                    <a:pt x="5759" y="123922"/>
                    <a:pt x="9791" y="124863"/>
                    <a:pt x="13386" y="123551"/>
                  </a:cubicBezTo>
                  <a:lnTo>
                    <a:pt x="25806" y="119349"/>
                  </a:lnTo>
                  <a:lnTo>
                    <a:pt x="32371" y="130690"/>
                  </a:lnTo>
                  <a:cubicBezTo>
                    <a:pt x="34066" y="133763"/>
                    <a:pt x="37299" y="135672"/>
                    <a:pt x="40810" y="135671"/>
                  </a:cubicBezTo>
                  <a:lnTo>
                    <a:pt x="41666" y="135671"/>
                  </a:lnTo>
                  <a:cubicBezTo>
                    <a:pt x="46194" y="135295"/>
                    <a:pt x="50328" y="131854"/>
                    <a:pt x="52185" y="126907"/>
                  </a:cubicBezTo>
                  <a:lnTo>
                    <a:pt x="61258" y="102659"/>
                  </a:lnTo>
                  <a:cubicBezTo>
                    <a:pt x="62114" y="102659"/>
                    <a:pt x="62918" y="102719"/>
                    <a:pt x="63765" y="102719"/>
                  </a:cubicBezTo>
                  <a:cubicBezTo>
                    <a:pt x="64613" y="102719"/>
                    <a:pt x="65520" y="102719"/>
                    <a:pt x="66393" y="102650"/>
                  </a:cubicBezTo>
                  <a:lnTo>
                    <a:pt x="75509" y="126872"/>
                  </a:lnTo>
                  <a:cubicBezTo>
                    <a:pt x="77366" y="131820"/>
                    <a:pt x="81500" y="135260"/>
                    <a:pt x="86028" y="135637"/>
                  </a:cubicBezTo>
                  <a:lnTo>
                    <a:pt x="86884" y="135637"/>
                  </a:lnTo>
                  <a:cubicBezTo>
                    <a:pt x="90394" y="135637"/>
                    <a:pt x="93627" y="133729"/>
                    <a:pt x="95323" y="130656"/>
                  </a:cubicBezTo>
                  <a:lnTo>
                    <a:pt x="101888" y="119315"/>
                  </a:lnTo>
                  <a:lnTo>
                    <a:pt x="114324" y="123551"/>
                  </a:lnTo>
                  <a:cubicBezTo>
                    <a:pt x="117920" y="124863"/>
                    <a:pt x="121951" y="123922"/>
                    <a:pt x="124595" y="121155"/>
                  </a:cubicBezTo>
                  <a:cubicBezTo>
                    <a:pt x="127685" y="117885"/>
                    <a:pt x="128524" y="112579"/>
                    <a:pt x="126667" y="107631"/>
                  </a:cubicBezTo>
                  <a:close/>
                  <a:moveTo>
                    <a:pt x="41007" y="120025"/>
                  </a:moveTo>
                  <a:lnTo>
                    <a:pt x="35691" y="110850"/>
                  </a:lnTo>
                  <a:cubicBezTo>
                    <a:pt x="33987" y="107780"/>
                    <a:pt x="30755" y="105874"/>
                    <a:pt x="27244" y="105868"/>
                  </a:cubicBezTo>
                  <a:cubicBezTo>
                    <a:pt x="26114" y="105870"/>
                    <a:pt x="24992" y="106058"/>
                    <a:pt x="23923" y="106425"/>
                  </a:cubicBezTo>
                  <a:lnTo>
                    <a:pt x="13883" y="109848"/>
                  </a:lnTo>
                  <a:lnTo>
                    <a:pt x="23769" y="83555"/>
                  </a:lnTo>
                  <a:cubicBezTo>
                    <a:pt x="30147" y="91468"/>
                    <a:pt x="38723" y="97316"/>
                    <a:pt x="48419" y="100365"/>
                  </a:cubicBezTo>
                  <a:close/>
                  <a:moveTo>
                    <a:pt x="25249" y="51364"/>
                  </a:moveTo>
                  <a:cubicBezTo>
                    <a:pt x="25249" y="30092"/>
                    <a:pt x="42494" y="12848"/>
                    <a:pt x="63765" y="12848"/>
                  </a:cubicBezTo>
                  <a:cubicBezTo>
                    <a:pt x="85037" y="12848"/>
                    <a:pt x="102282" y="30092"/>
                    <a:pt x="102282" y="51364"/>
                  </a:cubicBezTo>
                  <a:cubicBezTo>
                    <a:pt x="102282" y="72636"/>
                    <a:pt x="85037" y="89880"/>
                    <a:pt x="63765" y="89880"/>
                  </a:cubicBezTo>
                  <a:cubicBezTo>
                    <a:pt x="42503" y="89856"/>
                    <a:pt x="25273" y="72626"/>
                    <a:pt x="25249" y="51364"/>
                  </a:cubicBezTo>
                  <a:close/>
                  <a:moveTo>
                    <a:pt x="103737" y="106425"/>
                  </a:moveTo>
                  <a:cubicBezTo>
                    <a:pt x="99257" y="104823"/>
                    <a:pt x="94276" y="106694"/>
                    <a:pt x="91959" y="110850"/>
                  </a:cubicBezTo>
                  <a:lnTo>
                    <a:pt x="86644" y="120025"/>
                  </a:lnTo>
                  <a:lnTo>
                    <a:pt x="79240" y="100339"/>
                  </a:lnTo>
                  <a:cubicBezTo>
                    <a:pt x="88928" y="97254"/>
                    <a:pt x="97487" y="91373"/>
                    <a:pt x="103839" y="83435"/>
                  </a:cubicBezTo>
                  <a:lnTo>
                    <a:pt x="113768" y="109831"/>
                  </a:lnTo>
                  <a:close/>
                </a:path>
              </a:pathLst>
            </a:custGeom>
            <a:grpFill/>
            <a:ln w="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10540420" y="1887934"/>
              <a:ext cx="318400" cy="198572"/>
            </a:xfrm>
            <a:custGeom>
              <a:avLst/>
              <a:gdLst>
                <a:gd name="connsiteX0" fmla="*/ 297002 w 318400"/>
                <a:gd name="connsiteY0" fmla="*/ 198572 h 198572"/>
                <a:gd name="connsiteX1" fmla="*/ 21398 w 318400"/>
                <a:gd name="connsiteY1" fmla="*/ 198572 h 198572"/>
                <a:gd name="connsiteX2" fmla="*/ 0 w 318400"/>
                <a:gd name="connsiteY2" fmla="*/ 177174 h 198572"/>
                <a:gd name="connsiteX3" fmla="*/ 0 w 318400"/>
                <a:gd name="connsiteY3" fmla="*/ 21398 h 198572"/>
                <a:gd name="connsiteX4" fmla="*/ 21398 w 318400"/>
                <a:gd name="connsiteY4" fmla="*/ 0 h 198572"/>
                <a:gd name="connsiteX5" fmla="*/ 297002 w 318400"/>
                <a:gd name="connsiteY5" fmla="*/ 0 h 198572"/>
                <a:gd name="connsiteX6" fmla="*/ 318400 w 318400"/>
                <a:gd name="connsiteY6" fmla="*/ 21398 h 198572"/>
                <a:gd name="connsiteX7" fmla="*/ 318400 w 318400"/>
                <a:gd name="connsiteY7" fmla="*/ 177174 h 198572"/>
                <a:gd name="connsiteX8" fmla="*/ 297002 w 318400"/>
                <a:gd name="connsiteY8" fmla="*/ 198572 h 198572"/>
                <a:gd name="connsiteX9" fmla="*/ 21398 w 318400"/>
                <a:gd name="connsiteY9" fmla="*/ 12839 h 198572"/>
                <a:gd name="connsiteX10" fmla="*/ 12839 w 318400"/>
                <a:gd name="connsiteY10" fmla="*/ 21398 h 198572"/>
                <a:gd name="connsiteX11" fmla="*/ 12839 w 318400"/>
                <a:gd name="connsiteY11" fmla="*/ 177174 h 198572"/>
                <a:gd name="connsiteX12" fmla="*/ 21398 w 318400"/>
                <a:gd name="connsiteY12" fmla="*/ 185733 h 198572"/>
                <a:gd name="connsiteX13" fmla="*/ 297002 w 318400"/>
                <a:gd name="connsiteY13" fmla="*/ 185733 h 198572"/>
                <a:gd name="connsiteX14" fmla="*/ 305561 w 318400"/>
                <a:gd name="connsiteY14" fmla="*/ 177174 h 198572"/>
                <a:gd name="connsiteX15" fmla="*/ 305561 w 318400"/>
                <a:gd name="connsiteY15" fmla="*/ 21398 h 198572"/>
                <a:gd name="connsiteX16" fmla="*/ 297002 w 318400"/>
                <a:gd name="connsiteY16" fmla="*/ 12839 h 1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8400" h="198572">
                  <a:moveTo>
                    <a:pt x="297002" y="198572"/>
                  </a:moveTo>
                  <a:lnTo>
                    <a:pt x="21398" y="198572"/>
                  </a:lnTo>
                  <a:cubicBezTo>
                    <a:pt x="9580" y="198572"/>
                    <a:pt x="0" y="188992"/>
                    <a:pt x="0" y="177174"/>
                  </a:cubicBezTo>
                  <a:lnTo>
                    <a:pt x="0" y="21398"/>
                  </a:lnTo>
                  <a:cubicBezTo>
                    <a:pt x="0" y="9580"/>
                    <a:pt x="9580" y="0"/>
                    <a:pt x="21398" y="0"/>
                  </a:cubicBezTo>
                  <a:lnTo>
                    <a:pt x="297002" y="0"/>
                  </a:lnTo>
                  <a:cubicBezTo>
                    <a:pt x="308820" y="0"/>
                    <a:pt x="318400" y="9580"/>
                    <a:pt x="318400" y="21398"/>
                  </a:cubicBezTo>
                  <a:lnTo>
                    <a:pt x="318400" y="177174"/>
                  </a:lnTo>
                  <a:cubicBezTo>
                    <a:pt x="318400" y="188992"/>
                    <a:pt x="308820" y="198572"/>
                    <a:pt x="297002" y="198572"/>
                  </a:cubicBezTo>
                  <a:close/>
                  <a:moveTo>
                    <a:pt x="21398" y="12839"/>
                  </a:moveTo>
                  <a:cubicBezTo>
                    <a:pt x="16671" y="12839"/>
                    <a:pt x="12839" y="16671"/>
                    <a:pt x="12839" y="21398"/>
                  </a:cubicBezTo>
                  <a:lnTo>
                    <a:pt x="12839" y="177174"/>
                  </a:lnTo>
                  <a:cubicBezTo>
                    <a:pt x="12839" y="181901"/>
                    <a:pt x="16671" y="185733"/>
                    <a:pt x="21398" y="185733"/>
                  </a:cubicBezTo>
                  <a:lnTo>
                    <a:pt x="297002" y="185733"/>
                  </a:lnTo>
                  <a:cubicBezTo>
                    <a:pt x="301729" y="185733"/>
                    <a:pt x="305561" y="181901"/>
                    <a:pt x="305561" y="177174"/>
                  </a:cubicBezTo>
                  <a:lnTo>
                    <a:pt x="305561" y="21398"/>
                  </a:lnTo>
                  <a:cubicBezTo>
                    <a:pt x="305561" y="16671"/>
                    <a:pt x="301729" y="12839"/>
                    <a:pt x="297002" y="12839"/>
                  </a:cubicBezTo>
                  <a:close/>
                </a:path>
              </a:pathLst>
            </a:custGeom>
            <a:grpFill/>
            <a:ln w="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10570377" y="1917891"/>
              <a:ext cx="44935" cy="42795"/>
            </a:xfrm>
            <a:custGeom>
              <a:avLst/>
              <a:gdLst>
                <a:gd name="connsiteX0" fmla="*/ 6419 w 44935"/>
                <a:gd name="connsiteY0" fmla="*/ 42796 h 42795"/>
                <a:gd name="connsiteX1" fmla="*/ 0 w 44935"/>
                <a:gd name="connsiteY1" fmla="*/ 36376 h 42795"/>
                <a:gd name="connsiteX2" fmla="*/ 0 w 44935"/>
                <a:gd name="connsiteY2" fmla="*/ 6419 h 42795"/>
                <a:gd name="connsiteX3" fmla="*/ 6419 w 44935"/>
                <a:gd name="connsiteY3" fmla="*/ 0 h 42795"/>
                <a:gd name="connsiteX4" fmla="*/ 38516 w 44935"/>
                <a:gd name="connsiteY4" fmla="*/ 0 h 42795"/>
                <a:gd name="connsiteX5" fmla="*/ 44935 w 44935"/>
                <a:gd name="connsiteY5" fmla="*/ 6419 h 42795"/>
                <a:gd name="connsiteX6" fmla="*/ 38516 w 44935"/>
                <a:gd name="connsiteY6" fmla="*/ 12839 h 42795"/>
                <a:gd name="connsiteX7" fmla="*/ 12839 w 44935"/>
                <a:gd name="connsiteY7" fmla="*/ 12839 h 42795"/>
                <a:gd name="connsiteX8" fmla="*/ 12839 w 44935"/>
                <a:gd name="connsiteY8" fmla="*/ 36376 h 42795"/>
                <a:gd name="connsiteX9" fmla="*/ 6419 w 44935"/>
                <a:gd name="connsiteY9" fmla="*/ 42796 h 4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935" h="42795">
                  <a:moveTo>
                    <a:pt x="6419" y="42796"/>
                  </a:moveTo>
                  <a:cubicBezTo>
                    <a:pt x="2874" y="42796"/>
                    <a:pt x="0" y="39922"/>
                    <a:pt x="0" y="36376"/>
                  </a:cubicBezTo>
                  <a:lnTo>
                    <a:pt x="0" y="6419"/>
                  </a:lnTo>
                  <a:cubicBezTo>
                    <a:pt x="0" y="2874"/>
                    <a:pt x="2874" y="0"/>
                    <a:pt x="6419" y="0"/>
                  </a:cubicBezTo>
                  <a:lnTo>
                    <a:pt x="38516" y="0"/>
                  </a:lnTo>
                  <a:cubicBezTo>
                    <a:pt x="42061" y="0"/>
                    <a:pt x="44935" y="2874"/>
                    <a:pt x="44935" y="6419"/>
                  </a:cubicBezTo>
                  <a:cubicBezTo>
                    <a:pt x="44935" y="9965"/>
                    <a:pt x="42061" y="12839"/>
                    <a:pt x="38516" y="12839"/>
                  </a:cubicBezTo>
                  <a:lnTo>
                    <a:pt x="12839" y="12839"/>
                  </a:lnTo>
                  <a:lnTo>
                    <a:pt x="12839" y="36376"/>
                  </a:lnTo>
                  <a:cubicBezTo>
                    <a:pt x="12839" y="39922"/>
                    <a:pt x="9965" y="42796"/>
                    <a:pt x="6419" y="42796"/>
                  </a:cubicBezTo>
                  <a:close/>
                </a:path>
              </a:pathLst>
            </a:custGeom>
            <a:grpFill/>
            <a:ln w="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10570377" y="2013754"/>
              <a:ext cx="42795" cy="42795"/>
            </a:xfrm>
            <a:custGeom>
              <a:avLst/>
              <a:gdLst>
                <a:gd name="connsiteX0" fmla="*/ 36376 w 42795"/>
                <a:gd name="connsiteY0" fmla="*/ 42796 h 42795"/>
                <a:gd name="connsiteX1" fmla="*/ 6419 w 42795"/>
                <a:gd name="connsiteY1" fmla="*/ 42796 h 42795"/>
                <a:gd name="connsiteX2" fmla="*/ 0 w 42795"/>
                <a:gd name="connsiteY2" fmla="*/ 36376 h 42795"/>
                <a:gd name="connsiteX3" fmla="*/ 0 w 42795"/>
                <a:gd name="connsiteY3" fmla="*/ 6419 h 42795"/>
                <a:gd name="connsiteX4" fmla="*/ 6419 w 42795"/>
                <a:gd name="connsiteY4" fmla="*/ 0 h 42795"/>
                <a:gd name="connsiteX5" fmla="*/ 12839 w 42795"/>
                <a:gd name="connsiteY5" fmla="*/ 6419 h 42795"/>
                <a:gd name="connsiteX6" fmla="*/ 12839 w 42795"/>
                <a:gd name="connsiteY6" fmla="*/ 29957 h 42795"/>
                <a:gd name="connsiteX7" fmla="*/ 36376 w 42795"/>
                <a:gd name="connsiteY7" fmla="*/ 29957 h 42795"/>
                <a:gd name="connsiteX8" fmla="*/ 42796 w 42795"/>
                <a:gd name="connsiteY8" fmla="*/ 36376 h 42795"/>
                <a:gd name="connsiteX9" fmla="*/ 36376 w 42795"/>
                <a:gd name="connsiteY9" fmla="*/ 42796 h 4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795" h="42795">
                  <a:moveTo>
                    <a:pt x="36376" y="42796"/>
                  </a:moveTo>
                  <a:lnTo>
                    <a:pt x="6419" y="42796"/>
                  </a:lnTo>
                  <a:cubicBezTo>
                    <a:pt x="2874" y="42796"/>
                    <a:pt x="0" y="39922"/>
                    <a:pt x="0" y="36376"/>
                  </a:cubicBezTo>
                  <a:lnTo>
                    <a:pt x="0" y="6419"/>
                  </a:lnTo>
                  <a:cubicBezTo>
                    <a:pt x="0" y="2874"/>
                    <a:pt x="2874" y="0"/>
                    <a:pt x="6419" y="0"/>
                  </a:cubicBezTo>
                  <a:cubicBezTo>
                    <a:pt x="9965" y="0"/>
                    <a:pt x="12839" y="2874"/>
                    <a:pt x="12839" y="6419"/>
                  </a:cubicBezTo>
                  <a:lnTo>
                    <a:pt x="12839" y="29957"/>
                  </a:lnTo>
                  <a:lnTo>
                    <a:pt x="36376" y="29957"/>
                  </a:lnTo>
                  <a:cubicBezTo>
                    <a:pt x="39922" y="29957"/>
                    <a:pt x="42796" y="32831"/>
                    <a:pt x="42796" y="36376"/>
                  </a:cubicBezTo>
                  <a:cubicBezTo>
                    <a:pt x="42796" y="39922"/>
                    <a:pt x="39922" y="42796"/>
                    <a:pt x="36376" y="42796"/>
                  </a:cubicBezTo>
                  <a:close/>
                </a:path>
              </a:pathLst>
            </a:custGeom>
            <a:grpFill/>
            <a:ln w="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10786068" y="2013754"/>
              <a:ext cx="42795" cy="42795"/>
            </a:xfrm>
            <a:custGeom>
              <a:avLst/>
              <a:gdLst>
                <a:gd name="connsiteX0" fmla="*/ 36376 w 42795"/>
                <a:gd name="connsiteY0" fmla="*/ 42796 h 42795"/>
                <a:gd name="connsiteX1" fmla="*/ 6419 w 42795"/>
                <a:gd name="connsiteY1" fmla="*/ 42796 h 42795"/>
                <a:gd name="connsiteX2" fmla="*/ 0 w 42795"/>
                <a:gd name="connsiteY2" fmla="*/ 36376 h 42795"/>
                <a:gd name="connsiteX3" fmla="*/ 6419 w 42795"/>
                <a:gd name="connsiteY3" fmla="*/ 29957 h 42795"/>
                <a:gd name="connsiteX4" fmla="*/ 29957 w 42795"/>
                <a:gd name="connsiteY4" fmla="*/ 29957 h 42795"/>
                <a:gd name="connsiteX5" fmla="*/ 29957 w 42795"/>
                <a:gd name="connsiteY5" fmla="*/ 6419 h 42795"/>
                <a:gd name="connsiteX6" fmla="*/ 36376 w 42795"/>
                <a:gd name="connsiteY6" fmla="*/ 0 h 42795"/>
                <a:gd name="connsiteX7" fmla="*/ 42796 w 42795"/>
                <a:gd name="connsiteY7" fmla="*/ 6419 h 42795"/>
                <a:gd name="connsiteX8" fmla="*/ 42796 w 42795"/>
                <a:gd name="connsiteY8" fmla="*/ 36376 h 42795"/>
                <a:gd name="connsiteX9" fmla="*/ 36376 w 42795"/>
                <a:gd name="connsiteY9" fmla="*/ 42796 h 4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795" h="42795">
                  <a:moveTo>
                    <a:pt x="36376" y="42796"/>
                  </a:moveTo>
                  <a:lnTo>
                    <a:pt x="6419" y="42796"/>
                  </a:lnTo>
                  <a:cubicBezTo>
                    <a:pt x="2874" y="42796"/>
                    <a:pt x="0" y="39922"/>
                    <a:pt x="0" y="36376"/>
                  </a:cubicBezTo>
                  <a:cubicBezTo>
                    <a:pt x="0" y="32831"/>
                    <a:pt x="2874" y="29957"/>
                    <a:pt x="6419" y="29957"/>
                  </a:cubicBezTo>
                  <a:lnTo>
                    <a:pt x="29957" y="29957"/>
                  </a:lnTo>
                  <a:lnTo>
                    <a:pt x="29957" y="6419"/>
                  </a:lnTo>
                  <a:cubicBezTo>
                    <a:pt x="29957" y="2874"/>
                    <a:pt x="32831" y="0"/>
                    <a:pt x="36376" y="0"/>
                  </a:cubicBezTo>
                  <a:cubicBezTo>
                    <a:pt x="39922" y="0"/>
                    <a:pt x="42796" y="2874"/>
                    <a:pt x="42796" y="6419"/>
                  </a:cubicBezTo>
                  <a:lnTo>
                    <a:pt x="42796" y="36376"/>
                  </a:lnTo>
                  <a:cubicBezTo>
                    <a:pt x="42796" y="39922"/>
                    <a:pt x="39922" y="42796"/>
                    <a:pt x="36376" y="42796"/>
                  </a:cubicBezTo>
                  <a:close/>
                </a:path>
              </a:pathLst>
            </a:custGeom>
            <a:grpFill/>
            <a:ln w="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10786068" y="1917891"/>
              <a:ext cx="42795" cy="42795"/>
            </a:xfrm>
            <a:custGeom>
              <a:avLst/>
              <a:gdLst>
                <a:gd name="connsiteX0" fmla="*/ 36376 w 42795"/>
                <a:gd name="connsiteY0" fmla="*/ 42796 h 42795"/>
                <a:gd name="connsiteX1" fmla="*/ 29957 w 42795"/>
                <a:gd name="connsiteY1" fmla="*/ 36376 h 42795"/>
                <a:gd name="connsiteX2" fmla="*/ 29957 w 42795"/>
                <a:gd name="connsiteY2" fmla="*/ 12839 h 42795"/>
                <a:gd name="connsiteX3" fmla="*/ 6419 w 42795"/>
                <a:gd name="connsiteY3" fmla="*/ 12839 h 42795"/>
                <a:gd name="connsiteX4" fmla="*/ 0 w 42795"/>
                <a:gd name="connsiteY4" fmla="*/ 6419 h 42795"/>
                <a:gd name="connsiteX5" fmla="*/ 6419 w 42795"/>
                <a:gd name="connsiteY5" fmla="*/ 0 h 42795"/>
                <a:gd name="connsiteX6" fmla="*/ 36376 w 42795"/>
                <a:gd name="connsiteY6" fmla="*/ 0 h 42795"/>
                <a:gd name="connsiteX7" fmla="*/ 42796 w 42795"/>
                <a:gd name="connsiteY7" fmla="*/ 6419 h 42795"/>
                <a:gd name="connsiteX8" fmla="*/ 42796 w 42795"/>
                <a:gd name="connsiteY8" fmla="*/ 36376 h 42795"/>
                <a:gd name="connsiteX9" fmla="*/ 36376 w 42795"/>
                <a:gd name="connsiteY9" fmla="*/ 42796 h 4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795" h="42795">
                  <a:moveTo>
                    <a:pt x="36376" y="42796"/>
                  </a:moveTo>
                  <a:cubicBezTo>
                    <a:pt x="32831" y="42796"/>
                    <a:pt x="29957" y="39922"/>
                    <a:pt x="29957" y="36376"/>
                  </a:cubicBezTo>
                  <a:lnTo>
                    <a:pt x="29957" y="12839"/>
                  </a:lnTo>
                  <a:lnTo>
                    <a:pt x="6419" y="12839"/>
                  </a:lnTo>
                  <a:cubicBezTo>
                    <a:pt x="2874" y="12839"/>
                    <a:pt x="0" y="9965"/>
                    <a:pt x="0" y="6419"/>
                  </a:cubicBezTo>
                  <a:cubicBezTo>
                    <a:pt x="0" y="2874"/>
                    <a:pt x="2874" y="0"/>
                    <a:pt x="6419" y="0"/>
                  </a:cubicBezTo>
                  <a:lnTo>
                    <a:pt x="36376" y="0"/>
                  </a:lnTo>
                  <a:cubicBezTo>
                    <a:pt x="39922" y="0"/>
                    <a:pt x="42796" y="2874"/>
                    <a:pt x="42796" y="6419"/>
                  </a:cubicBezTo>
                  <a:lnTo>
                    <a:pt x="42796" y="36376"/>
                  </a:lnTo>
                  <a:cubicBezTo>
                    <a:pt x="42796" y="39922"/>
                    <a:pt x="39922" y="42796"/>
                    <a:pt x="36376" y="42796"/>
                  </a:cubicBezTo>
                  <a:close/>
                </a:path>
              </a:pathLst>
            </a:custGeom>
            <a:grpFill/>
            <a:ln w="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图形 50"/>
            <p:cNvGrpSpPr/>
            <p:nvPr/>
          </p:nvGrpSpPr>
          <p:grpSpPr>
            <a:xfrm>
              <a:off x="10480507" y="1857977"/>
              <a:ext cx="438228" cy="378314"/>
              <a:chOff x="10480507" y="1857977"/>
              <a:chExt cx="438228" cy="378314"/>
            </a:xfrm>
            <a:grpFill/>
          </p:grpSpPr>
          <p:sp>
            <p:nvSpPr>
              <p:cNvPr id="72" name="任意多边形: 形状 71"/>
              <p:cNvSpPr/>
              <p:nvPr/>
            </p:nvSpPr>
            <p:spPr>
              <a:xfrm>
                <a:off x="10480507" y="1857977"/>
                <a:ext cx="438228" cy="378314"/>
              </a:xfrm>
              <a:custGeom>
                <a:avLst/>
                <a:gdLst>
                  <a:gd name="connsiteX0" fmla="*/ 401852 w 438228"/>
                  <a:gd name="connsiteY0" fmla="*/ 0 h 378314"/>
                  <a:gd name="connsiteX1" fmla="*/ 126247 w 438228"/>
                  <a:gd name="connsiteY1" fmla="*/ 0 h 378314"/>
                  <a:gd name="connsiteX2" fmla="*/ 119828 w 438228"/>
                  <a:gd name="connsiteY2" fmla="*/ 6419 h 378314"/>
                  <a:gd name="connsiteX3" fmla="*/ 126247 w 438228"/>
                  <a:gd name="connsiteY3" fmla="*/ 12839 h 378314"/>
                  <a:gd name="connsiteX4" fmla="*/ 401852 w 438228"/>
                  <a:gd name="connsiteY4" fmla="*/ 12839 h 378314"/>
                  <a:gd name="connsiteX5" fmla="*/ 425389 w 438228"/>
                  <a:gd name="connsiteY5" fmla="*/ 36376 h 378314"/>
                  <a:gd name="connsiteX6" fmla="*/ 425389 w 438228"/>
                  <a:gd name="connsiteY6" fmla="*/ 245647 h 378314"/>
                  <a:gd name="connsiteX7" fmla="*/ 371895 w 438228"/>
                  <a:gd name="connsiteY7" fmla="*/ 245647 h 378314"/>
                  <a:gd name="connsiteX8" fmla="*/ 365475 w 438228"/>
                  <a:gd name="connsiteY8" fmla="*/ 252067 h 378314"/>
                  <a:gd name="connsiteX9" fmla="*/ 371895 w 438228"/>
                  <a:gd name="connsiteY9" fmla="*/ 258486 h 378314"/>
                  <a:gd name="connsiteX10" fmla="*/ 425389 w 438228"/>
                  <a:gd name="connsiteY10" fmla="*/ 258486 h 378314"/>
                  <a:gd name="connsiteX11" fmla="*/ 425389 w 438228"/>
                  <a:gd name="connsiteY11" fmla="*/ 282024 h 378314"/>
                  <a:gd name="connsiteX12" fmla="*/ 401852 w 438228"/>
                  <a:gd name="connsiteY12" fmla="*/ 305561 h 378314"/>
                  <a:gd name="connsiteX13" fmla="*/ 36376 w 438228"/>
                  <a:gd name="connsiteY13" fmla="*/ 305561 h 378314"/>
                  <a:gd name="connsiteX14" fmla="*/ 12839 w 438228"/>
                  <a:gd name="connsiteY14" fmla="*/ 282024 h 378314"/>
                  <a:gd name="connsiteX15" fmla="*/ 12839 w 438228"/>
                  <a:gd name="connsiteY15" fmla="*/ 258486 h 378314"/>
                  <a:gd name="connsiteX16" fmla="*/ 341938 w 438228"/>
                  <a:gd name="connsiteY16" fmla="*/ 258486 h 378314"/>
                  <a:gd name="connsiteX17" fmla="*/ 348357 w 438228"/>
                  <a:gd name="connsiteY17" fmla="*/ 252067 h 378314"/>
                  <a:gd name="connsiteX18" fmla="*/ 341938 w 438228"/>
                  <a:gd name="connsiteY18" fmla="*/ 245647 h 378314"/>
                  <a:gd name="connsiteX19" fmla="*/ 12839 w 438228"/>
                  <a:gd name="connsiteY19" fmla="*/ 245647 h 378314"/>
                  <a:gd name="connsiteX20" fmla="*/ 12839 w 438228"/>
                  <a:gd name="connsiteY20" fmla="*/ 36376 h 378314"/>
                  <a:gd name="connsiteX21" fmla="*/ 36376 w 438228"/>
                  <a:gd name="connsiteY21" fmla="*/ 12839 h 378314"/>
                  <a:gd name="connsiteX22" fmla="*/ 66333 w 438228"/>
                  <a:gd name="connsiteY22" fmla="*/ 12839 h 378314"/>
                  <a:gd name="connsiteX23" fmla="*/ 72753 w 438228"/>
                  <a:gd name="connsiteY23" fmla="*/ 6419 h 378314"/>
                  <a:gd name="connsiteX24" fmla="*/ 66333 w 438228"/>
                  <a:gd name="connsiteY24" fmla="*/ 0 h 378314"/>
                  <a:gd name="connsiteX25" fmla="*/ 36376 w 438228"/>
                  <a:gd name="connsiteY25" fmla="*/ 0 h 378314"/>
                  <a:gd name="connsiteX26" fmla="*/ 0 w 438228"/>
                  <a:gd name="connsiteY26" fmla="*/ 36376 h 378314"/>
                  <a:gd name="connsiteX27" fmla="*/ 0 w 438228"/>
                  <a:gd name="connsiteY27" fmla="*/ 282024 h 378314"/>
                  <a:gd name="connsiteX28" fmla="*/ 36376 w 438228"/>
                  <a:gd name="connsiteY28" fmla="*/ 318400 h 378314"/>
                  <a:gd name="connsiteX29" fmla="*/ 163788 w 438228"/>
                  <a:gd name="connsiteY29" fmla="*/ 318400 h 378314"/>
                  <a:gd name="connsiteX30" fmla="*/ 155229 w 438228"/>
                  <a:gd name="connsiteY30" fmla="*/ 335518 h 378314"/>
                  <a:gd name="connsiteX31" fmla="*/ 143366 w 438228"/>
                  <a:gd name="connsiteY31" fmla="*/ 335518 h 378314"/>
                  <a:gd name="connsiteX32" fmla="*/ 106989 w 438228"/>
                  <a:gd name="connsiteY32" fmla="*/ 371895 h 378314"/>
                  <a:gd name="connsiteX33" fmla="*/ 113409 w 438228"/>
                  <a:gd name="connsiteY33" fmla="*/ 378314 h 378314"/>
                  <a:gd name="connsiteX34" fmla="*/ 324819 w 438228"/>
                  <a:gd name="connsiteY34" fmla="*/ 378314 h 378314"/>
                  <a:gd name="connsiteX35" fmla="*/ 331239 w 438228"/>
                  <a:gd name="connsiteY35" fmla="*/ 371895 h 378314"/>
                  <a:gd name="connsiteX36" fmla="*/ 294862 w 438228"/>
                  <a:gd name="connsiteY36" fmla="*/ 335518 h 378314"/>
                  <a:gd name="connsiteX37" fmla="*/ 282999 w 438228"/>
                  <a:gd name="connsiteY37" fmla="*/ 335518 h 378314"/>
                  <a:gd name="connsiteX38" fmla="*/ 274440 w 438228"/>
                  <a:gd name="connsiteY38" fmla="*/ 318400 h 378314"/>
                  <a:gd name="connsiteX39" fmla="*/ 401852 w 438228"/>
                  <a:gd name="connsiteY39" fmla="*/ 318400 h 378314"/>
                  <a:gd name="connsiteX40" fmla="*/ 438228 w 438228"/>
                  <a:gd name="connsiteY40" fmla="*/ 282024 h 378314"/>
                  <a:gd name="connsiteX41" fmla="*/ 438228 w 438228"/>
                  <a:gd name="connsiteY41" fmla="*/ 36376 h 378314"/>
                  <a:gd name="connsiteX42" fmla="*/ 401852 w 438228"/>
                  <a:gd name="connsiteY42" fmla="*/ 0 h 378314"/>
                  <a:gd name="connsiteX43" fmla="*/ 268637 w 438228"/>
                  <a:gd name="connsiteY43" fmla="*/ 335518 h 378314"/>
                  <a:gd name="connsiteX44" fmla="*/ 207559 w 438228"/>
                  <a:gd name="connsiteY44" fmla="*/ 335518 h 378314"/>
                  <a:gd name="connsiteX45" fmla="*/ 201140 w 438228"/>
                  <a:gd name="connsiteY45" fmla="*/ 341938 h 378314"/>
                  <a:gd name="connsiteX46" fmla="*/ 207559 w 438228"/>
                  <a:gd name="connsiteY46" fmla="*/ 348357 h 378314"/>
                  <a:gd name="connsiteX47" fmla="*/ 294862 w 438228"/>
                  <a:gd name="connsiteY47" fmla="*/ 348357 h 378314"/>
                  <a:gd name="connsiteX48" fmla="*/ 317544 w 438228"/>
                  <a:gd name="connsiteY48" fmla="*/ 365475 h 378314"/>
                  <a:gd name="connsiteX49" fmla="*/ 120684 w 438228"/>
                  <a:gd name="connsiteY49" fmla="*/ 365475 h 378314"/>
                  <a:gd name="connsiteX50" fmla="*/ 143331 w 438228"/>
                  <a:gd name="connsiteY50" fmla="*/ 348357 h 378314"/>
                  <a:gd name="connsiteX51" fmla="*/ 177568 w 438228"/>
                  <a:gd name="connsiteY51" fmla="*/ 348357 h 378314"/>
                  <a:gd name="connsiteX52" fmla="*/ 183987 w 438228"/>
                  <a:gd name="connsiteY52" fmla="*/ 341938 h 378314"/>
                  <a:gd name="connsiteX53" fmla="*/ 177568 w 438228"/>
                  <a:gd name="connsiteY53" fmla="*/ 335518 h 378314"/>
                  <a:gd name="connsiteX54" fmla="*/ 169557 w 438228"/>
                  <a:gd name="connsiteY54" fmla="*/ 335518 h 378314"/>
                  <a:gd name="connsiteX55" fmla="*/ 178116 w 438228"/>
                  <a:gd name="connsiteY55" fmla="*/ 318400 h 378314"/>
                  <a:gd name="connsiteX56" fmla="*/ 260044 w 438228"/>
                  <a:gd name="connsiteY56" fmla="*/ 318400 h 378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438228" h="378314">
                    <a:moveTo>
                      <a:pt x="401852" y="0"/>
                    </a:moveTo>
                    <a:lnTo>
                      <a:pt x="126247" y="0"/>
                    </a:lnTo>
                    <a:cubicBezTo>
                      <a:pt x="122702" y="0"/>
                      <a:pt x="119828" y="2874"/>
                      <a:pt x="119828" y="6419"/>
                    </a:cubicBezTo>
                    <a:cubicBezTo>
                      <a:pt x="119828" y="9965"/>
                      <a:pt x="122702" y="12839"/>
                      <a:pt x="126247" y="12839"/>
                    </a:cubicBezTo>
                    <a:lnTo>
                      <a:pt x="401852" y="12839"/>
                    </a:lnTo>
                    <a:cubicBezTo>
                      <a:pt x="414843" y="12858"/>
                      <a:pt x="425370" y="23385"/>
                      <a:pt x="425389" y="36376"/>
                    </a:cubicBezTo>
                    <a:lnTo>
                      <a:pt x="425389" y="245647"/>
                    </a:lnTo>
                    <a:lnTo>
                      <a:pt x="371895" y="245647"/>
                    </a:lnTo>
                    <a:cubicBezTo>
                      <a:pt x="368349" y="245647"/>
                      <a:pt x="365475" y="248521"/>
                      <a:pt x="365475" y="252067"/>
                    </a:cubicBezTo>
                    <a:cubicBezTo>
                      <a:pt x="365475" y="255612"/>
                      <a:pt x="368349" y="258486"/>
                      <a:pt x="371895" y="258486"/>
                    </a:cubicBezTo>
                    <a:lnTo>
                      <a:pt x="425389" y="258486"/>
                    </a:lnTo>
                    <a:lnTo>
                      <a:pt x="425389" y="282024"/>
                    </a:lnTo>
                    <a:cubicBezTo>
                      <a:pt x="425370" y="295015"/>
                      <a:pt x="414843" y="305542"/>
                      <a:pt x="401852" y="305561"/>
                    </a:cubicBezTo>
                    <a:lnTo>
                      <a:pt x="36376" y="305561"/>
                    </a:lnTo>
                    <a:cubicBezTo>
                      <a:pt x="23385" y="305542"/>
                      <a:pt x="12858" y="295015"/>
                      <a:pt x="12839" y="282024"/>
                    </a:cubicBezTo>
                    <a:lnTo>
                      <a:pt x="12839" y="258486"/>
                    </a:lnTo>
                    <a:lnTo>
                      <a:pt x="341938" y="258486"/>
                    </a:lnTo>
                    <a:cubicBezTo>
                      <a:pt x="345483" y="258486"/>
                      <a:pt x="348357" y="255612"/>
                      <a:pt x="348357" y="252067"/>
                    </a:cubicBezTo>
                    <a:cubicBezTo>
                      <a:pt x="348357" y="248521"/>
                      <a:pt x="345483" y="245647"/>
                      <a:pt x="341938" y="245647"/>
                    </a:cubicBezTo>
                    <a:lnTo>
                      <a:pt x="12839" y="245647"/>
                    </a:lnTo>
                    <a:lnTo>
                      <a:pt x="12839" y="36376"/>
                    </a:lnTo>
                    <a:cubicBezTo>
                      <a:pt x="12858" y="23385"/>
                      <a:pt x="23385" y="12858"/>
                      <a:pt x="36376" y="12839"/>
                    </a:cubicBezTo>
                    <a:lnTo>
                      <a:pt x="66333" y="12839"/>
                    </a:lnTo>
                    <a:cubicBezTo>
                      <a:pt x="69879" y="12839"/>
                      <a:pt x="72753" y="9965"/>
                      <a:pt x="72753" y="6419"/>
                    </a:cubicBezTo>
                    <a:cubicBezTo>
                      <a:pt x="72753" y="2874"/>
                      <a:pt x="69879" y="0"/>
                      <a:pt x="66333" y="0"/>
                    </a:cubicBezTo>
                    <a:lnTo>
                      <a:pt x="36376" y="0"/>
                    </a:lnTo>
                    <a:cubicBezTo>
                      <a:pt x="16296" y="24"/>
                      <a:pt x="24" y="16296"/>
                      <a:pt x="0" y="36376"/>
                    </a:cubicBezTo>
                    <a:lnTo>
                      <a:pt x="0" y="282024"/>
                    </a:lnTo>
                    <a:cubicBezTo>
                      <a:pt x="24" y="302104"/>
                      <a:pt x="16296" y="318376"/>
                      <a:pt x="36376" y="318400"/>
                    </a:cubicBezTo>
                    <a:lnTo>
                      <a:pt x="163788" y="318400"/>
                    </a:lnTo>
                    <a:lnTo>
                      <a:pt x="155229" y="335518"/>
                    </a:lnTo>
                    <a:lnTo>
                      <a:pt x="143366" y="335518"/>
                    </a:lnTo>
                    <a:cubicBezTo>
                      <a:pt x="123285" y="335542"/>
                      <a:pt x="107013" y="351814"/>
                      <a:pt x="106989" y="371895"/>
                    </a:cubicBezTo>
                    <a:cubicBezTo>
                      <a:pt x="106989" y="375440"/>
                      <a:pt x="109863" y="378314"/>
                      <a:pt x="113409" y="378314"/>
                    </a:cubicBezTo>
                    <a:lnTo>
                      <a:pt x="324819" y="378314"/>
                    </a:lnTo>
                    <a:cubicBezTo>
                      <a:pt x="328365" y="378314"/>
                      <a:pt x="331239" y="375440"/>
                      <a:pt x="331239" y="371895"/>
                    </a:cubicBezTo>
                    <a:cubicBezTo>
                      <a:pt x="331215" y="351814"/>
                      <a:pt x="314943" y="335542"/>
                      <a:pt x="294862" y="335518"/>
                    </a:cubicBezTo>
                    <a:lnTo>
                      <a:pt x="282999" y="335518"/>
                    </a:lnTo>
                    <a:lnTo>
                      <a:pt x="274440" y="318400"/>
                    </a:lnTo>
                    <a:lnTo>
                      <a:pt x="401852" y="318400"/>
                    </a:lnTo>
                    <a:cubicBezTo>
                      <a:pt x="421932" y="318376"/>
                      <a:pt x="438204" y="302104"/>
                      <a:pt x="438228" y="282024"/>
                    </a:cubicBezTo>
                    <a:lnTo>
                      <a:pt x="438228" y="36376"/>
                    </a:lnTo>
                    <a:cubicBezTo>
                      <a:pt x="438204" y="16296"/>
                      <a:pt x="421932" y="24"/>
                      <a:pt x="401852" y="0"/>
                    </a:cubicBezTo>
                    <a:close/>
                    <a:moveTo>
                      <a:pt x="268637" y="335518"/>
                    </a:moveTo>
                    <a:lnTo>
                      <a:pt x="207559" y="335518"/>
                    </a:lnTo>
                    <a:cubicBezTo>
                      <a:pt x="204014" y="335518"/>
                      <a:pt x="201140" y="338392"/>
                      <a:pt x="201140" y="341938"/>
                    </a:cubicBezTo>
                    <a:cubicBezTo>
                      <a:pt x="201140" y="345483"/>
                      <a:pt x="204014" y="348357"/>
                      <a:pt x="207559" y="348357"/>
                    </a:cubicBezTo>
                    <a:lnTo>
                      <a:pt x="294862" y="348357"/>
                    </a:lnTo>
                    <a:cubicBezTo>
                      <a:pt x="305398" y="348355"/>
                      <a:pt x="314657" y="355343"/>
                      <a:pt x="317544" y="365475"/>
                    </a:cubicBezTo>
                    <a:lnTo>
                      <a:pt x="120684" y="365475"/>
                    </a:lnTo>
                    <a:cubicBezTo>
                      <a:pt x="123568" y="355355"/>
                      <a:pt x="132808" y="348371"/>
                      <a:pt x="143331" y="348357"/>
                    </a:cubicBezTo>
                    <a:lnTo>
                      <a:pt x="177568" y="348357"/>
                    </a:lnTo>
                    <a:cubicBezTo>
                      <a:pt x="181113" y="348357"/>
                      <a:pt x="183987" y="345483"/>
                      <a:pt x="183987" y="341938"/>
                    </a:cubicBezTo>
                    <a:cubicBezTo>
                      <a:pt x="183987" y="338392"/>
                      <a:pt x="181113" y="335518"/>
                      <a:pt x="177568" y="335518"/>
                    </a:cubicBezTo>
                    <a:lnTo>
                      <a:pt x="169557" y="335518"/>
                    </a:lnTo>
                    <a:lnTo>
                      <a:pt x="178116" y="318400"/>
                    </a:lnTo>
                    <a:lnTo>
                      <a:pt x="260044" y="318400"/>
                    </a:lnTo>
                    <a:close/>
                  </a:path>
                </a:pathLst>
              </a:custGeom>
              <a:grpFill/>
              <a:ln w="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10663244" y="2133582"/>
                <a:ext cx="72752" cy="12838"/>
              </a:xfrm>
              <a:custGeom>
                <a:avLst/>
                <a:gdLst>
                  <a:gd name="connsiteX0" fmla="*/ 6419 w 72752"/>
                  <a:gd name="connsiteY0" fmla="*/ 0 h 12838"/>
                  <a:gd name="connsiteX1" fmla="*/ 0 w 72752"/>
                  <a:gd name="connsiteY1" fmla="*/ 6419 h 12838"/>
                  <a:gd name="connsiteX2" fmla="*/ 6419 w 72752"/>
                  <a:gd name="connsiteY2" fmla="*/ 12839 h 12838"/>
                  <a:gd name="connsiteX3" fmla="*/ 66333 w 72752"/>
                  <a:gd name="connsiteY3" fmla="*/ 12839 h 12838"/>
                  <a:gd name="connsiteX4" fmla="*/ 72753 w 72752"/>
                  <a:gd name="connsiteY4" fmla="*/ 6419 h 12838"/>
                  <a:gd name="connsiteX5" fmla="*/ 66333 w 72752"/>
                  <a:gd name="connsiteY5" fmla="*/ 0 h 1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752" h="12838">
                    <a:moveTo>
                      <a:pt x="6419" y="0"/>
                    </a:moveTo>
                    <a:cubicBezTo>
                      <a:pt x="2874" y="0"/>
                      <a:pt x="0" y="2874"/>
                      <a:pt x="0" y="6419"/>
                    </a:cubicBezTo>
                    <a:cubicBezTo>
                      <a:pt x="0" y="9965"/>
                      <a:pt x="2874" y="12839"/>
                      <a:pt x="6419" y="12839"/>
                    </a:cubicBezTo>
                    <a:lnTo>
                      <a:pt x="66333" y="12839"/>
                    </a:lnTo>
                    <a:cubicBezTo>
                      <a:pt x="69879" y="12839"/>
                      <a:pt x="72753" y="9965"/>
                      <a:pt x="72753" y="6419"/>
                    </a:cubicBezTo>
                    <a:cubicBezTo>
                      <a:pt x="72753" y="2874"/>
                      <a:pt x="69879" y="0"/>
                      <a:pt x="66333" y="0"/>
                    </a:cubicBezTo>
                    <a:close/>
                  </a:path>
                </a:pathLst>
              </a:custGeom>
              <a:grpFill/>
              <a:ln w="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10570377" y="1857977"/>
                <a:ext cx="12838" cy="12838"/>
              </a:xfrm>
              <a:custGeom>
                <a:avLst/>
                <a:gdLst>
                  <a:gd name="connsiteX0" fmla="*/ 12839 w 12838"/>
                  <a:gd name="connsiteY0" fmla="*/ 6419 h 12838"/>
                  <a:gd name="connsiteX1" fmla="*/ 6419 w 12838"/>
                  <a:gd name="connsiteY1" fmla="*/ 12839 h 12838"/>
                  <a:gd name="connsiteX2" fmla="*/ 0 w 12838"/>
                  <a:gd name="connsiteY2" fmla="*/ 6419 h 12838"/>
                  <a:gd name="connsiteX3" fmla="*/ 6419 w 12838"/>
                  <a:gd name="connsiteY3" fmla="*/ 0 h 12838"/>
                  <a:gd name="connsiteX4" fmla="*/ 12839 w 12838"/>
                  <a:gd name="connsiteY4" fmla="*/ 6419 h 1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38" h="12838">
                    <a:moveTo>
                      <a:pt x="12839" y="6419"/>
                    </a:moveTo>
                    <a:cubicBezTo>
                      <a:pt x="12839" y="9965"/>
                      <a:pt x="9965" y="12839"/>
                      <a:pt x="6419" y="12839"/>
                    </a:cubicBezTo>
                    <a:cubicBezTo>
                      <a:pt x="2874" y="12839"/>
                      <a:pt x="0" y="9965"/>
                      <a:pt x="0" y="6419"/>
                    </a:cubicBezTo>
                    <a:cubicBezTo>
                      <a:pt x="0" y="2874"/>
                      <a:pt x="2874" y="0"/>
                      <a:pt x="6419" y="0"/>
                    </a:cubicBezTo>
                    <a:cubicBezTo>
                      <a:pt x="9965" y="0"/>
                      <a:pt x="12839" y="2874"/>
                      <a:pt x="12839" y="6419"/>
                    </a:cubicBezTo>
                    <a:close/>
                  </a:path>
                </a:pathLst>
              </a:custGeom>
              <a:grpFill/>
              <a:ln w="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3972561" y="478839"/>
            <a:ext cx="42468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effectLst/>
                <a:latin typeface="+mj-ea"/>
                <a:ea typeface="+mj-ea"/>
              </a:rPr>
              <a:t>請在這裏輸入頁面標題</a:t>
            </a:r>
            <a:endParaRPr lang="zh-CN" altLang="en-US" sz="3200" dirty="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effectLst/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490166" y="588010"/>
            <a:ext cx="5211669" cy="335952"/>
            <a:chOff x="3445187" y="603250"/>
            <a:chExt cx="5211669" cy="335952"/>
          </a:xfrm>
        </p:grpSpPr>
        <p:sp>
          <p:nvSpPr>
            <p:cNvPr id="4" name="任意多边形: 形状 3"/>
            <p:cNvSpPr/>
            <p:nvPr/>
          </p:nvSpPr>
          <p:spPr>
            <a:xfrm flipH="1">
              <a:off x="3445187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974854" y="603250"/>
              <a:ext cx="682002" cy="335952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alpha val="0"/>
                  </a:schemeClr>
                </a:gs>
                <a:gs pos="34000">
                  <a:schemeClr val="accent1"/>
                </a:gs>
              </a:gsLst>
              <a:lin ang="10800000" scaled="0"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0" name="文本框 29"/>
          <p:cNvSpPr txBox="1"/>
          <p:nvPr/>
        </p:nvSpPr>
        <p:spPr>
          <a:xfrm>
            <a:off x="4812330" y="2336330"/>
            <a:ext cx="2567339" cy="1599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工作中要做到有責任擔當，認真、負責地處理工作中的事務；錯誤是最好的學習機會，是進步的起點，始終保持強烈的使命感等。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文本框 29"/>
          <p:cNvSpPr txBox="1"/>
          <p:nvPr/>
        </p:nvSpPr>
        <p:spPr>
          <a:xfrm>
            <a:off x="8360834" y="2336330"/>
            <a:ext cx="2567339" cy="1599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工作中要做到有責任擔當，認真、負責地處理工作中的事務；錯誤是最好的學習機會，是進步的起點，始終保持強烈的使命感等。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2.11"/>
</p:tagLst>
</file>

<file path=ppt/tags/tag2.xml><?xml version="1.0" encoding="utf-8"?>
<p:tagLst xmlns:p="http://schemas.openxmlformats.org/presentationml/2006/main"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商务模板2">
      <a:dk1>
        <a:sysClr val="windowText" lastClr="000000"/>
      </a:dk1>
      <a:lt1>
        <a:sysClr val="window" lastClr="FFFFFF"/>
      </a:lt1>
      <a:dk2>
        <a:srgbClr val="222A35"/>
      </a:dk2>
      <a:lt2>
        <a:srgbClr val="DBEFF9"/>
      </a:lt2>
      <a:accent1>
        <a:srgbClr val="1A3294"/>
      </a:accent1>
      <a:accent2>
        <a:srgbClr val="4464D4"/>
      </a:accent2>
      <a:accent3>
        <a:srgbClr val="49D9F8"/>
      </a:accent3>
      <a:accent4>
        <a:srgbClr val="F7F8FA"/>
      </a:accent4>
      <a:accent5>
        <a:srgbClr val="D8D8D8"/>
      </a:accent5>
      <a:accent6>
        <a:srgbClr val="BFBFBF"/>
      </a:accent6>
      <a:hlink>
        <a:srgbClr val="A5A5A5"/>
      </a:hlink>
      <a:folHlink>
        <a:srgbClr val="85DFD0"/>
      </a:folHlink>
    </a:clrScheme>
    <a:fontScheme name="自定义 10">
      <a:majorFont>
        <a:latin typeface="Roboto Black"/>
        <a:ea typeface="MiSans Semibold"/>
        <a:cs typeface=""/>
      </a:majorFont>
      <a:minorFont>
        <a:latin typeface="Roboto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>
        <a:spAutoFit/>
      </a:bodyPr>
      <a:lstStyle>
        <a:defPPr algn="l">
          <a:defRPr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自建空白模板</Template>
  <TotalTime>0</TotalTime>
  <Words>2595</Words>
  <Application>WPS 演示</Application>
  <PresentationFormat>宽屏</PresentationFormat>
  <Paragraphs>439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7" baseType="lpstr">
      <vt:lpstr>Arial</vt:lpstr>
      <vt:lpstr>SimSun</vt:lpstr>
      <vt:lpstr>Wingdings</vt:lpstr>
      <vt:lpstr>思源黑体 CN Bold</vt:lpstr>
      <vt:lpstr>HuXiaoBo-NanShen</vt:lpstr>
      <vt:lpstr>Alibaba PuHuiTi Medium</vt:lpstr>
      <vt:lpstr>OPPOSans M</vt:lpstr>
      <vt:lpstr>D-DIN</vt:lpstr>
      <vt:lpstr>Roboto</vt:lpstr>
      <vt:lpstr>Roboto Black</vt:lpstr>
      <vt:lpstr>MiSans</vt:lpstr>
      <vt:lpstr>Microsoft YaHei</vt:lpstr>
      <vt:lpstr>Arial Unicode MS</vt:lpstr>
      <vt:lpstr>DengXian</vt:lpstr>
      <vt:lpstr>仿宋_GB2312</vt:lpstr>
      <vt:lpstr>FangSong</vt:lpstr>
      <vt:lpstr>锐字锐线怒放黑简1.0</vt:lpstr>
      <vt:lpstr>SimHei</vt:lpstr>
      <vt:lpstr>创客贴金刚体</vt:lpstr>
      <vt:lpstr>Roboto Light</vt:lpstr>
      <vt:lpstr>思源黑体 CN Normal</vt:lpstr>
      <vt:lpstr>MiSans Semibold</vt:lpstr>
      <vt:lpstr>思源黑体 CN Heavy</vt:lpstr>
      <vt:lpstr>Game of Thrones</vt:lpstr>
      <vt:lpstr>Yu Gothic UI Semibold</vt:lpstr>
      <vt:lpstr>Yu Gothic UI Semilight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53</cp:revision>
  <dcterms:created xsi:type="dcterms:W3CDTF">2022-06-04T08:56:00Z</dcterms:created>
  <dcterms:modified xsi:type="dcterms:W3CDTF">2022-08-21T03:24:08Z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6D67335A392649FAA0E181E0947A1695</vt:lpwstr>
  </property>
  <property fmtid="{D5CDD505-2E9C-101B-9397-08002B2CF9AE}" pid="3" name="KSOProductBuildVer">
    <vt:lpwstr>2052-11.1.0.12349</vt:lpwstr>
  </property>
</Properties>
</file>