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985" r:id="rId2"/>
    <p:sldId id="716" r:id="rId3"/>
    <p:sldId id="719" r:id="rId4"/>
    <p:sldId id="718" r:id="rId5"/>
    <p:sldId id="720" r:id="rId6"/>
    <p:sldId id="721" r:id="rId7"/>
    <p:sldId id="722" r:id="rId8"/>
    <p:sldId id="725" r:id="rId9"/>
    <p:sldId id="792" r:id="rId10"/>
    <p:sldId id="794" r:id="rId11"/>
    <p:sldId id="802" r:id="rId12"/>
    <p:sldId id="803" r:id="rId13"/>
    <p:sldId id="804" r:id="rId14"/>
    <p:sldId id="805" r:id="rId15"/>
    <p:sldId id="807" r:id="rId16"/>
    <p:sldId id="808" r:id="rId17"/>
    <p:sldId id="809" r:id="rId18"/>
    <p:sldId id="810" r:id="rId19"/>
    <p:sldId id="811" r:id="rId20"/>
    <p:sldId id="289" r:id="rId21"/>
    <p:sldId id="291" r:id="rId22"/>
    <p:sldId id="299" r:id="rId23"/>
    <p:sldId id="966" r:id="rId24"/>
    <p:sldId id="98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994"/>
  </p:normalViewPr>
  <p:slideViewPr>
    <p:cSldViewPr snapToGrid="0" snapToObjects="1" showGuides="1">
      <p:cViewPr varScale="1">
        <p:scale>
          <a:sx n="84" d="100"/>
          <a:sy n="84" d="100"/>
        </p:scale>
        <p:origin x="120" y="17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273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625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8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072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3134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Landscap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B6-9D22-47CD-9C4C-3713F31BB321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224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410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C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5A41-92CA-43CB-B1EA-0962BEF8BDFE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34061" y="2163128"/>
            <a:ext cx="4686724" cy="28320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6814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p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40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1072091" y="777240"/>
            <a:ext cx="4998508" cy="3108960"/>
          </a:xfr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61182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ptop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D1D0-E56B-4E23-A159-322CA9ABD307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39624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839737" y="0"/>
            <a:ext cx="9352263" cy="6858000"/>
          </a:xfrm>
          <a:custGeom>
            <a:avLst/>
            <a:gdLst>
              <a:gd name="connsiteX0" fmla="*/ 0 w 9352263"/>
              <a:gd name="connsiteY0" fmla="*/ 0 h 6858000"/>
              <a:gd name="connsiteX1" fmla="*/ 1620454 w 9352263"/>
              <a:gd name="connsiteY1" fmla="*/ 0 h 6858000"/>
              <a:gd name="connsiteX2" fmla="*/ 7731809 w 9352263"/>
              <a:gd name="connsiteY2" fmla="*/ 0 h 6858000"/>
              <a:gd name="connsiteX3" fmla="*/ 9352263 w 9352263"/>
              <a:gd name="connsiteY3" fmla="*/ 0 h 6858000"/>
              <a:gd name="connsiteX4" fmla="*/ 9352263 w 9352263"/>
              <a:gd name="connsiteY4" fmla="*/ 6858000 h 6858000"/>
              <a:gd name="connsiteX5" fmla="*/ 7731809 w 9352263"/>
              <a:gd name="connsiteY5" fmla="*/ 6858000 h 6858000"/>
              <a:gd name="connsiteX6" fmla="*/ 4649376 w 9352263"/>
              <a:gd name="connsiteY6" fmla="*/ 6858000 h 6858000"/>
              <a:gd name="connsiteX7" fmla="*/ 3028922 w 9352263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352263" h="6858000">
                <a:moveTo>
                  <a:pt x="0" y="0"/>
                </a:moveTo>
                <a:lnTo>
                  <a:pt x="1620454" y="0"/>
                </a:lnTo>
                <a:lnTo>
                  <a:pt x="7731809" y="0"/>
                </a:lnTo>
                <a:lnTo>
                  <a:pt x="9352263" y="0"/>
                </a:lnTo>
                <a:lnTo>
                  <a:pt x="9352263" y="6858000"/>
                </a:lnTo>
                <a:lnTo>
                  <a:pt x="7731809" y="6858000"/>
                </a:lnTo>
                <a:lnTo>
                  <a:pt x="4649376" y="6858000"/>
                </a:lnTo>
                <a:lnTo>
                  <a:pt x="3028922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-69728" y="1750890"/>
            <a:ext cx="5697538" cy="35941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1645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C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D1D0-E56B-4E23-A159-322CA9ABD307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39624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2321560" y="1811850"/>
            <a:ext cx="4683760" cy="283127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694238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349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3.jpe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jpeg"/><Relationship Id="rId7" Type="http://schemas.openxmlformats.org/officeDocument/2006/relationships/image" Target="../media/image38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7.jpeg"/><Relationship Id="rId4" Type="http://schemas.openxmlformats.org/officeDocument/2006/relationships/image" Target="../media/image22.png"/><Relationship Id="rId9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LAPTOP / MONITOR</a:t>
            </a:r>
            <a:b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MOCKUP</a:t>
            </a:r>
            <a:endParaRPr lang="en-US" sz="4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/>
        </p:nvSpPr>
        <p:spPr>
          <a:xfrm>
            <a:off x="3820035" y="1"/>
            <a:ext cx="8371965" cy="6857999"/>
          </a:xfrm>
          <a:custGeom>
            <a:avLst/>
            <a:gdLst>
              <a:gd name="connsiteX0" fmla="*/ 1902405 w 8357933"/>
              <a:gd name="connsiteY0" fmla="*/ 0 h 6857999"/>
              <a:gd name="connsiteX1" fmla="*/ 8357933 w 8357933"/>
              <a:gd name="connsiteY1" fmla="*/ 0 h 6857999"/>
              <a:gd name="connsiteX2" fmla="*/ 8357933 w 8357933"/>
              <a:gd name="connsiteY2" fmla="*/ 6857999 h 6857999"/>
              <a:gd name="connsiteX3" fmla="*/ 145692 w 8357933"/>
              <a:gd name="connsiteY3" fmla="*/ 6857999 h 6857999"/>
              <a:gd name="connsiteX4" fmla="*/ 96302 w 8357933"/>
              <a:gd name="connsiteY4" fmla="*/ 6581435 h 6857999"/>
              <a:gd name="connsiteX5" fmla="*/ 0 w 8357933"/>
              <a:gd name="connsiteY5" fmla="*/ 5308605 h 6857999"/>
              <a:gd name="connsiteX6" fmla="*/ 1660428 w 8357933"/>
              <a:gd name="connsiteY6" fmla="*/ 3079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57933" h="6857999">
                <a:moveTo>
                  <a:pt x="1902405" y="0"/>
                </a:moveTo>
                <a:lnTo>
                  <a:pt x="8357933" y="0"/>
                </a:lnTo>
                <a:lnTo>
                  <a:pt x="8357933" y="6857999"/>
                </a:lnTo>
                <a:lnTo>
                  <a:pt x="145692" y="6857999"/>
                </a:lnTo>
                <a:lnTo>
                  <a:pt x="96302" y="6581435"/>
                </a:lnTo>
                <a:cubicBezTo>
                  <a:pt x="32889" y="6166415"/>
                  <a:pt x="0" y="5741351"/>
                  <a:pt x="0" y="5308605"/>
                </a:cubicBezTo>
                <a:cubicBezTo>
                  <a:pt x="0" y="3433371"/>
                  <a:pt x="617573" y="1702379"/>
                  <a:pt x="1660428" y="307920"/>
                </a:cubicBezTo>
                <a:close/>
              </a:path>
            </a:pathLst>
          </a:custGeom>
          <a:gradFill>
            <a:gsLst>
              <a:gs pos="15000">
                <a:schemeClr val="accent6"/>
              </a:gs>
              <a:gs pos="100000">
                <a:schemeClr val="accent5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60070" y="1611843"/>
            <a:ext cx="4527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b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2021</a:t>
            </a:r>
          </a:p>
          <a:p>
            <a:pPr algn="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MOCKUP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94785" y="4662546"/>
            <a:ext cx="4092315" cy="900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Cetero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atomorum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consequuntur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 ne, no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dicta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periculis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vis. Sumo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Ad his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dictas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verterem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iudico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omittantur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ut.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tale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 per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perpetua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salutandi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Qui in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nominati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gubergren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euripidis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Ex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cetero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assueverit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vim.z</a:t>
            </a:r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884435" y="4439510"/>
            <a:ext cx="32026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906818" y="1592321"/>
            <a:ext cx="5271508" cy="4603531"/>
            <a:chOff x="985944" y="1565563"/>
            <a:chExt cx="5066215" cy="442425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t="12671"/>
            <a:stretch/>
          </p:blipFill>
          <p:spPr>
            <a:xfrm>
              <a:off x="985944" y="1565563"/>
              <a:ext cx="5066215" cy="4424252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1267976" y="1835727"/>
              <a:ext cx="4502150" cy="2560320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8614" b="-861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567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0" y="0"/>
            <a:ext cx="12192000" cy="3623913"/>
          </a:xfrm>
          <a:prstGeom prst="rect">
            <a:avLst/>
          </a:prstGeom>
          <a:gradFill>
            <a:gsLst>
              <a:gs pos="15000">
                <a:schemeClr val="accent2"/>
              </a:gs>
              <a:gs pos="100000">
                <a:schemeClr val="accent3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1D8E08-2345-4279-B8E3-B0315B7AE737}"/>
              </a:ext>
            </a:extLst>
          </p:cNvPr>
          <p:cNvGrpSpPr/>
          <p:nvPr/>
        </p:nvGrpSpPr>
        <p:grpSpPr>
          <a:xfrm>
            <a:off x="1950024" y="1493314"/>
            <a:ext cx="804292" cy="804292"/>
            <a:chOff x="1950024" y="1493314"/>
            <a:chExt cx="804292" cy="804292"/>
          </a:xfrm>
        </p:grpSpPr>
        <p:sp>
          <p:nvSpPr>
            <p:cNvPr id="7" name="Oval 6"/>
            <p:cNvSpPr/>
            <p:nvPr/>
          </p:nvSpPr>
          <p:spPr>
            <a:xfrm>
              <a:off x="1950024" y="1493314"/>
              <a:ext cx="804292" cy="804292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950024" y="1636223"/>
              <a:ext cx="80429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2800" b="1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80297" y="2612382"/>
            <a:ext cx="25249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voluptatibus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est. Sit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scripta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reprimique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ne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novum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deleniti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Vim sumo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expetendis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facete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vivendum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5699" y="2407250"/>
            <a:ext cx="1939354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FE43C9-C686-42E7-8D73-A890061A34B2}"/>
              </a:ext>
            </a:extLst>
          </p:cNvPr>
          <p:cNvGrpSpPr/>
          <p:nvPr/>
        </p:nvGrpSpPr>
        <p:grpSpPr>
          <a:xfrm>
            <a:off x="9456510" y="1493314"/>
            <a:ext cx="804292" cy="804292"/>
            <a:chOff x="9456510" y="1493314"/>
            <a:chExt cx="804292" cy="804292"/>
          </a:xfrm>
        </p:grpSpPr>
        <p:sp>
          <p:nvSpPr>
            <p:cNvPr id="11" name="Oval 10"/>
            <p:cNvSpPr/>
            <p:nvPr/>
          </p:nvSpPr>
          <p:spPr>
            <a:xfrm>
              <a:off x="9456510" y="1493314"/>
              <a:ext cx="804292" cy="804292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456510" y="1636223"/>
              <a:ext cx="80429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2800" b="1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86783" y="2612382"/>
            <a:ext cx="25249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voluptatibus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est. Sit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scripta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reprimique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ne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novum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deleniti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Vim sumo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expetendis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facete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vivendum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82185" y="2407250"/>
            <a:ext cx="1939354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276600" y="909551"/>
            <a:ext cx="5638800" cy="3086046"/>
            <a:chOff x="3276600" y="909551"/>
            <a:chExt cx="5638800" cy="30860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76600" y="909551"/>
              <a:ext cx="5638800" cy="3086046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4075002" y="1058904"/>
              <a:ext cx="4074319" cy="2514600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4009" b="-400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346726" y="4189940"/>
            <a:ext cx="2766135" cy="860149"/>
            <a:chOff x="1346726" y="4189940"/>
            <a:chExt cx="2766135" cy="860149"/>
          </a:xfrm>
        </p:grpSpPr>
        <p:sp>
          <p:nvSpPr>
            <p:cNvPr id="41" name="Content Placeholder 2"/>
            <p:cNvSpPr txBox="1">
              <a:spLocks/>
            </p:cNvSpPr>
            <p:nvPr/>
          </p:nvSpPr>
          <p:spPr>
            <a:xfrm>
              <a:off x="1872986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2" name="Title 13"/>
            <p:cNvSpPr txBox="1">
              <a:spLocks/>
            </p:cNvSpPr>
            <p:nvPr/>
          </p:nvSpPr>
          <p:spPr>
            <a:xfrm>
              <a:off x="1866931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346726" y="4199706"/>
              <a:ext cx="67919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>
                    <a:noFill/>
                  </a:ln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  <a:endParaRPr lang="en-US" sz="2400" b="0" cap="none" spc="0" dirty="0">
                <a:ln w="0">
                  <a:noFill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346726" y="5247215"/>
            <a:ext cx="2766135" cy="860149"/>
            <a:chOff x="1346726" y="5247215"/>
            <a:chExt cx="2766135" cy="860149"/>
          </a:xfrm>
        </p:grpSpPr>
        <p:sp>
          <p:nvSpPr>
            <p:cNvPr id="45" name="Content Placeholder 2"/>
            <p:cNvSpPr txBox="1">
              <a:spLocks/>
            </p:cNvSpPr>
            <p:nvPr/>
          </p:nvSpPr>
          <p:spPr>
            <a:xfrm>
              <a:off x="1872986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6" name="Title 13"/>
            <p:cNvSpPr txBox="1">
              <a:spLocks/>
            </p:cNvSpPr>
            <p:nvPr/>
          </p:nvSpPr>
          <p:spPr>
            <a:xfrm>
              <a:off x="1866931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346726" y="5256981"/>
              <a:ext cx="67919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>
                    <a:noFill/>
                  </a:ln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  <a:endParaRPr lang="en-US" sz="2400" b="0" cap="none" spc="0" dirty="0">
                <a:ln w="0">
                  <a:noFill/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635364" y="4189940"/>
            <a:ext cx="2766135" cy="860149"/>
            <a:chOff x="4635364" y="4189940"/>
            <a:chExt cx="2766135" cy="860149"/>
          </a:xfrm>
        </p:grpSpPr>
        <p:sp>
          <p:nvSpPr>
            <p:cNvPr id="49" name="Content Placeholder 2"/>
            <p:cNvSpPr txBox="1">
              <a:spLocks/>
            </p:cNvSpPr>
            <p:nvPr/>
          </p:nvSpPr>
          <p:spPr>
            <a:xfrm>
              <a:off x="5161624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50" name="Title 13"/>
            <p:cNvSpPr txBox="1">
              <a:spLocks/>
            </p:cNvSpPr>
            <p:nvPr/>
          </p:nvSpPr>
          <p:spPr>
            <a:xfrm>
              <a:off x="5155569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635364" y="4199706"/>
              <a:ext cx="67919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>
                    <a:noFill/>
                  </a:ln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  <a:endParaRPr lang="en-US" sz="2400" b="0" cap="none" spc="0" dirty="0">
                <a:ln w="0">
                  <a:noFill/>
                </a:ln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635364" y="5247215"/>
            <a:ext cx="2766135" cy="860149"/>
            <a:chOff x="4635364" y="5247215"/>
            <a:chExt cx="2766135" cy="860149"/>
          </a:xfrm>
        </p:grpSpPr>
        <p:sp>
          <p:nvSpPr>
            <p:cNvPr id="53" name="Content Placeholder 2"/>
            <p:cNvSpPr txBox="1">
              <a:spLocks/>
            </p:cNvSpPr>
            <p:nvPr/>
          </p:nvSpPr>
          <p:spPr>
            <a:xfrm>
              <a:off x="5161624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54" name="Title 13"/>
            <p:cNvSpPr txBox="1">
              <a:spLocks/>
            </p:cNvSpPr>
            <p:nvPr/>
          </p:nvSpPr>
          <p:spPr>
            <a:xfrm>
              <a:off x="5155569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635364" y="5256981"/>
              <a:ext cx="67919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>
                    <a:noFill/>
                  </a:ln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D.</a:t>
              </a:r>
              <a:endParaRPr lang="en-US" sz="2400" b="0" cap="none" spc="0" dirty="0">
                <a:ln w="0">
                  <a:noFill/>
                </a:ln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950460" y="4189940"/>
            <a:ext cx="2766135" cy="860149"/>
            <a:chOff x="7950460" y="4189940"/>
            <a:chExt cx="2766135" cy="860149"/>
          </a:xfrm>
        </p:grpSpPr>
        <p:sp>
          <p:nvSpPr>
            <p:cNvPr id="57" name="Content Placeholder 2"/>
            <p:cNvSpPr txBox="1">
              <a:spLocks/>
            </p:cNvSpPr>
            <p:nvPr/>
          </p:nvSpPr>
          <p:spPr>
            <a:xfrm>
              <a:off x="8476720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58" name="Title 13"/>
            <p:cNvSpPr txBox="1">
              <a:spLocks/>
            </p:cNvSpPr>
            <p:nvPr/>
          </p:nvSpPr>
          <p:spPr>
            <a:xfrm>
              <a:off x="8470665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7950460" y="4199706"/>
              <a:ext cx="67919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>
                    <a:noFill/>
                  </a:ln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</a:t>
              </a:r>
              <a:endParaRPr lang="en-US" sz="2400" b="0" cap="none" spc="0" dirty="0">
                <a:ln w="0">
                  <a:noFill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7950460" y="5247215"/>
            <a:ext cx="2766135" cy="860149"/>
            <a:chOff x="7950460" y="5247215"/>
            <a:chExt cx="2766135" cy="860149"/>
          </a:xfrm>
        </p:grpSpPr>
        <p:sp>
          <p:nvSpPr>
            <p:cNvPr id="61" name="Content Placeholder 2"/>
            <p:cNvSpPr txBox="1">
              <a:spLocks/>
            </p:cNvSpPr>
            <p:nvPr/>
          </p:nvSpPr>
          <p:spPr>
            <a:xfrm>
              <a:off x="8476720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62" name="Title 13"/>
            <p:cNvSpPr txBox="1">
              <a:spLocks/>
            </p:cNvSpPr>
            <p:nvPr/>
          </p:nvSpPr>
          <p:spPr>
            <a:xfrm>
              <a:off x="8470665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7950460" y="5256981"/>
              <a:ext cx="67919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>
                    <a:noFill/>
                  </a:ln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F.</a:t>
              </a:r>
              <a:endParaRPr lang="en-US" sz="2400" b="0" cap="none" spc="0" dirty="0">
                <a:ln w="0">
                  <a:noFill/>
                </a:ln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024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9" grpId="0"/>
      <p:bldP spid="10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6099" y="3467101"/>
            <a:ext cx="12192000" cy="3390900"/>
          </a:xfrm>
          <a:prstGeom prst="rect">
            <a:avLst/>
          </a:prstGeom>
          <a:gradFill>
            <a:gsLst>
              <a:gs pos="15000">
                <a:schemeClr val="accent1"/>
              </a:gs>
              <a:gs pos="100000">
                <a:schemeClr val="accent3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75494" y="1248230"/>
            <a:ext cx="5419508" cy="3280228"/>
            <a:chOff x="3275494" y="1248230"/>
            <a:chExt cx="5419508" cy="328022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75494" y="1248230"/>
              <a:ext cx="5419508" cy="328022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957865" y="1421605"/>
              <a:ext cx="4059804" cy="2576514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4009" b="-400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029964" y="4643890"/>
            <a:ext cx="8119876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postea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adolescens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his. 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postea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adolescens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his. 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57981" y="5236436"/>
            <a:ext cx="3931920" cy="756297"/>
          </a:xfrm>
          <a:prstGeom prst="rect">
            <a:avLst/>
          </a:prstGeom>
          <a:noFill/>
          <a:ln>
            <a:noFill/>
          </a:ln>
        </p:spPr>
        <p:txBody>
          <a:bodyPr wrap="square" numCol="1" spcCol="45720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postea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adolescens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his.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9901" y="5236436"/>
            <a:ext cx="3931920" cy="756297"/>
          </a:xfrm>
          <a:prstGeom prst="rect">
            <a:avLst/>
          </a:prstGeom>
          <a:noFill/>
          <a:ln>
            <a:noFill/>
          </a:ln>
        </p:spPr>
        <p:txBody>
          <a:bodyPr wrap="square" numCol="1" spcCol="45720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postea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adolescens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his.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BIG MONITOR MOCKUP</a:t>
            </a:r>
          </a:p>
        </p:txBody>
      </p:sp>
    </p:spTree>
    <p:extLst>
      <p:ext uri="{BB962C8B-B14F-4D97-AF65-F5344CB8AC3E}">
        <p14:creationId xmlns:p14="http://schemas.microsoft.com/office/powerpoint/2010/main" val="161661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9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9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6099" y="3467101"/>
            <a:ext cx="12192000" cy="3390900"/>
          </a:xfrm>
          <a:prstGeom prst="rect">
            <a:avLst/>
          </a:prstGeom>
          <a:gradFill>
            <a:gsLst>
              <a:gs pos="15000">
                <a:schemeClr val="accent6"/>
              </a:gs>
              <a:gs pos="100000">
                <a:schemeClr val="accent5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519265" y="1074060"/>
            <a:ext cx="5419508" cy="3280228"/>
            <a:chOff x="1519265" y="1074060"/>
            <a:chExt cx="5419508" cy="328022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9265" y="1074060"/>
              <a:ext cx="5419508" cy="328022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201636" y="1247435"/>
              <a:ext cx="4059804" cy="2576514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0156" r="-1015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6875353" y="1711667"/>
            <a:ext cx="3581897" cy="146658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>
              <a:buFont typeface="Arial" pitchFamily="34" charset="0"/>
              <a:buNone/>
            </a:pP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tetur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adipiscing elit. </a:t>
            </a:r>
          </a:p>
          <a:p>
            <a:pPr marL="0" indent="0" algn="justLow">
              <a:buFont typeface="Arial" pitchFamily="34" charset="0"/>
              <a:buNone/>
            </a:pP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has been the industry's standard dummy text ever since the 1500s, when an unknown printer took a galley of type and scrambled it to make a type specimen book. It has survived not only five centuries, but also the leap into electronic typesetting.</a:t>
            </a:r>
          </a:p>
        </p:txBody>
      </p:sp>
      <p:sp>
        <p:nvSpPr>
          <p:cNvPr id="12" name="Title 13"/>
          <p:cNvSpPr txBox="1">
            <a:spLocks/>
          </p:cNvSpPr>
          <p:nvPr/>
        </p:nvSpPr>
        <p:spPr>
          <a:xfrm>
            <a:off x="6883812" y="1286440"/>
            <a:ext cx="2367806" cy="532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93613" y="4545162"/>
            <a:ext cx="2016893" cy="15147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193614" y="4544726"/>
            <a:ext cx="1686158" cy="1514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187263" y="5011244"/>
            <a:ext cx="2016893" cy="15147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187263" y="5010808"/>
            <a:ext cx="1382471" cy="15147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87263" y="5545706"/>
            <a:ext cx="2016893" cy="15147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187263" y="5545706"/>
            <a:ext cx="1119634" cy="15147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itle 13"/>
          <p:cNvSpPr txBox="1">
            <a:spLocks/>
          </p:cNvSpPr>
          <p:nvPr/>
        </p:nvSpPr>
        <p:spPr>
          <a:xfrm>
            <a:off x="6839325" y="4350349"/>
            <a:ext cx="1316187" cy="532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30" name="Title 13"/>
          <p:cNvSpPr txBox="1">
            <a:spLocks/>
          </p:cNvSpPr>
          <p:nvPr/>
        </p:nvSpPr>
        <p:spPr>
          <a:xfrm>
            <a:off x="6839325" y="4817725"/>
            <a:ext cx="1316187" cy="532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32" name="Title 13"/>
          <p:cNvSpPr txBox="1">
            <a:spLocks/>
          </p:cNvSpPr>
          <p:nvPr/>
        </p:nvSpPr>
        <p:spPr>
          <a:xfrm>
            <a:off x="6839325" y="5354862"/>
            <a:ext cx="1316187" cy="532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778743" y="5484751"/>
            <a:ext cx="15064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FE741D-8A0F-4582-B328-D30DAC53E2A0}"/>
              </a:ext>
            </a:extLst>
          </p:cNvPr>
          <p:cNvGrpSpPr/>
          <p:nvPr/>
        </p:nvGrpSpPr>
        <p:grpSpPr>
          <a:xfrm>
            <a:off x="1778742" y="4429348"/>
            <a:ext cx="1506402" cy="1104084"/>
            <a:chOff x="1778742" y="4429348"/>
            <a:chExt cx="1506402" cy="1104084"/>
          </a:xfrm>
        </p:grpSpPr>
        <p:sp>
          <p:nvSpPr>
            <p:cNvPr id="33" name="Oval 32"/>
            <p:cNvSpPr/>
            <p:nvPr/>
          </p:nvSpPr>
          <p:spPr>
            <a:xfrm>
              <a:off x="2136701" y="4429348"/>
              <a:ext cx="783776" cy="7837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778742" y="5271822"/>
              <a:ext cx="1506402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136701" y="4505765"/>
              <a:ext cx="78377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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344923" y="5484751"/>
            <a:ext cx="15064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B3B6AC-879F-4AF2-AF6D-51E14E645C4C}"/>
              </a:ext>
            </a:extLst>
          </p:cNvPr>
          <p:cNvGrpSpPr/>
          <p:nvPr/>
        </p:nvGrpSpPr>
        <p:grpSpPr>
          <a:xfrm>
            <a:off x="3344922" y="4429348"/>
            <a:ext cx="1506402" cy="1104084"/>
            <a:chOff x="3344922" y="4429348"/>
            <a:chExt cx="1506402" cy="1104084"/>
          </a:xfrm>
        </p:grpSpPr>
        <p:sp>
          <p:nvSpPr>
            <p:cNvPr id="35" name="Oval 34"/>
            <p:cNvSpPr/>
            <p:nvPr/>
          </p:nvSpPr>
          <p:spPr>
            <a:xfrm>
              <a:off x="3704243" y="4429348"/>
              <a:ext cx="783776" cy="7837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44922" y="5271822"/>
              <a:ext cx="1506402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702881" y="4505765"/>
              <a:ext cx="78377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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915235" y="5484751"/>
            <a:ext cx="15064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8F43EE7-4060-4419-A007-3A9DEE370B38}"/>
              </a:ext>
            </a:extLst>
          </p:cNvPr>
          <p:cNvGrpSpPr/>
          <p:nvPr/>
        </p:nvGrpSpPr>
        <p:grpSpPr>
          <a:xfrm>
            <a:off x="4915234" y="4429348"/>
            <a:ext cx="1506402" cy="1104084"/>
            <a:chOff x="4915234" y="4429348"/>
            <a:chExt cx="1506402" cy="1104084"/>
          </a:xfrm>
        </p:grpSpPr>
        <p:sp>
          <p:nvSpPr>
            <p:cNvPr id="34" name="Oval 33"/>
            <p:cNvSpPr/>
            <p:nvPr/>
          </p:nvSpPr>
          <p:spPr>
            <a:xfrm>
              <a:off x="5271784" y="4429348"/>
              <a:ext cx="783776" cy="7837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15234" y="5271822"/>
              <a:ext cx="1506402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273193" y="4505765"/>
              <a:ext cx="78377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</a:t>
              </a:r>
            </a:p>
          </p:txBody>
        </p:sp>
      </p:grpSp>
      <p:sp>
        <p:nvSpPr>
          <p:cNvPr id="47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>
              <a:defRPr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MONITOR MOCKUP &amp; DESCRIPTION</a:t>
            </a:r>
          </a:p>
        </p:txBody>
      </p:sp>
    </p:spTree>
    <p:extLst>
      <p:ext uri="{BB962C8B-B14F-4D97-AF65-F5344CB8AC3E}">
        <p14:creationId xmlns:p14="http://schemas.microsoft.com/office/powerpoint/2010/main" val="168711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9" grpId="0"/>
      <p:bldP spid="30" grpId="0"/>
      <p:bldP spid="32" grpId="0"/>
      <p:bldP spid="36" grpId="0"/>
      <p:bldP spid="39" grpId="0"/>
      <p:bldP spid="42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-6099" y="3467101"/>
            <a:ext cx="12192000" cy="3390900"/>
          </a:xfrm>
          <a:prstGeom prst="rect">
            <a:avLst/>
          </a:pr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59362" y="1043479"/>
            <a:ext cx="5182270" cy="3136636"/>
            <a:chOff x="759362" y="1043479"/>
            <a:chExt cx="5182270" cy="313663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362" y="1043479"/>
              <a:ext cx="5182270" cy="313663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412665" y="1207449"/>
              <a:ext cx="3882284" cy="2461198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2523" b="-2523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206463" y="4248150"/>
            <a:ext cx="692060" cy="692060"/>
            <a:chOff x="2655781" y="3861409"/>
            <a:chExt cx="538294" cy="538294"/>
          </a:xfrm>
        </p:grpSpPr>
        <p:sp>
          <p:nvSpPr>
            <p:cNvPr id="9" name="Oval 8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flipH="1">
              <a:off x="2655782" y="3939231"/>
              <a:ext cx="538292" cy="3710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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615222" y="5253392"/>
            <a:ext cx="1874008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0515" y="5035701"/>
            <a:ext cx="172342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3073" y="1395452"/>
            <a:ext cx="5245927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 Sit cu imp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ratoribus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impetus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scaevola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electram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ut.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mea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atomorum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nostrum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legendos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illud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denique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id.</a:t>
            </a:r>
          </a:p>
          <a:p>
            <a:endParaRPr lang="en-US" sz="1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voluptatibus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est. Sit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scripta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reprimique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ne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deleniti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Vim sumo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expetendis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facete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vivendum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Ne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 at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verterem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intellegat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hinc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voluptaria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complectitur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pro. An per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elaboraret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Sit at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utinam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voluptua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voluptua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salutatus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 Ex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deseruisse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dicta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omnium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adversarium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per.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03072" y="1101299"/>
            <a:ext cx="286005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MOCKUP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555767" y="4248150"/>
            <a:ext cx="692060" cy="692060"/>
            <a:chOff x="2655781" y="3861409"/>
            <a:chExt cx="538294" cy="538294"/>
          </a:xfrm>
        </p:grpSpPr>
        <p:sp>
          <p:nvSpPr>
            <p:cNvPr id="38" name="Oval 37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flipH="1">
              <a:off x="2655782" y="3939231"/>
              <a:ext cx="538292" cy="3710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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964526" y="5253392"/>
            <a:ext cx="1874008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39819" y="5035701"/>
            <a:ext cx="172342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6905067" y="4248150"/>
            <a:ext cx="692060" cy="692060"/>
            <a:chOff x="2655781" y="3861409"/>
            <a:chExt cx="538294" cy="538294"/>
          </a:xfrm>
        </p:grpSpPr>
        <p:sp>
          <p:nvSpPr>
            <p:cNvPr id="52" name="Oval 51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flipH="1">
              <a:off x="2655782" y="3939231"/>
              <a:ext cx="538292" cy="3710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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313826" y="5253392"/>
            <a:ext cx="1874008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389119" y="5035701"/>
            <a:ext cx="172342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9254371" y="4248150"/>
            <a:ext cx="692060" cy="692060"/>
            <a:chOff x="2655781" y="3861409"/>
            <a:chExt cx="538294" cy="538294"/>
          </a:xfrm>
        </p:grpSpPr>
        <p:sp>
          <p:nvSpPr>
            <p:cNvPr id="58" name="Oval 57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 flipH="1">
              <a:off x="2655782" y="3939231"/>
              <a:ext cx="538292" cy="3710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</a:t>
              </a: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663130" y="5253392"/>
            <a:ext cx="1874008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738423" y="5035701"/>
            <a:ext cx="172342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29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MONITOR MOCKUP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 DESCRITION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47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0"/>
                            </p:stCondLst>
                            <p:childTnLst>
                              <p:par>
                                <p:cTn id="88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1" grpId="0"/>
      <p:bldP spid="12" grpId="0"/>
      <p:bldP spid="15" grpId="0"/>
      <p:bldP spid="16" grpId="0"/>
      <p:bldP spid="36" grpId="0"/>
      <p:bldP spid="37" grpId="0"/>
      <p:bldP spid="50" grpId="0"/>
      <p:bldP spid="51" grpId="0"/>
      <p:bldP spid="56" grpId="0"/>
      <p:bldP spid="57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21502"/>
            <a:ext cx="12192000" cy="3638099"/>
          </a:xfrm>
          <a:prstGeom prst="rect">
            <a:avLst/>
          </a:prstGeom>
          <a:gradFill flip="none" rotWithShape="1">
            <a:gsLst>
              <a:gs pos="15000">
                <a:schemeClr val="accent2"/>
              </a:gs>
              <a:gs pos="10000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436744" y="5088983"/>
            <a:ext cx="4925286" cy="1034437"/>
            <a:chOff x="1436744" y="5088983"/>
            <a:chExt cx="4925286" cy="1034437"/>
          </a:xfrm>
        </p:grpSpPr>
        <p:sp>
          <p:nvSpPr>
            <p:cNvPr id="22" name="TextBox 21"/>
            <p:cNvSpPr txBox="1"/>
            <p:nvPr/>
          </p:nvSpPr>
          <p:spPr>
            <a:xfrm>
              <a:off x="1739230" y="5431792"/>
              <a:ext cx="3623787" cy="5770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cum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augue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numquam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concludaturque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postea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viderer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adolescens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ex his. Lorem ipsum dolor sit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cum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augue</a:t>
              </a:r>
              <a:endPara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436744" y="5088983"/>
              <a:ext cx="4925286" cy="1034437"/>
            </a:xfrm>
            <a:prstGeom prst="roundRect">
              <a:avLst>
                <a:gd name="adj" fmla="val 5304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39230" y="5152818"/>
              <a:ext cx="36237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363017" y="5193592"/>
              <a:ext cx="88308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559736" y="5040551"/>
            <a:ext cx="3905061" cy="1031886"/>
          </a:xfrm>
          <a:prstGeom prst="rect">
            <a:avLst/>
          </a:prstGeom>
          <a:noFill/>
          <a:ln>
            <a:noFill/>
          </a:ln>
        </p:spPr>
        <p:txBody>
          <a:bodyPr wrap="square" numCol="1" spcCol="45720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postea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adolescens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his.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01586" y="4135592"/>
            <a:ext cx="2260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01585" y="4397735"/>
            <a:ext cx="739105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postea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adolescens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his. Lorem ipsum dolor sit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numquam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3993490" y="897078"/>
            <a:ext cx="3747384" cy="3272536"/>
            <a:chOff x="985944" y="1565563"/>
            <a:chExt cx="5066215" cy="4424252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2"/>
            <a:srcRect t="12671"/>
            <a:stretch/>
          </p:blipFill>
          <p:spPr>
            <a:xfrm>
              <a:off x="985944" y="1565563"/>
              <a:ext cx="5066215" cy="4424252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1267976" y="1854777"/>
              <a:ext cx="4502150" cy="2542032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 t="-8989" b="-8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022193" y="2555137"/>
            <a:ext cx="2151080" cy="1458310"/>
            <a:chOff x="7022193" y="2355109"/>
            <a:chExt cx="2151080" cy="1458310"/>
          </a:xfrm>
        </p:grpSpPr>
        <p:pic>
          <p:nvPicPr>
            <p:cNvPr id="44" name="Picture 43" descr="Transparent tablet PNG imag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7368578" y="2008724"/>
              <a:ext cx="1458310" cy="215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Rectangle 46"/>
            <p:cNvSpPr/>
            <p:nvPr/>
          </p:nvSpPr>
          <p:spPr>
            <a:xfrm rot="5400000">
              <a:off x="7447705" y="2241730"/>
              <a:ext cx="1280160" cy="1706379"/>
            </a:xfrm>
            <a:prstGeom prst="rect">
              <a:avLst/>
            </a:prstGeom>
            <a:blipFill>
              <a:blip r:embed="rId3"/>
              <a:srcRect/>
              <a:stretch>
                <a:fillRect l="-50051" r="-5005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THREE DEVICE MOCKUPS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551123" y="2411140"/>
            <a:ext cx="857280" cy="1606808"/>
            <a:chOff x="2835878" y="319191"/>
            <a:chExt cx="3298222" cy="618188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5878" y="319191"/>
              <a:ext cx="3298222" cy="618188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3237145" y="1220650"/>
              <a:ext cx="2521088" cy="4494349"/>
            </a:xfrm>
            <a:prstGeom prst="rect">
              <a:avLst/>
            </a:prstGeom>
            <a:blipFill>
              <a:blip r:embed="rId3"/>
              <a:srcRect/>
              <a:stretch>
                <a:fillRect l="-83810" r="-8381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583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9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9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/>
      <p:bldP spid="29" grpId="0"/>
      <p:bldP spid="31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1346726" y="4189940"/>
            <a:ext cx="2766135" cy="860149"/>
            <a:chOff x="1346726" y="4189940"/>
            <a:chExt cx="2766135" cy="860149"/>
          </a:xfrm>
        </p:grpSpPr>
        <p:sp>
          <p:nvSpPr>
            <p:cNvPr id="36" name="Content Placeholder 2"/>
            <p:cNvSpPr txBox="1">
              <a:spLocks/>
            </p:cNvSpPr>
            <p:nvPr/>
          </p:nvSpPr>
          <p:spPr>
            <a:xfrm>
              <a:off x="1872986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7" name="Title 13"/>
            <p:cNvSpPr txBox="1">
              <a:spLocks/>
            </p:cNvSpPr>
            <p:nvPr/>
          </p:nvSpPr>
          <p:spPr>
            <a:xfrm>
              <a:off x="1866931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346726" y="4199706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2800" b="0" cap="none" spc="0" dirty="0">
                <a:ln w="0">
                  <a:noFill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346726" y="5247215"/>
            <a:ext cx="2766135" cy="860149"/>
            <a:chOff x="1346726" y="5247215"/>
            <a:chExt cx="2766135" cy="860149"/>
          </a:xfrm>
        </p:grpSpPr>
        <p:sp>
          <p:nvSpPr>
            <p:cNvPr id="40" name="Content Placeholder 2"/>
            <p:cNvSpPr txBox="1">
              <a:spLocks/>
            </p:cNvSpPr>
            <p:nvPr/>
          </p:nvSpPr>
          <p:spPr>
            <a:xfrm>
              <a:off x="1872986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1" name="Title 13"/>
            <p:cNvSpPr txBox="1">
              <a:spLocks/>
            </p:cNvSpPr>
            <p:nvPr/>
          </p:nvSpPr>
          <p:spPr>
            <a:xfrm>
              <a:off x="1866931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346726" y="5256981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2800" b="0" cap="none" spc="0" dirty="0">
                <a:ln w="0">
                  <a:noFill/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635364" y="4189940"/>
            <a:ext cx="2766135" cy="860149"/>
            <a:chOff x="4635364" y="4189940"/>
            <a:chExt cx="2766135" cy="860149"/>
          </a:xfrm>
        </p:grpSpPr>
        <p:sp>
          <p:nvSpPr>
            <p:cNvPr id="44" name="Content Placeholder 2"/>
            <p:cNvSpPr txBox="1">
              <a:spLocks/>
            </p:cNvSpPr>
            <p:nvPr/>
          </p:nvSpPr>
          <p:spPr>
            <a:xfrm>
              <a:off x="5161624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5" name="Title 13"/>
            <p:cNvSpPr txBox="1">
              <a:spLocks/>
            </p:cNvSpPr>
            <p:nvPr/>
          </p:nvSpPr>
          <p:spPr>
            <a:xfrm>
              <a:off x="5155569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635364" y="4199706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en-US" sz="2800" b="0" cap="none" spc="0" dirty="0">
                <a:ln w="0">
                  <a:noFill/>
                </a:ln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635364" y="5247215"/>
            <a:ext cx="2766135" cy="860149"/>
            <a:chOff x="4635364" y="5247215"/>
            <a:chExt cx="2766135" cy="860149"/>
          </a:xfrm>
        </p:grpSpPr>
        <p:sp>
          <p:nvSpPr>
            <p:cNvPr id="48" name="Content Placeholder 2"/>
            <p:cNvSpPr txBox="1">
              <a:spLocks/>
            </p:cNvSpPr>
            <p:nvPr/>
          </p:nvSpPr>
          <p:spPr>
            <a:xfrm>
              <a:off x="5161624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9" name="Title 13"/>
            <p:cNvSpPr txBox="1">
              <a:spLocks/>
            </p:cNvSpPr>
            <p:nvPr/>
          </p:nvSpPr>
          <p:spPr>
            <a:xfrm>
              <a:off x="5155569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635364" y="5256981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en-US" sz="2800" b="0" cap="none" spc="0" dirty="0">
                <a:ln w="0">
                  <a:noFill/>
                </a:ln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950460" y="4189940"/>
            <a:ext cx="2766135" cy="860149"/>
            <a:chOff x="7950460" y="4189940"/>
            <a:chExt cx="2766135" cy="860149"/>
          </a:xfrm>
        </p:grpSpPr>
        <p:sp>
          <p:nvSpPr>
            <p:cNvPr id="52" name="Content Placeholder 2"/>
            <p:cNvSpPr txBox="1">
              <a:spLocks/>
            </p:cNvSpPr>
            <p:nvPr/>
          </p:nvSpPr>
          <p:spPr>
            <a:xfrm>
              <a:off x="8476720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53" name="Title 13"/>
            <p:cNvSpPr txBox="1">
              <a:spLocks/>
            </p:cNvSpPr>
            <p:nvPr/>
          </p:nvSpPr>
          <p:spPr>
            <a:xfrm>
              <a:off x="8470665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950460" y="4199706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05</a:t>
              </a:r>
              <a:endParaRPr lang="en-US" sz="2800" b="0" cap="none" spc="0" dirty="0">
                <a:ln w="0">
                  <a:noFill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950460" y="5247215"/>
            <a:ext cx="2766135" cy="860149"/>
            <a:chOff x="7950460" y="5247215"/>
            <a:chExt cx="2766135" cy="860149"/>
          </a:xfrm>
        </p:grpSpPr>
        <p:sp>
          <p:nvSpPr>
            <p:cNvPr id="89" name="Content Placeholder 2"/>
            <p:cNvSpPr txBox="1">
              <a:spLocks/>
            </p:cNvSpPr>
            <p:nvPr/>
          </p:nvSpPr>
          <p:spPr>
            <a:xfrm>
              <a:off x="8476720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90" name="Title 13"/>
            <p:cNvSpPr txBox="1">
              <a:spLocks/>
            </p:cNvSpPr>
            <p:nvPr/>
          </p:nvSpPr>
          <p:spPr>
            <a:xfrm>
              <a:off x="8470665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950460" y="5256981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06</a:t>
              </a:r>
              <a:endParaRPr lang="en-US" sz="2800" b="0" cap="none" spc="0" dirty="0">
                <a:ln w="0">
                  <a:noFill/>
                </a:ln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3993490" y="897078"/>
            <a:ext cx="3747384" cy="3272536"/>
            <a:chOff x="985944" y="1565563"/>
            <a:chExt cx="5066215" cy="4424252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2"/>
            <a:srcRect t="12671"/>
            <a:stretch/>
          </p:blipFill>
          <p:spPr>
            <a:xfrm>
              <a:off x="985944" y="1565563"/>
              <a:ext cx="5066215" cy="4424252"/>
            </a:xfrm>
            <a:prstGeom prst="rect">
              <a:avLst/>
            </a:prstGeom>
          </p:spPr>
        </p:pic>
        <p:sp>
          <p:nvSpPr>
            <p:cNvPr id="67" name="Rectangle 66"/>
            <p:cNvSpPr/>
            <p:nvPr/>
          </p:nvSpPr>
          <p:spPr>
            <a:xfrm>
              <a:off x="1267976" y="1854777"/>
              <a:ext cx="4502150" cy="2542032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4550" b="-455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 rot="16200000">
            <a:off x="7003403" y="2188119"/>
            <a:ext cx="2151080" cy="1458310"/>
            <a:chOff x="7022193" y="2355109"/>
            <a:chExt cx="2151080" cy="1458310"/>
          </a:xfrm>
        </p:grpSpPr>
        <p:pic>
          <p:nvPicPr>
            <p:cNvPr id="72" name="Picture 71" descr="Transparent tablet PNG imag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7368578" y="2008724"/>
              <a:ext cx="1458310" cy="215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Rectangle 72"/>
            <p:cNvSpPr/>
            <p:nvPr/>
          </p:nvSpPr>
          <p:spPr>
            <a:xfrm rot="5400000">
              <a:off x="7447705" y="2241730"/>
              <a:ext cx="1280160" cy="1706379"/>
            </a:xfrm>
            <a:prstGeom prst="rect">
              <a:avLst/>
            </a:prstGeom>
            <a:blipFill dpi="0"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58194" r="-581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3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>
              <a:defRPr/>
            </a:pPr>
            <a:r>
              <a:rPr 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DEVICE MOCKUPS</a:t>
            </a:r>
          </a:p>
        </p:txBody>
      </p:sp>
      <p:grpSp>
        <p:nvGrpSpPr>
          <p:cNvPr id="93" name="Group 92"/>
          <p:cNvGrpSpPr/>
          <p:nvPr/>
        </p:nvGrpSpPr>
        <p:grpSpPr>
          <a:xfrm>
            <a:off x="3551123" y="2411140"/>
            <a:ext cx="857280" cy="1606808"/>
            <a:chOff x="2835878" y="319191"/>
            <a:chExt cx="3298222" cy="6181880"/>
          </a:xfrm>
        </p:grpSpPr>
        <p:pic>
          <p:nvPicPr>
            <p:cNvPr id="94" name="Picture 93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5878" y="319191"/>
              <a:ext cx="3298222" cy="6181880"/>
            </a:xfrm>
            <a:prstGeom prst="rect">
              <a:avLst/>
            </a:prstGeom>
          </p:spPr>
        </p:pic>
        <p:sp>
          <p:nvSpPr>
            <p:cNvPr id="95" name="Rectangle 94"/>
            <p:cNvSpPr/>
            <p:nvPr/>
          </p:nvSpPr>
          <p:spPr>
            <a:xfrm>
              <a:off x="3237145" y="1220650"/>
              <a:ext cx="2521088" cy="4494349"/>
            </a:xfrm>
            <a:prstGeom prst="rect">
              <a:avLst/>
            </a:prstGeom>
            <a:blipFill dpi="0"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94700" r="-947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986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2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2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636172" y="1480619"/>
            <a:ext cx="3993678" cy="2535668"/>
            <a:chOff x="7509111" y="2400979"/>
            <a:chExt cx="3993678" cy="2535668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9192" b="17315"/>
            <a:stretch/>
          </p:blipFill>
          <p:spPr>
            <a:xfrm>
              <a:off x="7509111" y="2400979"/>
              <a:ext cx="3993678" cy="2535668"/>
            </a:xfrm>
            <a:prstGeom prst="rect">
              <a:avLst/>
            </a:prstGeom>
          </p:spPr>
        </p:pic>
        <p:sp>
          <p:nvSpPr>
            <p:cNvPr id="58" name="Rectangle 57"/>
            <p:cNvSpPr/>
            <p:nvPr/>
          </p:nvSpPr>
          <p:spPr>
            <a:xfrm>
              <a:off x="8058989" y="2699657"/>
              <a:ext cx="2888411" cy="1815193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306" t="-773" r="-17830" b="773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304362" y="897078"/>
            <a:ext cx="3747384" cy="3272536"/>
            <a:chOff x="985944" y="1565563"/>
            <a:chExt cx="5066215" cy="4424252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4"/>
            <a:srcRect t="12671"/>
            <a:stretch/>
          </p:blipFill>
          <p:spPr>
            <a:xfrm>
              <a:off x="985944" y="1565563"/>
              <a:ext cx="5066215" cy="4424252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1267976" y="1854777"/>
              <a:ext cx="4502150" cy="2542032"/>
            </a:xfrm>
            <a:prstGeom prst="rect">
              <a:avLst/>
            </a:prstGeom>
            <a:blipFill dpi="0"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3132" b="-313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333065" y="2555137"/>
            <a:ext cx="2151080" cy="1458310"/>
            <a:chOff x="7022193" y="2355109"/>
            <a:chExt cx="2151080" cy="1458310"/>
          </a:xfrm>
        </p:grpSpPr>
        <p:pic>
          <p:nvPicPr>
            <p:cNvPr id="53" name="Picture 52" descr="Transparent tablet PNG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7368578" y="2008724"/>
              <a:ext cx="1458310" cy="215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Rectangle 53"/>
            <p:cNvSpPr/>
            <p:nvPr/>
          </p:nvSpPr>
          <p:spPr>
            <a:xfrm rot="5400000">
              <a:off x="7447705" y="2241730"/>
              <a:ext cx="1280160" cy="1706379"/>
            </a:xfrm>
            <a:prstGeom prst="rect">
              <a:avLst/>
            </a:prstGeom>
            <a:blipFill dpi="0"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61078" r="-61078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919633" y="2355339"/>
            <a:ext cx="857280" cy="1606808"/>
            <a:chOff x="2835878" y="319191"/>
            <a:chExt cx="3298222" cy="6181880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5878" y="319191"/>
              <a:ext cx="3298222" cy="6181880"/>
            </a:xfrm>
            <a:prstGeom prst="rect">
              <a:avLst/>
            </a:prstGeom>
          </p:spPr>
        </p:pic>
        <p:sp>
          <p:nvSpPr>
            <p:cNvPr id="40" name="Rectangle 39"/>
            <p:cNvSpPr/>
            <p:nvPr/>
          </p:nvSpPr>
          <p:spPr>
            <a:xfrm>
              <a:off x="3237145" y="1220650"/>
              <a:ext cx="2521088" cy="4494349"/>
            </a:xfrm>
            <a:prstGeom prst="rect">
              <a:avLst/>
            </a:prstGeom>
            <a:blipFill dpi="0" rotWithShape="1"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28270" r="-12827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>
              <a:defRPr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DEVICE MOCKUPS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346726" y="4189940"/>
            <a:ext cx="2766135" cy="860149"/>
            <a:chOff x="1346726" y="4189940"/>
            <a:chExt cx="2766135" cy="860149"/>
          </a:xfrm>
        </p:grpSpPr>
        <p:sp>
          <p:nvSpPr>
            <p:cNvPr id="44" name="Content Placeholder 2"/>
            <p:cNvSpPr txBox="1">
              <a:spLocks/>
            </p:cNvSpPr>
            <p:nvPr/>
          </p:nvSpPr>
          <p:spPr>
            <a:xfrm>
              <a:off x="1872986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6" name="Title 13"/>
            <p:cNvSpPr txBox="1">
              <a:spLocks/>
            </p:cNvSpPr>
            <p:nvPr/>
          </p:nvSpPr>
          <p:spPr>
            <a:xfrm>
              <a:off x="1866931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346726" y="4199706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  <a:endParaRPr lang="en-US" sz="3000" b="0" cap="none" spc="0" dirty="0">
                <a:ln w="0">
                  <a:noFill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346726" y="5247215"/>
            <a:ext cx="2766135" cy="860149"/>
            <a:chOff x="1346726" y="5247215"/>
            <a:chExt cx="2766135" cy="860149"/>
          </a:xfrm>
        </p:grpSpPr>
        <p:sp>
          <p:nvSpPr>
            <p:cNvPr id="49" name="Content Placeholder 2"/>
            <p:cNvSpPr txBox="1">
              <a:spLocks/>
            </p:cNvSpPr>
            <p:nvPr/>
          </p:nvSpPr>
          <p:spPr>
            <a:xfrm>
              <a:off x="1872986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50" name="Title 13"/>
            <p:cNvSpPr txBox="1">
              <a:spLocks/>
            </p:cNvSpPr>
            <p:nvPr/>
          </p:nvSpPr>
          <p:spPr>
            <a:xfrm>
              <a:off x="1866931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346726" y="5256981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  <a:endParaRPr lang="en-US" sz="3000" b="0" cap="none" spc="0" dirty="0">
                <a:ln w="0">
                  <a:noFill/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4635364" y="4189940"/>
            <a:ext cx="2766135" cy="860149"/>
            <a:chOff x="4635364" y="4189940"/>
            <a:chExt cx="2766135" cy="860149"/>
          </a:xfrm>
        </p:grpSpPr>
        <p:sp>
          <p:nvSpPr>
            <p:cNvPr id="84" name="Content Placeholder 2"/>
            <p:cNvSpPr txBox="1">
              <a:spLocks/>
            </p:cNvSpPr>
            <p:nvPr/>
          </p:nvSpPr>
          <p:spPr>
            <a:xfrm>
              <a:off x="5161624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85" name="Title 13"/>
            <p:cNvSpPr txBox="1">
              <a:spLocks/>
            </p:cNvSpPr>
            <p:nvPr/>
          </p:nvSpPr>
          <p:spPr>
            <a:xfrm>
              <a:off x="5155569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635364" y="4199706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  <a:endParaRPr lang="en-US" sz="3000" b="0" cap="none" spc="0" dirty="0">
                <a:ln w="0">
                  <a:noFill/>
                </a:ln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4635364" y="5247215"/>
            <a:ext cx="2766135" cy="860149"/>
            <a:chOff x="4635364" y="5247215"/>
            <a:chExt cx="2766135" cy="860149"/>
          </a:xfrm>
        </p:grpSpPr>
        <p:sp>
          <p:nvSpPr>
            <p:cNvPr id="88" name="Content Placeholder 2"/>
            <p:cNvSpPr txBox="1">
              <a:spLocks/>
            </p:cNvSpPr>
            <p:nvPr/>
          </p:nvSpPr>
          <p:spPr>
            <a:xfrm>
              <a:off x="5161624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89" name="Title 13"/>
            <p:cNvSpPr txBox="1">
              <a:spLocks/>
            </p:cNvSpPr>
            <p:nvPr/>
          </p:nvSpPr>
          <p:spPr>
            <a:xfrm>
              <a:off x="5155569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4635364" y="5256981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d.</a:t>
              </a:r>
              <a:endParaRPr lang="en-US" sz="3000" b="0" cap="none" spc="0" dirty="0">
                <a:ln w="0">
                  <a:noFill/>
                </a:ln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7950460" y="4189940"/>
            <a:ext cx="2766135" cy="860149"/>
            <a:chOff x="7950460" y="4189940"/>
            <a:chExt cx="2766135" cy="860149"/>
          </a:xfrm>
        </p:grpSpPr>
        <p:sp>
          <p:nvSpPr>
            <p:cNvPr id="92" name="Content Placeholder 2"/>
            <p:cNvSpPr txBox="1">
              <a:spLocks/>
            </p:cNvSpPr>
            <p:nvPr/>
          </p:nvSpPr>
          <p:spPr>
            <a:xfrm>
              <a:off x="8476720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93" name="Title 13"/>
            <p:cNvSpPr txBox="1">
              <a:spLocks/>
            </p:cNvSpPr>
            <p:nvPr/>
          </p:nvSpPr>
          <p:spPr>
            <a:xfrm>
              <a:off x="8470665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7950460" y="4199706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</a:t>
              </a:r>
              <a:endParaRPr lang="en-US" sz="3000" b="0" cap="none" spc="0" dirty="0">
                <a:ln w="0">
                  <a:noFill/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950460" y="5247215"/>
            <a:ext cx="2766135" cy="860149"/>
            <a:chOff x="7950460" y="5247215"/>
            <a:chExt cx="2766135" cy="860149"/>
          </a:xfrm>
        </p:grpSpPr>
        <p:sp>
          <p:nvSpPr>
            <p:cNvPr id="96" name="Content Placeholder 2"/>
            <p:cNvSpPr txBox="1">
              <a:spLocks/>
            </p:cNvSpPr>
            <p:nvPr/>
          </p:nvSpPr>
          <p:spPr>
            <a:xfrm>
              <a:off x="8476720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97" name="Title 13"/>
            <p:cNvSpPr txBox="1">
              <a:spLocks/>
            </p:cNvSpPr>
            <p:nvPr/>
          </p:nvSpPr>
          <p:spPr>
            <a:xfrm>
              <a:off x="8470665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7950460" y="5256981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f.</a:t>
              </a:r>
              <a:endParaRPr lang="en-US" sz="3000" b="0" cap="none" spc="0" dirty="0">
                <a:ln w="0">
                  <a:noFill/>
                </a:ln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28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427385" y="1565563"/>
            <a:ext cx="5066215" cy="4424252"/>
            <a:chOff x="985944" y="1565563"/>
            <a:chExt cx="5066215" cy="442425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t="12671"/>
            <a:stretch/>
          </p:blipFill>
          <p:spPr>
            <a:xfrm>
              <a:off x="985944" y="1565563"/>
              <a:ext cx="5066215" cy="442425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267976" y="1835727"/>
              <a:ext cx="4502150" cy="2560320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8618" b="-8618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Content Placeholder 2"/>
          <p:cNvSpPr txBox="1">
            <a:spLocks/>
          </p:cNvSpPr>
          <p:nvPr/>
        </p:nvSpPr>
        <p:spPr>
          <a:xfrm>
            <a:off x="6826449" y="1925525"/>
            <a:ext cx="3530517" cy="186009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numCol="1" spcCol="2743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 Sit cu impetus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vituperatoribus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impetus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scaevola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electram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ut.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mea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atomorum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nostrum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legendos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illud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denique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id.</a:t>
            </a:r>
          </a:p>
          <a:p>
            <a:pPr marL="0" indent="0">
              <a:buNone/>
            </a:pPr>
            <a:endParaRPr 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voluptatibus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est. Sit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scripta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reprimique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ne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deleniti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Vim sumo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expetendis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facete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vivendum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</a:t>
            </a:r>
          </a:p>
        </p:txBody>
      </p:sp>
      <p:sp>
        <p:nvSpPr>
          <p:cNvPr id="57" name="Title 13"/>
          <p:cNvSpPr txBox="1">
            <a:spLocks/>
          </p:cNvSpPr>
          <p:nvPr/>
        </p:nvSpPr>
        <p:spPr>
          <a:xfrm>
            <a:off x="6834907" y="1566604"/>
            <a:ext cx="2485481" cy="5322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775632" y="4047065"/>
            <a:ext cx="2766135" cy="860149"/>
            <a:chOff x="7950460" y="4189940"/>
            <a:chExt cx="2766135" cy="860149"/>
          </a:xfrm>
        </p:grpSpPr>
        <p:sp>
          <p:nvSpPr>
            <p:cNvPr id="32" name="Content Placeholder 2"/>
            <p:cNvSpPr txBox="1">
              <a:spLocks/>
            </p:cNvSpPr>
            <p:nvPr/>
          </p:nvSpPr>
          <p:spPr>
            <a:xfrm>
              <a:off x="8476720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3" name="Title 13"/>
            <p:cNvSpPr txBox="1">
              <a:spLocks/>
            </p:cNvSpPr>
            <p:nvPr/>
          </p:nvSpPr>
          <p:spPr>
            <a:xfrm>
              <a:off x="8470665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950460" y="4199706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>
                    <a:noFill/>
                  </a:ln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01.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775632" y="4980515"/>
            <a:ext cx="2766135" cy="860149"/>
            <a:chOff x="7950460" y="5247215"/>
            <a:chExt cx="2766135" cy="860149"/>
          </a:xfrm>
        </p:grpSpPr>
        <p:sp>
          <p:nvSpPr>
            <p:cNvPr id="36" name="Content Placeholder 2"/>
            <p:cNvSpPr txBox="1">
              <a:spLocks/>
            </p:cNvSpPr>
            <p:nvPr/>
          </p:nvSpPr>
          <p:spPr>
            <a:xfrm>
              <a:off x="8476720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7" name="Title 13"/>
            <p:cNvSpPr txBox="1">
              <a:spLocks/>
            </p:cNvSpPr>
            <p:nvPr/>
          </p:nvSpPr>
          <p:spPr>
            <a:xfrm>
              <a:off x="8470665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950460" y="5256981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02.</a:t>
              </a:r>
              <a:endParaRPr lang="en-US" sz="2800" b="0" cap="none" spc="0" dirty="0">
                <a:ln w="0">
                  <a:noFill/>
                </a:ln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BIG MONITOR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MOCKUPS DEVICE</a:t>
            </a:r>
          </a:p>
        </p:txBody>
      </p:sp>
    </p:spTree>
    <p:extLst>
      <p:ext uri="{BB962C8B-B14F-4D97-AF65-F5344CB8AC3E}">
        <p14:creationId xmlns:p14="http://schemas.microsoft.com/office/powerpoint/2010/main" val="66351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3434517"/>
          </a:xfrm>
          <a:prstGeom prst="rect">
            <a:avLst/>
          </a:prstGeom>
          <a:gradFill>
            <a:gsLst>
              <a:gs pos="58000">
                <a:schemeClr val="accent5"/>
              </a:gs>
              <a:gs pos="58000">
                <a:srgbClr val="B568D1"/>
              </a:gs>
              <a:gs pos="0">
                <a:schemeClr val="accent2"/>
              </a:gs>
              <a:gs pos="100000">
                <a:schemeClr val="accent3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06818" y="1592321"/>
            <a:ext cx="5271508" cy="4603531"/>
            <a:chOff x="985944" y="1565563"/>
            <a:chExt cx="5066215" cy="442425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t="12671"/>
            <a:stretch/>
          </p:blipFill>
          <p:spPr>
            <a:xfrm>
              <a:off x="985944" y="1565563"/>
              <a:ext cx="5066215" cy="442425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267976" y="1835727"/>
              <a:ext cx="4502150" cy="2560320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8618" b="-8618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itle 13"/>
          <p:cNvSpPr txBox="1">
            <a:spLocks/>
          </p:cNvSpPr>
          <p:nvPr/>
        </p:nvSpPr>
        <p:spPr>
          <a:xfrm>
            <a:off x="6654370" y="1608087"/>
            <a:ext cx="4461329" cy="5322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MOCKUP DEVICE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654370" y="2452087"/>
            <a:ext cx="4461329" cy="9648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numCol="1" spcCol="2743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eirmod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invidunt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tollit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has. Sit cu impetus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vituperatoribus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impetus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scaevola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ut.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mea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atomorum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nostrum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legendos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illud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denique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id.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654370" y="2197811"/>
            <a:ext cx="4461329" cy="2583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numCol="1" spcCol="2743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6613707" y="3683276"/>
            <a:ext cx="2766135" cy="860149"/>
            <a:chOff x="7950460" y="4189940"/>
            <a:chExt cx="2766135" cy="860149"/>
          </a:xfrm>
        </p:grpSpPr>
        <p:sp>
          <p:nvSpPr>
            <p:cNvPr id="22" name="Content Placeholder 2"/>
            <p:cNvSpPr txBox="1">
              <a:spLocks/>
            </p:cNvSpPr>
            <p:nvPr/>
          </p:nvSpPr>
          <p:spPr>
            <a:xfrm>
              <a:off x="8476720" y="436778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23" name="Title 13"/>
            <p:cNvSpPr txBox="1">
              <a:spLocks/>
            </p:cNvSpPr>
            <p:nvPr/>
          </p:nvSpPr>
          <p:spPr>
            <a:xfrm>
              <a:off x="8470665" y="418994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950460" y="4199706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  <a:endParaRPr lang="en-US" sz="2800" b="0" cap="none" spc="0" dirty="0">
                <a:ln w="0">
                  <a:noFill/>
                </a:ln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613707" y="4616726"/>
            <a:ext cx="2766135" cy="860149"/>
            <a:chOff x="7950460" y="5247215"/>
            <a:chExt cx="2766135" cy="860149"/>
          </a:xfrm>
        </p:grpSpPr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8476720" y="5425064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eirmod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invidunt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tollit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5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27" name="Title 13"/>
            <p:cNvSpPr txBox="1">
              <a:spLocks/>
            </p:cNvSpPr>
            <p:nvPr/>
          </p:nvSpPr>
          <p:spPr>
            <a:xfrm>
              <a:off x="8470665" y="5247215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0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950460" y="5256981"/>
              <a:ext cx="67919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>
                    <a:noFill/>
                  </a:ln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  <a:endParaRPr lang="en-US" sz="2800" b="0" cap="none" spc="0" dirty="0">
                <a:ln w="0">
                  <a:noFill/>
                </a:ln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230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53066" y="365125"/>
            <a:ext cx="9816889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LAPTOP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Freeform 500"/>
          <p:cNvSpPr>
            <a:spLocks noEditPoints="1"/>
          </p:cNvSpPr>
          <p:nvPr/>
        </p:nvSpPr>
        <p:spPr bwMode="auto">
          <a:xfrm>
            <a:off x="7940894" y="3334153"/>
            <a:ext cx="379684" cy="379684"/>
          </a:xfrm>
          <a:custGeom>
            <a:avLst/>
            <a:gdLst>
              <a:gd name="T0" fmla="*/ 152 w 186"/>
              <a:gd name="T1" fmla="*/ 55 h 186"/>
              <a:gd name="T2" fmla="*/ 127 w 186"/>
              <a:gd name="T3" fmla="*/ 55 h 186"/>
              <a:gd name="T4" fmla="*/ 140 w 186"/>
              <a:gd name="T5" fmla="*/ 51 h 186"/>
              <a:gd name="T6" fmla="*/ 140 w 186"/>
              <a:gd name="T7" fmla="*/ 60 h 186"/>
              <a:gd name="T8" fmla="*/ 140 w 186"/>
              <a:gd name="T9" fmla="*/ 51 h 186"/>
              <a:gd name="T10" fmla="*/ 102 w 186"/>
              <a:gd name="T11" fmla="*/ 9 h 186"/>
              <a:gd name="T12" fmla="*/ 85 w 186"/>
              <a:gd name="T13" fmla="*/ 9 h 186"/>
              <a:gd name="T14" fmla="*/ 0 w 186"/>
              <a:gd name="T15" fmla="*/ 17 h 186"/>
              <a:gd name="T16" fmla="*/ 9 w 186"/>
              <a:gd name="T17" fmla="*/ 34 h 186"/>
              <a:gd name="T18" fmla="*/ 17 w 186"/>
              <a:gd name="T19" fmla="*/ 144 h 186"/>
              <a:gd name="T20" fmla="*/ 89 w 186"/>
              <a:gd name="T21" fmla="*/ 155 h 186"/>
              <a:gd name="T22" fmla="*/ 64 w 186"/>
              <a:gd name="T23" fmla="*/ 182 h 186"/>
              <a:gd name="T24" fmla="*/ 71 w 186"/>
              <a:gd name="T25" fmla="*/ 185 h 186"/>
              <a:gd name="T26" fmla="*/ 116 w 186"/>
              <a:gd name="T27" fmla="*/ 185 h 186"/>
              <a:gd name="T28" fmla="*/ 123 w 186"/>
              <a:gd name="T29" fmla="*/ 182 h 186"/>
              <a:gd name="T30" fmla="*/ 97 w 186"/>
              <a:gd name="T31" fmla="*/ 155 h 186"/>
              <a:gd name="T32" fmla="*/ 169 w 186"/>
              <a:gd name="T33" fmla="*/ 144 h 186"/>
              <a:gd name="T34" fmla="*/ 178 w 186"/>
              <a:gd name="T35" fmla="*/ 34 h 186"/>
              <a:gd name="T36" fmla="*/ 186 w 186"/>
              <a:gd name="T37" fmla="*/ 17 h 186"/>
              <a:gd name="T38" fmla="*/ 169 w 186"/>
              <a:gd name="T39" fmla="*/ 135 h 186"/>
              <a:gd name="T40" fmla="*/ 17 w 186"/>
              <a:gd name="T41" fmla="*/ 34 h 186"/>
              <a:gd name="T42" fmla="*/ 169 w 186"/>
              <a:gd name="T43" fmla="*/ 135 h 186"/>
              <a:gd name="T44" fmla="*/ 9 w 186"/>
              <a:gd name="T45" fmla="*/ 26 h 186"/>
              <a:gd name="T46" fmla="*/ 178 w 186"/>
              <a:gd name="T47" fmla="*/ 17 h 186"/>
              <a:gd name="T48" fmla="*/ 38 w 186"/>
              <a:gd name="T49" fmla="*/ 119 h 186"/>
              <a:gd name="T50" fmla="*/ 152 w 186"/>
              <a:gd name="T51" fmla="*/ 114 h 186"/>
              <a:gd name="T52" fmla="*/ 151 w 186"/>
              <a:gd name="T53" fmla="*/ 112 h 186"/>
              <a:gd name="T54" fmla="*/ 126 w 186"/>
              <a:gd name="T55" fmla="*/ 78 h 186"/>
              <a:gd name="T56" fmla="*/ 120 w 186"/>
              <a:gd name="T57" fmla="*/ 78 h 186"/>
              <a:gd name="T58" fmla="*/ 75 w 186"/>
              <a:gd name="T59" fmla="*/ 61 h 186"/>
              <a:gd name="T60" fmla="*/ 69 w 186"/>
              <a:gd name="T61" fmla="*/ 61 h 186"/>
              <a:gd name="T62" fmla="*/ 35 w 186"/>
              <a:gd name="T63" fmla="*/ 112 h 186"/>
              <a:gd name="T64" fmla="*/ 34 w 186"/>
              <a:gd name="T65" fmla="*/ 114 h 186"/>
              <a:gd name="T66" fmla="*/ 73 w 186"/>
              <a:gd name="T67" fmla="*/ 70 h 186"/>
              <a:gd name="T68" fmla="*/ 106 w 186"/>
              <a:gd name="T69" fmla="*/ 102 h 186"/>
              <a:gd name="T70" fmla="*/ 122 w 186"/>
              <a:gd name="T71" fmla="*/ 87 h 186"/>
              <a:gd name="T72" fmla="*/ 46 w 186"/>
              <a:gd name="T73" fmla="*/ 11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6" h="186">
                <a:moveTo>
                  <a:pt x="140" y="68"/>
                </a:moveTo>
                <a:cubicBezTo>
                  <a:pt x="147" y="68"/>
                  <a:pt x="152" y="62"/>
                  <a:pt x="152" y="55"/>
                </a:cubicBezTo>
                <a:cubicBezTo>
                  <a:pt x="152" y="48"/>
                  <a:pt x="147" y="43"/>
                  <a:pt x="140" y="43"/>
                </a:cubicBezTo>
                <a:cubicBezTo>
                  <a:pt x="133" y="43"/>
                  <a:pt x="127" y="48"/>
                  <a:pt x="127" y="55"/>
                </a:cubicBezTo>
                <a:cubicBezTo>
                  <a:pt x="127" y="62"/>
                  <a:pt x="133" y="68"/>
                  <a:pt x="140" y="68"/>
                </a:cubicBezTo>
                <a:close/>
                <a:moveTo>
                  <a:pt x="140" y="51"/>
                </a:moveTo>
                <a:cubicBezTo>
                  <a:pt x="142" y="51"/>
                  <a:pt x="144" y="53"/>
                  <a:pt x="144" y="55"/>
                </a:cubicBezTo>
                <a:cubicBezTo>
                  <a:pt x="144" y="58"/>
                  <a:pt x="142" y="60"/>
                  <a:pt x="140" y="60"/>
                </a:cubicBezTo>
                <a:cubicBezTo>
                  <a:pt x="137" y="60"/>
                  <a:pt x="135" y="58"/>
                  <a:pt x="135" y="55"/>
                </a:cubicBezTo>
                <a:cubicBezTo>
                  <a:pt x="135" y="53"/>
                  <a:pt x="137" y="51"/>
                  <a:pt x="140" y="51"/>
                </a:cubicBezTo>
                <a:close/>
                <a:moveTo>
                  <a:pt x="178" y="9"/>
                </a:moveTo>
                <a:cubicBezTo>
                  <a:pt x="102" y="9"/>
                  <a:pt x="102" y="9"/>
                  <a:pt x="102" y="9"/>
                </a:cubicBezTo>
                <a:cubicBezTo>
                  <a:pt x="102" y="4"/>
                  <a:pt x="98" y="0"/>
                  <a:pt x="93" y="0"/>
                </a:cubicBezTo>
                <a:cubicBezTo>
                  <a:pt x="89" y="0"/>
                  <a:pt x="85" y="4"/>
                  <a:pt x="85" y="9"/>
                </a:cubicBezTo>
                <a:cubicBezTo>
                  <a:pt x="9" y="9"/>
                  <a:pt x="9" y="9"/>
                  <a:pt x="9" y="9"/>
                </a:cubicBezTo>
                <a:cubicBezTo>
                  <a:pt x="4" y="9"/>
                  <a:pt x="0" y="13"/>
                  <a:pt x="0" y="17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30"/>
                  <a:pt x="4" y="34"/>
                  <a:pt x="9" y="34"/>
                </a:cubicBezTo>
                <a:cubicBezTo>
                  <a:pt x="9" y="135"/>
                  <a:pt x="9" y="135"/>
                  <a:pt x="9" y="135"/>
                </a:cubicBezTo>
                <a:cubicBezTo>
                  <a:pt x="9" y="140"/>
                  <a:pt x="13" y="144"/>
                  <a:pt x="17" y="144"/>
                </a:cubicBezTo>
                <a:cubicBezTo>
                  <a:pt x="89" y="144"/>
                  <a:pt x="89" y="144"/>
                  <a:pt x="89" y="144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65" y="179"/>
                  <a:pt x="65" y="179"/>
                  <a:pt x="65" y="179"/>
                </a:cubicBezTo>
                <a:cubicBezTo>
                  <a:pt x="64" y="180"/>
                  <a:pt x="64" y="181"/>
                  <a:pt x="64" y="182"/>
                </a:cubicBezTo>
                <a:cubicBezTo>
                  <a:pt x="64" y="184"/>
                  <a:pt x="66" y="186"/>
                  <a:pt x="68" y="186"/>
                </a:cubicBezTo>
                <a:cubicBezTo>
                  <a:pt x="69" y="186"/>
                  <a:pt x="70" y="186"/>
                  <a:pt x="71" y="185"/>
                </a:cubicBezTo>
                <a:cubicBezTo>
                  <a:pt x="93" y="163"/>
                  <a:pt x="93" y="163"/>
                  <a:pt x="93" y="163"/>
                </a:cubicBezTo>
                <a:cubicBezTo>
                  <a:pt x="116" y="185"/>
                  <a:pt x="116" y="185"/>
                  <a:pt x="116" y="185"/>
                </a:cubicBezTo>
                <a:cubicBezTo>
                  <a:pt x="116" y="186"/>
                  <a:pt x="117" y="186"/>
                  <a:pt x="119" y="186"/>
                </a:cubicBezTo>
                <a:cubicBezTo>
                  <a:pt x="121" y="186"/>
                  <a:pt x="123" y="184"/>
                  <a:pt x="123" y="182"/>
                </a:cubicBezTo>
                <a:cubicBezTo>
                  <a:pt x="123" y="181"/>
                  <a:pt x="122" y="180"/>
                  <a:pt x="122" y="179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44"/>
                  <a:pt x="97" y="144"/>
                  <a:pt x="97" y="144"/>
                </a:cubicBezTo>
                <a:cubicBezTo>
                  <a:pt x="169" y="144"/>
                  <a:pt x="169" y="144"/>
                  <a:pt x="169" y="144"/>
                </a:cubicBezTo>
                <a:cubicBezTo>
                  <a:pt x="174" y="144"/>
                  <a:pt x="178" y="140"/>
                  <a:pt x="178" y="135"/>
                </a:cubicBezTo>
                <a:cubicBezTo>
                  <a:pt x="178" y="34"/>
                  <a:pt x="178" y="34"/>
                  <a:pt x="178" y="34"/>
                </a:cubicBezTo>
                <a:cubicBezTo>
                  <a:pt x="182" y="34"/>
                  <a:pt x="186" y="30"/>
                  <a:pt x="186" y="26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13"/>
                  <a:pt x="182" y="9"/>
                  <a:pt x="178" y="9"/>
                </a:cubicBezTo>
                <a:close/>
                <a:moveTo>
                  <a:pt x="169" y="135"/>
                </a:moveTo>
                <a:cubicBezTo>
                  <a:pt x="17" y="135"/>
                  <a:pt x="17" y="135"/>
                  <a:pt x="17" y="135"/>
                </a:cubicBezTo>
                <a:cubicBezTo>
                  <a:pt x="17" y="34"/>
                  <a:pt x="17" y="34"/>
                  <a:pt x="17" y="34"/>
                </a:cubicBezTo>
                <a:cubicBezTo>
                  <a:pt x="169" y="34"/>
                  <a:pt x="169" y="34"/>
                  <a:pt x="169" y="34"/>
                </a:cubicBezTo>
                <a:lnTo>
                  <a:pt x="169" y="135"/>
                </a:lnTo>
                <a:close/>
                <a:moveTo>
                  <a:pt x="178" y="26"/>
                </a:moveTo>
                <a:cubicBezTo>
                  <a:pt x="9" y="26"/>
                  <a:pt x="9" y="26"/>
                  <a:pt x="9" y="26"/>
                </a:cubicBezTo>
                <a:cubicBezTo>
                  <a:pt x="9" y="17"/>
                  <a:pt x="9" y="17"/>
                  <a:pt x="9" y="17"/>
                </a:cubicBezTo>
                <a:cubicBezTo>
                  <a:pt x="178" y="17"/>
                  <a:pt x="178" y="17"/>
                  <a:pt x="178" y="17"/>
                </a:cubicBezTo>
                <a:lnTo>
                  <a:pt x="178" y="26"/>
                </a:lnTo>
                <a:close/>
                <a:moveTo>
                  <a:pt x="38" y="119"/>
                </a:moveTo>
                <a:cubicBezTo>
                  <a:pt x="148" y="119"/>
                  <a:pt x="148" y="119"/>
                  <a:pt x="148" y="119"/>
                </a:cubicBezTo>
                <a:cubicBezTo>
                  <a:pt x="150" y="119"/>
                  <a:pt x="152" y="117"/>
                  <a:pt x="152" y="114"/>
                </a:cubicBezTo>
                <a:cubicBezTo>
                  <a:pt x="152" y="113"/>
                  <a:pt x="152" y="113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5" y="77"/>
                  <a:pt x="124" y="76"/>
                  <a:pt x="123" y="76"/>
                </a:cubicBezTo>
                <a:cubicBezTo>
                  <a:pt x="122" y="76"/>
                  <a:pt x="121" y="77"/>
                  <a:pt x="120" y="78"/>
                </a:cubicBezTo>
                <a:cubicBezTo>
                  <a:pt x="106" y="92"/>
                  <a:pt x="106" y="92"/>
                  <a:pt x="106" y="92"/>
                </a:cubicBezTo>
                <a:cubicBezTo>
                  <a:pt x="75" y="61"/>
                  <a:pt x="75" y="61"/>
                  <a:pt x="75" y="61"/>
                </a:cubicBezTo>
                <a:cubicBezTo>
                  <a:pt x="74" y="60"/>
                  <a:pt x="73" y="60"/>
                  <a:pt x="72" y="60"/>
                </a:cubicBezTo>
                <a:cubicBezTo>
                  <a:pt x="71" y="60"/>
                  <a:pt x="69" y="60"/>
                  <a:pt x="69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4" y="113"/>
                  <a:pt x="34" y="114"/>
                  <a:pt x="34" y="114"/>
                </a:cubicBezTo>
                <a:cubicBezTo>
                  <a:pt x="34" y="117"/>
                  <a:pt x="36" y="119"/>
                  <a:pt x="38" y="119"/>
                </a:cubicBezTo>
                <a:close/>
                <a:moveTo>
                  <a:pt x="73" y="70"/>
                </a:moveTo>
                <a:cubicBezTo>
                  <a:pt x="103" y="101"/>
                  <a:pt x="103" y="101"/>
                  <a:pt x="103" y="101"/>
                </a:cubicBezTo>
                <a:cubicBezTo>
                  <a:pt x="104" y="101"/>
                  <a:pt x="105" y="102"/>
                  <a:pt x="106" y="102"/>
                </a:cubicBezTo>
                <a:cubicBezTo>
                  <a:pt x="107" y="102"/>
                  <a:pt x="108" y="101"/>
                  <a:pt x="109" y="101"/>
                </a:cubicBezTo>
                <a:cubicBezTo>
                  <a:pt x="122" y="87"/>
                  <a:pt x="122" y="87"/>
                  <a:pt x="122" y="87"/>
                </a:cubicBezTo>
                <a:cubicBezTo>
                  <a:pt x="140" y="110"/>
                  <a:pt x="140" y="110"/>
                  <a:pt x="140" y="110"/>
                </a:cubicBezTo>
                <a:cubicBezTo>
                  <a:pt x="46" y="110"/>
                  <a:pt x="46" y="110"/>
                  <a:pt x="46" y="110"/>
                </a:cubicBezTo>
                <a:lnTo>
                  <a:pt x="73" y="7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Freeform 504"/>
          <p:cNvSpPr>
            <a:spLocks noEditPoints="1"/>
          </p:cNvSpPr>
          <p:nvPr/>
        </p:nvSpPr>
        <p:spPr bwMode="auto">
          <a:xfrm>
            <a:off x="7940894" y="1951362"/>
            <a:ext cx="379684" cy="377444"/>
          </a:xfrm>
          <a:custGeom>
            <a:avLst/>
            <a:gdLst>
              <a:gd name="T0" fmla="*/ 85 w 186"/>
              <a:gd name="T1" fmla="*/ 93 h 185"/>
              <a:gd name="T2" fmla="*/ 101 w 186"/>
              <a:gd name="T3" fmla="*/ 93 h 185"/>
              <a:gd name="T4" fmla="*/ 186 w 186"/>
              <a:gd name="T5" fmla="*/ 93 h 185"/>
              <a:gd name="T6" fmla="*/ 159 w 186"/>
              <a:gd name="T7" fmla="*/ 27 h 185"/>
              <a:gd name="T8" fmla="*/ 93 w 186"/>
              <a:gd name="T9" fmla="*/ 0 h 185"/>
              <a:gd name="T10" fmla="*/ 27 w 186"/>
              <a:gd name="T11" fmla="*/ 27 h 185"/>
              <a:gd name="T12" fmla="*/ 0 w 186"/>
              <a:gd name="T13" fmla="*/ 93 h 185"/>
              <a:gd name="T14" fmla="*/ 27 w 186"/>
              <a:gd name="T15" fmla="*/ 158 h 185"/>
              <a:gd name="T16" fmla="*/ 93 w 186"/>
              <a:gd name="T17" fmla="*/ 185 h 185"/>
              <a:gd name="T18" fmla="*/ 159 w 186"/>
              <a:gd name="T19" fmla="*/ 158 h 185"/>
              <a:gd name="T20" fmla="*/ 186 w 186"/>
              <a:gd name="T21" fmla="*/ 93 h 185"/>
              <a:gd name="T22" fmla="*/ 36 w 186"/>
              <a:gd name="T23" fmla="*/ 74 h 185"/>
              <a:gd name="T24" fmla="*/ 36 w 186"/>
              <a:gd name="T25" fmla="*/ 111 h 185"/>
              <a:gd name="T26" fmla="*/ 60 w 186"/>
              <a:gd name="T27" fmla="*/ 79 h 185"/>
              <a:gd name="T28" fmla="*/ 44 w 186"/>
              <a:gd name="T29" fmla="*/ 72 h 185"/>
              <a:gd name="T30" fmla="*/ 60 w 186"/>
              <a:gd name="T31" fmla="*/ 79 h 185"/>
              <a:gd name="T32" fmla="*/ 44 w 186"/>
              <a:gd name="T33" fmla="*/ 113 h 185"/>
              <a:gd name="T34" fmla="*/ 60 w 186"/>
              <a:gd name="T35" fmla="*/ 107 h 185"/>
              <a:gd name="T36" fmla="*/ 33 w 186"/>
              <a:gd name="T37" fmla="*/ 152 h 185"/>
              <a:gd name="T38" fmla="*/ 61 w 186"/>
              <a:gd name="T39" fmla="*/ 124 h 185"/>
              <a:gd name="T40" fmla="*/ 33 w 186"/>
              <a:gd name="T41" fmla="*/ 152 h 185"/>
              <a:gd name="T42" fmla="*/ 39 w 186"/>
              <a:gd name="T43" fmla="*/ 65 h 185"/>
              <a:gd name="T44" fmla="*/ 66 w 186"/>
              <a:gd name="T45" fmla="*/ 39 h 185"/>
              <a:gd name="T46" fmla="*/ 116 w 186"/>
              <a:gd name="T47" fmla="*/ 60 h 185"/>
              <a:gd name="T48" fmla="*/ 100 w 186"/>
              <a:gd name="T49" fmla="*/ 53 h 185"/>
              <a:gd name="T50" fmla="*/ 116 w 186"/>
              <a:gd name="T51" fmla="*/ 60 h 185"/>
              <a:gd name="T52" fmla="*/ 112 w 186"/>
              <a:gd name="T53" fmla="*/ 35 h 185"/>
              <a:gd name="T54" fmla="*/ 74 w 186"/>
              <a:gd name="T55" fmla="*/ 35 h 185"/>
              <a:gd name="T56" fmla="*/ 73 w 186"/>
              <a:gd name="T57" fmla="*/ 43 h 185"/>
              <a:gd name="T58" fmla="*/ 79 w 186"/>
              <a:gd name="T59" fmla="*/ 59 h 185"/>
              <a:gd name="T60" fmla="*/ 73 w 186"/>
              <a:gd name="T61" fmla="*/ 43 h 185"/>
              <a:gd name="T62" fmla="*/ 79 w 186"/>
              <a:gd name="T63" fmla="*/ 126 h 185"/>
              <a:gd name="T64" fmla="*/ 73 w 186"/>
              <a:gd name="T65" fmla="*/ 142 h 185"/>
              <a:gd name="T66" fmla="*/ 93 w 186"/>
              <a:gd name="T67" fmla="*/ 177 h 185"/>
              <a:gd name="T68" fmla="*/ 93 w 186"/>
              <a:gd name="T69" fmla="*/ 137 h 185"/>
              <a:gd name="T70" fmla="*/ 93 w 186"/>
              <a:gd name="T71" fmla="*/ 177 h 185"/>
              <a:gd name="T72" fmla="*/ 100 w 186"/>
              <a:gd name="T73" fmla="*/ 132 h 185"/>
              <a:gd name="T74" fmla="*/ 116 w 186"/>
              <a:gd name="T75" fmla="*/ 125 h 185"/>
              <a:gd name="T76" fmla="*/ 118 w 186"/>
              <a:gd name="T77" fmla="*/ 103 h 185"/>
              <a:gd name="T78" fmla="*/ 103 w 186"/>
              <a:gd name="T79" fmla="*/ 118 h 185"/>
              <a:gd name="T80" fmla="*/ 83 w 186"/>
              <a:gd name="T81" fmla="*/ 118 h 185"/>
              <a:gd name="T82" fmla="*/ 68 w 186"/>
              <a:gd name="T83" fmla="*/ 103 h 185"/>
              <a:gd name="T84" fmla="*/ 68 w 186"/>
              <a:gd name="T85" fmla="*/ 82 h 185"/>
              <a:gd name="T86" fmla="*/ 83 w 186"/>
              <a:gd name="T87" fmla="*/ 68 h 185"/>
              <a:gd name="T88" fmla="*/ 103 w 186"/>
              <a:gd name="T89" fmla="*/ 68 h 185"/>
              <a:gd name="T90" fmla="*/ 118 w 186"/>
              <a:gd name="T91" fmla="*/ 82 h 185"/>
              <a:gd name="T92" fmla="*/ 118 w 186"/>
              <a:gd name="T93" fmla="*/ 103 h 185"/>
              <a:gd name="T94" fmla="*/ 147 w 186"/>
              <a:gd name="T95" fmla="*/ 65 h 185"/>
              <a:gd name="T96" fmla="*/ 120 w 186"/>
              <a:gd name="T97" fmla="*/ 39 h 185"/>
              <a:gd name="T98" fmla="*/ 133 w 186"/>
              <a:gd name="T99" fmla="*/ 86 h 185"/>
              <a:gd name="T100" fmla="*/ 126 w 186"/>
              <a:gd name="T101" fmla="*/ 69 h 185"/>
              <a:gd name="T102" fmla="*/ 133 w 186"/>
              <a:gd name="T103" fmla="*/ 86 h 185"/>
              <a:gd name="T104" fmla="*/ 142 w 186"/>
              <a:gd name="T105" fmla="*/ 113 h 185"/>
              <a:gd name="T106" fmla="*/ 126 w 186"/>
              <a:gd name="T107" fmla="*/ 107 h 185"/>
              <a:gd name="T108" fmla="*/ 153 w 186"/>
              <a:gd name="T109" fmla="*/ 152 h 185"/>
              <a:gd name="T110" fmla="*/ 125 w 186"/>
              <a:gd name="T111" fmla="*/ 124 h 185"/>
              <a:gd name="T112" fmla="*/ 153 w 186"/>
              <a:gd name="T113" fmla="*/ 152 h 185"/>
              <a:gd name="T114" fmla="*/ 138 w 186"/>
              <a:gd name="T115" fmla="*/ 93 h 185"/>
              <a:gd name="T116" fmla="*/ 177 w 186"/>
              <a:gd name="T117" fmla="*/ 9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6" h="185">
                <a:moveTo>
                  <a:pt x="93" y="84"/>
                </a:moveTo>
                <a:cubicBezTo>
                  <a:pt x="88" y="84"/>
                  <a:pt x="85" y="88"/>
                  <a:pt x="85" y="93"/>
                </a:cubicBezTo>
                <a:cubicBezTo>
                  <a:pt x="85" y="97"/>
                  <a:pt x="88" y="101"/>
                  <a:pt x="93" y="101"/>
                </a:cubicBezTo>
                <a:cubicBezTo>
                  <a:pt x="98" y="101"/>
                  <a:pt x="101" y="97"/>
                  <a:pt x="101" y="93"/>
                </a:cubicBezTo>
                <a:cubicBezTo>
                  <a:pt x="101" y="88"/>
                  <a:pt x="98" y="84"/>
                  <a:pt x="93" y="84"/>
                </a:cubicBezTo>
                <a:close/>
                <a:moveTo>
                  <a:pt x="186" y="93"/>
                </a:moveTo>
                <a:cubicBezTo>
                  <a:pt x="186" y="83"/>
                  <a:pt x="174" y="74"/>
                  <a:pt x="154" y="67"/>
                </a:cubicBezTo>
                <a:cubicBezTo>
                  <a:pt x="163" y="49"/>
                  <a:pt x="166" y="34"/>
                  <a:pt x="159" y="27"/>
                </a:cubicBezTo>
                <a:cubicBezTo>
                  <a:pt x="151" y="20"/>
                  <a:pt x="136" y="22"/>
                  <a:pt x="118" y="32"/>
                </a:cubicBezTo>
                <a:cubicBezTo>
                  <a:pt x="112" y="12"/>
                  <a:pt x="103" y="0"/>
                  <a:pt x="93" y="0"/>
                </a:cubicBezTo>
                <a:cubicBezTo>
                  <a:pt x="83" y="0"/>
                  <a:pt x="74" y="12"/>
                  <a:pt x="68" y="32"/>
                </a:cubicBezTo>
                <a:cubicBezTo>
                  <a:pt x="50" y="22"/>
                  <a:pt x="35" y="20"/>
                  <a:pt x="27" y="27"/>
                </a:cubicBezTo>
                <a:cubicBezTo>
                  <a:pt x="20" y="34"/>
                  <a:pt x="23" y="49"/>
                  <a:pt x="32" y="67"/>
                </a:cubicBezTo>
                <a:cubicBezTo>
                  <a:pt x="12" y="74"/>
                  <a:pt x="0" y="83"/>
                  <a:pt x="0" y="93"/>
                </a:cubicBezTo>
                <a:cubicBezTo>
                  <a:pt x="0" y="103"/>
                  <a:pt x="12" y="112"/>
                  <a:pt x="32" y="118"/>
                </a:cubicBezTo>
                <a:cubicBezTo>
                  <a:pt x="23" y="136"/>
                  <a:pt x="20" y="151"/>
                  <a:pt x="27" y="158"/>
                </a:cubicBezTo>
                <a:cubicBezTo>
                  <a:pt x="35" y="165"/>
                  <a:pt x="50" y="163"/>
                  <a:pt x="68" y="154"/>
                </a:cubicBezTo>
                <a:cubicBezTo>
                  <a:pt x="74" y="173"/>
                  <a:pt x="83" y="185"/>
                  <a:pt x="93" y="185"/>
                </a:cubicBezTo>
                <a:cubicBezTo>
                  <a:pt x="103" y="185"/>
                  <a:pt x="112" y="173"/>
                  <a:pt x="118" y="154"/>
                </a:cubicBezTo>
                <a:cubicBezTo>
                  <a:pt x="136" y="163"/>
                  <a:pt x="151" y="165"/>
                  <a:pt x="159" y="158"/>
                </a:cubicBezTo>
                <a:cubicBezTo>
                  <a:pt x="166" y="151"/>
                  <a:pt x="163" y="136"/>
                  <a:pt x="154" y="118"/>
                </a:cubicBezTo>
                <a:cubicBezTo>
                  <a:pt x="174" y="112"/>
                  <a:pt x="186" y="103"/>
                  <a:pt x="186" y="93"/>
                </a:cubicBezTo>
                <a:close/>
                <a:moveTo>
                  <a:pt x="9" y="93"/>
                </a:moveTo>
                <a:cubicBezTo>
                  <a:pt x="9" y="85"/>
                  <a:pt x="19" y="79"/>
                  <a:pt x="36" y="74"/>
                </a:cubicBezTo>
                <a:cubicBezTo>
                  <a:pt x="39" y="80"/>
                  <a:pt x="43" y="86"/>
                  <a:pt x="48" y="93"/>
                </a:cubicBezTo>
                <a:cubicBezTo>
                  <a:pt x="43" y="99"/>
                  <a:pt x="39" y="105"/>
                  <a:pt x="36" y="111"/>
                </a:cubicBezTo>
                <a:cubicBezTo>
                  <a:pt x="19" y="107"/>
                  <a:pt x="9" y="100"/>
                  <a:pt x="9" y="93"/>
                </a:cubicBezTo>
                <a:close/>
                <a:moveTo>
                  <a:pt x="60" y="79"/>
                </a:moveTo>
                <a:cubicBezTo>
                  <a:pt x="58" y="81"/>
                  <a:pt x="55" y="84"/>
                  <a:pt x="53" y="86"/>
                </a:cubicBezTo>
                <a:cubicBezTo>
                  <a:pt x="50" y="81"/>
                  <a:pt x="46" y="77"/>
                  <a:pt x="44" y="72"/>
                </a:cubicBezTo>
                <a:cubicBezTo>
                  <a:pt x="49" y="71"/>
                  <a:pt x="54" y="70"/>
                  <a:pt x="60" y="69"/>
                </a:cubicBezTo>
                <a:cubicBezTo>
                  <a:pt x="60" y="72"/>
                  <a:pt x="60" y="76"/>
                  <a:pt x="60" y="79"/>
                </a:cubicBezTo>
                <a:close/>
                <a:moveTo>
                  <a:pt x="60" y="116"/>
                </a:moveTo>
                <a:cubicBezTo>
                  <a:pt x="54" y="115"/>
                  <a:pt x="49" y="114"/>
                  <a:pt x="44" y="113"/>
                </a:cubicBezTo>
                <a:cubicBezTo>
                  <a:pt x="46" y="109"/>
                  <a:pt x="50" y="104"/>
                  <a:pt x="53" y="99"/>
                </a:cubicBezTo>
                <a:cubicBezTo>
                  <a:pt x="55" y="102"/>
                  <a:pt x="58" y="104"/>
                  <a:pt x="60" y="107"/>
                </a:cubicBezTo>
                <a:cubicBezTo>
                  <a:pt x="60" y="110"/>
                  <a:pt x="60" y="113"/>
                  <a:pt x="60" y="116"/>
                </a:cubicBezTo>
                <a:close/>
                <a:moveTo>
                  <a:pt x="33" y="152"/>
                </a:moveTo>
                <a:cubicBezTo>
                  <a:pt x="28" y="147"/>
                  <a:pt x="31" y="135"/>
                  <a:pt x="39" y="120"/>
                </a:cubicBezTo>
                <a:cubicBezTo>
                  <a:pt x="46" y="122"/>
                  <a:pt x="53" y="123"/>
                  <a:pt x="61" y="124"/>
                </a:cubicBezTo>
                <a:cubicBezTo>
                  <a:pt x="62" y="132"/>
                  <a:pt x="64" y="140"/>
                  <a:pt x="66" y="146"/>
                </a:cubicBezTo>
                <a:cubicBezTo>
                  <a:pt x="51" y="155"/>
                  <a:pt x="39" y="158"/>
                  <a:pt x="33" y="152"/>
                </a:cubicBezTo>
                <a:close/>
                <a:moveTo>
                  <a:pt x="61" y="61"/>
                </a:moveTo>
                <a:cubicBezTo>
                  <a:pt x="53" y="62"/>
                  <a:pt x="46" y="63"/>
                  <a:pt x="39" y="65"/>
                </a:cubicBezTo>
                <a:cubicBezTo>
                  <a:pt x="31" y="50"/>
                  <a:pt x="28" y="38"/>
                  <a:pt x="33" y="33"/>
                </a:cubicBezTo>
                <a:cubicBezTo>
                  <a:pt x="39" y="28"/>
                  <a:pt x="51" y="31"/>
                  <a:pt x="66" y="39"/>
                </a:cubicBezTo>
                <a:cubicBezTo>
                  <a:pt x="64" y="46"/>
                  <a:pt x="62" y="53"/>
                  <a:pt x="61" y="61"/>
                </a:cubicBezTo>
                <a:close/>
                <a:moveTo>
                  <a:pt x="116" y="60"/>
                </a:moveTo>
                <a:cubicBezTo>
                  <a:pt x="113" y="60"/>
                  <a:pt x="110" y="60"/>
                  <a:pt x="107" y="59"/>
                </a:cubicBezTo>
                <a:cubicBezTo>
                  <a:pt x="104" y="57"/>
                  <a:pt x="102" y="55"/>
                  <a:pt x="100" y="53"/>
                </a:cubicBezTo>
                <a:cubicBezTo>
                  <a:pt x="104" y="49"/>
                  <a:pt x="109" y="46"/>
                  <a:pt x="114" y="43"/>
                </a:cubicBezTo>
                <a:cubicBezTo>
                  <a:pt x="115" y="48"/>
                  <a:pt x="116" y="54"/>
                  <a:pt x="116" y="60"/>
                </a:cubicBezTo>
                <a:close/>
                <a:moveTo>
                  <a:pt x="93" y="8"/>
                </a:moveTo>
                <a:cubicBezTo>
                  <a:pt x="100" y="8"/>
                  <a:pt x="107" y="19"/>
                  <a:pt x="112" y="35"/>
                </a:cubicBezTo>
                <a:cubicBezTo>
                  <a:pt x="106" y="39"/>
                  <a:pt x="99" y="43"/>
                  <a:pt x="93" y="48"/>
                </a:cubicBezTo>
                <a:cubicBezTo>
                  <a:pt x="87" y="43"/>
                  <a:pt x="80" y="39"/>
                  <a:pt x="74" y="35"/>
                </a:cubicBezTo>
                <a:cubicBezTo>
                  <a:pt x="79" y="19"/>
                  <a:pt x="86" y="8"/>
                  <a:pt x="93" y="8"/>
                </a:cubicBezTo>
                <a:close/>
                <a:moveTo>
                  <a:pt x="73" y="43"/>
                </a:moveTo>
                <a:cubicBezTo>
                  <a:pt x="77" y="46"/>
                  <a:pt x="82" y="49"/>
                  <a:pt x="86" y="53"/>
                </a:cubicBezTo>
                <a:cubicBezTo>
                  <a:pt x="84" y="55"/>
                  <a:pt x="82" y="57"/>
                  <a:pt x="79" y="59"/>
                </a:cubicBezTo>
                <a:cubicBezTo>
                  <a:pt x="76" y="60"/>
                  <a:pt x="73" y="60"/>
                  <a:pt x="70" y="60"/>
                </a:cubicBezTo>
                <a:cubicBezTo>
                  <a:pt x="70" y="54"/>
                  <a:pt x="71" y="48"/>
                  <a:pt x="73" y="43"/>
                </a:cubicBezTo>
                <a:close/>
                <a:moveTo>
                  <a:pt x="70" y="125"/>
                </a:moveTo>
                <a:cubicBezTo>
                  <a:pt x="73" y="126"/>
                  <a:pt x="76" y="126"/>
                  <a:pt x="79" y="126"/>
                </a:cubicBezTo>
                <a:cubicBezTo>
                  <a:pt x="82" y="128"/>
                  <a:pt x="84" y="130"/>
                  <a:pt x="86" y="132"/>
                </a:cubicBezTo>
                <a:cubicBezTo>
                  <a:pt x="82" y="136"/>
                  <a:pt x="77" y="139"/>
                  <a:pt x="73" y="142"/>
                </a:cubicBezTo>
                <a:cubicBezTo>
                  <a:pt x="71" y="137"/>
                  <a:pt x="70" y="131"/>
                  <a:pt x="70" y="125"/>
                </a:cubicBezTo>
                <a:close/>
                <a:moveTo>
                  <a:pt x="93" y="177"/>
                </a:moveTo>
                <a:cubicBezTo>
                  <a:pt x="86" y="177"/>
                  <a:pt x="79" y="167"/>
                  <a:pt x="74" y="150"/>
                </a:cubicBezTo>
                <a:cubicBezTo>
                  <a:pt x="80" y="147"/>
                  <a:pt x="87" y="142"/>
                  <a:pt x="93" y="137"/>
                </a:cubicBezTo>
                <a:cubicBezTo>
                  <a:pt x="99" y="142"/>
                  <a:pt x="106" y="147"/>
                  <a:pt x="112" y="150"/>
                </a:cubicBezTo>
                <a:cubicBezTo>
                  <a:pt x="107" y="167"/>
                  <a:pt x="100" y="177"/>
                  <a:pt x="93" y="177"/>
                </a:cubicBezTo>
                <a:close/>
                <a:moveTo>
                  <a:pt x="114" y="142"/>
                </a:moveTo>
                <a:cubicBezTo>
                  <a:pt x="109" y="139"/>
                  <a:pt x="104" y="136"/>
                  <a:pt x="100" y="132"/>
                </a:cubicBezTo>
                <a:cubicBezTo>
                  <a:pt x="102" y="130"/>
                  <a:pt x="104" y="128"/>
                  <a:pt x="107" y="126"/>
                </a:cubicBezTo>
                <a:cubicBezTo>
                  <a:pt x="110" y="126"/>
                  <a:pt x="113" y="126"/>
                  <a:pt x="116" y="125"/>
                </a:cubicBezTo>
                <a:cubicBezTo>
                  <a:pt x="116" y="131"/>
                  <a:pt x="115" y="137"/>
                  <a:pt x="114" y="142"/>
                </a:cubicBezTo>
                <a:close/>
                <a:moveTo>
                  <a:pt x="118" y="103"/>
                </a:moveTo>
                <a:cubicBezTo>
                  <a:pt x="116" y="106"/>
                  <a:pt x="113" y="108"/>
                  <a:pt x="111" y="111"/>
                </a:cubicBezTo>
                <a:cubicBezTo>
                  <a:pt x="108" y="113"/>
                  <a:pt x="106" y="115"/>
                  <a:pt x="103" y="118"/>
                </a:cubicBezTo>
                <a:cubicBezTo>
                  <a:pt x="100" y="118"/>
                  <a:pt x="97" y="118"/>
                  <a:pt x="93" y="118"/>
                </a:cubicBezTo>
                <a:cubicBezTo>
                  <a:pt x="89" y="118"/>
                  <a:pt x="86" y="118"/>
                  <a:pt x="83" y="118"/>
                </a:cubicBezTo>
                <a:cubicBezTo>
                  <a:pt x="80" y="115"/>
                  <a:pt x="78" y="113"/>
                  <a:pt x="75" y="111"/>
                </a:cubicBezTo>
                <a:cubicBezTo>
                  <a:pt x="73" y="108"/>
                  <a:pt x="70" y="106"/>
                  <a:pt x="68" y="103"/>
                </a:cubicBezTo>
                <a:cubicBezTo>
                  <a:pt x="68" y="100"/>
                  <a:pt x="68" y="96"/>
                  <a:pt x="68" y="93"/>
                </a:cubicBezTo>
                <a:cubicBezTo>
                  <a:pt x="68" y="89"/>
                  <a:pt x="68" y="86"/>
                  <a:pt x="68" y="82"/>
                </a:cubicBezTo>
                <a:cubicBezTo>
                  <a:pt x="70" y="80"/>
                  <a:pt x="73" y="77"/>
                  <a:pt x="75" y="75"/>
                </a:cubicBezTo>
                <a:cubicBezTo>
                  <a:pt x="78" y="72"/>
                  <a:pt x="80" y="70"/>
                  <a:pt x="83" y="68"/>
                </a:cubicBezTo>
                <a:cubicBezTo>
                  <a:pt x="86" y="67"/>
                  <a:pt x="89" y="67"/>
                  <a:pt x="93" y="67"/>
                </a:cubicBezTo>
                <a:cubicBezTo>
                  <a:pt x="97" y="67"/>
                  <a:pt x="100" y="67"/>
                  <a:pt x="103" y="68"/>
                </a:cubicBezTo>
                <a:cubicBezTo>
                  <a:pt x="106" y="70"/>
                  <a:pt x="108" y="72"/>
                  <a:pt x="111" y="75"/>
                </a:cubicBezTo>
                <a:cubicBezTo>
                  <a:pt x="113" y="77"/>
                  <a:pt x="116" y="80"/>
                  <a:pt x="118" y="82"/>
                </a:cubicBezTo>
                <a:cubicBezTo>
                  <a:pt x="118" y="86"/>
                  <a:pt x="118" y="89"/>
                  <a:pt x="118" y="93"/>
                </a:cubicBezTo>
                <a:cubicBezTo>
                  <a:pt x="118" y="96"/>
                  <a:pt x="118" y="100"/>
                  <a:pt x="118" y="103"/>
                </a:cubicBezTo>
                <a:close/>
                <a:moveTo>
                  <a:pt x="153" y="33"/>
                </a:moveTo>
                <a:cubicBezTo>
                  <a:pt x="158" y="38"/>
                  <a:pt x="155" y="50"/>
                  <a:pt x="147" y="65"/>
                </a:cubicBezTo>
                <a:cubicBezTo>
                  <a:pt x="140" y="63"/>
                  <a:pt x="133" y="62"/>
                  <a:pt x="125" y="61"/>
                </a:cubicBezTo>
                <a:cubicBezTo>
                  <a:pt x="124" y="53"/>
                  <a:pt x="122" y="46"/>
                  <a:pt x="120" y="39"/>
                </a:cubicBezTo>
                <a:cubicBezTo>
                  <a:pt x="135" y="31"/>
                  <a:pt x="147" y="28"/>
                  <a:pt x="153" y="33"/>
                </a:cubicBezTo>
                <a:close/>
                <a:moveTo>
                  <a:pt x="133" y="86"/>
                </a:moveTo>
                <a:cubicBezTo>
                  <a:pt x="131" y="84"/>
                  <a:pt x="128" y="81"/>
                  <a:pt x="126" y="79"/>
                </a:cubicBezTo>
                <a:cubicBezTo>
                  <a:pt x="126" y="76"/>
                  <a:pt x="126" y="72"/>
                  <a:pt x="126" y="69"/>
                </a:cubicBezTo>
                <a:cubicBezTo>
                  <a:pt x="132" y="70"/>
                  <a:pt x="137" y="71"/>
                  <a:pt x="142" y="72"/>
                </a:cubicBezTo>
                <a:cubicBezTo>
                  <a:pt x="140" y="77"/>
                  <a:pt x="136" y="81"/>
                  <a:pt x="133" y="86"/>
                </a:cubicBezTo>
                <a:close/>
                <a:moveTo>
                  <a:pt x="133" y="99"/>
                </a:moveTo>
                <a:cubicBezTo>
                  <a:pt x="136" y="104"/>
                  <a:pt x="140" y="109"/>
                  <a:pt x="142" y="113"/>
                </a:cubicBezTo>
                <a:cubicBezTo>
                  <a:pt x="137" y="114"/>
                  <a:pt x="132" y="115"/>
                  <a:pt x="126" y="116"/>
                </a:cubicBezTo>
                <a:cubicBezTo>
                  <a:pt x="126" y="113"/>
                  <a:pt x="126" y="110"/>
                  <a:pt x="126" y="107"/>
                </a:cubicBezTo>
                <a:cubicBezTo>
                  <a:pt x="129" y="104"/>
                  <a:pt x="131" y="102"/>
                  <a:pt x="133" y="99"/>
                </a:cubicBezTo>
                <a:close/>
                <a:moveTo>
                  <a:pt x="153" y="152"/>
                </a:moveTo>
                <a:cubicBezTo>
                  <a:pt x="147" y="158"/>
                  <a:pt x="135" y="155"/>
                  <a:pt x="120" y="146"/>
                </a:cubicBezTo>
                <a:cubicBezTo>
                  <a:pt x="122" y="140"/>
                  <a:pt x="124" y="132"/>
                  <a:pt x="125" y="124"/>
                </a:cubicBezTo>
                <a:cubicBezTo>
                  <a:pt x="133" y="123"/>
                  <a:pt x="140" y="122"/>
                  <a:pt x="147" y="120"/>
                </a:cubicBezTo>
                <a:cubicBezTo>
                  <a:pt x="155" y="135"/>
                  <a:pt x="158" y="147"/>
                  <a:pt x="153" y="152"/>
                </a:cubicBezTo>
                <a:close/>
                <a:moveTo>
                  <a:pt x="150" y="111"/>
                </a:moveTo>
                <a:cubicBezTo>
                  <a:pt x="147" y="105"/>
                  <a:pt x="143" y="99"/>
                  <a:pt x="138" y="93"/>
                </a:cubicBezTo>
                <a:cubicBezTo>
                  <a:pt x="143" y="86"/>
                  <a:pt x="147" y="80"/>
                  <a:pt x="150" y="74"/>
                </a:cubicBezTo>
                <a:cubicBezTo>
                  <a:pt x="167" y="79"/>
                  <a:pt x="177" y="85"/>
                  <a:pt x="177" y="93"/>
                </a:cubicBezTo>
                <a:cubicBezTo>
                  <a:pt x="177" y="100"/>
                  <a:pt x="167" y="107"/>
                  <a:pt x="150" y="1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Freeform 357"/>
          <p:cNvSpPr>
            <a:spLocks noEditPoints="1"/>
          </p:cNvSpPr>
          <p:nvPr/>
        </p:nvSpPr>
        <p:spPr bwMode="auto">
          <a:xfrm>
            <a:off x="7993195" y="4669649"/>
            <a:ext cx="275079" cy="379071"/>
          </a:xfrm>
          <a:custGeom>
            <a:avLst/>
            <a:gdLst>
              <a:gd name="T0" fmla="*/ 90 w 135"/>
              <a:gd name="T1" fmla="*/ 34 h 186"/>
              <a:gd name="T2" fmla="*/ 104 w 135"/>
              <a:gd name="T3" fmla="*/ 39 h 186"/>
              <a:gd name="T4" fmla="*/ 112 w 135"/>
              <a:gd name="T5" fmla="*/ 67 h 186"/>
              <a:gd name="T6" fmla="*/ 118 w 135"/>
              <a:gd name="T7" fmla="*/ 59 h 186"/>
              <a:gd name="T8" fmla="*/ 88 w 135"/>
              <a:gd name="T9" fmla="*/ 23 h 186"/>
              <a:gd name="T10" fmla="*/ 71 w 135"/>
              <a:gd name="T11" fmla="*/ 64 h 186"/>
              <a:gd name="T12" fmla="*/ 68 w 135"/>
              <a:gd name="T13" fmla="*/ 87 h 186"/>
              <a:gd name="T14" fmla="*/ 73 w 135"/>
              <a:gd name="T15" fmla="*/ 101 h 186"/>
              <a:gd name="T16" fmla="*/ 76 w 135"/>
              <a:gd name="T17" fmla="*/ 98 h 186"/>
              <a:gd name="T18" fmla="*/ 82 w 135"/>
              <a:gd name="T19" fmla="*/ 71 h 186"/>
              <a:gd name="T20" fmla="*/ 76 w 135"/>
              <a:gd name="T21" fmla="*/ 118 h 186"/>
              <a:gd name="T22" fmla="*/ 76 w 135"/>
              <a:gd name="T23" fmla="*/ 0 h 186"/>
              <a:gd name="T24" fmla="*/ 76 w 135"/>
              <a:gd name="T25" fmla="*/ 118 h 186"/>
              <a:gd name="T26" fmla="*/ 127 w 135"/>
              <a:gd name="T27" fmla="*/ 59 h 186"/>
              <a:gd name="T28" fmla="*/ 25 w 135"/>
              <a:gd name="T29" fmla="*/ 59 h 186"/>
              <a:gd name="T30" fmla="*/ 105 w 135"/>
              <a:gd name="T31" fmla="*/ 70 h 186"/>
              <a:gd name="T32" fmla="*/ 110 w 135"/>
              <a:gd name="T33" fmla="*/ 75 h 186"/>
              <a:gd name="T34" fmla="*/ 39 w 135"/>
              <a:gd name="T35" fmla="*/ 54 h 186"/>
              <a:gd name="T36" fmla="*/ 56 w 135"/>
              <a:gd name="T37" fmla="*/ 63 h 186"/>
              <a:gd name="T38" fmla="*/ 59 w 135"/>
              <a:gd name="T39" fmla="*/ 56 h 186"/>
              <a:gd name="T40" fmla="*/ 74 w 135"/>
              <a:gd name="T41" fmla="*/ 45 h 186"/>
              <a:gd name="T42" fmla="*/ 73 w 135"/>
              <a:gd name="T43" fmla="*/ 34 h 186"/>
              <a:gd name="T44" fmla="*/ 68 w 135"/>
              <a:gd name="T45" fmla="*/ 33 h 186"/>
              <a:gd name="T46" fmla="*/ 62 w 135"/>
              <a:gd name="T47" fmla="*/ 28 h 186"/>
              <a:gd name="T48" fmla="*/ 49 w 135"/>
              <a:gd name="T49" fmla="*/ 27 h 186"/>
              <a:gd name="T50" fmla="*/ 39 w 135"/>
              <a:gd name="T51" fmla="*/ 54 h 186"/>
              <a:gd name="T52" fmla="*/ 126 w 135"/>
              <a:gd name="T53" fmla="*/ 105 h 186"/>
              <a:gd name="T54" fmla="*/ 76 w 135"/>
              <a:gd name="T55" fmla="*/ 127 h 186"/>
              <a:gd name="T56" fmla="*/ 30 w 135"/>
              <a:gd name="T57" fmla="*/ 10 h 186"/>
              <a:gd name="T58" fmla="*/ 32 w 135"/>
              <a:gd name="T59" fmla="*/ 6 h 186"/>
              <a:gd name="T60" fmla="*/ 24 w 135"/>
              <a:gd name="T61" fmla="*/ 4 h 186"/>
              <a:gd name="T62" fmla="*/ 0 w 135"/>
              <a:gd name="T63" fmla="*/ 59 h 186"/>
              <a:gd name="T64" fmla="*/ 72 w 135"/>
              <a:gd name="T65" fmla="*/ 177 h 186"/>
              <a:gd name="T66" fmla="*/ 42 w 135"/>
              <a:gd name="T67" fmla="*/ 182 h 186"/>
              <a:gd name="T68" fmla="*/ 105 w 135"/>
              <a:gd name="T69" fmla="*/ 186 h 186"/>
              <a:gd name="T70" fmla="*/ 105 w 135"/>
              <a:gd name="T71" fmla="*/ 177 h 186"/>
              <a:gd name="T72" fmla="*/ 80 w 135"/>
              <a:gd name="T73" fmla="*/ 135 h 186"/>
              <a:gd name="T74" fmla="*/ 131 w 135"/>
              <a:gd name="T75" fmla="*/ 111 h 186"/>
              <a:gd name="T76" fmla="*/ 129 w 135"/>
              <a:gd name="T77" fmla="*/ 103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5" h="186">
                <a:moveTo>
                  <a:pt x="90" y="28"/>
                </a:moveTo>
                <a:cubicBezTo>
                  <a:pt x="90" y="28"/>
                  <a:pt x="89" y="30"/>
                  <a:pt x="90" y="34"/>
                </a:cubicBezTo>
                <a:cubicBezTo>
                  <a:pt x="91" y="39"/>
                  <a:pt x="93" y="40"/>
                  <a:pt x="100" y="37"/>
                </a:cubicBezTo>
                <a:cubicBezTo>
                  <a:pt x="103" y="36"/>
                  <a:pt x="105" y="37"/>
                  <a:pt x="104" y="39"/>
                </a:cubicBezTo>
                <a:cubicBezTo>
                  <a:pt x="104" y="45"/>
                  <a:pt x="99" y="45"/>
                  <a:pt x="103" y="54"/>
                </a:cubicBezTo>
                <a:cubicBezTo>
                  <a:pt x="105" y="60"/>
                  <a:pt x="110" y="62"/>
                  <a:pt x="112" y="67"/>
                </a:cubicBezTo>
                <a:cubicBezTo>
                  <a:pt x="112" y="68"/>
                  <a:pt x="114" y="70"/>
                  <a:pt x="116" y="71"/>
                </a:cubicBezTo>
                <a:cubicBezTo>
                  <a:pt x="118" y="67"/>
                  <a:pt x="118" y="63"/>
                  <a:pt x="118" y="59"/>
                </a:cubicBezTo>
                <a:cubicBezTo>
                  <a:pt x="118" y="41"/>
                  <a:pt x="107" y="25"/>
                  <a:pt x="90" y="20"/>
                </a:cubicBezTo>
                <a:cubicBezTo>
                  <a:pt x="90" y="21"/>
                  <a:pt x="89" y="22"/>
                  <a:pt x="88" y="23"/>
                </a:cubicBezTo>
                <a:cubicBezTo>
                  <a:pt x="86" y="24"/>
                  <a:pt x="86" y="29"/>
                  <a:pt x="90" y="28"/>
                </a:cubicBezTo>
                <a:close/>
                <a:moveTo>
                  <a:pt x="71" y="64"/>
                </a:moveTo>
                <a:cubicBezTo>
                  <a:pt x="64" y="64"/>
                  <a:pt x="59" y="66"/>
                  <a:pt x="61" y="75"/>
                </a:cubicBezTo>
                <a:cubicBezTo>
                  <a:pt x="63" y="84"/>
                  <a:pt x="68" y="80"/>
                  <a:pt x="68" y="87"/>
                </a:cubicBezTo>
                <a:cubicBezTo>
                  <a:pt x="67" y="95"/>
                  <a:pt x="69" y="96"/>
                  <a:pt x="70" y="98"/>
                </a:cubicBezTo>
                <a:cubicBezTo>
                  <a:pt x="71" y="99"/>
                  <a:pt x="72" y="101"/>
                  <a:pt x="73" y="101"/>
                </a:cubicBezTo>
                <a:cubicBezTo>
                  <a:pt x="74" y="101"/>
                  <a:pt x="74" y="101"/>
                  <a:pt x="74" y="101"/>
                </a:cubicBezTo>
                <a:cubicBezTo>
                  <a:pt x="75" y="101"/>
                  <a:pt x="75" y="100"/>
                  <a:pt x="76" y="98"/>
                </a:cubicBezTo>
                <a:cubicBezTo>
                  <a:pt x="77" y="91"/>
                  <a:pt x="80" y="87"/>
                  <a:pt x="82" y="83"/>
                </a:cubicBezTo>
                <a:cubicBezTo>
                  <a:pt x="85" y="80"/>
                  <a:pt x="88" y="75"/>
                  <a:pt x="82" y="71"/>
                </a:cubicBezTo>
                <a:cubicBezTo>
                  <a:pt x="77" y="66"/>
                  <a:pt x="78" y="64"/>
                  <a:pt x="71" y="64"/>
                </a:cubicBezTo>
                <a:close/>
                <a:moveTo>
                  <a:pt x="76" y="118"/>
                </a:moveTo>
                <a:cubicBezTo>
                  <a:pt x="109" y="118"/>
                  <a:pt x="135" y="92"/>
                  <a:pt x="135" y="59"/>
                </a:cubicBezTo>
                <a:cubicBezTo>
                  <a:pt x="135" y="27"/>
                  <a:pt x="109" y="0"/>
                  <a:pt x="76" y="0"/>
                </a:cubicBezTo>
                <a:cubicBezTo>
                  <a:pt x="43" y="0"/>
                  <a:pt x="17" y="27"/>
                  <a:pt x="17" y="59"/>
                </a:cubicBezTo>
                <a:cubicBezTo>
                  <a:pt x="17" y="92"/>
                  <a:pt x="43" y="118"/>
                  <a:pt x="76" y="118"/>
                </a:cubicBezTo>
                <a:close/>
                <a:moveTo>
                  <a:pt x="76" y="9"/>
                </a:moveTo>
                <a:cubicBezTo>
                  <a:pt x="104" y="9"/>
                  <a:pt x="127" y="31"/>
                  <a:pt x="127" y="59"/>
                </a:cubicBezTo>
                <a:cubicBezTo>
                  <a:pt x="127" y="87"/>
                  <a:pt x="104" y="110"/>
                  <a:pt x="76" y="110"/>
                </a:cubicBezTo>
                <a:cubicBezTo>
                  <a:pt x="48" y="110"/>
                  <a:pt x="25" y="87"/>
                  <a:pt x="25" y="59"/>
                </a:cubicBezTo>
                <a:cubicBezTo>
                  <a:pt x="25" y="31"/>
                  <a:pt x="48" y="9"/>
                  <a:pt x="76" y="9"/>
                </a:cubicBezTo>
                <a:close/>
                <a:moveTo>
                  <a:pt x="105" y="70"/>
                </a:moveTo>
                <a:cubicBezTo>
                  <a:pt x="103" y="71"/>
                  <a:pt x="103" y="74"/>
                  <a:pt x="104" y="75"/>
                </a:cubicBezTo>
                <a:cubicBezTo>
                  <a:pt x="106" y="76"/>
                  <a:pt x="109" y="78"/>
                  <a:pt x="110" y="75"/>
                </a:cubicBezTo>
                <a:cubicBezTo>
                  <a:pt x="111" y="72"/>
                  <a:pt x="106" y="69"/>
                  <a:pt x="105" y="70"/>
                </a:cubicBezTo>
                <a:close/>
                <a:moveTo>
                  <a:pt x="39" y="54"/>
                </a:moveTo>
                <a:cubicBezTo>
                  <a:pt x="39" y="54"/>
                  <a:pt x="42" y="60"/>
                  <a:pt x="56" y="66"/>
                </a:cubicBezTo>
                <a:cubicBezTo>
                  <a:pt x="56" y="66"/>
                  <a:pt x="59" y="66"/>
                  <a:pt x="56" y="63"/>
                </a:cubicBezTo>
                <a:cubicBezTo>
                  <a:pt x="52" y="60"/>
                  <a:pt x="49" y="56"/>
                  <a:pt x="53" y="54"/>
                </a:cubicBezTo>
                <a:cubicBezTo>
                  <a:pt x="57" y="52"/>
                  <a:pt x="58" y="52"/>
                  <a:pt x="59" y="56"/>
                </a:cubicBezTo>
                <a:cubicBezTo>
                  <a:pt x="60" y="60"/>
                  <a:pt x="63" y="58"/>
                  <a:pt x="63" y="54"/>
                </a:cubicBezTo>
                <a:cubicBezTo>
                  <a:pt x="64" y="50"/>
                  <a:pt x="70" y="47"/>
                  <a:pt x="74" y="45"/>
                </a:cubicBezTo>
                <a:cubicBezTo>
                  <a:pt x="78" y="43"/>
                  <a:pt x="81" y="43"/>
                  <a:pt x="81" y="40"/>
                </a:cubicBezTo>
                <a:cubicBezTo>
                  <a:pt x="81" y="37"/>
                  <a:pt x="79" y="34"/>
                  <a:pt x="73" y="34"/>
                </a:cubicBezTo>
                <a:cubicBezTo>
                  <a:pt x="67" y="34"/>
                  <a:pt x="70" y="43"/>
                  <a:pt x="64" y="38"/>
                </a:cubicBezTo>
                <a:cubicBezTo>
                  <a:pt x="59" y="33"/>
                  <a:pt x="66" y="34"/>
                  <a:pt x="68" y="33"/>
                </a:cubicBezTo>
                <a:cubicBezTo>
                  <a:pt x="71" y="32"/>
                  <a:pt x="73" y="27"/>
                  <a:pt x="69" y="27"/>
                </a:cubicBezTo>
                <a:cubicBezTo>
                  <a:pt x="64" y="27"/>
                  <a:pt x="65" y="29"/>
                  <a:pt x="62" y="28"/>
                </a:cubicBezTo>
                <a:cubicBezTo>
                  <a:pt x="58" y="26"/>
                  <a:pt x="57" y="32"/>
                  <a:pt x="54" y="31"/>
                </a:cubicBezTo>
                <a:cubicBezTo>
                  <a:pt x="53" y="31"/>
                  <a:pt x="51" y="29"/>
                  <a:pt x="49" y="27"/>
                </a:cubicBezTo>
                <a:cubicBezTo>
                  <a:pt x="42" y="32"/>
                  <a:pt x="38" y="40"/>
                  <a:pt x="35" y="48"/>
                </a:cubicBezTo>
                <a:cubicBezTo>
                  <a:pt x="37" y="52"/>
                  <a:pt x="39" y="54"/>
                  <a:pt x="39" y="54"/>
                </a:cubicBezTo>
                <a:close/>
                <a:moveTo>
                  <a:pt x="129" y="103"/>
                </a:moveTo>
                <a:cubicBezTo>
                  <a:pt x="128" y="103"/>
                  <a:pt x="127" y="104"/>
                  <a:pt x="126" y="105"/>
                </a:cubicBezTo>
                <a:cubicBezTo>
                  <a:pt x="126" y="105"/>
                  <a:pt x="126" y="105"/>
                  <a:pt x="126" y="105"/>
                </a:cubicBezTo>
                <a:cubicBezTo>
                  <a:pt x="113" y="118"/>
                  <a:pt x="96" y="127"/>
                  <a:pt x="76" y="127"/>
                </a:cubicBezTo>
                <a:cubicBezTo>
                  <a:pt x="39" y="127"/>
                  <a:pt x="8" y="96"/>
                  <a:pt x="8" y="59"/>
                </a:cubicBezTo>
                <a:cubicBezTo>
                  <a:pt x="8" y="40"/>
                  <a:pt x="17" y="22"/>
                  <a:pt x="30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31" y="9"/>
                  <a:pt x="32" y="8"/>
                  <a:pt x="32" y="6"/>
                </a:cubicBezTo>
                <a:cubicBezTo>
                  <a:pt x="32" y="4"/>
                  <a:pt x="30" y="2"/>
                  <a:pt x="27" y="2"/>
                </a:cubicBezTo>
                <a:cubicBezTo>
                  <a:pt x="26" y="2"/>
                  <a:pt x="25" y="3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9" y="17"/>
                  <a:pt x="0" y="37"/>
                  <a:pt x="0" y="59"/>
                </a:cubicBezTo>
                <a:cubicBezTo>
                  <a:pt x="0" y="100"/>
                  <a:pt x="32" y="133"/>
                  <a:pt x="72" y="135"/>
                </a:cubicBezTo>
                <a:cubicBezTo>
                  <a:pt x="72" y="177"/>
                  <a:pt x="72" y="177"/>
                  <a:pt x="72" y="177"/>
                </a:cubicBezTo>
                <a:cubicBezTo>
                  <a:pt x="46" y="177"/>
                  <a:pt x="46" y="177"/>
                  <a:pt x="46" y="177"/>
                </a:cubicBezTo>
                <a:cubicBezTo>
                  <a:pt x="44" y="177"/>
                  <a:pt x="42" y="179"/>
                  <a:pt x="42" y="182"/>
                </a:cubicBezTo>
                <a:cubicBezTo>
                  <a:pt x="42" y="184"/>
                  <a:pt x="44" y="186"/>
                  <a:pt x="46" y="186"/>
                </a:cubicBezTo>
                <a:cubicBezTo>
                  <a:pt x="105" y="186"/>
                  <a:pt x="105" y="186"/>
                  <a:pt x="105" y="186"/>
                </a:cubicBezTo>
                <a:cubicBezTo>
                  <a:pt x="108" y="186"/>
                  <a:pt x="110" y="184"/>
                  <a:pt x="110" y="182"/>
                </a:cubicBezTo>
                <a:cubicBezTo>
                  <a:pt x="110" y="179"/>
                  <a:pt x="108" y="177"/>
                  <a:pt x="105" y="177"/>
                </a:cubicBezTo>
                <a:cubicBezTo>
                  <a:pt x="80" y="177"/>
                  <a:pt x="80" y="177"/>
                  <a:pt x="80" y="177"/>
                </a:cubicBezTo>
                <a:cubicBezTo>
                  <a:pt x="80" y="135"/>
                  <a:pt x="80" y="135"/>
                  <a:pt x="80" y="135"/>
                </a:cubicBezTo>
                <a:cubicBezTo>
                  <a:pt x="100" y="134"/>
                  <a:pt x="119" y="125"/>
                  <a:pt x="132" y="111"/>
                </a:cubicBezTo>
                <a:cubicBezTo>
                  <a:pt x="131" y="111"/>
                  <a:pt x="131" y="111"/>
                  <a:pt x="131" y="111"/>
                </a:cubicBezTo>
                <a:cubicBezTo>
                  <a:pt x="132" y="110"/>
                  <a:pt x="133" y="109"/>
                  <a:pt x="133" y="108"/>
                </a:cubicBezTo>
                <a:cubicBezTo>
                  <a:pt x="133" y="105"/>
                  <a:pt x="131" y="103"/>
                  <a:pt x="129" y="1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76880" y="2140084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471160" y="1870214"/>
            <a:ext cx="14368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71160" y="3508297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65440" y="3238427"/>
            <a:ext cx="14368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65440" y="4842707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459720" y="4572836"/>
            <a:ext cx="14368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CONTENT 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B4B936E-1D3C-4032-A109-F889C65372F9}"/>
              </a:ext>
            </a:extLst>
          </p:cNvPr>
          <p:cNvGrpSpPr/>
          <p:nvPr/>
        </p:nvGrpSpPr>
        <p:grpSpPr>
          <a:xfrm>
            <a:off x="293699" y="1288889"/>
            <a:ext cx="7704488" cy="4470208"/>
            <a:chOff x="293699" y="1288889"/>
            <a:chExt cx="7704488" cy="447020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699" y="1288889"/>
              <a:ext cx="7704488" cy="4470208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480150" y="1807985"/>
              <a:ext cx="5067049" cy="3166953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3328" b="-3328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12DE40C-7822-1F47-AB6C-82000B3C5F23}"/>
              </a:ext>
            </a:extLst>
          </p:cNvPr>
          <p:cNvSpPr/>
          <p:nvPr/>
        </p:nvSpPr>
        <p:spPr>
          <a:xfrm>
            <a:off x="2289692" y="2809687"/>
            <a:ext cx="949896" cy="949896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1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 animBg="1"/>
      <p:bldP spid="27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AC7231A-B7CC-794A-BA21-936E0DCFB8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3930" b="23930"/>
          <a:stretch>
            <a:fillRect/>
          </a:stretch>
        </p:blipFill>
        <p:spPr/>
      </p:pic>
      <p:grpSp>
        <p:nvGrpSpPr>
          <p:cNvPr id="69" name="Group 68"/>
          <p:cNvGrpSpPr/>
          <p:nvPr/>
        </p:nvGrpSpPr>
        <p:grpSpPr>
          <a:xfrm>
            <a:off x="6447100" y="284103"/>
            <a:ext cx="5429322" cy="5813610"/>
            <a:chOff x="6396164" y="365126"/>
            <a:chExt cx="4622963" cy="4950177"/>
          </a:xfrm>
        </p:grpSpPr>
        <p:grpSp>
          <p:nvGrpSpPr>
            <p:cNvPr id="15" name="Foot"/>
            <p:cNvGrpSpPr/>
            <p:nvPr/>
          </p:nvGrpSpPr>
          <p:grpSpPr>
            <a:xfrm>
              <a:off x="8032183" y="4413635"/>
              <a:ext cx="1724628" cy="901668"/>
              <a:chOff x="8885238" y="4475899"/>
              <a:chExt cx="1811337" cy="946999"/>
            </a:xfrm>
          </p:grpSpPr>
          <p:sp>
            <p:nvSpPr>
              <p:cNvPr id="16" name="Freeform 35"/>
              <p:cNvSpPr>
                <a:spLocks/>
              </p:cNvSpPr>
              <p:nvPr/>
            </p:nvSpPr>
            <p:spPr bwMode="auto">
              <a:xfrm>
                <a:off x="8889645" y="4475899"/>
                <a:ext cx="1784350" cy="809625"/>
              </a:xfrm>
              <a:custGeom>
                <a:avLst/>
                <a:gdLst>
                  <a:gd name="T0" fmla="*/ 1066 w 1135"/>
                  <a:gd name="T1" fmla="*/ 41 h 515"/>
                  <a:gd name="T2" fmla="*/ 1124 w 1135"/>
                  <a:gd name="T3" fmla="*/ 252 h 515"/>
                  <a:gd name="T4" fmla="*/ 1124 w 1135"/>
                  <a:gd name="T5" fmla="*/ 370 h 515"/>
                  <a:gd name="T6" fmla="*/ 1004 w 1135"/>
                  <a:gd name="T7" fmla="*/ 436 h 515"/>
                  <a:gd name="T8" fmla="*/ 679 w 1135"/>
                  <a:gd name="T9" fmla="*/ 504 h 515"/>
                  <a:gd name="T10" fmla="*/ 531 w 1135"/>
                  <a:gd name="T11" fmla="*/ 507 h 515"/>
                  <a:gd name="T12" fmla="*/ 35 w 1135"/>
                  <a:gd name="T13" fmla="*/ 444 h 515"/>
                  <a:gd name="T14" fmla="*/ 17 w 1135"/>
                  <a:gd name="T15" fmla="*/ 438 h 515"/>
                  <a:gd name="T16" fmla="*/ 35 w 1135"/>
                  <a:gd name="T17" fmla="*/ 420 h 515"/>
                  <a:gd name="T18" fmla="*/ 499 w 1135"/>
                  <a:gd name="T19" fmla="*/ 363 h 515"/>
                  <a:gd name="T20" fmla="*/ 610 w 1135"/>
                  <a:gd name="T21" fmla="*/ 300 h 515"/>
                  <a:gd name="T22" fmla="*/ 625 w 1135"/>
                  <a:gd name="T23" fmla="*/ 225 h 515"/>
                  <a:gd name="T24" fmla="*/ 600 w 1135"/>
                  <a:gd name="T25" fmla="*/ 0 h 515"/>
                  <a:gd name="T26" fmla="*/ 1066 w 1135"/>
                  <a:gd name="T27" fmla="*/ 41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35" h="515">
                    <a:moveTo>
                      <a:pt x="1066" y="41"/>
                    </a:moveTo>
                    <a:cubicBezTo>
                      <a:pt x="1066" y="41"/>
                      <a:pt x="1115" y="215"/>
                      <a:pt x="1124" y="252"/>
                    </a:cubicBezTo>
                    <a:cubicBezTo>
                      <a:pt x="1133" y="289"/>
                      <a:pt x="1135" y="337"/>
                      <a:pt x="1124" y="370"/>
                    </a:cubicBezTo>
                    <a:cubicBezTo>
                      <a:pt x="1113" y="404"/>
                      <a:pt x="1100" y="419"/>
                      <a:pt x="1004" y="436"/>
                    </a:cubicBezTo>
                    <a:cubicBezTo>
                      <a:pt x="909" y="453"/>
                      <a:pt x="718" y="498"/>
                      <a:pt x="679" y="504"/>
                    </a:cubicBezTo>
                    <a:cubicBezTo>
                      <a:pt x="614" y="515"/>
                      <a:pt x="613" y="514"/>
                      <a:pt x="531" y="507"/>
                    </a:cubicBezTo>
                    <a:cubicBezTo>
                      <a:pt x="488" y="503"/>
                      <a:pt x="67" y="453"/>
                      <a:pt x="35" y="444"/>
                    </a:cubicBezTo>
                    <a:cubicBezTo>
                      <a:pt x="28" y="442"/>
                      <a:pt x="22" y="440"/>
                      <a:pt x="17" y="438"/>
                    </a:cubicBezTo>
                    <a:cubicBezTo>
                      <a:pt x="0" y="432"/>
                      <a:pt x="0" y="426"/>
                      <a:pt x="35" y="420"/>
                    </a:cubicBezTo>
                    <a:cubicBezTo>
                      <a:pt x="81" y="413"/>
                      <a:pt x="447" y="371"/>
                      <a:pt x="499" y="363"/>
                    </a:cubicBezTo>
                    <a:cubicBezTo>
                      <a:pt x="552" y="355"/>
                      <a:pt x="583" y="358"/>
                      <a:pt x="610" y="300"/>
                    </a:cubicBezTo>
                    <a:cubicBezTo>
                      <a:pt x="617" y="285"/>
                      <a:pt x="625" y="257"/>
                      <a:pt x="625" y="225"/>
                    </a:cubicBezTo>
                    <a:cubicBezTo>
                      <a:pt x="625" y="133"/>
                      <a:pt x="600" y="0"/>
                      <a:pt x="600" y="0"/>
                    </a:cubicBezTo>
                    <a:lnTo>
                      <a:pt x="1066" y="41"/>
                    </a:lnTo>
                    <a:close/>
                  </a:path>
                </a:pathLst>
              </a:custGeom>
              <a:gradFill>
                <a:gsLst>
                  <a:gs pos="11000">
                    <a:srgbClr val="6F6F6F"/>
                  </a:gs>
                  <a:gs pos="35000">
                    <a:srgbClr val="A6A6A6"/>
                  </a:gs>
                  <a:gs pos="49000">
                    <a:srgbClr val="D7D7D7"/>
                  </a:gs>
                  <a:gs pos="44000">
                    <a:srgbClr val="BFBFBF"/>
                  </a:gs>
                  <a:gs pos="69000">
                    <a:srgbClr val="FFFFFF"/>
                  </a:gs>
                  <a:gs pos="100000">
                    <a:srgbClr val="A6A6A6"/>
                  </a:gs>
                </a:gsLst>
                <a:lin ang="564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7" name="Freeform 36"/>
              <p:cNvSpPr>
                <a:spLocks/>
              </p:cNvSpPr>
              <p:nvPr/>
            </p:nvSpPr>
            <p:spPr bwMode="auto">
              <a:xfrm>
                <a:off x="8909928" y="4613272"/>
                <a:ext cx="1784351" cy="809626"/>
              </a:xfrm>
              <a:custGeom>
                <a:avLst/>
                <a:gdLst>
                  <a:gd name="T0" fmla="*/ 1066 w 1135"/>
                  <a:gd name="T1" fmla="*/ 41 h 515"/>
                  <a:gd name="T2" fmla="*/ 1124 w 1135"/>
                  <a:gd name="T3" fmla="*/ 252 h 515"/>
                  <a:gd name="T4" fmla="*/ 1124 w 1135"/>
                  <a:gd name="T5" fmla="*/ 370 h 515"/>
                  <a:gd name="T6" fmla="*/ 1004 w 1135"/>
                  <a:gd name="T7" fmla="*/ 436 h 515"/>
                  <a:gd name="T8" fmla="*/ 679 w 1135"/>
                  <a:gd name="T9" fmla="*/ 504 h 515"/>
                  <a:gd name="T10" fmla="*/ 531 w 1135"/>
                  <a:gd name="T11" fmla="*/ 507 h 515"/>
                  <a:gd name="T12" fmla="*/ 35 w 1135"/>
                  <a:gd name="T13" fmla="*/ 444 h 515"/>
                  <a:gd name="T14" fmla="*/ 17 w 1135"/>
                  <a:gd name="T15" fmla="*/ 438 h 515"/>
                  <a:gd name="T16" fmla="*/ 35 w 1135"/>
                  <a:gd name="T17" fmla="*/ 420 h 515"/>
                  <a:gd name="T18" fmla="*/ 499 w 1135"/>
                  <a:gd name="T19" fmla="*/ 363 h 515"/>
                  <a:gd name="T20" fmla="*/ 610 w 1135"/>
                  <a:gd name="T21" fmla="*/ 300 h 515"/>
                  <a:gd name="T22" fmla="*/ 625 w 1135"/>
                  <a:gd name="T23" fmla="*/ 225 h 515"/>
                  <a:gd name="T24" fmla="*/ 600 w 1135"/>
                  <a:gd name="T25" fmla="*/ 0 h 515"/>
                  <a:gd name="T26" fmla="*/ 1066 w 1135"/>
                  <a:gd name="T27" fmla="*/ 41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35" h="515">
                    <a:moveTo>
                      <a:pt x="1066" y="41"/>
                    </a:moveTo>
                    <a:cubicBezTo>
                      <a:pt x="1066" y="41"/>
                      <a:pt x="1115" y="215"/>
                      <a:pt x="1124" y="252"/>
                    </a:cubicBezTo>
                    <a:cubicBezTo>
                      <a:pt x="1133" y="289"/>
                      <a:pt x="1135" y="337"/>
                      <a:pt x="1124" y="370"/>
                    </a:cubicBezTo>
                    <a:cubicBezTo>
                      <a:pt x="1113" y="404"/>
                      <a:pt x="1100" y="419"/>
                      <a:pt x="1004" y="436"/>
                    </a:cubicBezTo>
                    <a:cubicBezTo>
                      <a:pt x="909" y="453"/>
                      <a:pt x="718" y="498"/>
                      <a:pt x="679" y="504"/>
                    </a:cubicBezTo>
                    <a:cubicBezTo>
                      <a:pt x="614" y="515"/>
                      <a:pt x="613" y="514"/>
                      <a:pt x="531" y="507"/>
                    </a:cubicBezTo>
                    <a:cubicBezTo>
                      <a:pt x="488" y="503"/>
                      <a:pt x="67" y="453"/>
                      <a:pt x="35" y="444"/>
                    </a:cubicBezTo>
                    <a:cubicBezTo>
                      <a:pt x="28" y="442"/>
                      <a:pt x="22" y="440"/>
                      <a:pt x="17" y="438"/>
                    </a:cubicBezTo>
                    <a:cubicBezTo>
                      <a:pt x="0" y="432"/>
                      <a:pt x="0" y="426"/>
                      <a:pt x="35" y="420"/>
                    </a:cubicBezTo>
                    <a:cubicBezTo>
                      <a:pt x="81" y="413"/>
                      <a:pt x="447" y="371"/>
                      <a:pt x="499" y="363"/>
                    </a:cubicBezTo>
                    <a:cubicBezTo>
                      <a:pt x="552" y="355"/>
                      <a:pt x="583" y="358"/>
                      <a:pt x="610" y="300"/>
                    </a:cubicBezTo>
                    <a:cubicBezTo>
                      <a:pt x="617" y="285"/>
                      <a:pt x="625" y="257"/>
                      <a:pt x="625" y="225"/>
                    </a:cubicBezTo>
                    <a:cubicBezTo>
                      <a:pt x="625" y="133"/>
                      <a:pt x="600" y="0"/>
                      <a:pt x="600" y="0"/>
                    </a:cubicBezTo>
                    <a:lnTo>
                      <a:pt x="1066" y="41"/>
                    </a:lnTo>
                    <a:close/>
                  </a:path>
                </a:pathLst>
              </a:custGeom>
              <a:gradFill>
                <a:gsLst>
                  <a:gs pos="11000">
                    <a:srgbClr val="6F6F6F">
                      <a:alpha val="0"/>
                    </a:srgbClr>
                  </a:gs>
                  <a:gs pos="35000">
                    <a:srgbClr val="A6A6A6">
                      <a:alpha val="0"/>
                    </a:srgbClr>
                  </a:gs>
                  <a:gs pos="49000">
                    <a:srgbClr val="D7D7D7">
                      <a:alpha val="0"/>
                    </a:srgbClr>
                  </a:gs>
                  <a:gs pos="44000">
                    <a:srgbClr val="BFBFBF">
                      <a:alpha val="0"/>
                    </a:srgbClr>
                  </a:gs>
                </a:gsLst>
                <a:lin ang="564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 dirty="0"/>
              </a:p>
            </p:txBody>
          </p:sp>
          <p:sp>
            <p:nvSpPr>
              <p:cNvPr id="18" name="Freeform 37"/>
              <p:cNvSpPr>
                <a:spLocks/>
              </p:cNvSpPr>
              <p:nvPr/>
            </p:nvSpPr>
            <p:spPr bwMode="auto">
              <a:xfrm>
                <a:off x="8885238" y="4530723"/>
                <a:ext cx="1811337" cy="774700"/>
              </a:xfrm>
              <a:custGeom>
                <a:avLst/>
                <a:gdLst>
                  <a:gd name="T0" fmla="*/ 1141 w 1152"/>
                  <a:gd name="T1" fmla="*/ 217 h 493"/>
                  <a:gd name="T2" fmla="*/ 1081 w 1152"/>
                  <a:gd name="T3" fmla="*/ 0 h 493"/>
                  <a:gd name="T4" fmla="*/ 1056 w 1152"/>
                  <a:gd name="T5" fmla="*/ 5 h 493"/>
                  <a:gd name="T6" fmla="*/ 1059 w 1152"/>
                  <a:gd name="T7" fmla="*/ 5 h 493"/>
                  <a:gd name="T8" fmla="*/ 1117 w 1152"/>
                  <a:gd name="T9" fmla="*/ 216 h 493"/>
                  <a:gd name="T10" fmla="*/ 1117 w 1152"/>
                  <a:gd name="T11" fmla="*/ 334 h 493"/>
                  <a:gd name="T12" fmla="*/ 997 w 1152"/>
                  <a:gd name="T13" fmla="*/ 400 h 493"/>
                  <a:gd name="T14" fmla="*/ 672 w 1152"/>
                  <a:gd name="T15" fmla="*/ 468 h 493"/>
                  <a:gd name="T16" fmla="*/ 524 w 1152"/>
                  <a:gd name="T17" fmla="*/ 471 h 493"/>
                  <a:gd name="T18" fmla="*/ 28 w 1152"/>
                  <a:gd name="T19" fmla="*/ 408 h 493"/>
                  <a:gd name="T20" fmla="*/ 10 w 1152"/>
                  <a:gd name="T21" fmla="*/ 402 h 493"/>
                  <a:gd name="T22" fmla="*/ 8 w 1152"/>
                  <a:gd name="T23" fmla="*/ 402 h 493"/>
                  <a:gd name="T24" fmla="*/ 8 w 1152"/>
                  <a:gd name="T25" fmla="*/ 401 h 493"/>
                  <a:gd name="T26" fmla="*/ 7 w 1152"/>
                  <a:gd name="T27" fmla="*/ 401 h 493"/>
                  <a:gd name="T28" fmla="*/ 6 w 1152"/>
                  <a:gd name="T29" fmla="*/ 401 h 493"/>
                  <a:gd name="T30" fmla="*/ 5 w 1152"/>
                  <a:gd name="T31" fmla="*/ 400 h 493"/>
                  <a:gd name="T32" fmla="*/ 5 w 1152"/>
                  <a:gd name="T33" fmla="*/ 400 h 493"/>
                  <a:gd name="T34" fmla="*/ 2 w 1152"/>
                  <a:gd name="T35" fmla="*/ 398 h 493"/>
                  <a:gd name="T36" fmla="*/ 2 w 1152"/>
                  <a:gd name="T37" fmla="*/ 398 h 493"/>
                  <a:gd name="T38" fmla="*/ 1 w 1152"/>
                  <a:gd name="T39" fmla="*/ 398 h 493"/>
                  <a:gd name="T40" fmla="*/ 1 w 1152"/>
                  <a:gd name="T41" fmla="*/ 398 h 493"/>
                  <a:gd name="T42" fmla="*/ 0 w 1152"/>
                  <a:gd name="T43" fmla="*/ 396 h 493"/>
                  <a:gd name="T44" fmla="*/ 18 w 1152"/>
                  <a:gd name="T45" fmla="*/ 415 h 493"/>
                  <a:gd name="T46" fmla="*/ 547 w 1152"/>
                  <a:gd name="T47" fmla="*/ 486 h 493"/>
                  <a:gd name="T48" fmla="*/ 670 w 1152"/>
                  <a:gd name="T49" fmla="*/ 484 h 493"/>
                  <a:gd name="T50" fmla="*/ 1035 w 1152"/>
                  <a:gd name="T51" fmla="*/ 420 h 493"/>
                  <a:gd name="T52" fmla="*/ 1141 w 1152"/>
                  <a:gd name="T53" fmla="*/ 343 h 493"/>
                  <a:gd name="T54" fmla="*/ 1141 w 1152"/>
                  <a:gd name="T55" fmla="*/ 217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52" h="493">
                    <a:moveTo>
                      <a:pt x="1141" y="217"/>
                    </a:moveTo>
                    <a:cubicBezTo>
                      <a:pt x="1132" y="179"/>
                      <a:pt x="1081" y="0"/>
                      <a:pt x="1081" y="0"/>
                    </a:cubicBezTo>
                    <a:cubicBezTo>
                      <a:pt x="1056" y="5"/>
                      <a:pt x="1056" y="5"/>
                      <a:pt x="1056" y="5"/>
                    </a:cubicBezTo>
                    <a:cubicBezTo>
                      <a:pt x="1059" y="5"/>
                      <a:pt x="1059" y="5"/>
                      <a:pt x="1059" y="5"/>
                    </a:cubicBezTo>
                    <a:cubicBezTo>
                      <a:pt x="1059" y="5"/>
                      <a:pt x="1108" y="179"/>
                      <a:pt x="1117" y="216"/>
                    </a:cubicBezTo>
                    <a:cubicBezTo>
                      <a:pt x="1126" y="253"/>
                      <a:pt x="1128" y="301"/>
                      <a:pt x="1117" y="334"/>
                    </a:cubicBezTo>
                    <a:cubicBezTo>
                      <a:pt x="1106" y="368"/>
                      <a:pt x="1093" y="383"/>
                      <a:pt x="997" y="400"/>
                    </a:cubicBezTo>
                    <a:cubicBezTo>
                      <a:pt x="902" y="417"/>
                      <a:pt x="711" y="462"/>
                      <a:pt x="672" y="468"/>
                    </a:cubicBezTo>
                    <a:cubicBezTo>
                      <a:pt x="607" y="479"/>
                      <a:pt x="606" y="478"/>
                      <a:pt x="524" y="471"/>
                    </a:cubicBezTo>
                    <a:cubicBezTo>
                      <a:pt x="481" y="467"/>
                      <a:pt x="60" y="417"/>
                      <a:pt x="28" y="408"/>
                    </a:cubicBezTo>
                    <a:cubicBezTo>
                      <a:pt x="21" y="406"/>
                      <a:pt x="15" y="404"/>
                      <a:pt x="10" y="402"/>
                    </a:cubicBezTo>
                    <a:cubicBezTo>
                      <a:pt x="9" y="402"/>
                      <a:pt x="9" y="402"/>
                      <a:pt x="8" y="402"/>
                    </a:cubicBezTo>
                    <a:cubicBezTo>
                      <a:pt x="8" y="402"/>
                      <a:pt x="8" y="402"/>
                      <a:pt x="8" y="401"/>
                    </a:cubicBezTo>
                    <a:cubicBezTo>
                      <a:pt x="7" y="401"/>
                      <a:pt x="7" y="401"/>
                      <a:pt x="7" y="401"/>
                    </a:cubicBezTo>
                    <a:cubicBezTo>
                      <a:pt x="6" y="401"/>
                      <a:pt x="6" y="401"/>
                      <a:pt x="6" y="401"/>
                    </a:cubicBezTo>
                    <a:cubicBezTo>
                      <a:pt x="6" y="400"/>
                      <a:pt x="5" y="400"/>
                      <a:pt x="5" y="400"/>
                    </a:cubicBezTo>
                    <a:cubicBezTo>
                      <a:pt x="5" y="400"/>
                      <a:pt x="5" y="400"/>
                      <a:pt x="5" y="400"/>
                    </a:cubicBezTo>
                    <a:cubicBezTo>
                      <a:pt x="4" y="399"/>
                      <a:pt x="3" y="399"/>
                      <a:pt x="2" y="398"/>
                    </a:cubicBezTo>
                    <a:cubicBezTo>
                      <a:pt x="2" y="398"/>
                      <a:pt x="2" y="398"/>
                      <a:pt x="2" y="398"/>
                    </a:cubicBezTo>
                    <a:cubicBezTo>
                      <a:pt x="2" y="398"/>
                      <a:pt x="1" y="398"/>
                      <a:pt x="1" y="398"/>
                    </a:cubicBezTo>
                    <a:cubicBezTo>
                      <a:pt x="1" y="398"/>
                      <a:pt x="1" y="398"/>
                      <a:pt x="1" y="398"/>
                    </a:cubicBezTo>
                    <a:cubicBezTo>
                      <a:pt x="0" y="397"/>
                      <a:pt x="0" y="397"/>
                      <a:pt x="0" y="396"/>
                    </a:cubicBezTo>
                    <a:cubicBezTo>
                      <a:pt x="1" y="400"/>
                      <a:pt x="8" y="412"/>
                      <a:pt x="18" y="415"/>
                    </a:cubicBezTo>
                    <a:cubicBezTo>
                      <a:pt x="44" y="422"/>
                      <a:pt x="487" y="479"/>
                      <a:pt x="547" y="486"/>
                    </a:cubicBezTo>
                    <a:cubicBezTo>
                      <a:pt x="607" y="493"/>
                      <a:pt x="634" y="490"/>
                      <a:pt x="670" y="484"/>
                    </a:cubicBezTo>
                    <a:cubicBezTo>
                      <a:pt x="730" y="475"/>
                      <a:pt x="954" y="438"/>
                      <a:pt x="1035" y="420"/>
                    </a:cubicBezTo>
                    <a:cubicBezTo>
                      <a:pt x="1109" y="404"/>
                      <a:pt x="1131" y="374"/>
                      <a:pt x="1141" y="343"/>
                    </a:cubicBezTo>
                    <a:cubicBezTo>
                      <a:pt x="1152" y="311"/>
                      <a:pt x="1150" y="254"/>
                      <a:pt x="1141" y="217"/>
                    </a:cubicBezTo>
                    <a:close/>
                  </a:path>
                </a:pathLst>
              </a:custGeom>
              <a:gradFill>
                <a:gsLst>
                  <a:gs pos="0">
                    <a:srgbClr val="7F7F7F"/>
                  </a:gs>
                  <a:gs pos="36000">
                    <a:srgbClr val="A6A6A6"/>
                  </a:gs>
                  <a:gs pos="79000">
                    <a:srgbClr val="D9D9D9"/>
                  </a:gs>
                  <a:gs pos="100000">
                    <a:srgbClr val="7F7F7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sp>
          <p:nvSpPr>
            <p:cNvPr id="19" name="Extrude"/>
            <p:cNvSpPr>
              <a:spLocks/>
            </p:cNvSpPr>
            <p:nvPr/>
          </p:nvSpPr>
          <p:spPr bwMode="auto">
            <a:xfrm>
              <a:off x="10488378" y="381742"/>
              <a:ext cx="193473" cy="4273027"/>
            </a:xfrm>
            <a:custGeom>
              <a:avLst/>
              <a:gdLst>
                <a:gd name="T0" fmla="*/ 68 w 129"/>
                <a:gd name="T1" fmla="*/ 1 h 2854"/>
                <a:gd name="T2" fmla="*/ 68 w 129"/>
                <a:gd name="T3" fmla="*/ 1 h 2854"/>
                <a:gd name="T4" fmla="*/ 114 w 129"/>
                <a:gd name="T5" fmla="*/ 61 h 2854"/>
                <a:gd name="T6" fmla="*/ 73 w 129"/>
                <a:gd name="T7" fmla="*/ 2751 h 2854"/>
                <a:gd name="T8" fmla="*/ 0 w 129"/>
                <a:gd name="T9" fmla="*/ 2852 h 2854"/>
                <a:gd name="T10" fmla="*/ 2 w 129"/>
                <a:gd name="T11" fmla="*/ 2852 h 2854"/>
                <a:gd name="T12" fmla="*/ 69 w 129"/>
                <a:gd name="T13" fmla="*/ 2811 h 2854"/>
                <a:gd name="T14" fmla="*/ 85 w 129"/>
                <a:gd name="T15" fmla="*/ 2750 h 2854"/>
                <a:gd name="T16" fmla="*/ 128 w 129"/>
                <a:gd name="T17" fmla="*/ 63 h 2854"/>
                <a:gd name="T18" fmla="*/ 68 w 129"/>
                <a:gd name="T19" fmla="*/ 1 h 2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" h="2854">
                  <a:moveTo>
                    <a:pt x="68" y="1"/>
                  </a:moveTo>
                  <a:cubicBezTo>
                    <a:pt x="68" y="1"/>
                    <a:pt x="68" y="1"/>
                    <a:pt x="68" y="1"/>
                  </a:cubicBezTo>
                  <a:cubicBezTo>
                    <a:pt x="95" y="1"/>
                    <a:pt x="115" y="24"/>
                    <a:pt x="114" y="61"/>
                  </a:cubicBezTo>
                  <a:cubicBezTo>
                    <a:pt x="73" y="2751"/>
                    <a:pt x="73" y="2751"/>
                    <a:pt x="73" y="2751"/>
                  </a:cubicBezTo>
                  <a:cubicBezTo>
                    <a:pt x="72" y="2806"/>
                    <a:pt x="40" y="2849"/>
                    <a:pt x="0" y="2852"/>
                  </a:cubicBezTo>
                  <a:cubicBezTo>
                    <a:pt x="1" y="2852"/>
                    <a:pt x="2" y="2852"/>
                    <a:pt x="2" y="2852"/>
                  </a:cubicBezTo>
                  <a:cubicBezTo>
                    <a:pt x="2" y="2852"/>
                    <a:pt x="44" y="2854"/>
                    <a:pt x="69" y="2811"/>
                  </a:cubicBezTo>
                  <a:cubicBezTo>
                    <a:pt x="79" y="2794"/>
                    <a:pt x="84" y="2771"/>
                    <a:pt x="85" y="2750"/>
                  </a:cubicBezTo>
                  <a:cubicBezTo>
                    <a:pt x="128" y="63"/>
                    <a:pt x="128" y="63"/>
                    <a:pt x="128" y="63"/>
                  </a:cubicBezTo>
                  <a:cubicBezTo>
                    <a:pt x="129" y="22"/>
                    <a:pt x="91" y="0"/>
                    <a:pt x="68" y="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20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  <a:gs pos="86000">
                  <a:schemeClr val="bg1">
                    <a:lumMod val="8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0" name="Monitor Body"/>
            <p:cNvSpPr>
              <a:spLocks/>
            </p:cNvSpPr>
            <p:nvPr/>
          </p:nvSpPr>
          <p:spPr bwMode="auto">
            <a:xfrm>
              <a:off x="7264331" y="4030521"/>
              <a:ext cx="3340428" cy="625763"/>
            </a:xfrm>
            <a:custGeom>
              <a:avLst/>
              <a:gdLst>
                <a:gd name="T0" fmla="*/ 22 w 2232"/>
                <a:gd name="T1" fmla="*/ 23 h 418"/>
                <a:gd name="T2" fmla="*/ 3 w 2232"/>
                <a:gd name="T3" fmla="*/ 221 h 418"/>
                <a:gd name="T4" fmla="*/ 29 w 2232"/>
                <a:gd name="T5" fmla="*/ 289 h 418"/>
                <a:gd name="T6" fmla="*/ 2146 w 2232"/>
                <a:gd name="T7" fmla="*/ 415 h 418"/>
                <a:gd name="T8" fmla="*/ 2227 w 2232"/>
                <a:gd name="T9" fmla="*/ 314 h 418"/>
                <a:gd name="T10" fmla="*/ 2232 w 2232"/>
                <a:gd name="T11" fmla="*/ 0 h 418"/>
                <a:gd name="T12" fmla="*/ 22 w 2232"/>
                <a:gd name="T13" fmla="*/ 23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2" h="418">
                  <a:moveTo>
                    <a:pt x="22" y="23"/>
                  </a:moveTo>
                  <a:cubicBezTo>
                    <a:pt x="3" y="221"/>
                    <a:pt x="3" y="221"/>
                    <a:pt x="3" y="221"/>
                  </a:cubicBezTo>
                  <a:cubicBezTo>
                    <a:pt x="0" y="257"/>
                    <a:pt x="11" y="288"/>
                    <a:pt x="29" y="289"/>
                  </a:cubicBezTo>
                  <a:cubicBezTo>
                    <a:pt x="2146" y="415"/>
                    <a:pt x="2146" y="415"/>
                    <a:pt x="2146" y="415"/>
                  </a:cubicBezTo>
                  <a:cubicBezTo>
                    <a:pt x="2190" y="418"/>
                    <a:pt x="2226" y="373"/>
                    <a:pt x="2227" y="314"/>
                  </a:cubicBezTo>
                  <a:cubicBezTo>
                    <a:pt x="2232" y="0"/>
                    <a:pt x="2232" y="0"/>
                    <a:pt x="2232" y="0"/>
                  </a:cubicBezTo>
                  <a:lnTo>
                    <a:pt x="22" y="2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9E9E9"/>
                </a:gs>
                <a:gs pos="100000">
                  <a:srgbClr val="E6E6E6"/>
                </a:gs>
                <a:gs pos="66000">
                  <a:srgbClr val="D9D9D9"/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 dirty="0"/>
            </a:p>
          </p:txBody>
        </p:sp>
        <p:sp>
          <p:nvSpPr>
            <p:cNvPr id="21" name="Monitor Body Frame"/>
            <p:cNvSpPr>
              <a:spLocks/>
            </p:cNvSpPr>
            <p:nvPr/>
          </p:nvSpPr>
          <p:spPr bwMode="auto">
            <a:xfrm>
              <a:off x="7297587" y="365126"/>
              <a:ext cx="3363100" cy="3700166"/>
            </a:xfrm>
            <a:custGeom>
              <a:avLst/>
              <a:gdLst>
                <a:gd name="T0" fmla="*/ 2210 w 2247"/>
                <a:gd name="T1" fmla="*/ 2448 h 2471"/>
                <a:gd name="T2" fmla="*/ 2246 w 2247"/>
                <a:gd name="T3" fmla="*/ 72 h 2471"/>
                <a:gd name="T4" fmla="*/ 2176 w 2247"/>
                <a:gd name="T5" fmla="*/ 17 h 2471"/>
                <a:gd name="T6" fmla="*/ 186 w 2247"/>
                <a:gd name="T7" fmla="*/ 849 h 2471"/>
                <a:gd name="T8" fmla="*/ 149 w 2247"/>
                <a:gd name="T9" fmla="*/ 920 h 2471"/>
                <a:gd name="T10" fmla="*/ 0 w 2247"/>
                <a:gd name="T11" fmla="*/ 2471 h 2471"/>
                <a:gd name="T12" fmla="*/ 2210 w 2247"/>
                <a:gd name="T13" fmla="*/ 2448 h 2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7" h="2471">
                  <a:moveTo>
                    <a:pt x="2210" y="2448"/>
                  </a:moveTo>
                  <a:cubicBezTo>
                    <a:pt x="2246" y="72"/>
                    <a:pt x="2246" y="72"/>
                    <a:pt x="2246" y="72"/>
                  </a:cubicBezTo>
                  <a:cubicBezTo>
                    <a:pt x="2247" y="25"/>
                    <a:pt x="2215" y="0"/>
                    <a:pt x="2176" y="17"/>
                  </a:cubicBezTo>
                  <a:cubicBezTo>
                    <a:pt x="186" y="849"/>
                    <a:pt x="186" y="849"/>
                    <a:pt x="186" y="849"/>
                  </a:cubicBezTo>
                  <a:cubicBezTo>
                    <a:pt x="169" y="856"/>
                    <a:pt x="152" y="888"/>
                    <a:pt x="149" y="920"/>
                  </a:cubicBezTo>
                  <a:cubicBezTo>
                    <a:pt x="0" y="2471"/>
                    <a:pt x="0" y="2471"/>
                    <a:pt x="0" y="2471"/>
                  </a:cubicBezTo>
                  <a:lnTo>
                    <a:pt x="2210" y="2448"/>
                  </a:lnTo>
                  <a:close/>
                </a:path>
              </a:pathLst>
            </a:custGeom>
            <a:solidFill>
              <a:srgbClr val="2526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2" name="Monitor BG"/>
            <p:cNvSpPr>
              <a:spLocks noChangeArrowheads="1"/>
            </p:cNvSpPr>
            <p:nvPr/>
          </p:nvSpPr>
          <p:spPr bwMode="auto">
            <a:xfrm>
              <a:off x="6396164" y="1218553"/>
              <a:ext cx="4622963" cy="2604467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 l="-295" r="-295"/>
              </a:stretch>
            </a:blipFill>
            <a:ln w="15875" cap="flat">
              <a:noFill/>
              <a:prstDash val="solid"/>
              <a:miter lim="800000"/>
              <a:headEnd/>
              <a:tailEnd/>
            </a:ln>
            <a:scene3d>
              <a:camera prst="perspectiveContrastingLeftFacing" fov="3600000">
                <a:rot lat="20835178" lon="3179992" rev="21377730"/>
              </a:camera>
              <a:lightRig rig="threePt" dir="t"/>
            </a:scene3d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 dirty="0"/>
            </a:p>
          </p:txBody>
        </p:sp>
        <p:sp>
          <p:nvSpPr>
            <p:cNvPr id="23" name="Glassy"/>
            <p:cNvSpPr>
              <a:spLocks/>
            </p:cNvSpPr>
            <p:nvPr/>
          </p:nvSpPr>
          <p:spPr bwMode="auto">
            <a:xfrm>
              <a:off x="7297584" y="1191915"/>
              <a:ext cx="1339195" cy="2873375"/>
            </a:xfrm>
            <a:custGeom>
              <a:avLst/>
              <a:gdLst>
                <a:gd name="T0" fmla="*/ 895 w 895"/>
                <a:gd name="T1" fmla="*/ 0 h 1919"/>
                <a:gd name="T2" fmla="*/ 186 w 895"/>
                <a:gd name="T3" fmla="*/ 297 h 1919"/>
                <a:gd name="T4" fmla="*/ 149 w 895"/>
                <a:gd name="T5" fmla="*/ 368 h 1919"/>
                <a:gd name="T6" fmla="*/ 0 w 895"/>
                <a:gd name="T7" fmla="*/ 1919 h 1919"/>
                <a:gd name="T8" fmla="*/ 255 w 895"/>
                <a:gd name="T9" fmla="*/ 1916 h 1919"/>
                <a:gd name="T10" fmla="*/ 895 w 895"/>
                <a:gd name="T11" fmla="*/ 0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5" h="1919">
                  <a:moveTo>
                    <a:pt x="895" y="0"/>
                  </a:moveTo>
                  <a:cubicBezTo>
                    <a:pt x="186" y="297"/>
                    <a:pt x="186" y="297"/>
                    <a:pt x="186" y="297"/>
                  </a:cubicBezTo>
                  <a:cubicBezTo>
                    <a:pt x="169" y="304"/>
                    <a:pt x="152" y="336"/>
                    <a:pt x="149" y="368"/>
                  </a:cubicBezTo>
                  <a:cubicBezTo>
                    <a:pt x="0" y="1919"/>
                    <a:pt x="0" y="1919"/>
                    <a:pt x="0" y="1919"/>
                  </a:cubicBezTo>
                  <a:cubicBezTo>
                    <a:pt x="255" y="1916"/>
                    <a:pt x="255" y="1916"/>
                    <a:pt x="255" y="1916"/>
                  </a:cubicBezTo>
                  <a:lnTo>
                    <a:pt x="89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1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grpSp>
          <p:nvGrpSpPr>
            <p:cNvPr id="24" name="TaskBar"/>
            <p:cNvGrpSpPr/>
            <p:nvPr/>
          </p:nvGrpSpPr>
          <p:grpSpPr>
            <a:xfrm>
              <a:off x="7593843" y="649281"/>
              <a:ext cx="2874884" cy="1166883"/>
              <a:chOff x="8424863" y="522288"/>
              <a:chExt cx="3019425" cy="1225550"/>
            </a:xfrm>
          </p:grpSpPr>
          <p:sp>
            <p:nvSpPr>
              <p:cNvPr id="25" name="Freeform 30"/>
              <p:cNvSpPr>
                <a:spLocks/>
              </p:cNvSpPr>
              <p:nvPr/>
            </p:nvSpPr>
            <p:spPr bwMode="auto">
              <a:xfrm>
                <a:off x="8424863" y="522288"/>
                <a:ext cx="3019425" cy="1225550"/>
              </a:xfrm>
              <a:custGeom>
                <a:avLst/>
                <a:gdLst>
                  <a:gd name="T0" fmla="*/ 1901 w 1902"/>
                  <a:gd name="T1" fmla="*/ 36 h 772"/>
                  <a:gd name="T2" fmla="*/ 0 w 1902"/>
                  <a:gd name="T3" fmla="*/ 772 h 772"/>
                  <a:gd name="T4" fmla="*/ 2 w 1902"/>
                  <a:gd name="T5" fmla="*/ 747 h 772"/>
                  <a:gd name="T6" fmla="*/ 1902 w 1902"/>
                  <a:gd name="T7" fmla="*/ 0 h 772"/>
                  <a:gd name="T8" fmla="*/ 1901 w 1902"/>
                  <a:gd name="T9" fmla="*/ 36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2" h="772">
                    <a:moveTo>
                      <a:pt x="1901" y="36"/>
                    </a:moveTo>
                    <a:lnTo>
                      <a:pt x="0" y="772"/>
                    </a:lnTo>
                    <a:lnTo>
                      <a:pt x="2" y="747"/>
                    </a:lnTo>
                    <a:lnTo>
                      <a:pt x="1902" y="0"/>
                    </a:lnTo>
                    <a:lnTo>
                      <a:pt x="1901" y="36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  <a:gs pos="66000">
                    <a:schemeClr val="bg1">
                      <a:lumMod val="8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6" name="Freeform 31"/>
              <p:cNvSpPr>
                <a:spLocks noEditPoints="1"/>
              </p:cNvSpPr>
              <p:nvPr/>
            </p:nvSpPr>
            <p:spPr bwMode="auto">
              <a:xfrm>
                <a:off x="8445500" y="552450"/>
                <a:ext cx="2952750" cy="1184275"/>
              </a:xfrm>
              <a:custGeom>
                <a:avLst/>
                <a:gdLst>
                  <a:gd name="T0" fmla="*/ 8 w 1878"/>
                  <a:gd name="T1" fmla="*/ 734 h 753"/>
                  <a:gd name="T2" fmla="*/ 32 w 1878"/>
                  <a:gd name="T3" fmla="*/ 727 h 753"/>
                  <a:gd name="T4" fmla="*/ 30 w 1878"/>
                  <a:gd name="T5" fmla="*/ 731 h 753"/>
                  <a:gd name="T6" fmla="*/ 28 w 1878"/>
                  <a:gd name="T7" fmla="*/ 728 h 753"/>
                  <a:gd name="T8" fmla="*/ 38 w 1878"/>
                  <a:gd name="T9" fmla="*/ 732 h 753"/>
                  <a:gd name="T10" fmla="*/ 38 w 1878"/>
                  <a:gd name="T11" fmla="*/ 721 h 753"/>
                  <a:gd name="T12" fmla="*/ 22 w 1878"/>
                  <a:gd name="T13" fmla="*/ 739 h 753"/>
                  <a:gd name="T14" fmla="*/ 47 w 1878"/>
                  <a:gd name="T15" fmla="*/ 723 h 753"/>
                  <a:gd name="T16" fmla="*/ 48 w 1878"/>
                  <a:gd name="T17" fmla="*/ 723 h 753"/>
                  <a:gd name="T18" fmla="*/ 43 w 1878"/>
                  <a:gd name="T19" fmla="*/ 730 h 753"/>
                  <a:gd name="T20" fmla="*/ 67 w 1878"/>
                  <a:gd name="T21" fmla="*/ 721 h 753"/>
                  <a:gd name="T22" fmla="*/ 64 w 1878"/>
                  <a:gd name="T23" fmla="*/ 713 h 753"/>
                  <a:gd name="T24" fmla="*/ 71 w 1878"/>
                  <a:gd name="T25" fmla="*/ 720 h 753"/>
                  <a:gd name="T26" fmla="*/ 65 w 1878"/>
                  <a:gd name="T27" fmla="*/ 722 h 753"/>
                  <a:gd name="T28" fmla="*/ 100 w 1878"/>
                  <a:gd name="T29" fmla="*/ 701 h 753"/>
                  <a:gd name="T30" fmla="*/ 102 w 1878"/>
                  <a:gd name="T31" fmla="*/ 701 h 753"/>
                  <a:gd name="T32" fmla="*/ 104 w 1878"/>
                  <a:gd name="T33" fmla="*/ 700 h 753"/>
                  <a:gd name="T34" fmla="*/ 95 w 1878"/>
                  <a:gd name="T35" fmla="*/ 711 h 753"/>
                  <a:gd name="T36" fmla="*/ 97 w 1878"/>
                  <a:gd name="T37" fmla="*/ 705 h 753"/>
                  <a:gd name="T38" fmla="*/ 90 w 1878"/>
                  <a:gd name="T39" fmla="*/ 703 h 753"/>
                  <a:gd name="T40" fmla="*/ 139 w 1878"/>
                  <a:gd name="T41" fmla="*/ 694 h 753"/>
                  <a:gd name="T42" fmla="*/ 139 w 1878"/>
                  <a:gd name="T43" fmla="*/ 687 h 753"/>
                  <a:gd name="T44" fmla="*/ 139 w 1878"/>
                  <a:gd name="T45" fmla="*/ 689 h 753"/>
                  <a:gd name="T46" fmla="*/ 131 w 1878"/>
                  <a:gd name="T47" fmla="*/ 689 h 753"/>
                  <a:gd name="T48" fmla="*/ 134 w 1878"/>
                  <a:gd name="T49" fmla="*/ 691 h 753"/>
                  <a:gd name="T50" fmla="*/ 121 w 1878"/>
                  <a:gd name="T51" fmla="*/ 699 h 753"/>
                  <a:gd name="T52" fmla="*/ 123 w 1878"/>
                  <a:gd name="T53" fmla="*/ 691 h 753"/>
                  <a:gd name="T54" fmla="*/ 128 w 1878"/>
                  <a:gd name="T55" fmla="*/ 688 h 753"/>
                  <a:gd name="T56" fmla="*/ 149 w 1878"/>
                  <a:gd name="T57" fmla="*/ 686 h 753"/>
                  <a:gd name="T58" fmla="*/ 150 w 1878"/>
                  <a:gd name="T59" fmla="*/ 684 h 753"/>
                  <a:gd name="T60" fmla="*/ 143 w 1878"/>
                  <a:gd name="T61" fmla="*/ 692 h 753"/>
                  <a:gd name="T62" fmla="*/ 172 w 1878"/>
                  <a:gd name="T63" fmla="*/ 677 h 753"/>
                  <a:gd name="T64" fmla="*/ 174 w 1878"/>
                  <a:gd name="T65" fmla="*/ 673 h 753"/>
                  <a:gd name="T66" fmla="*/ 167 w 1878"/>
                  <a:gd name="T67" fmla="*/ 672 h 753"/>
                  <a:gd name="T68" fmla="*/ 184 w 1878"/>
                  <a:gd name="T69" fmla="*/ 672 h 753"/>
                  <a:gd name="T70" fmla="*/ 181 w 1878"/>
                  <a:gd name="T71" fmla="*/ 671 h 753"/>
                  <a:gd name="T72" fmla="*/ 182 w 1878"/>
                  <a:gd name="T73" fmla="*/ 676 h 753"/>
                  <a:gd name="T74" fmla="*/ 1580 w 1878"/>
                  <a:gd name="T75" fmla="*/ 132 h 753"/>
                  <a:gd name="T76" fmla="*/ 1585 w 1878"/>
                  <a:gd name="T77" fmla="*/ 119 h 753"/>
                  <a:gd name="T78" fmla="*/ 1645 w 1878"/>
                  <a:gd name="T79" fmla="*/ 105 h 753"/>
                  <a:gd name="T80" fmla="*/ 1659 w 1878"/>
                  <a:gd name="T81" fmla="*/ 90 h 753"/>
                  <a:gd name="T82" fmla="*/ 1694 w 1878"/>
                  <a:gd name="T83" fmla="*/ 80 h 753"/>
                  <a:gd name="T84" fmla="*/ 1698 w 1878"/>
                  <a:gd name="T85" fmla="*/ 82 h 753"/>
                  <a:gd name="T86" fmla="*/ 1746 w 1878"/>
                  <a:gd name="T87" fmla="*/ 56 h 753"/>
                  <a:gd name="T88" fmla="*/ 1756 w 1878"/>
                  <a:gd name="T89" fmla="*/ 65 h 753"/>
                  <a:gd name="T90" fmla="*/ 1786 w 1878"/>
                  <a:gd name="T91" fmla="*/ 45 h 753"/>
                  <a:gd name="T92" fmla="*/ 1780 w 1878"/>
                  <a:gd name="T93" fmla="*/ 43 h 753"/>
                  <a:gd name="T94" fmla="*/ 1789 w 1878"/>
                  <a:gd name="T95" fmla="*/ 40 h 753"/>
                  <a:gd name="T96" fmla="*/ 1769 w 1878"/>
                  <a:gd name="T97" fmla="*/ 54 h 753"/>
                  <a:gd name="T98" fmla="*/ 1769 w 1878"/>
                  <a:gd name="T99" fmla="*/ 53 h 753"/>
                  <a:gd name="T100" fmla="*/ 1703 w 1878"/>
                  <a:gd name="T101" fmla="*/ 82 h 753"/>
                  <a:gd name="T102" fmla="*/ 1738 w 1878"/>
                  <a:gd name="T103" fmla="*/ 71 h 753"/>
                  <a:gd name="T104" fmla="*/ 1681 w 1878"/>
                  <a:gd name="T105" fmla="*/ 79 h 753"/>
                  <a:gd name="T106" fmla="*/ 1715 w 1878"/>
                  <a:gd name="T107" fmla="*/ 76 h 753"/>
                  <a:gd name="T108" fmla="*/ 1731 w 1878"/>
                  <a:gd name="T109" fmla="*/ 60 h 753"/>
                  <a:gd name="T110" fmla="*/ 1730 w 1878"/>
                  <a:gd name="T111" fmla="*/ 73 h 753"/>
                  <a:gd name="T112" fmla="*/ 1817 w 1878"/>
                  <a:gd name="T113" fmla="*/ 37 h 753"/>
                  <a:gd name="T114" fmla="*/ 1874 w 1878"/>
                  <a:gd name="T115" fmla="*/ 14 h 753"/>
                  <a:gd name="T116" fmla="*/ 1854 w 1878"/>
                  <a:gd name="T117" fmla="*/ 30 h 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78" h="753">
                    <a:moveTo>
                      <a:pt x="6" y="735"/>
                    </a:moveTo>
                    <a:cubicBezTo>
                      <a:pt x="6" y="735"/>
                      <a:pt x="6" y="734"/>
                      <a:pt x="6" y="732"/>
                    </a:cubicBezTo>
                    <a:cubicBezTo>
                      <a:pt x="7" y="730"/>
                      <a:pt x="8" y="729"/>
                      <a:pt x="9" y="729"/>
                    </a:cubicBezTo>
                    <a:cubicBezTo>
                      <a:pt x="9" y="729"/>
                      <a:pt x="9" y="729"/>
                      <a:pt x="9" y="730"/>
                    </a:cubicBezTo>
                    <a:cubicBezTo>
                      <a:pt x="8" y="731"/>
                      <a:pt x="8" y="732"/>
                      <a:pt x="7" y="733"/>
                    </a:cubicBezTo>
                    <a:cubicBezTo>
                      <a:pt x="7" y="734"/>
                      <a:pt x="6" y="735"/>
                      <a:pt x="6" y="735"/>
                    </a:cubicBezTo>
                    <a:close/>
                    <a:moveTo>
                      <a:pt x="8" y="740"/>
                    </a:moveTo>
                    <a:cubicBezTo>
                      <a:pt x="9" y="739"/>
                      <a:pt x="9" y="737"/>
                      <a:pt x="9" y="737"/>
                    </a:cubicBezTo>
                    <a:cubicBezTo>
                      <a:pt x="10" y="736"/>
                      <a:pt x="10" y="736"/>
                      <a:pt x="10" y="735"/>
                    </a:cubicBezTo>
                    <a:cubicBezTo>
                      <a:pt x="10" y="735"/>
                      <a:pt x="10" y="735"/>
                      <a:pt x="10" y="735"/>
                    </a:cubicBezTo>
                    <a:cubicBezTo>
                      <a:pt x="10" y="734"/>
                      <a:pt x="9" y="734"/>
                      <a:pt x="8" y="734"/>
                    </a:cubicBezTo>
                    <a:cubicBezTo>
                      <a:pt x="7" y="734"/>
                      <a:pt x="7" y="735"/>
                      <a:pt x="6" y="736"/>
                    </a:cubicBezTo>
                    <a:cubicBezTo>
                      <a:pt x="6" y="736"/>
                      <a:pt x="6" y="736"/>
                      <a:pt x="6" y="736"/>
                    </a:cubicBezTo>
                    <a:cubicBezTo>
                      <a:pt x="5" y="736"/>
                      <a:pt x="5" y="735"/>
                      <a:pt x="4" y="736"/>
                    </a:cubicBezTo>
                    <a:cubicBezTo>
                      <a:pt x="3" y="736"/>
                      <a:pt x="1" y="739"/>
                      <a:pt x="1" y="743"/>
                    </a:cubicBezTo>
                    <a:cubicBezTo>
                      <a:pt x="0" y="747"/>
                      <a:pt x="1" y="753"/>
                      <a:pt x="3" y="752"/>
                    </a:cubicBezTo>
                    <a:cubicBezTo>
                      <a:pt x="3" y="752"/>
                      <a:pt x="4" y="751"/>
                      <a:pt x="5" y="750"/>
                    </a:cubicBezTo>
                    <a:cubicBezTo>
                      <a:pt x="5" y="750"/>
                      <a:pt x="5" y="750"/>
                      <a:pt x="5" y="750"/>
                    </a:cubicBezTo>
                    <a:cubicBezTo>
                      <a:pt x="6" y="750"/>
                      <a:pt x="6" y="751"/>
                      <a:pt x="6" y="751"/>
                    </a:cubicBezTo>
                    <a:cubicBezTo>
                      <a:pt x="7" y="750"/>
                      <a:pt x="9" y="747"/>
                      <a:pt x="10" y="744"/>
                    </a:cubicBezTo>
                    <a:cubicBezTo>
                      <a:pt x="10" y="744"/>
                      <a:pt x="8" y="743"/>
                      <a:pt x="8" y="740"/>
                    </a:cubicBezTo>
                    <a:close/>
                    <a:moveTo>
                      <a:pt x="32" y="727"/>
                    </a:moveTo>
                    <a:cubicBezTo>
                      <a:pt x="31" y="728"/>
                      <a:pt x="31" y="729"/>
                      <a:pt x="31" y="729"/>
                    </a:cubicBezTo>
                    <a:cubicBezTo>
                      <a:pt x="31" y="729"/>
                      <a:pt x="31" y="729"/>
                      <a:pt x="31" y="729"/>
                    </a:cubicBezTo>
                    <a:cubicBezTo>
                      <a:pt x="30" y="729"/>
                      <a:pt x="30" y="729"/>
                      <a:pt x="30" y="729"/>
                    </a:cubicBezTo>
                    <a:cubicBezTo>
                      <a:pt x="30" y="729"/>
                      <a:pt x="30" y="729"/>
                      <a:pt x="30" y="729"/>
                    </a:cubicBezTo>
                    <a:cubicBezTo>
                      <a:pt x="30" y="728"/>
                      <a:pt x="30" y="728"/>
                      <a:pt x="30" y="728"/>
                    </a:cubicBezTo>
                    <a:cubicBezTo>
                      <a:pt x="30" y="729"/>
                      <a:pt x="30" y="729"/>
                      <a:pt x="30" y="729"/>
                    </a:cubicBezTo>
                    <a:cubicBezTo>
                      <a:pt x="30" y="729"/>
                      <a:pt x="29" y="730"/>
                      <a:pt x="29" y="731"/>
                    </a:cubicBezTo>
                    <a:cubicBezTo>
                      <a:pt x="29" y="736"/>
                      <a:pt x="29" y="736"/>
                      <a:pt x="29" y="736"/>
                    </a:cubicBezTo>
                    <a:cubicBezTo>
                      <a:pt x="30" y="736"/>
                      <a:pt x="30" y="736"/>
                      <a:pt x="30" y="736"/>
                    </a:cubicBezTo>
                    <a:cubicBezTo>
                      <a:pt x="30" y="731"/>
                      <a:pt x="30" y="731"/>
                      <a:pt x="30" y="731"/>
                    </a:cubicBezTo>
                    <a:cubicBezTo>
                      <a:pt x="30" y="731"/>
                      <a:pt x="30" y="731"/>
                      <a:pt x="30" y="731"/>
                    </a:cubicBezTo>
                    <a:cubicBezTo>
                      <a:pt x="31" y="730"/>
                      <a:pt x="31" y="729"/>
                      <a:pt x="31" y="729"/>
                    </a:cubicBezTo>
                    <a:cubicBezTo>
                      <a:pt x="32" y="729"/>
                      <a:pt x="32" y="729"/>
                      <a:pt x="32" y="731"/>
                    </a:cubicBezTo>
                    <a:cubicBezTo>
                      <a:pt x="32" y="735"/>
                      <a:pt x="32" y="735"/>
                      <a:pt x="32" y="735"/>
                    </a:cubicBezTo>
                    <a:cubicBezTo>
                      <a:pt x="33" y="735"/>
                      <a:pt x="33" y="735"/>
                      <a:pt x="33" y="735"/>
                    </a:cubicBezTo>
                    <a:cubicBezTo>
                      <a:pt x="33" y="730"/>
                      <a:pt x="33" y="730"/>
                      <a:pt x="33" y="730"/>
                    </a:cubicBezTo>
                    <a:cubicBezTo>
                      <a:pt x="33" y="728"/>
                      <a:pt x="33" y="727"/>
                      <a:pt x="32" y="727"/>
                    </a:cubicBezTo>
                    <a:close/>
                    <a:moveTo>
                      <a:pt x="28" y="726"/>
                    </a:moveTo>
                    <a:cubicBezTo>
                      <a:pt x="28" y="726"/>
                      <a:pt x="28" y="726"/>
                      <a:pt x="27" y="726"/>
                    </a:cubicBezTo>
                    <a:cubicBezTo>
                      <a:pt x="27" y="726"/>
                      <a:pt x="27" y="727"/>
                      <a:pt x="27" y="727"/>
                    </a:cubicBezTo>
                    <a:cubicBezTo>
                      <a:pt x="27" y="727"/>
                      <a:pt x="27" y="727"/>
                      <a:pt x="27" y="728"/>
                    </a:cubicBezTo>
                    <a:cubicBezTo>
                      <a:pt x="27" y="728"/>
                      <a:pt x="28" y="728"/>
                      <a:pt x="28" y="728"/>
                    </a:cubicBezTo>
                    <a:cubicBezTo>
                      <a:pt x="28" y="728"/>
                      <a:pt x="28" y="727"/>
                      <a:pt x="28" y="727"/>
                    </a:cubicBezTo>
                    <a:cubicBezTo>
                      <a:pt x="28" y="726"/>
                      <a:pt x="28" y="726"/>
                      <a:pt x="28" y="726"/>
                    </a:cubicBezTo>
                    <a:close/>
                    <a:moveTo>
                      <a:pt x="26" y="737"/>
                    </a:moveTo>
                    <a:cubicBezTo>
                      <a:pt x="27" y="737"/>
                      <a:pt x="27" y="737"/>
                      <a:pt x="27" y="737"/>
                    </a:cubicBezTo>
                    <a:cubicBezTo>
                      <a:pt x="28" y="729"/>
                      <a:pt x="28" y="729"/>
                      <a:pt x="28" y="729"/>
                    </a:cubicBezTo>
                    <a:cubicBezTo>
                      <a:pt x="27" y="730"/>
                      <a:pt x="27" y="730"/>
                      <a:pt x="27" y="730"/>
                    </a:cubicBezTo>
                    <a:lnTo>
                      <a:pt x="26" y="737"/>
                    </a:lnTo>
                    <a:close/>
                    <a:moveTo>
                      <a:pt x="39" y="730"/>
                    </a:moveTo>
                    <a:cubicBezTo>
                      <a:pt x="39" y="731"/>
                      <a:pt x="39" y="732"/>
                      <a:pt x="38" y="733"/>
                    </a:cubicBezTo>
                    <a:cubicBezTo>
                      <a:pt x="38" y="733"/>
                      <a:pt x="38" y="733"/>
                      <a:pt x="38" y="733"/>
                    </a:cubicBezTo>
                    <a:cubicBezTo>
                      <a:pt x="38" y="732"/>
                      <a:pt x="38" y="732"/>
                      <a:pt x="38" y="732"/>
                    </a:cubicBezTo>
                    <a:cubicBezTo>
                      <a:pt x="38" y="732"/>
                      <a:pt x="38" y="732"/>
                      <a:pt x="38" y="732"/>
                    </a:cubicBezTo>
                    <a:cubicBezTo>
                      <a:pt x="37" y="732"/>
                      <a:pt x="37" y="732"/>
                      <a:pt x="37" y="732"/>
                    </a:cubicBezTo>
                    <a:cubicBezTo>
                      <a:pt x="37" y="732"/>
                      <a:pt x="37" y="732"/>
                      <a:pt x="37" y="732"/>
                    </a:cubicBezTo>
                    <a:cubicBezTo>
                      <a:pt x="37" y="733"/>
                      <a:pt x="36" y="734"/>
                      <a:pt x="36" y="734"/>
                    </a:cubicBezTo>
                    <a:cubicBezTo>
                      <a:pt x="35" y="734"/>
                      <a:pt x="34" y="733"/>
                      <a:pt x="34" y="730"/>
                    </a:cubicBezTo>
                    <a:cubicBezTo>
                      <a:pt x="35" y="729"/>
                      <a:pt x="35" y="728"/>
                      <a:pt x="35" y="727"/>
                    </a:cubicBezTo>
                    <a:cubicBezTo>
                      <a:pt x="36" y="726"/>
                      <a:pt x="36" y="726"/>
                      <a:pt x="37" y="726"/>
                    </a:cubicBezTo>
                    <a:cubicBezTo>
                      <a:pt x="37" y="725"/>
                      <a:pt x="38" y="726"/>
                      <a:pt x="38" y="726"/>
                    </a:cubicBezTo>
                    <a:cubicBezTo>
                      <a:pt x="38" y="726"/>
                      <a:pt x="38" y="726"/>
                      <a:pt x="38" y="726"/>
                    </a:cubicBezTo>
                    <a:cubicBezTo>
                      <a:pt x="38" y="726"/>
                      <a:pt x="38" y="726"/>
                      <a:pt x="38" y="726"/>
                    </a:cubicBezTo>
                    <a:cubicBezTo>
                      <a:pt x="38" y="721"/>
                      <a:pt x="38" y="721"/>
                      <a:pt x="38" y="721"/>
                    </a:cubicBezTo>
                    <a:cubicBezTo>
                      <a:pt x="40" y="721"/>
                      <a:pt x="40" y="721"/>
                      <a:pt x="40" y="721"/>
                    </a:cubicBezTo>
                    <a:lnTo>
                      <a:pt x="39" y="730"/>
                    </a:lnTo>
                    <a:close/>
                    <a:moveTo>
                      <a:pt x="38" y="728"/>
                    </a:moveTo>
                    <a:cubicBezTo>
                      <a:pt x="38" y="728"/>
                      <a:pt x="38" y="728"/>
                      <a:pt x="38" y="728"/>
                    </a:cubicBezTo>
                    <a:cubicBezTo>
                      <a:pt x="38" y="727"/>
                      <a:pt x="37" y="727"/>
                      <a:pt x="37" y="727"/>
                    </a:cubicBezTo>
                    <a:cubicBezTo>
                      <a:pt x="36" y="727"/>
                      <a:pt x="36" y="728"/>
                      <a:pt x="36" y="730"/>
                    </a:cubicBezTo>
                    <a:cubicBezTo>
                      <a:pt x="35" y="732"/>
                      <a:pt x="36" y="732"/>
                      <a:pt x="36" y="732"/>
                    </a:cubicBezTo>
                    <a:cubicBezTo>
                      <a:pt x="37" y="732"/>
                      <a:pt x="37" y="731"/>
                      <a:pt x="38" y="730"/>
                    </a:cubicBezTo>
                    <a:cubicBezTo>
                      <a:pt x="38" y="730"/>
                      <a:pt x="38" y="730"/>
                      <a:pt x="38" y="730"/>
                    </a:cubicBezTo>
                    <a:lnTo>
                      <a:pt x="38" y="728"/>
                    </a:lnTo>
                    <a:close/>
                    <a:moveTo>
                      <a:pt x="22" y="739"/>
                    </a:moveTo>
                    <a:cubicBezTo>
                      <a:pt x="23" y="739"/>
                      <a:pt x="23" y="739"/>
                      <a:pt x="23" y="739"/>
                    </a:cubicBezTo>
                    <a:cubicBezTo>
                      <a:pt x="23" y="734"/>
                      <a:pt x="23" y="734"/>
                      <a:pt x="23" y="734"/>
                    </a:cubicBezTo>
                    <a:cubicBezTo>
                      <a:pt x="25" y="733"/>
                      <a:pt x="25" y="733"/>
                      <a:pt x="25" y="733"/>
                    </a:cubicBezTo>
                    <a:cubicBezTo>
                      <a:pt x="25" y="732"/>
                      <a:pt x="25" y="732"/>
                      <a:pt x="25" y="732"/>
                    </a:cubicBezTo>
                    <a:cubicBezTo>
                      <a:pt x="23" y="733"/>
                      <a:pt x="23" y="733"/>
                      <a:pt x="23" y="733"/>
                    </a:cubicBezTo>
                    <a:cubicBezTo>
                      <a:pt x="24" y="729"/>
                      <a:pt x="24" y="729"/>
                      <a:pt x="24" y="729"/>
                    </a:cubicBezTo>
                    <a:cubicBezTo>
                      <a:pt x="26" y="728"/>
                      <a:pt x="26" y="728"/>
                      <a:pt x="26" y="728"/>
                    </a:cubicBezTo>
                    <a:cubicBezTo>
                      <a:pt x="26" y="727"/>
                      <a:pt x="26" y="727"/>
                      <a:pt x="26" y="727"/>
                    </a:cubicBezTo>
                    <a:cubicBezTo>
                      <a:pt x="23" y="728"/>
                      <a:pt x="23" y="728"/>
                      <a:pt x="23" y="728"/>
                    </a:cubicBezTo>
                    <a:lnTo>
                      <a:pt x="22" y="739"/>
                    </a:lnTo>
                    <a:close/>
                    <a:moveTo>
                      <a:pt x="47" y="723"/>
                    </a:moveTo>
                    <a:cubicBezTo>
                      <a:pt x="47" y="723"/>
                      <a:pt x="47" y="723"/>
                      <a:pt x="47" y="723"/>
                    </a:cubicBezTo>
                    <a:cubicBezTo>
                      <a:pt x="46" y="724"/>
                      <a:pt x="46" y="724"/>
                      <a:pt x="46" y="724"/>
                    </a:cubicBezTo>
                    <a:cubicBezTo>
                      <a:pt x="46" y="723"/>
                      <a:pt x="46" y="723"/>
                      <a:pt x="46" y="723"/>
                    </a:cubicBezTo>
                    <a:cubicBezTo>
                      <a:pt x="47" y="722"/>
                      <a:pt x="47" y="722"/>
                      <a:pt x="47" y="722"/>
                    </a:cubicBezTo>
                    <a:cubicBezTo>
                      <a:pt x="46" y="722"/>
                      <a:pt x="46" y="722"/>
                      <a:pt x="46" y="722"/>
                    </a:cubicBezTo>
                    <a:cubicBezTo>
                      <a:pt x="46" y="723"/>
                      <a:pt x="46" y="724"/>
                      <a:pt x="46" y="725"/>
                    </a:cubicBezTo>
                    <a:cubicBezTo>
                      <a:pt x="45" y="730"/>
                      <a:pt x="45" y="730"/>
                      <a:pt x="45" y="730"/>
                    </a:cubicBezTo>
                    <a:cubicBezTo>
                      <a:pt x="46" y="730"/>
                      <a:pt x="46" y="730"/>
                      <a:pt x="46" y="730"/>
                    </a:cubicBezTo>
                    <a:cubicBezTo>
                      <a:pt x="46" y="726"/>
                      <a:pt x="46" y="726"/>
                      <a:pt x="46" y="726"/>
                    </a:cubicBezTo>
                    <a:cubicBezTo>
                      <a:pt x="46" y="725"/>
                      <a:pt x="46" y="725"/>
                      <a:pt x="47" y="725"/>
                    </a:cubicBezTo>
                    <a:cubicBezTo>
                      <a:pt x="47" y="724"/>
                      <a:pt x="47" y="723"/>
                      <a:pt x="48" y="723"/>
                    </a:cubicBezTo>
                    <a:cubicBezTo>
                      <a:pt x="48" y="723"/>
                      <a:pt x="48" y="723"/>
                      <a:pt x="48" y="723"/>
                    </a:cubicBezTo>
                    <a:cubicBezTo>
                      <a:pt x="48" y="721"/>
                      <a:pt x="48" y="721"/>
                      <a:pt x="48" y="721"/>
                    </a:cubicBezTo>
                    <a:cubicBezTo>
                      <a:pt x="48" y="721"/>
                      <a:pt x="48" y="721"/>
                      <a:pt x="48" y="721"/>
                    </a:cubicBezTo>
                    <a:cubicBezTo>
                      <a:pt x="48" y="721"/>
                      <a:pt x="47" y="722"/>
                      <a:pt x="47" y="723"/>
                    </a:cubicBezTo>
                    <a:close/>
                    <a:moveTo>
                      <a:pt x="44" y="726"/>
                    </a:moveTo>
                    <a:cubicBezTo>
                      <a:pt x="44" y="727"/>
                      <a:pt x="44" y="727"/>
                      <a:pt x="44" y="727"/>
                    </a:cubicBezTo>
                    <a:cubicBezTo>
                      <a:pt x="41" y="728"/>
                      <a:pt x="41" y="728"/>
                      <a:pt x="41" y="728"/>
                    </a:cubicBezTo>
                    <a:cubicBezTo>
                      <a:pt x="41" y="729"/>
                      <a:pt x="41" y="729"/>
                      <a:pt x="41" y="729"/>
                    </a:cubicBezTo>
                    <a:cubicBezTo>
                      <a:pt x="41" y="730"/>
                      <a:pt x="41" y="730"/>
                      <a:pt x="42" y="730"/>
                    </a:cubicBezTo>
                    <a:cubicBezTo>
                      <a:pt x="43" y="730"/>
                      <a:pt x="43" y="730"/>
                      <a:pt x="43" y="729"/>
                    </a:cubicBezTo>
                    <a:cubicBezTo>
                      <a:pt x="43" y="730"/>
                      <a:pt x="43" y="730"/>
                      <a:pt x="43" y="730"/>
                    </a:cubicBezTo>
                    <a:cubicBezTo>
                      <a:pt x="43" y="731"/>
                      <a:pt x="43" y="731"/>
                      <a:pt x="42" y="731"/>
                    </a:cubicBezTo>
                    <a:cubicBezTo>
                      <a:pt x="41" y="732"/>
                      <a:pt x="40" y="731"/>
                      <a:pt x="40" y="728"/>
                    </a:cubicBezTo>
                    <a:cubicBezTo>
                      <a:pt x="40" y="726"/>
                      <a:pt x="41" y="724"/>
                      <a:pt x="43" y="723"/>
                    </a:cubicBezTo>
                    <a:cubicBezTo>
                      <a:pt x="44" y="723"/>
                      <a:pt x="44" y="726"/>
                      <a:pt x="44" y="726"/>
                    </a:cubicBezTo>
                    <a:close/>
                    <a:moveTo>
                      <a:pt x="43" y="726"/>
                    </a:moveTo>
                    <a:cubicBezTo>
                      <a:pt x="43" y="725"/>
                      <a:pt x="43" y="724"/>
                      <a:pt x="42" y="724"/>
                    </a:cubicBezTo>
                    <a:cubicBezTo>
                      <a:pt x="42" y="725"/>
                      <a:pt x="41" y="726"/>
                      <a:pt x="41" y="727"/>
                    </a:cubicBezTo>
                    <a:cubicBezTo>
                      <a:pt x="41" y="727"/>
                      <a:pt x="41" y="727"/>
                      <a:pt x="41" y="727"/>
                    </a:cubicBezTo>
                    <a:cubicBezTo>
                      <a:pt x="43" y="726"/>
                      <a:pt x="43" y="726"/>
                      <a:pt x="43" y="726"/>
                    </a:cubicBezTo>
                    <a:close/>
                    <a:moveTo>
                      <a:pt x="67" y="722"/>
                    </a:moveTo>
                    <a:cubicBezTo>
                      <a:pt x="67" y="721"/>
                      <a:pt x="67" y="721"/>
                      <a:pt x="67" y="721"/>
                    </a:cubicBezTo>
                    <a:cubicBezTo>
                      <a:pt x="68" y="710"/>
                      <a:pt x="68" y="710"/>
                      <a:pt x="68" y="710"/>
                    </a:cubicBezTo>
                    <a:cubicBezTo>
                      <a:pt x="68" y="710"/>
                      <a:pt x="68" y="710"/>
                      <a:pt x="68" y="710"/>
                    </a:cubicBezTo>
                    <a:lnTo>
                      <a:pt x="67" y="722"/>
                    </a:lnTo>
                    <a:close/>
                    <a:moveTo>
                      <a:pt x="60" y="724"/>
                    </a:moveTo>
                    <a:cubicBezTo>
                      <a:pt x="60" y="724"/>
                      <a:pt x="60" y="724"/>
                      <a:pt x="60" y="724"/>
                    </a:cubicBezTo>
                    <a:cubicBezTo>
                      <a:pt x="61" y="719"/>
                      <a:pt x="61" y="719"/>
                      <a:pt x="61" y="719"/>
                    </a:cubicBezTo>
                    <a:cubicBezTo>
                      <a:pt x="63" y="718"/>
                      <a:pt x="63" y="718"/>
                      <a:pt x="63" y="718"/>
                    </a:cubicBezTo>
                    <a:cubicBezTo>
                      <a:pt x="63" y="717"/>
                      <a:pt x="63" y="717"/>
                      <a:pt x="63" y="717"/>
                    </a:cubicBezTo>
                    <a:cubicBezTo>
                      <a:pt x="61" y="718"/>
                      <a:pt x="61" y="718"/>
                      <a:pt x="61" y="718"/>
                    </a:cubicBezTo>
                    <a:cubicBezTo>
                      <a:pt x="61" y="714"/>
                      <a:pt x="61" y="714"/>
                      <a:pt x="61" y="714"/>
                    </a:cubicBezTo>
                    <a:cubicBezTo>
                      <a:pt x="64" y="713"/>
                      <a:pt x="64" y="713"/>
                      <a:pt x="64" y="713"/>
                    </a:cubicBezTo>
                    <a:cubicBezTo>
                      <a:pt x="64" y="712"/>
                      <a:pt x="64" y="712"/>
                      <a:pt x="64" y="712"/>
                    </a:cubicBezTo>
                    <a:cubicBezTo>
                      <a:pt x="61" y="713"/>
                      <a:pt x="61" y="713"/>
                      <a:pt x="61" y="713"/>
                    </a:cubicBezTo>
                    <a:lnTo>
                      <a:pt x="60" y="724"/>
                    </a:lnTo>
                    <a:close/>
                    <a:moveTo>
                      <a:pt x="73" y="715"/>
                    </a:moveTo>
                    <a:cubicBezTo>
                      <a:pt x="73" y="715"/>
                      <a:pt x="73" y="716"/>
                      <a:pt x="73" y="716"/>
                    </a:cubicBezTo>
                    <a:cubicBezTo>
                      <a:pt x="70" y="717"/>
                      <a:pt x="70" y="717"/>
                      <a:pt x="70" y="717"/>
                    </a:cubicBezTo>
                    <a:cubicBezTo>
                      <a:pt x="70" y="717"/>
                      <a:pt x="70" y="717"/>
                      <a:pt x="70" y="717"/>
                    </a:cubicBezTo>
                    <a:cubicBezTo>
                      <a:pt x="70" y="719"/>
                      <a:pt x="70" y="720"/>
                      <a:pt x="71" y="719"/>
                    </a:cubicBezTo>
                    <a:cubicBezTo>
                      <a:pt x="72" y="719"/>
                      <a:pt x="72" y="719"/>
                      <a:pt x="72" y="718"/>
                    </a:cubicBezTo>
                    <a:cubicBezTo>
                      <a:pt x="72" y="719"/>
                      <a:pt x="72" y="719"/>
                      <a:pt x="72" y="719"/>
                    </a:cubicBezTo>
                    <a:cubicBezTo>
                      <a:pt x="72" y="719"/>
                      <a:pt x="72" y="720"/>
                      <a:pt x="71" y="720"/>
                    </a:cubicBezTo>
                    <a:cubicBezTo>
                      <a:pt x="70" y="721"/>
                      <a:pt x="69" y="719"/>
                      <a:pt x="69" y="717"/>
                    </a:cubicBezTo>
                    <a:cubicBezTo>
                      <a:pt x="69" y="715"/>
                      <a:pt x="70" y="713"/>
                      <a:pt x="72" y="712"/>
                    </a:cubicBezTo>
                    <a:cubicBezTo>
                      <a:pt x="73" y="711"/>
                      <a:pt x="73" y="714"/>
                      <a:pt x="73" y="715"/>
                    </a:cubicBezTo>
                    <a:close/>
                    <a:moveTo>
                      <a:pt x="72" y="715"/>
                    </a:moveTo>
                    <a:cubicBezTo>
                      <a:pt x="72" y="715"/>
                      <a:pt x="73" y="714"/>
                      <a:pt x="72" y="713"/>
                    </a:cubicBezTo>
                    <a:cubicBezTo>
                      <a:pt x="72" y="713"/>
                      <a:pt x="72" y="713"/>
                      <a:pt x="71" y="713"/>
                    </a:cubicBezTo>
                    <a:cubicBezTo>
                      <a:pt x="71" y="713"/>
                      <a:pt x="70" y="715"/>
                      <a:pt x="70" y="716"/>
                    </a:cubicBezTo>
                    <a:cubicBezTo>
                      <a:pt x="70" y="716"/>
                      <a:pt x="70" y="716"/>
                      <a:pt x="70" y="716"/>
                    </a:cubicBezTo>
                    <a:cubicBezTo>
                      <a:pt x="72" y="715"/>
                      <a:pt x="72" y="715"/>
                      <a:pt x="72" y="715"/>
                    </a:cubicBezTo>
                    <a:close/>
                    <a:moveTo>
                      <a:pt x="64" y="723"/>
                    </a:moveTo>
                    <a:cubicBezTo>
                      <a:pt x="65" y="722"/>
                      <a:pt x="65" y="722"/>
                      <a:pt x="65" y="722"/>
                    </a:cubicBezTo>
                    <a:cubicBezTo>
                      <a:pt x="66" y="715"/>
                      <a:pt x="66" y="715"/>
                      <a:pt x="66" y="715"/>
                    </a:cubicBezTo>
                    <a:cubicBezTo>
                      <a:pt x="65" y="715"/>
                      <a:pt x="65" y="715"/>
                      <a:pt x="65" y="715"/>
                    </a:cubicBezTo>
                    <a:lnTo>
                      <a:pt x="64" y="723"/>
                    </a:lnTo>
                    <a:close/>
                    <a:moveTo>
                      <a:pt x="66" y="711"/>
                    </a:moveTo>
                    <a:cubicBezTo>
                      <a:pt x="65" y="711"/>
                      <a:pt x="65" y="712"/>
                      <a:pt x="65" y="712"/>
                    </a:cubicBezTo>
                    <a:cubicBezTo>
                      <a:pt x="65" y="713"/>
                      <a:pt x="65" y="713"/>
                      <a:pt x="65" y="713"/>
                    </a:cubicBezTo>
                    <a:cubicBezTo>
                      <a:pt x="66" y="713"/>
                      <a:pt x="66" y="712"/>
                      <a:pt x="66" y="712"/>
                    </a:cubicBezTo>
                    <a:cubicBezTo>
                      <a:pt x="66" y="711"/>
                      <a:pt x="66" y="711"/>
                      <a:pt x="66" y="711"/>
                    </a:cubicBezTo>
                    <a:close/>
                    <a:moveTo>
                      <a:pt x="99" y="709"/>
                    </a:moveTo>
                    <a:cubicBezTo>
                      <a:pt x="100" y="709"/>
                      <a:pt x="100" y="709"/>
                      <a:pt x="100" y="709"/>
                    </a:cubicBezTo>
                    <a:cubicBezTo>
                      <a:pt x="100" y="701"/>
                      <a:pt x="100" y="701"/>
                      <a:pt x="100" y="701"/>
                    </a:cubicBezTo>
                    <a:cubicBezTo>
                      <a:pt x="99" y="701"/>
                      <a:pt x="99" y="701"/>
                      <a:pt x="99" y="701"/>
                    </a:cubicBezTo>
                    <a:lnTo>
                      <a:pt x="99" y="709"/>
                    </a:lnTo>
                    <a:close/>
                    <a:moveTo>
                      <a:pt x="100" y="698"/>
                    </a:moveTo>
                    <a:cubicBezTo>
                      <a:pt x="100" y="698"/>
                      <a:pt x="100" y="698"/>
                      <a:pt x="100" y="699"/>
                    </a:cubicBezTo>
                    <a:cubicBezTo>
                      <a:pt x="100" y="699"/>
                      <a:pt x="100" y="699"/>
                      <a:pt x="100" y="699"/>
                    </a:cubicBezTo>
                    <a:cubicBezTo>
                      <a:pt x="100" y="699"/>
                      <a:pt x="101" y="699"/>
                      <a:pt x="101" y="698"/>
                    </a:cubicBezTo>
                    <a:cubicBezTo>
                      <a:pt x="101" y="698"/>
                      <a:pt x="100" y="698"/>
                      <a:pt x="100" y="698"/>
                    </a:cubicBezTo>
                    <a:close/>
                    <a:moveTo>
                      <a:pt x="103" y="698"/>
                    </a:moveTo>
                    <a:cubicBezTo>
                      <a:pt x="102" y="698"/>
                      <a:pt x="102" y="698"/>
                      <a:pt x="102" y="698"/>
                    </a:cubicBezTo>
                    <a:cubicBezTo>
                      <a:pt x="102" y="700"/>
                      <a:pt x="102" y="700"/>
                      <a:pt x="102" y="700"/>
                    </a:cubicBezTo>
                    <a:cubicBezTo>
                      <a:pt x="102" y="701"/>
                      <a:pt x="102" y="701"/>
                      <a:pt x="102" y="701"/>
                    </a:cubicBezTo>
                    <a:cubicBezTo>
                      <a:pt x="101" y="701"/>
                      <a:pt x="101" y="701"/>
                      <a:pt x="101" y="701"/>
                    </a:cubicBezTo>
                    <a:cubicBezTo>
                      <a:pt x="102" y="701"/>
                      <a:pt x="102" y="701"/>
                      <a:pt x="102" y="701"/>
                    </a:cubicBezTo>
                    <a:cubicBezTo>
                      <a:pt x="102" y="706"/>
                      <a:pt x="102" y="706"/>
                      <a:pt x="102" y="706"/>
                    </a:cubicBezTo>
                    <a:cubicBezTo>
                      <a:pt x="102" y="707"/>
                      <a:pt x="102" y="707"/>
                      <a:pt x="102" y="708"/>
                    </a:cubicBezTo>
                    <a:cubicBezTo>
                      <a:pt x="102" y="708"/>
                      <a:pt x="102" y="708"/>
                      <a:pt x="103" y="708"/>
                    </a:cubicBezTo>
                    <a:cubicBezTo>
                      <a:pt x="103" y="708"/>
                      <a:pt x="103" y="708"/>
                      <a:pt x="103" y="707"/>
                    </a:cubicBezTo>
                    <a:cubicBezTo>
                      <a:pt x="103" y="706"/>
                      <a:pt x="103" y="706"/>
                      <a:pt x="103" y="706"/>
                    </a:cubicBezTo>
                    <a:cubicBezTo>
                      <a:pt x="103" y="707"/>
                      <a:pt x="103" y="707"/>
                      <a:pt x="103" y="707"/>
                    </a:cubicBezTo>
                    <a:cubicBezTo>
                      <a:pt x="102" y="707"/>
                      <a:pt x="102" y="705"/>
                      <a:pt x="103" y="705"/>
                    </a:cubicBezTo>
                    <a:cubicBezTo>
                      <a:pt x="103" y="701"/>
                      <a:pt x="103" y="701"/>
                      <a:pt x="103" y="701"/>
                    </a:cubicBezTo>
                    <a:cubicBezTo>
                      <a:pt x="104" y="700"/>
                      <a:pt x="104" y="700"/>
                      <a:pt x="104" y="700"/>
                    </a:cubicBezTo>
                    <a:cubicBezTo>
                      <a:pt x="104" y="700"/>
                      <a:pt x="104" y="700"/>
                      <a:pt x="104" y="700"/>
                    </a:cubicBezTo>
                    <a:cubicBezTo>
                      <a:pt x="103" y="700"/>
                      <a:pt x="103" y="700"/>
                      <a:pt x="103" y="700"/>
                    </a:cubicBezTo>
                    <a:lnTo>
                      <a:pt x="103" y="698"/>
                    </a:lnTo>
                    <a:close/>
                    <a:moveTo>
                      <a:pt x="97" y="708"/>
                    </a:moveTo>
                    <a:cubicBezTo>
                      <a:pt x="97" y="708"/>
                      <a:pt x="97" y="709"/>
                      <a:pt x="97" y="710"/>
                    </a:cubicBezTo>
                    <a:cubicBezTo>
                      <a:pt x="96" y="710"/>
                      <a:pt x="96" y="710"/>
                      <a:pt x="96" y="710"/>
                    </a:cubicBezTo>
                    <a:cubicBezTo>
                      <a:pt x="97" y="709"/>
                      <a:pt x="97" y="709"/>
                      <a:pt x="97" y="709"/>
                    </a:cubicBezTo>
                    <a:cubicBezTo>
                      <a:pt x="97" y="709"/>
                      <a:pt x="97" y="709"/>
                      <a:pt x="97" y="709"/>
                    </a:cubicBezTo>
                    <a:cubicBezTo>
                      <a:pt x="96" y="709"/>
                      <a:pt x="96" y="709"/>
                      <a:pt x="96" y="709"/>
                    </a:cubicBezTo>
                    <a:cubicBezTo>
                      <a:pt x="96" y="709"/>
                      <a:pt x="96" y="709"/>
                      <a:pt x="96" y="709"/>
                    </a:cubicBezTo>
                    <a:cubicBezTo>
                      <a:pt x="96" y="710"/>
                      <a:pt x="95" y="711"/>
                      <a:pt x="95" y="711"/>
                    </a:cubicBezTo>
                    <a:cubicBezTo>
                      <a:pt x="94" y="711"/>
                      <a:pt x="93" y="710"/>
                      <a:pt x="93" y="708"/>
                    </a:cubicBezTo>
                    <a:cubicBezTo>
                      <a:pt x="93" y="706"/>
                      <a:pt x="94" y="705"/>
                      <a:pt x="94" y="704"/>
                    </a:cubicBezTo>
                    <a:cubicBezTo>
                      <a:pt x="95" y="703"/>
                      <a:pt x="95" y="703"/>
                      <a:pt x="95" y="703"/>
                    </a:cubicBezTo>
                    <a:cubicBezTo>
                      <a:pt x="96" y="703"/>
                      <a:pt x="96" y="703"/>
                      <a:pt x="97" y="703"/>
                    </a:cubicBezTo>
                    <a:cubicBezTo>
                      <a:pt x="97" y="703"/>
                      <a:pt x="97" y="703"/>
                      <a:pt x="97" y="703"/>
                    </a:cubicBezTo>
                    <a:cubicBezTo>
                      <a:pt x="97" y="703"/>
                      <a:pt x="97" y="703"/>
                      <a:pt x="97" y="703"/>
                    </a:cubicBezTo>
                    <a:cubicBezTo>
                      <a:pt x="97" y="698"/>
                      <a:pt x="97" y="698"/>
                      <a:pt x="97" y="698"/>
                    </a:cubicBezTo>
                    <a:cubicBezTo>
                      <a:pt x="98" y="698"/>
                      <a:pt x="98" y="698"/>
                      <a:pt x="98" y="698"/>
                    </a:cubicBezTo>
                    <a:lnTo>
                      <a:pt x="97" y="708"/>
                    </a:lnTo>
                    <a:close/>
                    <a:moveTo>
                      <a:pt x="97" y="706"/>
                    </a:moveTo>
                    <a:cubicBezTo>
                      <a:pt x="97" y="705"/>
                      <a:pt x="97" y="705"/>
                      <a:pt x="97" y="705"/>
                    </a:cubicBezTo>
                    <a:cubicBezTo>
                      <a:pt x="97" y="704"/>
                      <a:pt x="96" y="703"/>
                      <a:pt x="96" y="704"/>
                    </a:cubicBezTo>
                    <a:cubicBezTo>
                      <a:pt x="95" y="704"/>
                      <a:pt x="94" y="705"/>
                      <a:pt x="94" y="707"/>
                    </a:cubicBezTo>
                    <a:cubicBezTo>
                      <a:pt x="94" y="709"/>
                      <a:pt x="94" y="710"/>
                      <a:pt x="95" y="710"/>
                    </a:cubicBezTo>
                    <a:cubicBezTo>
                      <a:pt x="96" y="710"/>
                      <a:pt x="96" y="709"/>
                      <a:pt x="97" y="708"/>
                    </a:cubicBezTo>
                    <a:cubicBezTo>
                      <a:pt x="97" y="707"/>
                      <a:pt x="97" y="707"/>
                      <a:pt x="97" y="707"/>
                    </a:cubicBezTo>
                    <a:lnTo>
                      <a:pt x="97" y="706"/>
                    </a:lnTo>
                    <a:close/>
                    <a:moveTo>
                      <a:pt x="90" y="708"/>
                    </a:moveTo>
                    <a:cubicBezTo>
                      <a:pt x="92" y="707"/>
                      <a:pt x="92" y="707"/>
                      <a:pt x="92" y="707"/>
                    </a:cubicBezTo>
                    <a:cubicBezTo>
                      <a:pt x="92" y="706"/>
                      <a:pt x="92" y="706"/>
                      <a:pt x="92" y="706"/>
                    </a:cubicBezTo>
                    <a:cubicBezTo>
                      <a:pt x="90" y="707"/>
                      <a:pt x="90" y="707"/>
                      <a:pt x="90" y="707"/>
                    </a:cubicBezTo>
                    <a:cubicBezTo>
                      <a:pt x="90" y="703"/>
                      <a:pt x="90" y="703"/>
                      <a:pt x="90" y="703"/>
                    </a:cubicBezTo>
                    <a:cubicBezTo>
                      <a:pt x="93" y="702"/>
                      <a:pt x="93" y="702"/>
                      <a:pt x="93" y="702"/>
                    </a:cubicBezTo>
                    <a:cubicBezTo>
                      <a:pt x="93" y="701"/>
                      <a:pt x="93" y="701"/>
                      <a:pt x="93" y="701"/>
                    </a:cubicBezTo>
                    <a:cubicBezTo>
                      <a:pt x="89" y="702"/>
                      <a:pt x="89" y="702"/>
                      <a:pt x="89" y="702"/>
                    </a:cubicBezTo>
                    <a:cubicBezTo>
                      <a:pt x="88" y="713"/>
                      <a:pt x="88" y="713"/>
                      <a:pt x="88" y="713"/>
                    </a:cubicBezTo>
                    <a:cubicBezTo>
                      <a:pt x="92" y="712"/>
                      <a:pt x="92" y="712"/>
                      <a:pt x="92" y="712"/>
                    </a:cubicBezTo>
                    <a:cubicBezTo>
                      <a:pt x="92" y="711"/>
                      <a:pt x="92" y="711"/>
                      <a:pt x="92" y="711"/>
                    </a:cubicBezTo>
                    <a:cubicBezTo>
                      <a:pt x="89" y="712"/>
                      <a:pt x="89" y="712"/>
                      <a:pt x="89" y="712"/>
                    </a:cubicBezTo>
                    <a:lnTo>
                      <a:pt x="90" y="708"/>
                    </a:lnTo>
                    <a:close/>
                    <a:moveTo>
                      <a:pt x="139" y="691"/>
                    </a:moveTo>
                    <a:cubicBezTo>
                      <a:pt x="139" y="692"/>
                      <a:pt x="139" y="693"/>
                      <a:pt x="139" y="693"/>
                    </a:cubicBezTo>
                    <a:cubicBezTo>
                      <a:pt x="139" y="694"/>
                      <a:pt x="139" y="694"/>
                      <a:pt x="139" y="694"/>
                    </a:cubicBezTo>
                    <a:cubicBezTo>
                      <a:pt x="139" y="693"/>
                      <a:pt x="139" y="693"/>
                      <a:pt x="139" y="693"/>
                    </a:cubicBezTo>
                    <a:cubicBezTo>
                      <a:pt x="139" y="692"/>
                      <a:pt x="139" y="692"/>
                      <a:pt x="139" y="692"/>
                    </a:cubicBezTo>
                    <a:cubicBezTo>
                      <a:pt x="138" y="692"/>
                      <a:pt x="138" y="692"/>
                      <a:pt x="138" y="692"/>
                    </a:cubicBezTo>
                    <a:cubicBezTo>
                      <a:pt x="138" y="693"/>
                      <a:pt x="138" y="693"/>
                      <a:pt x="138" y="693"/>
                    </a:cubicBezTo>
                    <a:cubicBezTo>
                      <a:pt x="138" y="694"/>
                      <a:pt x="137" y="694"/>
                      <a:pt x="137" y="695"/>
                    </a:cubicBezTo>
                    <a:cubicBezTo>
                      <a:pt x="136" y="695"/>
                      <a:pt x="135" y="694"/>
                      <a:pt x="135" y="691"/>
                    </a:cubicBezTo>
                    <a:cubicBezTo>
                      <a:pt x="135" y="690"/>
                      <a:pt x="136" y="689"/>
                      <a:pt x="136" y="688"/>
                    </a:cubicBezTo>
                    <a:cubicBezTo>
                      <a:pt x="137" y="687"/>
                      <a:pt x="137" y="687"/>
                      <a:pt x="138" y="686"/>
                    </a:cubicBezTo>
                    <a:cubicBezTo>
                      <a:pt x="138" y="686"/>
                      <a:pt x="139" y="686"/>
                      <a:pt x="139" y="687"/>
                    </a:cubicBezTo>
                    <a:cubicBezTo>
                      <a:pt x="139" y="687"/>
                      <a:pt x="139" y="687"/>
                      <a:pt x="139" y="687"/>
                    </a:cubicBezTo>
                    <a:cubicBezTo>
                      <a:pt x="139" y="687"/>
                      <a:pt x="139" y="687"/>
                      <a:pt x="139" y="687"/>
                    </a:cubicBezTo>
                    <a:cubicBezTo>
                      <a:pt x="140" y="682"/>
                      <a:pt x="140" y="682"/>
                      <a:pt x="140" y="682"/>
                    </a:cubicBezTo>
                    <a:cubicBezTo>
                      <a:pt x="140" y="682"/>
                      <a:pt x="140" y="682"/>
                      <a:pt x="140" y="682"/>
                    </a:cubicBezTo>
                    <a:lnTo>
                      <a:pt x="139" y="691"/>
                    </a:lnTo>
                    <a:close/>
                    <a:moveTo>
                      <a:pt x="139" y="689"/>
                    </a:moveTo>
                    <a:cubicBezTo>
                      <a:pt x="139" y="689"/>
                      <a:pt x="139" y="689"/>
                      <a:pt x="139" y="688"/>
                    </a:cubicBezTo>
                    <a:cubicBezTo>
                      <a:pt x="139" y="687"/>
                      <a:pt x="138" y="687"/>
                      <a:pt x="138" y="687"/>
                    </a:cubicBezTo>
                    <a:cubicBezTo>
                      <a:pt x="137" y="687"/>
                      <a:pt x="136" y="689"/>
                      <a:pt x="136" y="691"/>
                    </a:cubicBezTo>
                    <a:cubicBezTo>
                      <a:pt x="136" y="693"/>
                      <a:pt x="136" y="694"/>
                      <a:pt x="137" y="693"/>
                    </a:cubicBezTo>
                    <a:cubicBezTo>
                      <a:pt x="138" y="693"/>
                      <a:pt x="138" y="692"/>
                      <a:pt x="139" y="691"/>
                    </a:cubicBezTo>
                    <a:cubicBezTo>
                      <a:pt x="139" y="691"/>
                      <a:pt x="139" y="691"/>
                      <a:pt x="139" y="690"/>
                    </a:cubicBezTo>
                    <a:lnTo>
                      <a:pt x="139" y="689"/>
                    </a:lnTo>
                    <a:close/>
                    <a:moveTo>
                      <a:pt x="127" y="698"/>
                    </a:moveTo>
                    <a:cubicBezTo>
                      <a:pt x="128" y="698"/>
                      <a:pt x="128" y="698"/>
                      <a:pt x="128" y="698"/>
                    </a:cubicBezTo>
                    <a:cubicBezTo>
                      <a:pt x="129" y="690"/>
                      <a:pt x="129" y="690"/>
                      <a:pt x="129" y="690"/>
                    </a:cubicBezTo>
                    <a:cubicBezTo>
                      <a:pt x="128" y="690"/>
                      <a:pt x="128" y="690"/>
                      <a:pt x="128" y="690"/>
                    </a:cubicBezTo>
                    <a:lnTo>
                      <a:pt x="127" y="698"/>
                    </a:lnTo>
                    <a:close/>
                    <a:moveTo>
                      <a:pt x="133" y="688"/>
                    </a:moveTo>
                    <a:cubicBezTo>
                      <a:pt x="132" y="688"/>
                      <a:pt x="132" y="689"/>
                      <a:pt x="131" y="690"/>
                    </a:cubicBezTo>
                    <a:cubicBezTo>
                      <a:pt x="131" y="690"/>
                      <a:pt x="131" y="690"/>
                      <a:pt x="131" y="690"/>
                    </a:cubicBezTo>
                    <a:cubicBezTo>
                      <a:pt x="131" y="690"/>
                      <a:pt x="131" y="690"/>
                      <a:pt x="131" y="690"/>
                    </a:cubicBezTo>
                    <a:cubicBezTo>
                      <a:pt x="131" y="690"/>
                      <a:pt x="131" y="690"/>
                      <a:pt x="131" y="690"/>
                    </a:cubicBezTo>
                    <a:cubicBezTo>
                      <a:pt x="131" y="689"/>
                      <a:pt x="131" y="689"/>
                      <a:pt x="131" y="689"/>
                    </a:cubicBezTo>
                    <a:cubicBezTo>
                      <a:pt x="130" y="689"/>
                      <a:pt x="130" y="689"/>
                      <a:pt x="130" y="689"/>
                    </a:cubicBezTo>
                    <a:cubicBezTo>
                      <a:pt x="130" y="690"/>
                      <a:pt x="130" y="691"/>
                      <a:pt x="130" y="692"/>
                    </a:cubicBezTo>
                    <a:cubicBezTo>
                      <a:pt x="130" y="697"/>
                      <a:pt x="130" y="697"/>
                      <a:pt x="130" y="697"/>
                    </a:cubicBezTo>
                    <a:cubicBezTo>
                      <a:pt x="130" y="697"/>
                      <a:pt x="130" y="697"/>
                      <a:pt x="130" y="697"/>
                    </a:cubicBezTo>
                    <a:cubicBezTo>
                      <a:pt x="131" y="692"/>
                      <a:pt x="131" y="692"/>
                      <a:pt x="131" y="692"/>
                    </a:cubicBezTo>
                    <a:cubicBezTo>
                      <a:pt x="131" y="692"/>
                      <a:pt x="131" y="692"/>
                      <a:pt x="131" y="691"/>
                    </a:cubicBezTo>
                    <a:cubicBezTo>
                      <a:pt x="131" y="691"/>
                      <a:pt x="132" y="690"/>
                      <a:pt x="132" y="689"/>
                    </a:cubicBezTo>
                    <a:cubicBezTo>
                      <a:pt x="133" y="689"/>
                      <a:pt x="133" y="690"/>
                      <a:pt x="133" y="691"/>
                    </a:cubicBezTo>
                    <a:cubicBezTo>
                      <a:pt x="133" y="696"/>
                      <a:pt x="133" y="696"/>
                      <a:pt x="133" y="696"/>
                    </a:cubicBezTo>
                    <a:cubicBezTo>
                      <a:pt x="134" y="696"/>
                      <a:pt x="134" y="696"/>
                      <a:pt x="134" y="696"/>
                    </a:cubicBezTo>
                    <a:cubicBezTo>
                      <a:pt x="134" y="691"/>
                      <a:pt x="134" y="691"/>
                      <a:pt x="134" y="691"/>
                    </a:cubicBezTo>
                    <a:cubicBezTo>
                      <a:pt x="134" y="688"/>
                      <a:pt x="133" y="688"/>
                      <a:pt x="133" y="688"/>
                    </a:cubicBezTo>
                    <a:close/>
                    <a:moveTo>
                      <a:pt x="125" y="693"/>
                    </a:moveTo>
                    <a:cubicBezTo>
                      <a:pt x="125" y="694"/>
                      <a:pt x="125" y="696"/>
                      <a:pt x="124" y="697"/>
                    </a:cubicBezTo>
                    <a:cubicBezTo>
                      <a:pt x="124" y="698"/>
                      <a:pt x="124" y="698"/>
                      <a:pt x="124" y="698"/>
                    </a:cubicBezTo>
                    <a:cubicBezTo>
                      <a:pt x="124" y="698"/>
                      <a:pt x="124" y="698"/>
                      <a:pt x="124" y="698"/>
                    </a:cubicBezTo>
                    <a:cubicBezTo>
                      <a:pt x="124" y="697"/>
                      <a:pt x="124" y="697"/>
                      <a:pt x="124" y="697"/>
                    </a:cubicBezTo>
                    <a:cubicBezTo>
                      <a:pt x="124" y="696"/>
                      <a:pt x="124" y="695"/>
                      <a:pt x="124" y="694"/>
                    </a:cubicBezTo>
                    <a:cubicBezTo>
                      <a:pt x="124" y="689"/>
                      <a:pt x="124" y="689"/>
                      <a:pt x="124" y="689"/>
                    </a:cubicBezTo>
                    <a:cubicBezTo>
                      <a:pt x="123" y="689"/>
                      <a:pt x="123" y="689"/>
                      <a:pt x="123" y="689"/>
                    </a:cubicBezTo>
                    <a:cubicBezTo>
                      <a:pt x="121" y="695"/>
                      <a:pt x="121" y="695"/>
                      <a:pt x="121" y="695"/>
                    </a:cubicBezTo>
                    <a:cubicBezTo>
                      <a:pt x="121" y="696"/>
                      <a:pt x="121" y="698"/>
                      <a:pt x="121" y="699"/>
                    </a:cubicBezTo>
                    <a:cubicBezTo>
                      <a:pt x="121" y="699"/>
                      <a:pt x="121" y="699"/>
                      <a:pt x="121" y="699"/>
                    </a:cubicBezTo>
                    <a:cubicBezTo>
                      <a:pt x="120" y="699"/>
                      <a:pt x="120" y="699"/>
                      <a:pt x="120" y="699"/>
                    </a:cubicBezTo>
                    <a:cubicBezTo>
                      <a:pt x="120" y="699"/>
                      <a:pt x="120" y="699"/>
                      <a:pt x="120" y="699"/>
                    </a:cubicBezTo>
                    <a:cubicBezTo>
                      <a:pt x="120" y="698"/>
                      <a:pt x="120" y="696"/>
                      <a:pt x="120" y="695"/>
                    </a:cubicBezTo>
                    <a:cubicBezTo>
                      <a:pt x="120" y="690"/>
                      <a:pt x="120" y="690"/>
                      <a:pt x="120" y="690"/>
                    </a:cubicBezTo>
                    <a:cubicBezTo>
                      <a:pt x="119" y="690"/>
                      <a:pt x="119" y="690"/>
                      <a:pt x="119" y="690"/>
                    </a:cubicBezTo>
                    <a:cubicBezTo>
                      <a:pt x="120" y="701"/>
                      <a:pt x="120" y="701"/>
                      <a:pt x="120" y="701"/>
                    </a:cubicBezTo>
                    <a:cubicBezTo>
                      <a:pt x="121" y="701"/>
                      <a:pt x="121" y="701"/>
                      <a:pt x="121" y="701"/>
                    </a:cubicBezTo>
                    <a:cubicBezTo>
                      <a:pt x="122" y="695"/>
                      <a:pt x="122" y="695"/>
                      <a:pt x="122" y="695"/>
                    </a:cubicBezTo>
                    <a:cubicBezTo>
                      <a:pt x="122" y="694"/>
                      <a:pt x="122" y="693"/>
                      <a:pt x="123" y="691"/>
                    </a:cubicBezTo>
                    <a:cubicBezTo>
                      <a:pt x="123" y="691"/>
                      <a:pt x="123" y="691"/>
                      <a:pt x="123" y="691"/>
                    </a:cubicBezTo>
                    <a:cubicBezTo>
                      <a:pt x="123" y="691"/>
                      <a:pt x="123" y="691"/>
                      <a:pt x="123" y="691"/>
                    </a:cubicBezTo>
                    <a:cubicBezTo>
                      <a:pt x="123" y="691"/>
                      <a:pt x="123" y="691"/>
                      <a:pt x="123" y="691"/>
                    </a:cubicBezTo>
                    <a:cubicBezTo>
                      <a:pt x="123" y="692"/>
                      <a:pt x="123" y="693"/>
                      <a:pt x="123" y="695"/>
                    </a:cubicBezTo>
                    <a:cubicBezTo>
                      <a:pt x="123" y="700"/>
                      <a:pt x="123" y="700"/>
                      <a:pt x="123" y="700"/>
                    </a:cubicBezTo>
                    <a:cubicBezTo>
                      <a:pt x="124" y="699"/>
                      <a:pt x="124" y="699"/>
                      <a:pt x="124" y="699"/>
                    </a:cubicBezTo>
                    <a:cubicBezTo>
                      <a:pt x="127" y="687"/>
                      <a:pt x="127" y="687"/>
                      <a:pt x="127" y="687"/>
                    </a:cubicBezTo>
                    <a:cubicBezTo>
                      <a:pt x="126" y="688"/>
                      <a:pt x="126" y="688"/>
                      <a:pt x="126" y="688"/>
                    </a:cubicBezTo>
                    <a:lnTo>
                      <a:pt x="125" y="693"/>
                    </a:lnTo>
                    <a:close/>
                    <a:moveTo>
                      <a:pt x="128" y="687"/>
                    </a:moveTo>
                    <a:cubicBezTo>
                      <a:pt x="128" y="687"/>
                      <a:pt x="128" y="687"/>
                      <a:pt x="128" y="688"/>
                    </a:cubicBezTo>
                    <a:cubicBezTo>
                      <a:pt x="128" y="688"/>
                      <a:pt x="128" y="688"/>
                      <a:pt x="128" y="688"/>
                    </a:cubicBezTo>
                    <a:cubicBezTo>
                      <a:pt x="129" y="688"/>
                      <a:pt x="129" y="688"/>
                      <a:pt x="129" y="687"/>
                    </a:cubicBezTo>
                    <a:cubicBezTo>
                      <a:pt x="129" y="687"/>
                      <a:pt x="129" y="687"/>
                      <a:pt x="128" y="687"/>
                    </a:cubicBezTo>
                    <a:close/>
                    <a:moveTo>
                      <a:pt x="152" y="684"/>
                    </a:moveTo>
                    <a:cubicBezTo>
                      <a:pt x="152" y="686"/>
                      <a:pt x="151" y="686"/>
                      <a:pt x="151" y="687"/>
                    </a:cubicBezTo>
                    <a:cubicBezTo>
                      <a:pt x="151" y="688"/>
                      <a:pt x="151" y="688"/>
                      <a:pt x="151" y="688"/>
                    </a:cubicBezTo>
                    <a:cubicBezTo>
                      <a:pt x="151" y="688"/>
                      <a:pt x="151" y="688"/>
                      <a:pt x="151" y="688"/>
                    </a:cubicBezTo>
                    <a:cubicBezTo>
                      <a:pt x="151" y="687"/>
                      <a:pt x="151" y="687"/>
                      <a:pt x="151" y="687"/>
                    </a:cubicBezTo>
                    <a:cubicBezTo>
                      <a:pt x="151" y="687"/>
                      <a:pt x="151" y="686"/>
                      <a:pt x="151" y="685"/>
                    </a:cubicBezTo>
                    <a:cubicBezTo>
                      <a:pt x="150" y="681"/>
                      <a:pt x="150" y="681"/>
                      <a:pt x="150" y="681"/>
                    </a:cubicBezTo>
                    <a:cubicBezTo>
                      <a:pt x="150" y="682"/>
                      <a:pt x="150" y="682"/>
                      <a:pt x="150" y="682"/>
                    </a:cubicBezTo>
                    <a:cubicBezTo>
                      <a:pt x="149" y="686"/>
                      <a:pt x="149" y="686"/>
                      <a:pt x="149" y="686"/>
                    </a:cubicBezTo>
                    <a:cubicBezTo>
                      <a:pt x="149" y="687"/>
                      <a:pt x="148" y="688"/>
                      <a:pt x="148" y="689"/>
                    </a:cubicBezTo>
                    <a:cubicBezTo>
                      <a:pt x="148" y="689"/>
                      <a:pt x="148" y="689"/>
                      <a:pt x="148" y="689"/>
                    </a:cubicBezTo>
                    <a:cubicBezTo>
                      <a:pt x="148" y="689"/>
                      <a:pt x="148" y="689"/>
                      <a:pt x="148" y="689"/>
                    </a:cubicBezTo>
                    <a:cubicBezTo>
                      <a:pt x="148" y="689"/>
                      <a:pt x="148" y="689"/>
                      <a:pt x="148" y="689"/>
                    </a:cubicBezTo>
                    <a:cubicBezTo>
                      <a:pt x="148" y="688"/>
                      <a:pt x="148" y="687"/>
                      <a:pt x="148" y="686"/>
                    </a:cubicBezTo>
                    <a:cubicBezTo>
                      <a:pt x="148" y="683"/>
                      <a:pt x="148" y="683"/>
                      <a:pt x="148" y="683"/>
                    </a:cubicBezTo>
                    <a:cubicBezTo>
                      <a:pt x="147" y="683"/>
                      <a:pt x="147" y="683"/>
                      <a:pt x="147" y="683"/>
                    </a:cubicBezTo>
                    <a:cubicBezTo>
                      <a:pt x="147" y="690"/>
                      <a:pt x="147" y="690"/>
                      <a:pt x="147" y="690"/>
                    </a:cubicBezTo>
                    <a:cubicBezTo>
                      <a:pt x="148" y="690"/>
                      <a:pt x="148" y="690"/>
                      <a:pt x="148" y="690"/>
                    </a:cubicBezTo>
                    <a:cubicBezTo>
                      <a:pt x="149" y="686"/>
                      <a:pt x="149" y="686"/>
                      <a:pt x="149" y="686"/>
                    </a:cubicBezTo>
                    <a:cubicBezTo>
                      <a:pt x="149" y="686"/>
                      <a:pt x="149" y="685"/>
                      <a:pt x="150" y="684"/>
                    </a:cubicBezTo>
                    <a:cubicBezTo>
                      <a:pt x="150" y="683"/>
                      <a:pt x="150" y="683"/>
                      <a:pt x="150" y="683"/>
                    </a:cubicBezTo>
                    <a:cubicBezTo>
                      <a:pt x="150" y="683"/>
                      <a:pt x="150" y="683"/>
                      <a:pt x="150" y="683"/>
                    </a:cubicBezTo>
                    <a:cubicBezTo>
                      <a:pt x="150" y="683"/>
                      <a:pt x="150" y="683"/>
                      <a:pt x="150" y="683"/>
                    </a:cubicBezTo>
                    <a:cubicBezTo>
                      <a:pt x="150" y="684"/>
                      <a:pt x="150" y="685"/>
                      <a:pt x="150" y="686"/>
                    </a:cubicBezTo>
                    <a:cubicBezTo>
                      <a:pt x="150" y="689"/>
                      <a:pt x="150" y="689"/>
                      <a:pt x="150" y="689"/>
                    </a:cubicBezTo>
                    <a:cubicBezTo>
                      <a:pt x="151" y="689"/>
                      <a:pt x="151" y="689"/>
                      <a:pt x="151" y="689"/>
                    </a:cubicBezTo>
                    <a:cubicBezTo>
                      <a:pt x="153" y="680"/>
                      <a:pt x="153" y="680"/>
                      <a:pt x="153" y="680"/>
                    </a:cubicBezTo>
                    <a:cubicBezTo>
                      <a:pt x="153" y="681"/>
                      <a:pt x="153" y="681"/>
                      <a:pt x="153" y="681"/>
                    </a:cubicBezTo>
                    <a:lnTo>
                      <a:pt x="152" y="684"/>
                    </a:lnTo>
                    <a:close/>
                    <a:moveTo>
                      <a:pt x="146" y="687"/>
                    </a:moveTo>
                    <a:cubicBezTo>
                      <a:pt x="145" y="690"/>
                      <a:pt x="144" y="692"/>
                      <a:pt x="143" y="692"/>
                    </a:cubicBezTo>
                    <a:cubicBezTo>
                      <a:pt x="142" y="693"/>
                      <a:pt x="141" y="691"/>
                      <a:pt x="141" y="689"/>
                    </a:cubicBezTo>
                    <a:cubicBezTo>
                      <a:pt x="141" y="686"/>
                      <a:pt x="142" y="684"/>
                      <a:pt x="144" y="684"/>
                    </a:cubicBezTo>
                    <a:cubicBezTo>
                      <a:pt x="145" y="683"/>
                      <a:pt x="146" y="685"/>
                      <a:pt x="146" y="687"/>
                    </a:cubicBezTo>
                    <a:close/>
                    <a:moveTo>
                      <a:pt x="145" y="687"/>
                    </a:moveTo>
                    <a:cubicBezTo>
                      <a:pt x="145" y="686"/>
                      <a:pt x="145" y="684"/>
                      <a:pt x="144" y="685"/>
                    </a:cubicBezTo>
                    <a:cubicBezTo>
                      <a:pt x="143" y="685"/>
                      <a:pt x="142" y="687"/>
                      <a:pt x="142" y="689"/>
                    </a:cubicBezTo>
                    <a:cubicBezTo>
                      <a:pt x="142" y="691"/>
                      <a:pt x="142" y="692"/>
                      <a:pt x="143" y="691"/>
                    </a:cubicBezTo>
                    <a:cubicBezTo>
                      <a:pt x="144" y="691"/>
                      <a:pt x="145" y="689"/>
                      <a:pt x="145" y="687"/>
                    </a:cubicBezTo>
                    <a:close/>
                    <a:moveTo>
                      <a:pt x="176" y="675"/>
                    </a:moveTo>
                    <a:cubicBezTo>
                      <a:pt x="176" y="675"/>
                      <a:pt x="176" y="676"/>
                      <a:pt x="176" y="676"/>
                    </a:cubicBezTo>
                    <a:cubicBezTo>
                      <a:pt x="172" y="677"/>
                      <a:pt x="172" y="677"/>
                      <a:pt x="172" y="677"/>
                    </a:cubicBezTo>
                    <a:cubicBezTo>
                      <a:pt x="172" y="677"/>
                      <a:pt x="172" y="677"/>
                      <a:pt x="172" y="677"/>
                    </a:cubicBezTo>
                    <a:cubicBezTo>
                      <a:pt x="172" y="679"/>
                      <a:pt x="173" y="680"/>
                      <a:pt x="174" y="679"/>
                    </a:cubicBezTo>
                    <a:cubicBezTo>
                      <a:pt x="174" y="679"/>
                      <a:pt x="175" y="679"/>
                      <a:pt x="175" y="679"/>
                    </a:cubicBezTo>
                    <a:cubicBezTo>
                      <a:pt x="175" y="679"/>
                      <a:pt x="175" y="679"/>
                      <a:pt x="175" y="679"/>
                    </a:cubicBezTo>
                    <a:cubicBezTo>
                      <a:pt x="175" y="680"/>
                      <a:pt x="174" y="680"/>
                      <a:pt x="173" y="680"/>
                    </a:cubicBezTo>
                    <a:cubicBezTo>
                      <a:pt x="172" y="681"/>
                      <a:pt x="171" y="680"/>
                      <a:pt x="172" y="677"/>
                    </a:cubicBezTo>
                    <a:cubicBezTo>
                      <a:pt x="172" y="675"/>
                      <a:pt x="173" y="673"/>
                      <a:pt x="174" y="672"/>
                    </a:cubicBezTo>
                    <a:cubicBezTo>
                      <a:pt x="176" y="671"/>
                      <a:pt x="176" y="675"/>
                      <a:pt x="176" y="675"/>
                    </a:cubicBezTo>
                    <a:close/>
                    <a:moveTo>
                      <a:pt x="175" y="675"/>
                    </a:moveTo>
                    <a:cubicBezTo>
                      <a:pt x="175" y="675"/>
                      <a:pt x="175" y="674"/>
                      <a:pt x="175" y="673"/>
                    </a:cubicBezTo>
                    <a:cubicBezTo>
                      <a:pt x="175" y="673"/>
                      <a:pt x="174" y="673"/>
                      <a:pt x="174" y="673"/>
                    </a:cubicBezTo>
                    <a:cubicBezTo>
                      <a:pt x="173" y="673"/>
                      <a:pt x="173" y="675"/>
                      <a:pt x="172" y="676"/>
                    </a:cubicBezTo>
                    <a:cubicBezTo>
                      <a:pt x="172" y="676"/>
                      <a:pt x="172" y="676"/>
                      <a:pt x="172" y="676"/>
                    </a:cubicBezTo>
                    <a:cubicBezTo>
                      <a:pt x="175" y="675"/>
                      <a:pt x="175" y="675"/>
                      <a:pt x="175" y="675"/>
                    </a:cubicBezTo>
                    <a:close/>
                    <a:moveTo>
                      <a:pt x="177" y="679"/>
                    </a:moveTo>
                    <a:cubicBezTo>
                      <a:pt x="178" y="679"/>
                      <a:pt x="178" y="679"/>
                      <a:pt x="178" y="679"/>
                    </a:cubicBezTo>
                    <a:cubicBezTo>
                      <a:pt x="179" y="667"/>
                      <a:pt x="179" y="667"/>
                      <a:pt x="179" y="667"/>
                    </a:cubicBezTo>
                    <a:cubicBezTo>
                      <a:pt x="178" y="667"/>
                      <a:pt x="178" y="667"/>
                      <a:pt x="178" y="667"/>
                    </a:cubicBezTo>
                    <a:lnTo>
                      <a:pt x="177" y="679"/>
                    </a:lnTo>
                    <a:close/>
                    <a:moveTo>
                      <a:pt x="169" y="675"/>
                    </a:moveTo>
                    <a:cubicBezTo>
                      <a:pt x="166" y="677"/>
                      <a:pt x="166" y="677"/>
                      <a:pt x="166" y="677"/>
                    </a:cubicBezTo>
                    <a:cubicBezTo>
                      <a:pt x="167" y="672"/>
                      <a:pt x="167" y="672"/>
                      <a:pt x="167" y="672"/>
                    </a:cubicBezTo>
                    <a:cubicBezTo>
                      <a:pt x="166" y="672"/>
                      <a:pt x="166" y="672"/>
                      <a:pt x="166" y="672"/>
                    </a:cubicBezTo>
                    <a:cubicBezTo>
                      <a:pt x="165" y="683"/>
                      <a:pt x="165" y="683"/>
                      <a:pt x="165" y="683"/>
                    </a:cubicBezTo>
                    <a:cubicBezTo>
                      <a:pt x="166" y="683"/>
                      <a:pt x="166" y="683"/>
                      <a:pt x="166" y="683"/>
                    </a:cubicBezTo>
                    <a:cubicBezTo>
                      <a:pt x="166" y="678"/>
                      <a:pt x="166" y="678"/>
                      <a:pt x="166" y="678"/>
                    </a:cubicBezTo>
                    <a:cubicBezTo>
                      <a:pt x="169" y="677"/>
                      <a:pt x="169" y="677"/>
                      <a:pt x="169" y="677"/>
                    </a:cubicBezTo>
                    <a:cubicBezTo>
                      <a:pt x="169" y="682"/>
                      <a:pt x="169" y="682"/>
                      <a:pt x="169" y="682"/>
                    </a:cubicBezTo>
                    <a:cubicBezTo>
                      <a:pt x="170" y="682"/>
                      <a:pt x="170" y="682"/>
                      <a:pt x="170" y="682"/>
                    </a:cubicBezTo>
                    <a:cubicBezTo>
                      <a:pt x="171" y="670"/>
                      <a:pt x="171" y="670"/>
                      <a:pt x="171" y="670"/>
                    </a:cubicBezTo>
                    <a:cubicBezTo>
                      <a:pt x="170" y="671"/>
                      <a:pt x="170" y="671"/>
                      <a:pt x="170" y="671"/>
                    </a:cubicBezTo>
                    <a:lnTo>
                      <a:pt x="169" y="675"/>
                    </a:lnTo>
                    <a:close/>
                    <a:moveTo>
                      <a:pt x="184" y="672"/>
                    </a:moveTo>
                    <a:cubicBezTo>
                      <a:pt x="184" y="675"/>
                      <a:pt x="183" y="677"/>
                      <a:pt x="182" y="677"/>
                    </a:cubicBezTo>
                    <a:cubicBezTo>
                      <a:pt x="181" y="677"/>
                      <a:pt x="181" y="677"/>
                      <a:pt x="181" y="677"/>
                    </a:cubicBezTo>
                    <a:cubicBezTo>
                      <a:pt x="181" y="676"/>
                      <a:pt x="181" y="676"/>
                      <a:pt x="181" y="676"/>
                    </a:cubicBezTo>
                    <a:cubicBezTo>
                      <a:pt x="180" y="677"/>
                      <a:pt x="180" y="677"/>
                      <a:pt x="180" y="677"/>
                    </a:cubicBezTo>
                    <a:cubicBezTo>
                      <a:pt x="180" y="681"/>
                      <a:pt x="180" y="681"/>
                      <a:pt x="180" y="681"/>
                    </a:cubicBezTo>
                    <a:cubicBezTo>
                      <a:pt x="179" y="681"/>
                      <a:pt x="179" y="681"/>
                      <a:pt x="179" y="681"/>
                    </a:cubicBezTo>
                    <a:cubicBezTo>
                      <a:pt x="180" y="672"/>
                      <a:pt x="180" y="672"/>
                      <a:pt x="180" y="672"/>
                    </a:cubicBezTo>
                    <a:cubicBezTo>
                      <a:pt x="180" y="671"/>
                      <a:pt x="180" y="671"/>
                      <a:pt x="180" y="670"/>
                    </a:cubicBezTo>
                    <a:cubicBezTo>
                      <a:pt x="181" y="670"/>
                      <a:pt x="181" y="670"/>
                      <a:pt x="181" y="670"/>
                    </a:cubicBezTo>
                    <a:cubicBezTo>
                      <a:pt x="181" y="671"/>
                      <a:pt x="181" y="671"/>
                      <a:pt x="181" y="671"/>
                    </a:cubicBezTo>
                    <a:cubicBezTo>
                      <a:pt x="181" y="671"/>
                      <a:pt x="181" y="671"/>
                      <a:pt x="181" y="671"/>
                    </a:cubicBezTo>
                    <a:cubicBezTo>
                      <a:pt x="181" y="671"/>
                      <a:pt x="181" y="671"/>
                      <a:pt x="181" y="671"/>
                    </a:cubicBezTo>
                    <a:cubicBezTo>
                      <a:pt x="181" y="671"/>
                      <a:pt x="181" y="671"/>
                      <a:pt x="181" y="671"/>
                    </a:cubicBezTo>
                    <a:cubicBezTo>
                      <a:pt x="181" y="670"/>
                      <a:pt x="182" y="669"/>
                      <a:pt x="183" y="669"/>
                    </a:cubicBezTo>
                    <a:cubicBezTo>
                      <a:pt x="184" y="668"/>
                      <a:pt x="184" y="670"/>
                      <a:pt x="184" y="672"/>
                    </a:cubicBezTo>
                    <a:close/>
                    <a:moveTo>
                      <a:pt x="183" y="672"/>
                    </a:moveTo>
                    <a:cubicBezTo>
                      <a:pt x="183" y="671"/>
                      <a:pt x="183" y="670"/>
                      <a:pt x="182" y="670"/>
                    </a:cubicBezTo>
                    <a:cubicBezTo>
                      <a:pt x="181" y="670"/>
                      <a:pt x="181" y="671"/>
                      <a:pt x="181" y="672"/>
                    </a:cubicBezTo>
                    <a:cubicBezTo>
                      <a:pt x="181" y="672"/>
                      <a:pt x="181" y="673"/>
                      <a:pt x="181" y="673"/>
                    </a:cubicBezTo>
                    <a:cubicBezTo>
                      <a:pt x="180" y="674"/>
                      <a:pt x="180" y="674"/>
                      <a:pt x="180" y="674"/>
                    </a:cubicBezTo>
                    <a:cubicBezTo>
                      <a:pt x="180" y="675"/>
                      <a:pt x="180" y="675"/>
                      <a:pt x="180" y="675"/>
                    </a:cubicBezTo>
                    <a:cubicBezTo>
                      <a:pt x="180" y="676"/>
                      <a:pt x="181" y="677"/>
                      <a:pt x="182" y="676"/>
                    </a:cubicBezTo>
                    <a:cubicBezTo>
                      <a:pt x="182" y="676"/>
                      <a:pt x="183" y="674"/>
                      <a:pt x="183" y="672"/>
                    </a:cubicBezTo>
                    <a:close/>
                    <a:moveTo>
                      <a:pt x="1585" y="114"/>
                    </a:moveTo>
                    <a:cubicBezTo>
                      <a:pt x="1581" y="116"/>
                      <a:pt x="1577" y="122"/>
                      <a:pt x="1577" y="128"/>
                    </a:cubicBezTo>
                    <a:cubicBezTo>
                      <a:pt x="1574" y="129"/>
                      <a:pt x="1574" y="129"/>
                      <a:pt x="1574" y="129"/>
                    </a:cubicBezTo>
                    <a:cubicBezTo>
                      <a:pt x="1578" y="133"/>
                      <a:pt x="1578" y="133"/>
                      <a:pt x="1578" y="133"/>
                    </a:cubicBezTo>
                    <a:cubicBezTo>
                      <a:pt x="1581" y="126"/>
                      <a:pt x="1581" y="126"/>
                      <a:pt x="1581" y="126"/>
                    </a:cubicBezTo>
                    <a:cubicBezTo>
                      <a:pt x="1579" y="127"/>
                      <a:pt x="1579" y="127"/>
                      <a:pt x="1579" y="127"/>
                    </a:cubicBezTo>
                    <a:cubicBezTo>
                      <a:pt x="1579" y="123"/>
                      <a:pt x="1582" y="118"/>
                      <a:pt x="1585" y="117"/>
                    </a:cubicBezTo>
                    <a:cubicBezTo>
                      <a:pt x="1589" y="116"/>
                      <a:pt x="1591" y="118"/>
                      <a:pt x="1591" y="123"/>
                    </a:cubicBezTo>
                    <a:cubicBezTo>
                      <a:pt x="1591" y="127"/>
                      <a:pt x="1588" y="131"/>
                      <a:pt x="1585" y="133"/>
                    </a:cubicBezTo>
                    <a:cubicBezTo>
                      <a:pt x="1583" y="133"/>
                      <a:pt x="1581" y="133"/>
                      <a:pt x="1580" y="132"/>
                    </a:cubicBezTo>
                    <a:cubicBezTo>
                      <a:pt x="1579" y="135"/>
                      <a:pt x="1579" y="135"/>
                      <a:pt x="1579" y="135"/>
                    </a:cubicBezTo>
                    <a:cubicBezTo>
                      <a:pt x="1580" y="136"/>
                      <a:pt x="1582" y="137"/>
                      <a:pt x="1585" y="136"/>
                    </a:cubicBezTo>
                    <a:cubicBezTo>
                      <a:pt x="1589" y="134"/>
                      <a:pt x="1593" y="128"/>
                      <a:pt x="1593" y="122"/>
                    </a:cubicBezTo>
                    <a:cubicBezTo>
                      <a:pt x="1594" y="116"/>
                      <a:pt x="1590" y="112"/>
                      <a:pt x="1585" y="114"/>
                    </a:cubicBezTo>
                    <a:close/>
                    <a:moveTo>
                      <a:pt x="1585" y="119"/>
                    </a:moveTo>
                    <a:cubicBezTo>
                      <a:pt x="1585" y="125"/>
                      <a:pt x="1585" y="125"/>
                      <a:pt x="1585" y="125"/>
                    </a:cubicBezTo>
                    <a:cubicBezTo>
                      <a:pt x="1588" y="127"/>
                      <a:pt x="1588" y="127"/>
                      <a:pt x="1588" y="127"/>
                    </a:cubicBezTo>
                    <a:cubicBezTo>
                      <a:pt x="1589" y="126"/>
                      <a:pt x="1589" y="126"/>
                      <a:pt x="1589" y="126"/>
                    </a:cubicBezTo>
                    <a:cubicBezTo>
                      <a:pt x="1585" y="124"/>
                      <a:pt x="1585" y="124"/>
                      <a:pt x="1585" y="124"/>
                    </a:cubicBezTo>
                    <a:cubicBezTo>
                      <a:pt x="1586" y="119"/>
                      <a:pt x="1586" y="119"/>
                      <a:pt x="1586" y="119"/>
                    </a:cubicBezTo>
                    <a:lnTo>
                      <a:pt x="1585" y="119"/>
                    </a:lnTo>
                    <a:close/>
                    <a:moveTo>
                      <a:pt x="1613" y="116"/>
                    </a:moveTo>
                    <a:cubicBezTo>
                      <a:pt x="1626" y="111"/>
                      <a:pt x="1626" y="111"/>
                      <a:pt x="1626" y="111"/>
                    </a:cubicBezTo>
                    <a:cubicBezTo>
                      <a:pt x="1620" y="104"/>
                      <a:pt x="1620" y="104"/>
                      <a:pt x="1620" y="104"/>
                    </a:cubicBezTo>
                    <a:lnTo>
                      <a:pt x="1613" y="116"/>
                    </a:lnTo>
                    <a:close/>
                    <a:moveTo>
                      <a:pt x="1613" y="121"/>
                    </a:moveTo>
                    <a:cubicBezTo>
                      <a:pt x="1626" y="116"/>
                      <a:pt x="1626" y="116"/>
                      <a:pt x="1626" y="116"/>
                    </a:cubicBezTo>
                    <a:cubicBezTo>
                      <a:pt x="1626" y="113"/>
                      <a:pt x="1626" y="113"/>
                      <a:pt x="1626" y="113"/>
                    </a:cubicBezTo>
                    <a:cubicBezTo>
                      <a:pt x="1613" y="118"/>
                      <a:pt x="1613" y="118"/>
                      <a:pt x="1613" y="118"/>
                    </a:cubicBezTo>
                    <a:lnTo>
                      <a:pt x="1613" y="121"/>
                    </a:lnTo>
                    <a:close/>
                    <a:moveTo>
                      <a:pt x="1646" y="98"/>
                    </a:moveTo>
                    <a:cubicBezTo>
                      <a:pt x="1645" y="105"/>
                      <a:pt x="1645" y="105"/>
                      <a:pt x="1645" y="105"/>
                    </a:cubicBezTo>
                    <a:cubicBezTo>
                      <a:pt x="1651" y="103"/>
                      <a:pt x="1651" y="103"/>
                      <a:pt x="1651" y="103"/>
                    </a:cubicBezTo>
                    <a:cubicBezTo>
                      <a:pt x="1655" y="106"/>
                      <a:pt x="1655" y="106"/>
                      <a:pt x="1655" y="106"/>
                    </a:cubicBezTo>
                    <a:cubicBezTo>
                      <a:pt x="1656" y="88"/>
                      <a:pt x="1656" y="88"/>
                      <a:pt x="1656" y="88"/>
                    </a:cubicBezTo>
                    <a:cubicBezTo>
                      <a:pt x="1651" y="96"/>
                      <a:pt x="1651" y="96"/>
                      <a:pt x="1651" y="96"/>
                    </a:cubicBezTo>
                    <a:lnTo>
                      <a:pt x="1646" y="98"/>
                    </a:lnTo>
                    <a:close/>
                    <a:moveTo>
                      <a:pt x="1658" y="92"/>
                    </a:moveTo>
                    <a:cubicBezTo>
                      <a:pt x="1659" y="93"/>
                      <a:pt x="1660" y="94"/>
                      <a:pt x="1660" y="96"/>
                    </a:cubicBezTo>
                    <a:cubicBezTo>
                      <a:pt x="1660" y="98"/>
                      <a:pt x="1659" y="100"/>
                      <a:pt x="1658" y="101"/>
                    </a:cubicBezTo>
                    <a:cubicBezTo>
                      <a:pt x="1659" y="103"/>
                      <a:pt x="1659" y="103"/>
                      <a:pt x="1659" y="103"/>
                    </a:cubicBezTo>
                    <a:cubicBezTo>
                      <a:pt x="1660" y="100"/>
                      <a:pt x="1661" y="98"/>
                      <a:pt x="1661" y="95"/>
                    </a:cubicBezTo>
                    <a:cubicBezTo>
                      <a:pt x="1661" y="93"/>
                      <a:pt x="1661" y="91"/>
                      <a:pt x="1659" y="90"/>
                    </a:cubicBezTo>
                    <a:lnTo>
                      <a:pt x="1658" y="92"/>
                    </a:lnTo>
                    <a:close/>
                    <a:moveTo>
                      <a:pt x="1657" y="93"/>
                    </a:moveTo>
                    <a:cubicBezTo>
                      <a:pt x="1656" y="95"/>
                      <a:pt x="1656" y="95"/>
                      <a:pt x="1656" y="95"/>
                    </a:cubicBezTo>
                    <a:cubicBezTo>
                      <a:pt x="1657" y="96"/>
                      <a:pt x="1657" y="96"/>
                      <a:pt x="1657" y="97"/>
                    </a:cubicBezTo>
                    <a:cubicBezTo>
                      <a:pt x="1657" y="98"/>
                      <a:pt x="1657" y="99"/>
                      <a:pt x="1656" y="99"/>
                    </a:cubicBezTo>
                    <a:cubicBezTo>
                      <a:pt x="1657" y="100"/>
                      <a:pt x="1657" y="100"/>
                      <a:pt x="1657" y="100"/>
                    </a:cubicBezTo>
                    <a:cubicBezTo>
                      <a:pt x="1658" y="99"/>
                      <a:pt x="1658" y="98"/>
                      <a:pt x="1659" y="97"/>
                    </a:cubicBezTo>
                    <a:cubicBezTo>
                      <a:pt x="1659" y="95"/>
                      <a:pt x="1658" y="94"/>
                      <a:pt x="1657" y="93"/>
                    </a:cubicBezTo>
                    <a:close/>
                    <a:moveTo>
                      <a:pt x="1697" y="78"/>
                    </a:moveTo>
                    <a:cubicBezTo>
                      <a:pt x="1696" y="78"/>
                      <a:pt x="1696" y="78"/>
                      <a:pt x="1695" y="79"/>
                    </a:cubicBezTo>
                    <a:cubicBezTo>
                      <a:pt x="1695" y="79"/>
                      <a:pt x="1695" y="80"/>
                      <a:pt x="1694" y="80"/>
                    </a:cubicBezTo>
                    <a:cubicBezTo>
                      <a:pt x="1694" y="80"/>
                      <a:pt x="1694" y="80"/>
                      <a:pt x="1694" y="80"/>
                    </a:cubicBezTo>
                    <a:cubicBezTo>
                      <a:pt x="1694" y="81"/>
                      <a:pt x="1694" y="81"/>
                      <a:pt x="1694" y="81"/>
                    </a:cubicBezTo>
                    <a:cubicBezTo>
                      <a:pt x="1694" y="80"/>
                      <a:pt x="1694" y="80"/>
                      <a:pt x="1694" y="80"/>
                    </a:cubicBezTo>
                    <a:cubicBezTo>
                      <a:pt x="1694" y="74"/>
                      <a:pt x="1694" y="74"/>
                      <a:pt x="1694" y="74"/>
                    </a:cubicBezTo>
                    <a:cubicBezTo>
                      <a:pt x="1692" y="74"/>
                      <a:pt x="1692" y="74"/>
                      <a:pt x="1692" y="74"/>
                    </a:cubicBezTo>
                    <a:cubicBezTo>
                      <a:pt x="1692" y="90"/>
                      <a:pt x="1692" y="90"/>
                      <a:pt x="1692" y="90"/>
                    </a:cubicBezTo>
                    <a:cubicBezTo>
                      <a:pt x="1693" y="90"/>
                      <a:pt x="1693" y="90"/>
                      <a:pt x="1693" y="90"/>
                    </a:cubicBezTo>
                    <a:cubicBezTo>
                      <a:pt x="1693" y="83"/>
                      <a:pt x="1693" y="83"/>
                      <a:pt x="1693" y="83"/>
                    </a:cubicBezTo>
                    <a:cubicBezTo>
                      <a:pt x="1693" y="83"/>
                      <a:pt x="1693" y="83"/>
                      <a:pt x="1694" y="82"/>
                    </a:cubicBezTo>
                    <a:cubicBezTo>
                      <a:pt x="1694" y="81"/>
                      <a:pt x="1695" y="80"/>
                      <a:pt x="1696" y="79"/>
                    </a:cubicBezTo>
                    <a:cubicBezTo>
                      <a:pt x="1697" y="79"/>
                      <a:pt x="1698" y="80"/>
                      <a:pt x="1698" y="82"/>
                    </a:cubicBezTo>
                    <a:cubicBezTo>
                      <a:pt x="1698" y="88"/>
                      <a:pt x="1698" y="88"/>
                      <a:pt x="1698" y="88"/>
                    </a:cubicBezTo>
                    <a:cubicBezTo>
                      <a:pt x="1699" y="87"/>
                      <a:pt x="1699" y="87"/>
                      <a:pt x="1699" y="87"/>
                    </a:cubicBezTo>
                    <a:cubicBezTo>
                      <a:pt x="1699" y="81"/>
                      <a:pt x="1699" y="81"/>
                      <a:pt x="1699" y="81"/>
                    </a:cubicBezTo>
                    <a:cubicBezTo>
                      <a:pt x="1700" y="77"/>
                      <a:pt x="1697" y="77"/>
                      <a:pt x="1697" y="78"/>
                    </a:cubicBezTo>
                    <a:close/>
                    <a:moveTo>
                      <a:pt x="1750" y="60"/>
                    </a:moveTo>
                    <a:cubicBezTo>
                      <a:pt x="1750" y="65"/>
                      <a:pt x="1749" y="68"/>
                      <a:pt x="1746" y="69"/>
                    </a:cubicBezTo>
                    <a:cubicBezTo>
                      <a:pt x="1743" y="70"/>
                      <a:pt x="1742" y="68"/>
                      <a:pt x="1742" y="64"/>
                    </a:cubicBezTo>
                    <a:cubicBezTo>
                      <a:pt x="1742" y="59"/>
                      <a:pt x="1744" y="55"/>
                      <a:pt x="1746" y="54"/>
                    </a:cubicBezTo>
                    <a:cubicBezTo>
                      <a:pt x="1750" y="53"/>
                      <a:pt x="1750" y="58"/>
                      <a:pt x="1750" y="60"/>
                    </a:cubicBezTo>
                    <a:close/>
                    <a:moveTo>
                      <a:pt x="1749" y="61"/>
                    </a:moveTo>
                    <a:cubicBezTo>
                      <a:pt x="1749" y="56"/>
                      <a:pt x="1748" y="55"/>
                      <a:pt x="1746" y="56"/>
                    </a:cubicBezTo>
                    <a:cubicBezTo>
                      <a:pt x="1746" y="56"/>
                      <a:pt x="1745" y="56"/>
                      <a:pt x="1745" y="57"/>
                    </a:cubicBezTo>
                    <a:cubicBezTo>
                      <a:pt x="1744" y="58"/>
                      <a:pt x="1744" y="60"/>
                      <a:pt x="1744" y="63"/>
                    </a:cubicBezTo>
                    <a:cubicBezTo>
                      <a:pt x="1744" y="66"/>
                      <a:pt x="1744" y="67"/>
                      <a:pt x="1745" y="68"/>
                    </a:cubicBezTo>
                    <a:cubicBezTo>
                      <a:pt x="1745" y="68"/>
                      <a:pt x="1746" y="68"/>
                      <a:pt x="1746" y="68"/>
                    </a:cubicBezTo>
                    <a:cubicBezTo>
                      <a:pt x="1747" y="68"/>
                      <a:pt x="1749" y="66"/>
                      <a:pt x="1749" y="61"/>
                    </a:cubicBezTo>
                    <a:close/>
                    <a:moveTo>
                      <a:pt x="1754" y="53"/>
                    </a:moveTo>
                    <a:cubicBezTo>
                      <a:pt x="1754" y="55"/>
                      <a:pt x="1754" y="55"/>
                      <a:pt x="1754" y="55"/>
                    </a:cubicBezTo>
                    <a:cubicBezTo>
                      <a:pt x="1756" y="53"/>
                      <a:pt x="1756" y="53"/>
                      <a:pt x="1756" y="53"/>
                    </a:cubicBezTo>
                    <a:cubicBezTo>
                      <a:pt x="1756" y="52"/>
                      <a:pt x="1756" y="52"/>
                      <a:pt x="1756" y="52"/>
                    </a:cubicBezTo>
                    <a:cubicBezTo>
                      <a:pt x="1756" y="53"/>
                      <a:pt x="1756" y="53"/>
                      <a:pt x="1756" y="53"/>
                    </a:cubicBezTo>
                    <a:cubicBezTo>
                      <a:pt x="1756" y="65"/>
                      <a:pt x="1756" y="65"/>
                      <a:pt x="1756" y="65"/>
                    </a:cubicBezTo>
                    <a:cubicBezTo>
                      <a:pt x="1758" y="65"/>
                      <a:pt x="1758" y="65"/>
                      <a:pt x="1758" y="65"/>
                    </a:cubicBezTo>
                    <a:cubicBezTo>
                      <a:pt x="1758" y="50"/>
                      <a:pt x="1758" y="50"/>
                      <a:pt x="1758" y="50"/>
                    </a:cubicBezTo>
                    <a:cubicBezTo>
                      <a:pt x="1756" y="51"/>
                      <a:pt x="1756" y="51"/>
                      <a:pt x="1756" y="51"/>
                    </a:cubicBezTo>
                    <a:lnTo>
                      <a:pt x="1754" y="53"/>
                    </a:lnTo>
                    <a:close/>
                    <a:moveTo>
                      <a:pt x="1739" y="61"/>
                    </a:moveTo>
                    <a:cubicBezTo>
                      <a:pt x="1738" y="62"/>
                      <a:pt x="1738" y="62"/>
                      <a:pt x="1738" y="63"/>
                    </a:cubicBezTo>
                    <a:cubicBezTo>
                      <a:pt x="1738" y="64"/>
                      <a:pt x="1738" y="64"/>
                      <a:pt x="1739" y="64"/>
                    </a:cubicBezTo>
                    <a:cubicBezTo>
                      <a:pt x="1740" y="64"/>
                      <a:pt x="1740" y="63"/>
                      <a:pt x="1740" y="62"/>
                    </a:cubicBezTo>
                    <a:cubicBezTo>
                      <a:pt x="1740" y="62"/>
                      <a:pt x="1740" y="61"/>
                      <a:pt x="1739" y="61"/>
                    </a:cubicBezTo>
                    <a:close/>
                    <a:moveTo>
                      <a:pt x="1788" y="38"/>
                    </a:moveTo>
                    <a:cubicBezTo>
                      <a:pt x="1786" y="45"/>
                      <a:pt x="1786" y="45"/>
                      <a:pt x="1786" y="45"/>
                    </a:cubicBezTo>
                    <a:cubicBezTo>
                      <a:pt x="1785" y="47"/>
                      <a:pt x="1785" y="49"/>
                      <a:pt x="1784" y="51"/>
                    </a:cubicBezTo>
                    <a:cubicBezTo>
                      <a:pt x="1784" y="51"/>
                      <a:pt x="1784" y="51"/>
                      <a:pt x="1784" y="51"/>
                    </a:cubicBezTo>
                    <a:cubicBezTo>
                      <a:pt x="1784" y="51"/>
                      <a:pt x="1784" y="51"/>
                      <a:pt x="1784" y="51"/>
                    </a:cubicBezTo>
                    <a:cubicBezTo>
                      <a:pt x="1784" y="51"/>
                      <a:pt x="1784" y="51"/>
                      <a:pt x="1784" y="51"/>
                    </a:cubicBezTo>
                    <a:cubicBezTo>
                      <a:pt x="1783" y="49"/>
                      <a:pt x="1783" y="48"/>
                      <a:pt x="1782" y="46"/>
                    </a:cubicBezTo>
                    <a:cubicBezTo>
                      <a:pt x="1781" y="41"/>
                      <a:pt x="1781" y="41"/>
                      <a:pt x="1781" y="41"/>
                    </a:cubicBezTo>
                    <a:cubicBezTo>
                      <a:pt x="1779" y="41"/>
                      <a:pt x="1779" y="41"/>
                      <a:pt x="1779" y="41"/>
                    </a:cubicBezTo>
                    <a:cubicBezTo>
                      <a:pt x="1777" y="57"/>
                      <a:pt x="1777" y="57"/>
                      <a:pt x="1777" y="57"/>
                    </a:cubicBezTo>
                    <a:cubicBezTo>
                      <a:pt x="1779" y="56"/>
                      <a:pt x="1779" y="56"/>
                      <a:pt x="1779" y="56"/>
                    </a:cubicBezTo>
                    <a:cubicBezTo>
                      <a:pt x="1779" y="50"/>
                      <a:pt x="1779" y="50"/>
                      <a:pt x="1779" y="50"/>
                    </a:cubicBezTo>
                    <a:cubicBezTo>
                      <a:pt x="1779" y="48"/>
                      <a:pt x="1780" y="45"/>
                      <a:pt x="1780" y="43"/>
                    </a:cubicBezTo>
                    <a:cubicBezTo>
                      <a:pt x="1780" y="43"/>
                      <a:pt x="1780" y="43"/>
                      <a:pt x="1780" y="43"/>
                    </a:cubicBezTo>
                    <a:cubicBezTo>
                      <a:pt x="1780" y="43"/>
                      <a:pt x="1780" y="43"/>
                      <a:pt x="1780" y="43"/>
                    </a:cubicBezTo>
                    <a:cubicBezTo>
                      <a:pt x="1780" y="43"/>
                      <a:pt x="1780" y="43"/>
                      <a:pt x="1780" y="43"/>
                    </a:cubicBezTo>
                    <a:cubicBezTo>
                      <a:pt x="1781" y="45"/>
                      <a:pt x="1781" y="47"/>
                      <a:pt x="1782" y="49"/>
                    </a:cubicBezTo>
                    <a:cubicBezTo>
                      <a:pt x="1783" y="55"/>
                      <a:pt x="1783" y="55"/>
                      <a:pt x="1783" y="55"/>
                    </a:cubicBezTo>
                    <a:cubicBezTo>
                      <a:pt x="1784" y="54"/>
                      <a:pt x="1784" y="54"/>
                      <a:pt x="1784" y="54"/>
                    </a:cubicBezTo>
                    <a:cubicBezTo>
                      <a:pt x="1786" y="47"/>
                      <a:pt x="1786" y="47"/>
                      <a:pt x="1786" y="47"/>
                    </a:cubicBezTo>
                    <a:cubicBezTo>
                      <a:pt x="1787" y="45"/>
                      <a:pt x="1788" y="42"/>
                      <a:pt x="1788" y="40"/>
                    </a:cubicBezTo>
                    <a:cubicBezTo>
                      <a:pt x="1788" y="40"/>
                      <a:pt x="1788" y="40"/>
                      <a:pt x="1788" y="40"/>
                    </a:cubicBezTo>
                    <a:cubicBezTo>
                      <a:pt x="1789" y="39"/>
                      <a:pt x="1789" y="39"/>
                      <a:pt x="1789" y="39"/>
                    </a:cubicBezTo>
                    <a:cubicBezTo>
                      <a:pt x="1789" y="40"/>
                      <a:pt x="1789" y="40"/>
                      <a:pt x="1789" y="40"/>
                    </a:cubicBezTo>
                    <a:cubicBezTo>
                      <a:pt x="1789" y="42"/>
                      <a:pt x="1789" y="44"/>
                      <a:pt x="1789" y="46"/>
                    </a:cubicBezTo>
                    <a:cubicBezTo>
                      <a:pt x="1789" y="52"/>
                      <a:pt x="1789" y="52"/>
                      <a:pt x="1789" y="52"/>
                    </a:cubicBezTo>
                    <a:cubicBezTo>
                      <a:pt x="1790" y="52"/>
                      <a:pt x="1790" y="52"/>
                      <a:pt x="1790" y="52"/>
                    </a:cubicBezTo>
                    <a:cubicBezTo>
                      <a:pt x="1790" y="37"/>
                      <a:pt x="1790" y="37"/>
                      <a:pt x="1790" y="37"/>
                    </a:cubicBezTo>
                    <a:lnTo>
                      <a:pt x="1788" y="38"/>
                    </a:lnTo>
                    <a:close/>
                    <a:moveTo>
                      <a:pt x="1774" y="44"/>
                    </a:moveTo>
                    <a:cubicBezTo>
                      <a:pt x="1775" y="45"/>
                      <a:pt x="1775" y="46"/>
                      <a:pt x="1775" y="47"/>
                    </a:cubicBezTo>
                    <a:cubicBezTo>
                      <a:pt x="1775" y="48"/>
                      <a:pt x="1775" y="50"/>
                      <a:pt x="1774" y="51"/>
                    </a:cubicBezTo>
                    <a:cubicBezTo>
                      <a:pt x="1773" y="52"/>
                      <a:pt x="1772" y="53"/>
                      <a:pt x="1770" y="54"/>
                    </a:cubicBezTo>
                    <a:cubicBezTo>
                      <a:pt x="1770" y="54"/>
                      <a:pt x="1770" y="54"/>
                      <a:pt x="1769" y="54"/>
                    </a:cubicBezTo>
                    <a:cubicBezTo>
                      <a:pt x="1769" y="54"/>
                      <a:pt x="1769" y="54"/>
                      <a:pt x="1769" y="54"/>
                    </a:cubicBezTo>
                    <a:cubicBezTo>
                      <a:pt x="1769" y="60"/>
                      <a:pt x="1769" y="60"/>
                      <a:pt x="1769" y="60"/>
                    </a:cubicBezTo>
                    <a:cubicBezTo>
                      <a:pt x="1767" y="61"/>
                      <a:pt x="1767" y="61"/>
                      <a:pt x="1767" y="61"/>
                    </a:cubicBezTo>
                    <a:cubicBezTo>
                      <a:pt x="1768" y="46"/>
                      <a:pt x="1768" y="46"/>
                      <a:pt x="1768" y="46"/>
                    </a:cubicBezTo>
                    <a:cubicBezTo>
                      <a:pt x="1768" y="45"/>
                      <a:pt x="1770" y="45"/>
                      <a:pt x="1771" y="44"/>
                    </a:cubicBezTo>
                    <a:cubicBezTo>
                      <a:pt x="1772" y="44"/>
                      <a:pt x="1774" y="44"/>
                      <a:pt x="1774" y="44"/>
                    </a:cubicBezTo>
                    <a:close/>
                    <a:moveTo>
                      <a:pt x="1774" y="48"/>
                    </a:moveTo>
                    <a:cubicBezTo>
                      <a:pt x="1774" y="46"/>
                      <a:pt x="1773" y="45"/>
                      <a:pt x="1771" y="46"/>
                    </a:cubicBezTo>
                    <a:cubicBezTo>
                      <a:pt x="1770" y="46"/>
                      <a:pt x="1770" y="46"/>
                      <a:pt x="1769" y="46"/>
                    </a:cubicBezTo>
                    <a:cubicBezTo>
                      <a:pt x="1769" y="47"/>
                      <a:pt x="1769" y="47"/>
                      <a:pt x="1769" y="47"/>
                    </a:cubicBezTo>
                    <a:cubicBezTo>
                      <a:pt x="1769" y="53"/>
                      <a:pt x="1769" y="53"/>
                      <a:pt x="1769" y="53"/>
                    </a:cubicBezTo>
                    <a:cubicBezTo>
                      <a:pt x="1769" y="53"/>
                      <a:pt x="1769" y="53"/>
                      <a:pt x="1769" y="53"/>
                    </a:cubicBezTo>
                    <a:cubicBezTo>
                      <a:pt x="1770" y="53"/>
                      <a:pt x="1770" y="53"/>
                      <a:pt x="1770" y="52"/>
                    </a:cubicBezTo>
                    <a:cubicBezTo>
                      <a:pt x="1772" y="52"/>
                      <a:pt x="1774" y="50"/>
                      <a:pt x="1774" y="48"/>
                    </a:cubicBezTo>
                    <a:close/>
                    <a:moveTo>
                      <a:pt x="1710" y="73"/>
                    </a:moveTo>
                    <a:cubicBezTo>
                      <a:pt x="1709" y="73"/>
                      <a:pt x="1709" y="73"/>
                      <a:pt x="1709" y="73"/>
                    </a:cubicBezTo>
                    <a:cubicBezTo>
                      <a:pt x="1709" y="80"/>
                      <a:pt x="1709" y="80"/>
                      <a:pt x="1709" y="80"/>
                    </a:cubicBezTo>
                    <a:cubicBezTo>
                      <a:pt x="1708" y="80"/>
                      <a:pt x="1708" y="80"/>
                      <a:pt x="1708" y="81"/>
                    </a:cubicBezTo>
                    <a:cubicBezTo>
                      <a:pt x="1708" y="82"/>
                      <a:pt x="1707" y="83"/>
                      <a:pt x="1706" y="84"/>
                    </a:cubicBezTo>
                    <a:cubicBezTo>
                      <a:pt x="1705" y="84"/>
                      <a:pt x="1704" y="84"/>
                      <a:pt x="1704" y="81"/>
                    </a:cubicBezTo>
                    <a:cubicBezTo>
                      <a:pt x="1704" y="75"/>
                      <a:pt x="1704" y="75"/>
                      <a:pt x="1704" y="75"/>
                    </a:cubicBezTo>
                    <a:cubicBezTo>
                      <a:pt x="1703" y="76"/>
                      <a:pt x="1703" y="76"/>
                      <a:pt x="1703" y="76"/>
                    </a:cubicBezTo>
                    <a:cubicBezTo>
                      <a:pt x="1703" y="82"/>
                      <a:pt x="1703" y="82"/>
                      <a:pt x="1703" y="82"/>
                    </a:cubicBezTo>
                    <a:cubicBezTo>
                      <a:pt x="1702" y="86"/>
                      <a:pt x="1704" y="86"/>
                      <a:pt x="1705" y="85"/>
                    </a:cubicBezTo>
                    <a:cubicBezTo>
                      <a:pt x="1707" y="85"/>
                      <a:pt x="1708" y="83"/>
                      <a:pt x="1708" y="82"/>
                    </a:cubicBezTo>
                    <a:cubicBezTo>
                      <a:pt x="1708" y="82"/>
                      <a:pt x="1708" y="82"/>
                      <a:pt x="1708" y="82"/>
                    </a:cubicBezTo>
                    <a:cubicBezTo>
                      <a:pt x="1709" y="82"/>
                      <a:pt x="1709" y="82"/>
                      <a:pt x="1709" y="82"/>
                    </a:cubicBezTo>
                    <a:cubicBezTo>
                      <a:pt x="1709" y="82"/>
                      <a:pt x="1709" y="82"/>
                      <a:pt x="1709" y="82"/>
                    </a:cubicBezTo>
                    <a:cubicBezTo>
                      <a:pt x="1709" y="84"/>
                      <a:pt x="1709" y="84"/>
                      <a:pt x="1709" y="84"/>
                    </a:cubicBezTo>
                    <a:cubicBezTo>
                      <a:pt x="1710" y="83"/>
                      <a:pt x="1710" y="83"/>
                      <a:pt x="1710" y="83"/>
                    </a:cubicBezTo>
                    <a:cubicBezTo>
                      <a:pt x="1710" y="82"/>
                      <a:pt x="1710" y="81"/>
                      <a:pt x="1710" y="80"/>
                    </a:cubicBezTo>
                    <a:lnTo>
                      <a:pt x="1710" y="73"/>
                    </a:lnTo>
                    <a:close/>
                    <a:moveTo>
                      <a:pt x="1739" y="69"/>
                    </a:moveTo>
                    <a:cubicBezTo>
                      <a:pt x="1738" y="70"/>
                      <a:pt x="1738" y="70"/>
                      <a:pt x="1738" y="71"/>
                    </a:cubicBezTo>
                    <a:cubicBezTo>
                      <a:pt x="1738" y="72"/>
                      <a:pt x="1738" y="72"/>
                      <a:pt x="1739" y="72"/>
                    </a:cubicBezTo>
                    <a:cubicBezTo>
                      <a:pt x="1739" y="72"/>
                      <a:pt x="1740" y="71"/>
                      <a:pt x="1740" y="70"/>
                    </a:cubicBezTo>
                    <a:cubicBezTo>
                      <a:pt x="1740" y="70"/>
                      <a:pt x="1739" y="69"/>
                      <a:pt x="1739" y="69"/>
                    </a:cubicBezTo>
                    <a:close/>
                    <a:moveTo>
                      <a:pt x="1681" y="81"/>
                    </a:moveTo>
                    <a:cubicBezTo>
                      <a:pt x="1685" y="80"/>
                      <a:pt x="1685" y="80"/>
                      <a:pt x="1685" y="80"/>
                    </a:cubicBezTo>
                    <a:cubicBezTo>
                      <a:pt x="1685" y="93"/>
                      <a:pt x="1685" y="93"/>
                      <a:pt x="1685" y="93"/>
                    </a:cubicBezTo>
                    <a:cubicBezTo>
                      <a:pt x="1686" y="92"/>
                      <a:pt x="1686" y="92"/>
                      <a:pt x="1686" y="92"/>
                    </a:cubicBezTo>
                    <a:cubicBezTo>
                      <a:pt x="1687" y="79"/>
                      <a:pt x="1687" y="79"/>
                      <a:pt x="1687" y="79"/>
                    </a:cubicBezTo>
                    <a:cubicBezTo>
                      <a:pt x="1690" y="78"/>
                      <a:pt x="1690" y="78"/>
                      <a:pt x="1690" y="78"/>
                    </a:cubicBezTo>
                    <a:cubicBezTo>
                      <a:pt x="1690" y="76"/>
                      <a:pt x="1690" y="76"/>
                      <a:pt x="1690" y="76"/>
                    </a:cubicBezTo>
                    <a:cubicBezTo>
                      <a:pt x="1681" y="79"/>
                      <a:pt x="1681" y="79"/>
                      <a:pt x="1681" y="79"/>
                    </a:cubicBezTo>
                    <a:lnTo>
                      <a:pt x="1681" y="81"/>
                    </a:lnTo>
                    <a:close/>
                    <a:moveTo>
                      <a:pt x="1716" y="72"/>
                    </a:moveTo>
                    <a:cubicBezTo>
                      <a:pt x="1715" y="73"/>
                      <a:pt x="1715" y="73"/>
                      <a:pt x="1715" y="73"/>
                    </a:cubicBezTo>
                    <a:cubicBezTo>
                      <a:pt x="1715" y="73"/>
                      <a:pt x="1715" y="73"/>
                      <a:pt x="1715" y="73"/>
                    </a:cubicBezTo>
                    <a:cubicBezTo>
                      <a:pt x="1715" y="73"/>
                      <a:pt x="1715" y="73"/>
                      <a:pt x="1715" y="73"/>
                    </a:cubicBezTo>
                    <a:cubicBezTo>
                      <a:pt x="1715" y="71"/>
                      <a:pt x="1715" y="71"/>
                      <a:pt x="1715" y="71"/>
                    </a:cubicBezTo>
                    <a:cubicBezTo>
                      <a:pt x="1713" y="71"/>
                      <a:pt x="1713" y="71"/>
                      <a:pt x="1713" y="71"/>
                    </a:cubicBezTo>
                    <a:cubicBezTo>
                      <a:pt x="1713" y="72"/>
                      <a:pt x="1713" y="73"/>
                      <a:pt x="1713" y="75"/>
                    </a:cubicBezTo>
                    <a:cubicBezTo>
                      <a:pt x="1713" y="82"/>
                      <a:pt x="1713" y="82"/>
                      <a:pt x="1713" y="82"/>
                    </a:cubicBezTo>
                    <a:cubicBezTo>
                      <a:pt x="1715" y="81"/>
                      <a:pt x="1715" y="81"/>
                      <a:pt x="1715" y="81"/>
                    </a:cubicBezTo>
                    <a:cubicBezTo>
                      <a:pt x="1715" y="76"/>
                      <a:pt x="1715" y="76"/>
                      <a:pt x="1715" y="76"/>
                    </a:cubicBezTo>
                    <a:cubicBezTo>
                      <a:pt x="1715" y="75"/>
                      <a:pt x="1715" y="75"/>
                      <a:pt x="1715" y="75"/>
                    </a:cubicBezTo>
                    <a:cubicBezTo>
                      <a:pt x="1715" y="73"/>
                      <a:pt x="1716" y="72"/>
                      <a:pt x="1718" y="71"/>
                    </a:cubicBezTo>
                    <a:cubicBezTo>
                      <a:pt x="1718" y="71"/>
                      <a:pt x="1718" y="71"/>
                      <a:pt x="1718" y="71"/>
                    </a:cubicBezTo>
                    <a:cubicBezTo>
                      <a:pt x="1718" y="69"/>
                      <a:pt x="1718" y="69"/>
                      <a:pt x="1718" y="69"/>
                    </a:cubicBezTo>
                    <a:cubicBezTo>
                      <a:pt x="1718" y="69"/>
                      <a:pt x="1718" y="69"/>
                      <a:pt x="1718" y="69"/>
                    </a:cubicBezTo>
                    <a:cubicBezTo>
                      <a:pt x="1717" y="70"/>
                      <a:pt x="1716" y="71"/>
                      <a:pt x="1716" y="72"/>
                    </a:cubicBezTo>
                    <a:close/>
                    <a:moveTo>
                      <a:pt x="1730" y="73"/>
                    </a:moveTo>
                    <a:cubicBezTo>
                      <a:pt x="1730" y="73"/>
                      <a:pt x="1730" y="73"/>
                      <a:pt x="1730" y="73"/>
                    </a:cubicBezTo>
                    <a:cubicBezTo>
                      <a:pt x="1731" y="71"/>
                      <a:pt x="1731" y="71"/>
                      <a:pt x="1731" y="71"/>
                    </a:cubicBezTo>
                    <a:cubicBezTo>
                      <a:pt x="1734" y="68"/>
                      <a:pt x="1735" y="65"/>
                      <a:pt x="1735" y="63"/>
                    </a:cubicBezTo>
                    <a:cubicBezTo>
                      <a:pt x="1735" y="61"/>
                      <a:pt x="1734" y="59"/>
                      <a:pt x="1731" y="60"/>
                    </a:cubicBezTo>
                    <a:cubicBezTo>
                      <a:pt x="1730" y="61"/>
                      <a:pt x="1729" y="62"/>
                      <a:pt x="1728" y="63"/>
                    </a:cubicBezTo>
                    <a:cubicBezTo>
                      <a:pt x="1728" y="64"/>
                      <a:pt x="1728" y="64"/>
                      <a:pt x="1728" y="64"/>
                    </a:cubicBezTo>
                    <a:cubicBezTo>
                      <a:pt x="1729" y="63"/>
                      <a:pt x="1730" y="62"/>
                      <a:pt x="1731" y="62"/>
                    </a:cubicBezTo>
                    <a:cubicBezTo>
                      <a:pt x="1733" y="61"/>
                      <a:pt x="1733" y="62"/>
                      <a:pt x="1733" y="64"/>
                    </a:cubicBezTo>
                    <a:cubicBezTo>
                      <a:pt x="1733" y="66"/>
                      <a:pt x="1732" y="68"/>
                      <a:pt x="1729" y="73"/>
                    </a:cubicBezTo>
                    <a:cubicBezTo>
                      <a:pt x="1727" y="75"/>
                      <a:pt x="1727" y="75"/>
                      <a:pt x="1727" y="75"/>
                    </a:cubicBezTo>
                    <a:cubicBezTo>
                      <a:pt x="1727" y="76"/>
                      <a:pt x="1727" y="76"/>
                      <a:pt x="1727" y="76"/>
                    </a:cubicBezTo>
                    <a:cubicBezTo>
                      <a:pt x="1735" y="73"/>
                      <a:pt x="1735" y="73"/>
                      <a:pt x="1735" y="73"/>
                    </a:cubicBezTo>
                    <a:cubicBezTo>
                      <a:pt x="1735" y="72"/>
                      <a:pt x="1735" y="72"/>
                      <a:pt x="1735" y="72"/>
                    </a:cubicBezTo>
                    <a:cubicBezTo>
                      <a:pt x="1730" y="74"/>
                      <a:pt x="1730" y="74"/>
                      <a:pt x="1730" y="74"/>
                    </a:cubicBezTo>
                    <a:lnTo>
                      <a:pt x="1730" y="73"/>
                    </a:lnTo>
                    <a:close/>
                    <a:moveTo>
                      <a:pt x="1827" y="34"/>
                    </a:moveTo>
                    <a:cubicBezTo>
                      <a:pt x="1831" y="37"/>
                      <a:pt x="1831" y="37"/>
                      <a:pt x="1831" y="37"/>
                    </a:cubicBezTo>
                    <a:cubicBezTo>
                      <a:pt x="1828" y="41"/>
                      <a:pt x="1828" y="41"/>
                      <a:pt x="1828" y="41"/>
                    </a:cubicBezTo>
                    <a:cubicBezTo>
                      <a:pt x="1825" y="38"/>
                      <a:pt x="1825" y="38"/>
                      <a:pt x="1825" y="38"/>
                    </a:cubicBezTo>
                    <a:cubicBezTo>
                      <a:pt x="1822" y="41"/>
                      <a:pt x="1818" y="42"/>
                      <a:pt x="1815" y="40"/>
                    </a:cubicBezTo>
                    <a:cubicBezTo>
                      <a:pt x="1812" y="37"/>
                      <a:pt x="1812" y="32"/>
                      <a:pt x="1815" y="27"/>
                    </a:cubicBezTo>
                    <a:cubicBezTo>
                      <a:pt x="1819" y="22"/>
                      <a:pt x="1823" y="20"/>
                      <a:pt x="1826" y="22"/>
                    </a:cubicBezTo>
                    <a:cubicBezTo>
                      <a:pt x="1829" y="25"/>
                      <a:pt x="1829" y="29"/>
                      <a:pt x="1827" y="34"/>
                    </a:cubicBezTo>
                    <a:close/>
                    <a:moveTo>
                      <a:pt x="1825" y="25"/>
                    </a:moveTo>
                    <a:cubicBezTo>
                      <a:pt x="1823" y="23"/>
                      <a:pt x="1819" y="25"/>
                      <a:pt x="1817" y="28"/>
                    </a:cubicBezTo>
                    <a:cubicBezTo>
                      <a:pt x="1815" y="31"/>
                      <a:pt x="1815" y="36"/>
                      <a:pt x="1817" y="37"/>
                    </a:cubicBezTo>
                    <a:cubicBezTo>
                      <a:pt x="1819" y="39"/>
                      <a:pt x="1822" y="38"/>
                      <a:pt x="1824" y="34"/>
                    </a:cubicBezTo>
                    <a:cubicBezTo>
                      <a:pt x="1826" y="31"/>
                      <a:pt x="1827" y="27"/>
                      <a:pt x="1825" y="25"/>
                    </a:cubicBezTo>
                    <a:close/>
                    <a:moveTo>
                      <a:pt x="1861" y="7"/>
                    </a:moveTo>
                    <a:cubicBezTo>
                      <a:pt x="1861" y="12"/>
                      <a:pt x="1861" y="12"/>
                      <a:pt x="1861" y="12"/>
                    </a:cubicBezTo>
                    <a:cubicBezTo>
                      <a:pt x="1878" y="5"/>
                      <a:pt x="1878" y="5"/>
                      <a:pt x="1878" y="5"/>
                    </a:cubicBezTo>
                    <a:cubicBezTo>
                      <a:pt x="1878" y="0"/>
                      <a:pt x="1878" y="0"/>
                      <a:pt x="1878" y="0"/>
                    </a:cubicBezTo>
                    <a:lnTo>
                      <a:pt x="1861" y="7"/>
                    </a:lnTo>
                    <a:close/>
                    <a:moveTo>
                      <a:pt x="1874" y="10"/>
                    </a:moveTo>
                    <a:cubicBezTo>
                      <a:pt x="1861" y="15"/>
                      <a:pt x="1861" y="15"/>
                      <a:pt x="1861" y="15"/>
                    </a:cubicBezTo>
                    <a:cubicBezTo>
                      <a:pt x="1861" y="19"/>
                      <a:pt x="1861" y="19"/>
                      <a:pt x="1861" y="19"/>
                    </a:cubicBezTo>
                    <a:cubicBezTo>
                      <a:pt x="1874" y="14"/>
                      <a:pt x="1874" y="14"/>
                      <a:pt x="1874" y="14"/>
                    </a:cubicBezTo>
                    <a:lnTo>
                      <a:pt x="1874" y="10"/>
                    </a:lnTo>
                    <a:close/>
                    <a:moveTo>
                      <a:pt x="1861" y="27"/>
                    </a:moveTo>
                    <a:cubicBezTo>
                      <a:pt x="1876" y="21"/>
                      <a:pt x="1876" y="21"/>
                      <a:pt x="1876" y="21"/>
                    </a:cubicBezTo>
                    <a:cubicBezTo>
                      <a:pt x="1876" y="16"/>
                      <a:pt x="1876" y="16"/>
                      <a:pt x="1876" y="16"/>
                    </a:cubicBezTo>
                    <a:cubicBezTo>
                      <a:pt x="1861" y="22"/>
                      <a:pt x="1861" y="22"/>
                      <a:pt x="1861" y="22"/>
                    </a:cubicBezTo>
                    <a:lnTo>
                      <a:pt x="1861" y="27"/>
                    </a:lnTo>
                    <a:close/>
                    <a:moveTo>
                      <a:pt x="1854" y="30"/>
                    </a:moveTo>
                    <a:cubicBezTo>
                      <a:pt x="1858" y="28"/>
                      <a:pt x="1858" y="28"/>
                      <a:pt x="1858" y="28"/>
                    </a:cubicBezTo>
                    <a:cubicBezTo>
                      <a:pt x="1858" y="23"/>
                      <a:pt x="1858" y="23"/>
                      <a:pt x="1858" y="23"/>
                    </a:cubicBezTo>
                    <a:cubicBezTo>
                      <a:pt x="1854" y="25"/>
                      <a:pt x="1854" y="25"/>
                      <a:pt x="1854" y="25"/>
                    </a:cubicBezTo>
                    <a:lnTo>
                      <a:pt x="1854" y="30"/>
                    </a:lnTo>
                    <a:close/>
                    <a:moveTo>
                      <a:pt x="1854" y="14"/>
                    </a:moveTo>
                    <a:cubicBezTo>
                      <a:pt x="1858" y="13"/>
                      <a:pt x="1858" y="13"/>
                      <a:pt x="1858" y="13"/>
                    </a:cubicBezTo>
                    <a:cubicBezTo>
                      <a:pt x="1858" y="8"/>
                      <a:pt x="1858" y="8"/>
                      <a:pt x="1858" y="8"/>
                    </a:cubicBezTo>
                    <a:cubicBezTo>
                      <a:pt x="1855" y="10"/>
                      <a:pt x="1855" y="10"/>
                      <a:pt x="1855" y="10"/>
                    </a:cubicBezTo>
                    <a:lnTo>
                      <a:pt x="1854" y="14"/>
                    </a:lnTo>
                    <a:close/>
                    <a:moveTo>
                      <a:pt x="1854" y="22"/>
                    </a:moveTo>
                    <a:cubicBezTo>
                      <a:pt x="1858" y="21"/>
                      <a:pt x="1858" y="21"/>
                      <a:pt x="1858" y="21"/>
                    </a:cubicBezTo>
                    <a:cubicBezTo>
                      <a:pt x="1858" y="16"/>
                      <a:pt x="1858" y="16"/>
                      <a:pt x="1858" y="16"/>
                    </a:cubicBezTo>
                    <a:cubicBezTo>
                      <a:pt x="1854" y="17"/>
                      <a:pt x="1854" y="17"/>
                      <a:pt x="1854" y="17"/>
                    </a:cubicBezTo>
                    <a:lnTo>
                      <a:pt x="1854" y="2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723945" y="4549391"/>
            <a:ext cx="3412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74" name="Rectangle 73"/>
          <p:cNvSpPr/>
          <p:nvPr/>
        </p:nvSpPr>
        <p:spPr>
          <a:xfrm>
            <a:off x="723945" y="4936241"/>
            <a:ext cx="6086434" cy="102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illo inventore veritatis et quasi architecto beatae vitae dicta sunt explicabo.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20</a:t>
            </a:fld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9C36B3-1F19-A341-9ABA-B7DBC22165E4}"/>
              </a:ext>
            </a:extLst>
          </p:cNvPr>
          <p:cNvSpPr txBox="1"/>
          <p:nvPr/>
        </p:nvSpPr>
        <p:spPr>
          <a:xfrm>
            <a:off x="935083" y="1255104"/>
            <a:ext cx="34120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MOCKUP</a:t>
            </a:r>
          </a:p>
        </p:txBody>
      </p:sp>
    </p:spTree>
    <p:extLst>
      <p:ext uri="{BB962C8B-B14F-4D97-AF65-F5344CB8AC3E}">
        <p14:creationId xmlns:p14="http://schemas.microsoft.com/office/powerpoint/2010/main" val="13809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Mac-Mas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652" y="1811663"/>
            <a:ext cx="5414401" cy="4964492"/>
          </a:xfrm>
          <a:prstGeom prst="rect">
            <a:avLst/>
          </a:prstGeo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9011F2C-41E1-0045-856A-A5CF7FA7F39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4545" b="4545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838200" y="531404"/>
            <a:ext cx="10515600" cy="859789"/>
          </a:xfrm>
        </p:spPr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Webdesign Mockup</a:t>
            </a:r>
          </a:p>
        </p:txBody>
      </p:sp>
      <p:sp>
        <p:nvSpPr>
          <p:cNvPr id="5" name="Title 7"/>
          <p:cNvSpPr txBox="1">
            <a:spLocks/>
          </p:cNvSpPr>
          <p:nvPr/>
        </p:nvSpPr>
        <p:spPr>
          <a:xfrm>
            <a:off x="6256786" y="2008649"/>
            <a:ext cx="4787180" cy="6774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evis" panose="02000800000000000000" pitchFamily="2" charset="0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Lorem </a:t>
            </a:r>
            <a:r>
              <a:rPr lang="en-US" sz="18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</a:t>
            </a:r>
            <a:r>
              <a:rPr lang="id-ID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1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6786" y="2625963"/>
            <a:ext cx="4815753" cy="88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quae ab illo inventore veritatis et quasi architecto beatae vitae dicta sunt explicabo.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ED4B8FB-B0B4-4450-9600-6226D9787999}"/>
              </a:ext>
            </a:extLst>
          </p:cNvPr>
          <p:cNvGrpSpPr/>
          <p:nvPr/>
        </p:nvGrpSpPr>
        <p:grpSpPr>
          <a:xfrm>
            <a:off x="8833665" y="5019592"/>
            <a:ext cx="1880206" cy="620297"/>
            <a:chOff x="8833665" y="5019592"/>
            <a:chExt cx="1880206" cy="620297"/>
          </a:xfrm>
        </p:grpSpPr>
        <p:sp>
          <p:nvSpPr>
            <p:cNvPr id="10" name="Oval 9"/>
            <p:cNvSpPr/>
            <p:nvPr/>
          </p:nvSpPr>
          <p:spPr>
            <a:xfrm>
              <a:off x="8833665" y="5019592"/>
              <a:ext cx="620297" cy="62029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92062" y="5155332"/>
              <a:ext cx="1221809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 Support</a:t>
              </a:r>
            </a:p>
          </p:txBody>
        </p:sp>
        <p:sp>
          <p:nvSpPr>
            <p:cNvPr id="47" name="Freeform 20"/>
            <p:cNvSpPr>
              <a:spLocks noEditPoints="1"/>
            </p:cNvSpPr>
            <p:nvPr/>
          </p:nvSpPr>
          <p:spPr bwMode="auto">
            <a:xfrm>
              <a:off x="8952391" y="5138317"/>
              <a:ext cx="382843" cy="382843"/>
            </a:xfrm>
            <a:custGeom>
              <a:avLst/>
              <a:gdLst>
                <a:gd name="T0" fmla="*/ 188 w 220"/>
                <a:gd name="T1" fmla="*/ 32 h 220"/>
                <a:gd name="T2" fmla="*/ 110 w 220"/>
                <a:gd name="T3" fmla="*/ 0 h 220"/>
                <a:gd name="T4" fmla="*/ 32 w 220"/>
                <a:gd name="T5" fmla="*/ 32 h 220"/>
                <a:gd name="T6" fmla="*/ 0 w 220"/>
                <a:gd name="T7" fmla="*/ 110 h 220"/>
                <a:gd name="T8" fmla="*/ 32 w 220"/>
                <a:gd name="T9" fmla="*/ 188 h 220"/>
                <a:gd name="T10" fmla="*/ 110 w 220"/>
                <a:gd name="T11" fmla="*/ 220 h 220"/>
                <a:gd name="T12" fmla="*/ 188 w 220"/>
                <a:gd name="T13" fmla="*/ 188 h 220"/>
                <a:gd name="T14" fmla="*/ 220 w 220"/>
                <a:gd name="T15" fmla="*/ 110 h 220"/>
                <a:gd name="T16" fmla="*/ 188 w 220"/>
                <a:gd name="T17" fmla="*/ 32 h 220"/>
                <a:gd name="T18" fmla="*/ 71 w 220"/>
                <a:gd name="T19" fmla="*/ 149 h 220"/>
                <a:gd name="T20" fmla="*/ 71 w 220"/>
                <a:gd name="T21" fmla="*/ 70 h 220"/>
                <a:gd name="T22" fmla="*/ 110 w 220"/>
                <a:gd name="T23" fmla="*/ 54 h 220"/>
                <a:gd name="T24" fmla="*/ 150 w 220"/>
                <a:gd name="T25" fmla="*/ 70 h 220"/>
                <a:gd name="T26" fmla="*/ 166 w 220"/>
                <a:gd name="T27" fmla="*/ 110 h 220"/>
                <a:gd name="T28" fmla="*/ 150 w 220"/>
                <a:gd name="T29" fmla="*/ 149 h 220"/>
                <a:gd name="T30" fmla="*/ 110 w 220"/>
                <a:gd name="T31" fmla="*/ 166 h 220"/>
                <a:gd name="T32" fmla="*/ 71 w 220"/>
                <a:gd name="T33" fmla="*/ 149 h 220"/>
                <a:gd name="T34" fmla="*/ 175 w 220"/>
                <a:gd name="T35" fmla="*/ 135 h 220"/>
                <a:gd name="T36" fmla="*/ 180 w 220"/>
                <a:gd name="T37" fmla="*/ 110 h 220"/>
                <a:gd name="T38" fmla="*/ 176 w 220"/>
                <a:gd name="T39" fmla="*/ 89 h 220"/>
                <a:gd name="T40" fmla="*/ 197 w 220"/>
                <a:gd name="T41" fmla="*/ 68 h 220"/>
                <a:gd name="T42" fmla="*/ 207 w 220"/>
                <a:gd name="T43" fmla="*/ 110 h 220"/>
                <a:gd name="T44" fmla="*/ 195 w 220"/>
                <a:gd name="T45" fmla="*/ 155 h 220"/>
                <a:gd name="T46" fmla="*/ 175 w 220"/>
                <a:gd name="T47" fmla="*/ 135 h 220"/>
                <a:gd name="T48" fmla="*/ 152 w 220"/>
                <a:gd name="T49" fmla="*/ 23 h 220"/>
                <a:gd name="T50" fmla="*/ 132 w 220"/>
                <a:gd name="T51" fmla="*/ 44 h 220"/>
                <a:gd name="T52" fmla="*/ 110 w 220"/>
                <a:gd name="T53" fmla="*/ 41 h 220"/>
                <a:gd name="T54" fmla="*/ 85 w 220"/>
                <a:gd name="T55" fmla="*/ 45 h 220"/>
                <a:gd name="T56" fmla="*/ 65 w 220"/>
                <a:gd name="T57" fmla="*/ 25 h 220"/>
                <a:gd name="T58" fmla="*/ 110 w 220"/>
                <a:gd name="T59" fmla="*/ 14 h 220"/>
                <a:gd name="T60" fmla="*/ 152 w 220"/>
                <a:gd name="T61" fmla="*/ 23 h 220"/>
                <a:gd name="T62" fmla="*/ 22 w 220"/>
                <a:gd name="T63" fmla="*/ 71 h 220"/>
                <a:gd name="T64" fmla="*/ 43 w 220"/>
                <a:gd name="T65" fmla="*/ 92 h 220"/>
                <a:gd name="T66" fmla="*/ 44 w 220"/>
                <a:gd name="T67" fmla="*/ 131 h 220"/>
                <a:gd name="T68" fmla="*/ 23 w 220"/>
                <a:gd name="T69" fmla="*/ 152 h 220"/>
                <a:gd name="T70" fmla="*/ 14 w 220"/>
                <a:gd name="T71" fmla="*/ 110 h 220"/>
                <a:gd name="T72" fmla="*/ 22 w 220"/>
                <a:gd name="T73" fmla="*/ 71 h 220"/>
                <a:gd name="T74" fmla="*/ 68 w 220"/>
                <a:gd name="T75" fmla="*/ 197 h 220"/>
                <a:gd name="T76" fmla="*/ 89 w 220"/>
                <a:gd name="T77" fmla="*/ 176 h 220"/>
                <a:gd name="T78" fmla="*/ 110 w 220"/>
                <a:gd name="T79" fmla="*/ 179 h 220"/>
                <a:gd name="T80" fmla="*/ 128 w 220"/>
                <a:gd name="T81" fmla="*/ 177 h 220"/>
                <a:gd name="T82" fmla="*/ 149 w 220"/>
                <a:gd name="T83" fmla="*/ 198 h 220"/>
                <a:gd name="T84" fmla="*/ 110 w 220"/>
                <a:gd name="T85" fmla="*/ 206 h 220"/>
                <a:gd name="T86" fmla="*/ 68 w 220"/>
                <a:gd name="T87" fmla="*/ 19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" h="220">
                  <a:moveTo>
                    <a:pt x="188" y="32"/>
                  </a:moveTo>
                  <a:cubicBezTo>
                    <a:pt x="167" y="11"/>
                    <a:pt x="140" y="0"/>
                    <a:pt x="110" y="0"/>
                  </a:cubicBezTo>
                  <a:cubicBezTo>
                    <a:pt x="81" y="0"/>
                    <a:pt x="53" y="11"/>
                    <a:pt x="32" y="32"/>
                  </a:cubicBezTo>
                  <a:cubicBezTo>
                    <a:pt x="12" y="53"/>
                    <a:pt x="0" y="81"/>
                    <a:pt x="0" y="110"/>
                  </a:cubicBezTo>
                  <a:cubicBezTo>
                    <a:pt x="0" y="139"/>
                    <a:pt x="12" y="167"/>
                    <a:pt x="32" y="188"/>
                  </a:cubicBezTo>
                  <a:cubicBezTo>
                    <a:pt x="53" y="208"/>
                    <a:pt x="81" y="220"/>
                    <a:pt x="110" y="220"/>
                  </a:cubicBezTo>
                  <a:cubicBezTo>
                    <a:pt x="140" y="220"/>
                    <a:pt x="167" y="208"/>
                    <a:pt x="188" y="188"/>
                  </a:cubicBezTo>
                  <a:cubicBezTo>
                    <a:pt x="209" y="167"/>
                    <a:pt x="220" y="139"/>
                    <a:pt x="220" y="110"/>
                  </a:cubicBezTo>
                  <a:cubicBezTo>
                    <a:pt x="220" y="81"/>
                    <a:pt x="209" y="53"/>
                    <a:pt x="188" y="32"/>
                  </a:cubicBezTo>
                  <a:close/>
                  <a:moveTo>
                    <a:pt x="71" y="149"/>
                  </a:moveTo>
                  <a:cubicBezTo>
                    <a:pt x="49" y="128"/>
                    <a:pt x="49" y="92"/>
                    <a:pt x="71" y="70"/>
                  </a:cubicBezTo>
                  <a:cubicBezTo>
                    <a:pt x="81" y="60"/>
                    <a:pt x="95" y="54"/>
                    <a:pt x="110" y="54"/>
                  </a:cubicBezTo>
                  <a:cubicBezTo>
                    <a:pt x="125" y="54"/>
                    <a:pt x="139" y="60"/>
                    <a:pt x="150" y="70"/>
                  </a:cubicBezTo>
                  <a:cubicBezTo>
                    <a:pt x="160" y="81"/>
                    <a:pt x="166" y="95"/>
                    <a:pt x="166" y="110"/>
                  </a:cubicBezTo>
                  <a:cubicBezTo>
                    <a:pt x="166" y="125"/>
                    <a:pt x="160" y="139"/>
                    <a:pt x="150" y="149"/>
                  </a:cubicBezTo>
                  <a:cubicBezTo>
                    <a:pt x="139" y="160"/>
                    <a:pt x="125" y="166"/>
                    <a:pt x="110" y="166"/>
                  </a:cubicBezTo>
                  <a:cubicBezTo>
                    <a:pt x="95" y="166"/>
                    <a:pt x="81" y="160"/>
                    <a:pt x="71" y="149"/>
                  </a:cubicBezTo>
                  <a:close/>
                  <a:moveTo>
                    <a:pt x="175" y="135"/>
                  </a:moveTo>
                  <a:cubicBezTo>
                    <a:pt x="178" y="127"/>
                    <a:pt x="180" y="119"/>
                    <a:pt x="180" y="110"/>
                  </a:cubicBezTo>
                  <a:cubicBezTo>
                    <a:pt x="180" y="103"/>
                    <a:pt x="178" y="95"/>
                    <a:pt x="176" y="89"/>
                  </a:cubicBezTo>
                  <a:cubicBezTo>
                    <a:pt x="197" y="68"/>
                    <a:pt x="197" y="68"/>
                    <a:pt x="197" y="68"/>
                  </a:cubicBezTo>
                  <a:cubicBezTo>
                    <a:pt x="203" y="81"/>
                    <a:pt x="207" y="95"/>
                    <a:pt x="207" y="110"/>
                  </a:cubicBezTo>
                  <a:cubicBezTo>
                    <a:pt x="207" y="126"/>
                    <a:pt x="203" y="142"/>
                    <a:pt x="195" y="155"/>
                  </a:cubicBezTo>
                  <a:lnTo>
                    <a:pt x="175" y="135"/>
                  </a:lnTo>
                  <a:close/>
                  <a:moveTo>
                    <a:pt x="152" y="23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25" y="42"/>
                    <a:pt x="118" y="41"/>
                    <a:pt x="110" y="41"/>
                  </a:cubicBezTo>
                  <a:cubicBezTo>
                    <a:pt x="102" y="41"/>
                    <a:pt x="93" y="42"/>
                    <a:pt x="85" y="4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79" y="17"/>
                    <a:pt x="94" y="14"/>
                    <a:pt x="110" y="14"/>
                  </a:cubicBezTo>
                  <a:cubicBezTo>
                    <a:pt x="125" y="14"/>
                    <a:pt x="139" y="17"/>
                    <a:pt x="152" y="23"/>
                  </a:cubicBezTo>
                  <a:close/>
                  <a:moveTo>
                    <a:pt x="22" y="71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0" y="105"/>
                    <a:pt x="40" y="119"/>
                    <a:pt x="44" y="131"/>
                  </a:cubicBezTo>
                  <a:cubicBezTo>
                    <a:pt x="23" y="152"/>
                    <a:pt x="23" y="152"/>
                    <a:pt x="23" y="152"/>
                  </a:cubicBezTo>
                  <a:cubicBezTo>
                    <a:pt x="17" y="139"/>
                    <a:pt x="14" y="125"/>
                    <a:pt x="14" y="110"/>
                  </a:cubicBezTo>
                  <a:cubicBezTo>
                    <a:pt x="14" y="96"/>
                    <a:pt x="17" y="83"/>
                    <a:pt x="22" y="71"/>
                  </a:cubicBezTo>
                  <a:close/>
                  <a:moveTo>
                    <a:pt x="68" y="197"/>
                  </a:moveTo>
                  <a:cubicBezTo>
                    <a:pt x="89" y="176"/>
                    <a:pt x="89" y="176"/>
                    <a:pt x="89" y="176"/>
                  </a:cubicBezTo>
                  <a:cubicBezTo>
                    <a:pt x="96" y="178"/>
                    <a:pt x="103" y="179"/>
                    <a:pt x="110" y="179"/>
                  </a:cubicBezTo>
                  <a:cubicBezTo>
                    <a:pt x="116" y="179"/>
                    <a:pt x="122" y="178"/>
                    <a:pt x="128" y="177"/>
                  </a:cubicBezTo>
                  <a:cubicBezTo>
                    <a:pt x="149" y="198"/>
                    <a:pt x="149" y="198"/>
                    <a:pt x="149" y="198"/>
                  </a:cubicBezTo>
                  <a:cubicBezTo>
                    <a:pt x="137" y="204"/>
                    <a:pt x="124" y="206"/>
                    <a:pt x="110" y="206"/>
                  </a:cubicBezTo>
                  <a:cubicBezTo>
                    <a:pt x="95" y="206"/>
                    <a:pt x="81" y="203"/>
                    <a:pt x="68" y="1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20FB67-DA57-4481-8C3A-B630E2BCA416}"/>
              </a:ext>
            </a:extLst>
          </p:cNvPr>
          <p:cNvGrpSpPr/>
          <p:nvPr/>
        </p:nvGrpSpPr>
        <p:grpSpPr>
          <a:xfrm>
            <a:off x="6340313" y="5019592"/>
            <a:ext cx="1552393" cy="620297"/>
            <a:chOff x="6340313" y="5019592"/>
            <a:chExt cx="1552393" cy="620297"/>
          </a:xfrm>
        </p:grpSpPr>
        <p:sp>
          <p:nvSpPr>
            <p:cNvPr id="8" name="Oval 7"/>
            <p:cNvSpPr/>
            <p:nvPr/>
          </p:nvSpPr>
          <p:spPr>
            <a:xfrm>
              <a:off x="6340313" y="5019592"/>
              <a:ext cx="620297" cy="6202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96307" y="5155332"/>
              <a:ext cx="896399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Backlink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6442078" y="5267577"/>
              <a:ext cx="416765" cy="124323"/>
              <a:chOff x="5043488" y="4575175"/>
              <a:chExt cx="936626" cy="279400"/>
            </a:xfrm>
            <a:solidFill>
              <a:schemeClr val="bg1"/>
            </a:solidFill>
          </p:grpSpPr>
          <p:sp>
            <p:nvSpPr>
              <p:cNvPr id="51" name="Freeform 24"/>
              <p:cNvSpPr>
                <a:spLocks/>
              </p:cNvSpPr>
              <p:nvPr/>
            </p:nvSpPr>
            <p:spPr bwMode="auto">
              <a:xfrm>
                <a:off x="5043488" y="4575175"/>
                <a:ext cx="420688" cy="279400"/>
              </a:xfrm>
              <a:custGeom>
                <a:avLst/>
                <a:gdLst>
                  <a:gd name="T0" fmla="*/ 103 w 111"/>
                  <a:gd name="T1" fmla="*/ 50 h 71"/>
                  <a:gd name="T2" fmla="*/ 95 w 111"/>
                  <a:gd name="T3" fmla="*/ 55 h 71"/>
                  <a:gd name="T4" fmla="*/ 16 w 111"/>
                  <a:gd name="T5" fmla="*/ 55 h 71"/>
                  <a:gd name="T6" fmla="*/ 16 w 111"/>
                  <a:gd name="T7" fmla="*/ 16 h 71"/>
                  <a:gd name="T8" fmla="*/ 95 w 111"/>
                  <a:gd name="T9" fmla="*/ 16 h 71"/>
                  <a:gd name="T10" fmla="*/ 103 w 111"/>
                  <a:gd name="T11" fmla="*/ 22 h 71"/>
                  <a:gd name="T12" fmla="*/ 111 w 111"/>
                  <a:gd name="T13" fmla="*/ 14 h 71"/>
                  <a:gd name="T14" fmla="*/ 97 w 111"/>
                  <a:gd name="T15" fmla="*/ 0 h 71"/>
                  <a:gd name="T16" fmla="*/ 14 w 111"/>
                  <a:gd name="T17" fmla="*/ 0 h 71"/>
                  <a:gd name="T18" fmla="*/ 0 w 111"/>
                  <a:gd name="T19" fmla="*/ 14 h 71"/>
                  <a:gd name="T20" fmla="*/ 0 w 111"/>
                  <a:gd name="T21" fmla="*/ 58 h 71"/>
                  <a:gd name="T22" fmla="*/ 14 w 111"/>
                  <a:gd name="T23" fmla="*/ 71 h 71"/>
                  <a:gd name="T24" fmla="*/ 97 w 111"/>
                  <a:gd name="T25" fmla="*/ 71 h 71"/>
                  <a:gd name="T26" fmla="*/ 111 w 111"/>
                  <a:gd name="T27" fmla="*/ 58 h 71"/>
                  <a:gd name="T28" fmla="*/ 103 w 111"/>
                  <a:gd name="T29" fmla="*/ 5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1" h="71">
                    <a:moveTo>
                      <a:pt x="103" y="50"/>
                    </a:moveTo>
                    <a:cubicBezTo>
                      <a:pt x="99" y="50"/>
                      <a:pt x="96" y="52"/>
                      <a:pt x="95" y="5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95" y="16"/>
                      <a:pt x="95" y="16"/>
                      <a:pt x="95" y="16"/>
                    </a:cubicBezTo>
                    <a:cubicBezTo>
                      <a:pt x="96" y="19"/>
                      <a:pt x="99" y="22"/>
                      <a:pt x="103" y="22"/>
                    </a:cubicBezTo>
                    <a:cubicBezTo>
                      <a:pt x="107" y="22"/>
                      <a:pt x="111" y="18"/>
                      <a:pt x="111" y="14"/>
                    </a:cubicBezTo>
                    <a:cubicBezTo>
                      <a:pt x="111" y="6"/>
                      <a:pt x="105" y="0"/>
                      <a:pt x="97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5"/>
                      <a:pt x="6" y="71"/>
                      <a:pt x="14" y="71"/>
                    </a:cubicBezTo>
                    <a:cubicBezTo>
                      <a:pt x="97" y="71"/>
                      <a:pt x="97" y="71"/>
                      <a:pt x="97" y="71"/>
                    </a:cubicBezTo>
                    <a:cubicBezTo>
                      <a:pt x="105" y="71"/>
                      <a:pt x="111" y="65"/>
                      <a:pt x="111" y="58"/>
                    </a:cubicBezTo>
                    <a:cubicBezTo>
                      <a:pt x="111" y="53"/>
                      <a:pt x="107" y="50"/>
                      <a:pt x="103" y="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25"/>
              <p:cNvSpPr>
                <a:spLocks/>
              </p:cNvSpPr>
              <p:nvPr/>
            </p:nvSpPr>
            <p:spPr bwMode="auto">
              <a:xfrm>
                <a:off x="5559426" y="4575175"/>
                <a:ext cx="420688" cy="279400"/>
              </a:xfrm>
              <a:custGeom>
                <a:avLst/>
                <a:gdLst>
                  <a:gd name="T0" fmla="*/ 97 w 111"/>
                  <a:gd name="T1" fmla="*/ 0 h 71"/>
                  <a:gd name="T2" fmla="*/ 14 w 111"/>
                  <a:gd name="T3" fmla="*/ 0 h 71"/>
                  <a:gd name="T4" fmla="*/ 0 w 111"/>
                  <a:gd name="T5" fmla="*/ 14 h 71"/>
                  <a:gd name="T6" fmla="*/ 8 w 111"/>
                  <a:gd name="T7" fmla="*/ 22 h 71"/>
                  <a:gd name="T8" fmla="*/ 16 w 111"/>
                  <a:gd name="T9" fmla="*/ 16 h 71"/>
                  <a:gd name="T10" fmla="*/ 95 w 111"/>
                  <a:gd name="T11" fmla="*/ 16 h 71"/>
                  <a:gd name="T12" fmla="*/ 95 w 111"/>
                  <a:gd name="T13" fmla="*/ 55 h 71"/>
                  <a:gd name="T14" fmla="*/ 16 w 111"/>
                  <a:gd name="T15" fmla="*/ 55 h 71"/>
                  <a:gd name="T16" fmla="*/ 8 w 111"/>
                  <a:gd name="T17" fmla="*/ 50 h 71"/>
                  <a:gd name="T18" fmla="*/ 0 w 111"/>
                  <a:gd name="T19" fmla="*/ 58 h 71"/>
                  <a:gd name="T20" fmla="*/ 14 w 111"/>
                  <a:gd name="T21" fmla="*/ 71 h 71"/>
                  <a:gd name="T22" fmla="*/ 97 w 111"/>
                  <a:gd name="T23" fmla="*/ 71 h 71"/>
                  <a:gd name="T24" fmla="*/ 111 w 111"/>
                  <a:gd name="T25" fmla="*/ 58 h 71"/>
                  <a:gd name="T26" fmla="*/ 111 w 111"/>
                  <a:gd name="T27" fmla="*/ 14 h 71"/>
                  <a:gd name="T28" fmla="*/ 97 w 111"/>
                  <a:gd name="T2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1" h="71">
                    <a:moveTo>
                      <a:pt x="97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18"/>
                      <a:pt x="4" y="22"/>
                      <a:pt x="8" y="22"/>
                    </a:cubicBezTo>
                    <a:cubicBezTo>
                      <a:pt x="12" y="22"/>
                      <a:pt x="15" y="19"/>
                      <a:pt x="16" y="16"/>
                    </a:cubicBezTo>
                    <a:cubicBezTo>
                      <a:pt x="95" y="16"/>
                      <a:pt x="95" y="16"/>
                      <a:pt x="95" y="16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5" y="52"/>
                      <a:pt x="12" y="50"/>
                      <a:pt x="8" y="50"/>
                    </a:cubicBezTo>
                    <a:cubicBezTo>
                      <a:pt x="4" y="50"/>
                      <a:pt x="0" y="53"/>
                      <a:pt x="0" y="58"/>
                    </a:cubicBezTo>
                    <a:cubicBezTo>
                      <a:pt x="0" y="65"/>
                      <a:pt x="7" y="71"/>
                      <a:pt x="14" y="71"/>
                    </a:cubicBezTo>
                    <a:cubicBezTo>
                      <a:pt x="97" y="71"/>
                      <a:pt x="97" y="71"/>
                      <a:pt x="97" y="71"/>
                    </a:cubicBezTo>
                    <a:cubicBezTo>
                      <a:pt x="105" y="71"/>
                      <a:pt x="111" y="65"/>
                      <a:pt x="111" y="58"/>
                    </a:cubicBezTo>
                    <a:cubicBezTo>
                      <a:pt x="111" y="14"/>
                      <a:pt x="111" y="14"/>
                      <a:pt x="111" y="14"/>
                    </a:cubicBezTo>
                    <a:cubicBezTo>
                      <a:pt x="111" y="6"/>
                      <a:pt x="105" y="0"/>
                      <a:pt x="9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26"/>
              <p:cNvSpPr>
                <a:spLocks/>
              </p:cNvSpPr>
              <p:nvPr/>
            </p:nvSpPr>
            <p:spPr bwMode="auto">
              <a:xfrm>
                <a:off x="5335588" y="4684713"/>
                <a:ext cx="349250" cy="63500"/>
              </a:xfrm>
              <a:custGeom>
                <a:avLst/>
                <a:gdLst>
                  <a:gd name="T0" fmla="*/ 0 w 92"/>
                  <a:gd name="T1" fmla="*/ 8 h 16"/>
                  <a:gd name="T2" fmla="*/ 8 w 92"/>
                  <a:gd name="T3" fmla="*/ 16 h 16"/>
                  <a:gd name="T4" fmla="*/ 84 w 92"/>
                  <a:gd name="T5" fmla="*/ 16 h 16"/>
                  <a:gd name="T6" fmla="*/ 92 w 92"/>
                  <a:gd name="T7" fmla="*/ 8 h 16"/>
                  <a:gd name="T8" fmla="*/ 84 w 92"/>
                  <a:gd name="T9" fmla="*/ 0 h 16"/>
                  <a:gd name="T10" fmla="*/ 8 w 92"/>
                  <a:gd name="T11" fmla="*/ 0 h 16"/>
                  <a:gd name="T12" fmla="*/ 0 w 92"/>
                  <a:gd name="T13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" h="16">
                    <a:moveTo>
                      <a:pt x="0" y="8"/>
                    </a:moveTo>
                    <a:cubicBezTo>
                      <a:pt x="0" y="12"/>
                      <a:pt x="4" y="16"/>
                      <a:pt x="8" y="16"/>
                    </a:cubicBezTo>
                    <a:cubicBezTo>
                      <a:pt x="84" y="16"/>
                      <a:pt x="84" y="16"/>
                      <a:pt x="84" y="16"/>
                    </a:cubicBezTo>
                    <a:cubicBezTo>
                      <a:pt x="89" y="16"/>
                      <a:pt x="92" y="12"/>
                      <a:pt x="92" y="8"/>
                    </a:cubicBezTo>
                    <a:cubicBezTo>
                      <a:pt x="92" y="3"/>
                      <a:pt x="89" y="0"/>
                      <a:pt x="84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440B548-B656-489E-9882-C72534C6DB2E}"/>
              </a:ext>
            </a:extLst>
          </p:cNvPr>
          <p:cNvGrpSpPr/>
          <p:nvPr/>
        </p:nvGrpSpPr>
        <p:grpSpPr>
          <a:xfrm>
            <a:off x="6340313" y="3932552"/>
            <a:ext cx="1978793" cy="620297"/>
            <a:chOff x="6340313" y="3932552"/>
            <a:chExt cx="1978793" cy="620297"/>
          </a:xfrm>
        </p:grpSpPr>
        <p:sp>
          <p:nvSpPr>
            <p:cNvPr id="7" name="Oval 6"/>
            <p:cNvSpPr/>
            <p:nvPr/>
          </p:nvSpPr>
          <p:spPr>
            <a:xfrm>
              <a:off x="6340313" y="3932552"/>
              <a:ext cx="620297" cy="6202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996308" y="4068292"/>
              <a:ext cx="1322798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Security</a:t>
              </a:r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6510057" y="4071998"/>
              <a:ext cx="280809" cy="341404"/>
              <a:chOff x="5884862" y="4960937"/>
              <a:chExt cx="301626" cy="366713"/>
            </a:xfrm>
            <a:solidFill>
              <a:schemeClr val="bg1"/>
            </a:solidFill>
          </p:grpSpPr>
          <p:sp>
            <p:nvSpPr>
              <p:cNvPr id="58" name="Freeform 30"/>
              <p:cNvSpPr>
                <a:spLocks noEditPoints="1"/>
              </p:cNvSpPr>
              <p:nvPr/>
            </p:nvSpPr>
            <p:spPr bwMode="auto">
              <a:xfrm>
                <a:off x="5884862" y="4960937"/>
                <a:ext cx="301626" cy="366713"/>
              </a:xfrm>
              <a:custGeom>
                <a:avLst/>
                <a:gdLst>
                  <a:gd name="T0" fmla="*/ 138 w 151"/>
                  <a:gd name="T1" fmla="*/ 64 h 185"/>
                  <a:gd name="T2" fmla="*/ 138 w 151"/>
                  <a:gd name="T3" fmla="*/ 62 h 185"/>
                  <a:gd name="T4" fmla="*/ 76 w 151"/>
                  <a:gd name="T5" fmla="*/ 0 h 185"/>
                  <a:gd name="T6" fmla="*/ 14 w 151"/>
                  <a:gd name="T7" fmla="*/ 62 h 185"/>
                  <a:gd name="T8" fmla="*/ 14 w 151"/>
                  <a:gd name="T9" fmla="*/ 64 h 185"/>
                  <a:gd name="T10" fmla="*/ 0 w 151"/>
                  <a:gd name="T11" fmla="*/ 88 h 185"/>
                  <a:gd name="T12" fmla="*/ 0 w 151"/>
                  <a:gd name="T13" fmla="*/ 157 h 185"/>
                  <a:gd name="T14" fmla="*/ 28 w 151"/>
                  <a:gd name="T15" fmla="*/ 185 h 185"/>
                  <a:gd name="T16" fmla="*/ 123 w 151"/>
                  <a:gd name="T17" fmla="*/ 185 h 185"/>
                  <a:gd name="T18" fmla="*/ 151 w 151"/>
                  <a:gd name="T19" fmla="*/ 157 h 185"/>
                  <a:gd name="T20" fmla="*/ 151 w 151"/>
                  <a:gd name="T21" fmla="*/ 88 h 185"/>
                  <a:gd name="T22" fmla="*/ 138 w 151"/>
                  <a:gd name="T23" fmla="*/ 64 h 185"/>
                  <a:gd name="T24" fmla="*/ 76 w 151"/>
                  <a:gd name="T25" fmla="*/ 16 h 185"/>
                  <a:gd name="T26" fmla="*/ 122 w 151"/>
                  <a:gd name="T27" fmla="*/ 60 h 185"/>
                  <a:gd name="T28" fmla="*/ 30 w 151"/>
                  <a:gd name="T29" fmla="*/ 60 h 185"/>
                  <a:gd name="T30" fmla="*/ 76 w 151"/>
                  <a:gd name="T31" fmla="*/ 16 h 185"/>
                  <a:gd name="T32" fmla="*/ 135 w 151"/>
                  <a:gd name="T33" fmla="*/ 157 h 185"/>
                  <a:gd name="T34" fmla="*/ 123 w 151"/>
                  <a:gd name="T35" fmla="*/ 169 h 185"/>
                  <a:gd name="T36" fmla="*/ 28 w 151"/>
                  <a:gd name="T37" fmla="*/ 169 h 185"/>
                  <a:gd name="T38" fmla="*/ 16 w 151"/>
                  <a:gd name="T39" fmla="*/ 157 h 185"/>
                  <a:gd name="T40" fmla="*/ 16 w 151"/>
                  <a:gd name="T41" fmla="*/ 88 h 185"/>
                  <a:gd name="T42" fmla="*/ 28 w 151"/>
                  <a:gd name="T43" fmla="*/ 76 h 185"/>
                  <a:gd name="T44" fmla="*/ 123 w 151"/>
                  <a:gd name="T45" fmla="*/ 76 h 185"/>
                  <a:gd name="T46" fmla="*/ 135 w 151"/>
                  <a:gd name="T47" fmla="*/ 88 h 185"/>
                  <a:gd name="T48" fmla="*/ 135 w 151"/>
                  <a:gd name="T49" fmla="*/ 15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1" h="185">
                    <a:moveTo>
                      <a:pt x="138" y="64"/>
                    </a:moveTo>
                    <a:cubicBezTo>
                      <a:pt x="138" y="64"/>
                      <a:pt x="138" y="63"/>
                      <a:pt x="138" y="62"/>
                    </a:cubicBezTo>
                    <a:cubicBezTo>
                      <a:pt x="138" y="28"/>
                      <a:pt x="110" y="0"/>
                      <a:pt x="76" y="0"/>
                    </a:cubicBezTo>
                    <a:cubicBezTo>
                      <a:pt x="42" y="0"/>
                      <a:pt x="14" y="28"/>
                      <a:pt x="14" y="62"/>
                    </a:cubicBezTo>
                    <a:cubicBezTo>
                      <a:pt x="14" y="63"/>
                      <a:pt x="14" y="64"/>
                      <a:pt x="14" y="64"/>
                    </a:cubicBezTo>
                    <a:cubicBezTo>
                      <a:pt x="6" y="69"/>
                      <a:pt x="0" y="78"/>
                      <a:pt x="0" y="88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0" y="173"/>
                      <a:pt x="13" y="185"/>
                      <a:pt x="28" y="185"/>
                    </a:cubicBezTo>
                    <a:cubicBezTo>
                      <a:pt x="123" y="185"/>
                      <a:pt x="123" y="185"/>
                      <a:pt x="123" y="185"/>
                    </a:cubicBezTo>
                    <a:cubicBezTo>
                      <a:pt x="139" y="185"/>
                      <a:pt x="151" y="173"/>
                      <a:pt x="151" y="157"/>
                    </a:cubicBezTo>
                    <a:cubicBezTo>
                      <a:pt x="151" y="88"/>
                      <a:pt x="151" y="88"/>
                      <a:pt x="151" y="88"/>
                    </a:cubicBezTo>
                    <a:cubicBezTo>
                      <a:pt x="151" y="78"/>
                      <a:pt x="146" y="69"/>
                      <a:pt x="138" y="64"/>
                    </a:cubicBezTo>
                    <a:close/>
                    <a:moveTo>
                      <a:pt x="76" y="16"/>
                    </a:moveTo>
                    <a:cubicBezTo>
                      <a:pt x="101" y="16"/>
                      <a:pt x="121" y="36"/>
                      <a:pt x="122" y="60"/>
                    </a:cubicBezTo>
                    <a:cubicBezTo>
                      <a:pt x="30" y="60"/>
                      <a:pt x="30" y="60"/>
                      <a:pt x="30" y="60"/>
                    </a:cubicBezTo>
                    <a:cubicBezTo>
                      <a:pt x="31" y="36"/>
                      <a:pt x="51" y="16"/>
                      <a:pt x="76" y="16"/>
                    </a:cubicBezTo>
                    <a:close/>
                    <a:moveTo>
                      <a:pt x="135" y="157"/>
                    </a:moveTo>
                    <a:cubicBezTo>
                      <a:pt x="135" y="164"/>
                      <a:pt x="130" y="169"/>
                      <a:pt x="123" y="169"/>
                    </a:cubicBezTo>
                    <a:cubicBezTo>
                      <a:pt x="28" y="169"/>
                      <a:pt x="28" y="169"/>
                      <a:pt x="28" y="169"/>
                    </a:cubicBezTo>
                    <a:cubicBezTo>
                      <a:pt x="22" y="169"/>
                      <a:pt x="16" y="164"/>
                      <a:pt x="16" y="157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16" y="82"/>
                      <a:pt x="22" y="76"/>
                      <a:pt x="28" y="76"/>
                    </a:cubicBezTo>
                    <a:cubicBezTo>
                      <a:pt x="123" y="76"/>
                      <a:pt x="123" y="76"/>
                      <a:pt x="123" y="76"/>
                    </a:cubicBezTo>
                    <a:cubicBezTo>
                      <a:pt x="130" y="76"/>
                      <a:pt x="135" y="82"/>
                      <a:pt x="135" y="88"/>
                    </a:cubicBezTo>
                    <a:lnTo>
                      <a:pt x="135" y="1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31"/>
              <p:cNvSpPr>
                <a:spLocks/>
              </p:cNvSpPr>
              <p:nvPr/>
            </p:nvSpPr>
            <p:spPr bwMode="auto">
              <a:xfrm>
                <a:off x="6007100" y="5159375"/>
                <a:ext cx="58738" cy="109538"/>
              </a:xfrm>
              <a:custGeom>
                <a:avLst/>
                <a:gdLst>
                  <a:gd name="T0" fmla="*/ 30 w 30"/>
                  <a:gd name="T1" fmla="*/ 15 h 55"/>
                  <a:gd name="T2" fmla="*/ 15 w 30"/>
                  <a:gd name="T3" fmla="*/ 0 h 55"/>
                  <a:gd name="T4" fmla="*/ 0 w 30"/>
                  <a:gd name="T5" fmla="*/ 15 h 55"/>
                  <a:gd name="T6" fmla="*/ 6 w 30"/>
                  <a:gd name="T7" fmla="*/ 27 h 55"/>
                  <a:gd name="T8" fmla="*/ 3 w 30"/>
                  <a:gd name="T9" fmla="*/ 53 h 55"/>
                  <a:gd name="T10" fmla="*/ 3 w 30"/>
                  <a:gd name="T11" fmla="*/ 55 h 55"/>
                  <a:gd name="T12" fmla="*/ 5 w 30"/>
                  <a:gd name="T13" fmla="*/ 55 h 55"/>
                  <a:gd name="T14" fmla="*/ 25 w 30"/>
                  <a:gd name="T15" fmla="*/ 55 h 55"/>
                  <a:gd name="T16" fmla="*/ 25 w 30"/>
                  <a:gd name="T17" fmla="*/ 55 h 55"/>
                  <a:gd name="T18" fmla="*/ 27 w 30"/>
                  <a:gd name="T19" fmla="*/ 53 h 55"/>
                  <a:gd name="T20" fmla="*/ 27 w 30"/>
                  <a:gd name="T21" fmla="*/ 53 h 55"/>
                  <a:gd name="T22" fmla="*/ 24 w 30"/>
                  <a:gd name="T23" fmla="*/ 27 h 55"/>
                  <a:gd name="T24" fmla="*/ 30 w 30"/>
                  <a:gd name="T25" fmla="*/ 1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55">
                    <a:moveTo>
                      <a:pt x="30" y="15"/>
                    </a:move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0"/>
                      <a:pt x="2" y="24"/>
                      <a:pt x="6" y="27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4"/>
                      <a:pt x="3" y="54"/>
                      <a:pt x="3" y="55"/>
                    </a:cubicBezTo>
                    <a:cubicBezTo>
                      <a:pt x="4" y="55"/>
                      <a:pt x="4" y="55"/>
                      <a:pt x="5" y="55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6" y="55"/>
                      <a:pt x="27" y="54"/>
                      <a:pt x="27" y="53"/>
                    </a:cubicBezTo>
                    <a:cubicBezTo>
                      <a:pt x="27" y="53"/>
                      <a:pt x="27" y="53"/>
                      <a:pt x="27" y="5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8" y="24"/>
                      <a:pt x="30" y="20"/>
                      <a:pt x="30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2A5936-218A-47D8-84F8-C12341FA15ED}"/>
              </a:ext>
            </a:extLst>
          </p:cNvPr>
          <p:cNvGrpSpPr/>
          <p:nvPr/>
        </p:nvGrpSpPr>
        <p:grpSpPr>
          <a:xfrm>
            <a:off x="8833665" y="3932552"/>
            <a:ext cx="2002035" cy="620297"/>
            <a:chOff x="8833665" y="3932552"/>
            <a:chExt cx="2002035" cy="620297"/>
          </a:xfrm>
        </p:grpSpPr>
        <p:sp>
          <p:nvSpPr>
            <p:cNvPr id="9" name="Oval 8"/>
            <p:cNvSpPr/>
            <p:nvPr/>
          </p:nvSpPr>
          <p:spPr>
            <a:xfrm>
              <a:off x="8833665" y="3932552"/>
              <a:ext cx="620297" cy="62029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92062" y="4068292"/>
              <a:ext cx="1343638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Customizable</a:t>
              </a:r>
            </a:p>
          </p:txBody>
        </p:sp>
        <p:sp>
          <p:nvSpPr>
            <p:cNvPr id="64" name="Freeform 35"/>
            <p:cNvSpPr>
              <a:spLocks noEditPoints="1"/>
            </p:cNvSpPr>
            <p:nvPr/>
          </p:nvSpPr>
          <p:spPr bwMode="auto">
            <a:xfrm>
              <a:off x="8952391" y="4051645"/>
              <a:ext cx="382843" cy="382107"/>
            </a:xfrm>
            <a:custGeom>
              <a:avLst/>
              <a:gdLst>
                <a:gd name="T0" fmla="*/ 194 w 217"/>
                <a:gd name="T1" fmla="*/ 23 h 217"/>
                <a:gd name="T2" fmla="*/ 140 w 217"/>
                <a:gd name="T3" fmla="*/ 0 h 217"/>
                <a:gd name="T4" fmla="*/ 85 w 217"/>
                <a:gd name="T5" fmla="*/ 23 h 217"/>
                <a:gd name="T6" fmla="*/ 81 w 217"/>
                <a:gd name="T7" fmla="*/ 126 h 217"/>
                <a:gd name="T8" fmla="*/ 68 w 217"/>
                <a:gd name="T9" fmla="*/ 139 h 217"/>
                <a:gd name="T10" fmla="*/ 49 w 217"/>
                <a:gd name="T11" fmla="*/ 143 h 217"/>
                <a:gd name="T12" fmla="*/ 7 w 217"/>
                <a:gd name="T13" fmla="*/ 185 h 217"/>
                <a:gd name="T14" fmla="*/ 7 w 217"/>
                <a:gd name="T15" fmla="*/ 210 h 217"/>
                <a:gd name="T16" fmla="*/ 7 w 217"/>
                <a:gd name="T17" fmla="*/ 210 h 217"/>
                <a:gd name="T18" fmla="*/ 32 w 217"/>
                <a:gd name="T19" fmla="*/ 210 h 217"/>
                <a:gd name="T20" fmla="*/ 74 w 217"/>
                <a:gd name="T21" fmla="*/ 168 h 217"/>
                <a:gd name="T22" fmla="*/ 78 w 217"/>
                <a:gd name="T23" fmla="*/ 148 h 217"/>
                <a:gd name="T24" fmla="*/ 90 w 217"/>
                <a:gd name="T25" fmla="*/ 136 h 217"/>
                <a:gd name="T26" fmla="*/ 140 w 217"/>
                <a:gd name="T27" fmla="*/ 154 h 217"/>
                <a:gd name="T28" fmla="*/ 194 w 217"/>
                <a:gd name="T29" fmla="*/ 131 h 217"/>
                <a:gd name="T30" fmla="*/ 217 w 217"/>
                <a:gd name="T31" fmla="*/ 77 h 217"/>
                <a:gd name="T32" fmla="*/ 194 w 217"/>
                <a:gd name="T33" fmla="*/ 23 h 217"/>
                <a:gd name="T34" fmla="*/ 183 w 217"/>
                <a:gd name="T35" fmla="*/ 120 h 217"/>
                <a:gd name="T36" fmla="*/ 140 w 217"/>
                <a:gd name="T37" fmla="*/ 138 h 217"/>
                <a:gd name="T38" fmla="*/ 97 w 217"/>
                <a:gd name="T39" fmla="*/ 120 h 217"/>
                <a:gd name="T40" fmla="*/ 97 w 217"/>
                <a:gd name="T41" fmla="*/ 34 h 217"/>
                <a:gd name="T42" fmla="*/ 140 w 217"/>
                <a:gd name="T43" fmla="*/ 16 h 217"/>
                <a:gd name="T44" fmla="*/ 183 w 217"/>
                <a:gd name="T45" fmla="*/ 34 h 217"/>
                <a:gd name="T46" fmla="*/ 201 w 217"/>
                <a:gd name="T47" fmla="*/ 77 h 217"/>
                <a:gd name="T48" fmla="*/ 183 w 217"/>
                <a:gd name="T49" fmla="*/ 12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7" h="217">
                  <a:moveTo>
                    <a:pt x="194" y="23"/>
                  </a:moveTo>
                  <a:cubicBezTo>
                    <a:pt x="180" y="8"/>
                    <a:pt x="160" y="0"/>
                    <a:pt x="140" y="0"/>
                  </a:cubicBezTo>
                  <a:cubicBezTo>
                    <a:pt x="119" y="0"/>
                    <a:pt x="100" y="8"/>
                    <a:pt x="85" y="23"/>
                  </a:cubicBezTo>
                  <a:cubicBezTo>
                    <a:pt x="57" y="51"/>
                    <a:pt x="56" y="96"/>
                    <a:pt x="81" y="126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2" y="136"/>
                    <a:pt x="54" y="137"/>
                    <a:pt x="49" y="143"/>
                  </a:cubicBezTo>
                  <a:cubicBezTo>
                    <a:pt x="7" y="185"/>
                    <a:pt x="7" y="185"/>
                    <a:pt x="7" y="185"/>
                  </a:cubicBezTo>
                  <a:cubicBezTo>
                    <a:pt x="0" y="192"/>
                    <a:pt x="0" y="203"/>
                    <a:pt x="7" y="210"/>
                  </a:cubicBezTo>
                  <a:cubicBezTo>
                    <a:pt x="7" y="210"/>
                    <a:pt x="7" y="210"/>
                    <a:pt x="7" y="210"/>
                  </a:cubicBezTo>
                  <a:cubicBezTo>
                    <a:pt x="14" y="217"/>
                    <a:pt x="25" y="217"/>
                    <a:pt x="32" y="210"/>
                  </a:cubicBezTo>
                  <a:cubicBezTo>
                    <a:pt x="74" y="168"/>
                    <a:pt x="74" y="168"/>
                    <a:pt x="74" y="168"/>
                  </a:cubicBezTo>
                  <a:cubicBezTo>
                    <a:pt x="79" y="162"/>
                    <a:pt x="81" y="155"/>
                    <a:pt x="78" y="148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104" y="147"/>
                    <a:pt x="122" y="154"/>
                    <a:pt x="140" y="154"/>
                  </a:cubicBezTo>
                  <a:cubicBezTo>
                    <a:pt x="160" y="154"/>
                    <a:pt x="180" y="146"/>
                    <a:pt x="194" y="131"/>
                  </a:cubicBezTo>
                  <a:cubicBezTo>
                    <a:pt x="209" y="117"/>
                    <a:pt x="217" y="97"/>
                    <a:pt x="217" y="77"/>
                  </a:cubicBezTo>
                  <a:cubicBezTo>
                    <a:pt x="217" y="56"/>
                    <a:pt x="209" y="37"/>
                    <a:pt x="194" y="23"/>
                  </a:cubicBezTo>
                  <a:close/>
                  <a:moveTo>
                    <a:pt x="183" y="120"/>
                  </a:moveTo>
                  <a:cubicBezTo>
                    <a:pt x="171" y="132"/>
                    <a:pt x="156" y="138"/>
                    <a:pt x="140" y="138"/>
                  </a:cubicBezTo>
                  <a:cubicBezTo>
                    <a:pt x="124" y="138"/>
                    <a:pt x="108" y="132"/>
                    <a:pt x="97" y="120"/>
                  </a:cubicBezTo>
                  <a:cubicBezTo>
                    <a:pt x="73" y="96"/>
                    <a:pt x="73" y="58"/>
                    <a:pt x="97" y="34"/>
                  </a:cubicBezTo>
                  <a:cubicBezTo>
                    <a:pt x="108" y="22"/>
                    <a:pt x="124" y="16"/>
                    <a:pt x="140" y="16"/>
                  </a:cubicBezTo>
                  <a:cubicBezTo>
                    <a:pt x="156" y="16"/>
                    <a:pt x="171" y="22"/>
                    <a:pt x="183" y="34"/>
                  </a:cubicBezTo>
                  <a:cubicBezTo>
                    <a:pt x="194" y="45"/>
                    <a:pt x="201" y="61"/>
                    <a:pt x="201" y="77"/>
                  </a:cubicBezTo>
                  <a:cubicBezTo>
                    <a:pt x="201" y="93"/>
                    <a:pt x="194" y="109"/>
                    <a:pt x="183" y="1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9504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9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17A3404-FD90-CF4E-A4C9-D3047E069CB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1502" t="20583" b="42086"/>
          <a:stretch/>
        </p:blipFill>
        <p:spPr>
          <a:xfrm>
            <a:off x="0" y="0"/>
            <a:ext cx="12192000" cy="4140200"/>
          </a:xfrm>
        </p:spPr>
      </p:pic>
      <p:pic>
        <p:nvPicPr>
          <p:cNvPr id="6" name="Picture 2" descr="MacBookPro-Ma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372" y="497417"/>
            <a:ext cx="6690784" cy="403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3F7DB8D-F7A1-F348-8081-857A2A0C4EC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61" b="6461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6486994" y="2107017"/>
            <a:ext cx="4672671" cy="1031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every 6 emails received, we get 3 Phone calls. Suitable for all categories business and personal presentation</a:t>
            </a:r>
            <a:r>
              <a:rPr lang="id-ID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illo inventore veritatis et quasi.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7238" y="1129791"/>
            <a:ext cx="3778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id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Mockup</a:t>
            </a:r>
            <a:endParaRPr lang="id-ID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62807" y="4955975"/>
            <a:ext cx="1503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Retina Display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62807" y="5297148"/>
            <a:ext cx="18678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05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looking for your eyes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68461" y="5586235"/>
            <a:ext cx="31821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39331" y="5033377"/>
            <a:ext cx="12538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Responsive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39331" y="5374551"/>
            <a:ext cx="17475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05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Compatible with all device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644985" y="5663637"/>
            <a:ext cx="31821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359478" y="5072585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Customizeable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359478" y="5413759"/>
            <a:ext cx="1468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05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easy to change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565132" y="5702845"/>
            <a:ext cx="31821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937021" y="5162740"/>
            <a:ext cx="442384" cy="268817"/>
            <a:chOff x="1476376" y="2297113"/>
            <a:chExt cx="331788" cy="201613"/>
          </a:xfrm>
          <a:solidFill>
            <a:schemeClr val="accent2"/>
          </a:solidFill>
        </p:grpSpPr>
        <p:sp>
          <p:nvSpPr>
            <p:cNvPr id="51" name="Freeform 54"/>
            <p:cNvSpPr>
              <a:spLocks noEditPoints="1"/>
            </p:cNvSpPr>
            <p:nvPr/>
          </p:nvSpPr>
          <p:spPr bwMode="auto">
            <a:xfrm>
              <a:off x="1476376" y="2297113"/>
              <a:ext cx="331788" cy="201613"/>
            </a:xfrm>
            <a:custGeom>
              <a:avLst/>
              <a:gdLst>
                <a:gd name="T0" fmla="*/ 62 w 124"/>
                <a:gd name="T1" fmla="*/ 0 h 76"/>
                <a:gd name="T2" fmla="*/ 123 w 124"/>
                <a:gd name="T3" fmla="*/ 37 h 76"/>
                <a:gd name="T4" fmla="*/ 123 w 124"/>
                <a:gd name="T5" fmla="*/ 42 h 76"/>
                <a:gd name="T6" fmla="*/ 62 w 124"/>
                <a:gd name="T7" fmla="*/ 76 h 76"/>
                <a:gd name="T8" fmla="*/ 1 w 124"/>
                <a:gd name="T9" fmla="*/ 42 h 76"/>
                <a:gd name="T10" fmla="*/ 1 w 124"/>
                <a:gd name="T11" fmla="*/ 37 h 76"/>
                <a:gd name="T12" fmla="*/ 62 w 124"/>
                <a:gd name="T13" fmla="*/ 0 h 76"/>
                <a:gd name="T14" fmla="*/ 62 w 124"/>
                <a:gd name="T15" fmla="*/ 8 h 76"/>
                <a:gd name="T16" fmla="*/ 10 w 124"/>
                <a:gd name="T17" fmla="*/ 40 h 76"/>
                <a:gd name="T18" fmla="*/ 62 w 124"/>
                <a:gd name="T19" fmla="*/ 68 h 76"/>
                <a:gd name="T20" fmla="*/ 114 w 124"/>
                <a:gd name="T21" fmla="*/ 40 h 76"/>
                <a:gd name="T22" fmla="*/ 62 w 124"/>
                <a:gd name="T23" fmla="*/ 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76">
                  <a:moveTo>
                    <a:pt x="62" y="0"/>
                  </a:moveTo>
                  <a:cubicBezTo>
                    <a:pt x="90" y="0"/>
                    <a:pt x="106" y="19"/>
                    <a:pt x="123" y="37"/>
                  </a:cubicBezTo>
                  <a:cubicBezTo>
                    <a:pt x="124" y="39"/>
                    <a:pt x="124" y="41"/>
                    <a:pt x="123" y="42"/>
                  </a:cubicBezTo>
                  <a:cubicBezTo>
                    <a:pt x="109" y="58"/>
                    <a:pt x="90" y="76"/>
                    <a:pt x="62" y="76"/>
                  </a:cubicBezTo>
                  <a:cubicBezTo>
                    <a:pt x="33" y="76"/>
                    <a:pt x="14" y="58"/>
                    <a:pt x="1" y="42"/>
                  </a:cubicBezTo>
                  <a:cubicBezTo>
                    <a:pt x="0" y="41"/>
                    <a:pt x="0" y="39"/>
                    <a:pt x="1" y="37"/>
                  </a:cubicBezTo>
                  <a:cubicBezTo>
                    <a:pt x="16" y="20"/>
                    <a:pt x="33" y="0"/>
                    <a:pt x="62" y="0"/>
                  </a:cubicBezTo>
                  <a:close/>
                  <a:moveTo>
                    <a:pt x="62" y="8"/>
                  </a:moveTo>
                  <a:cubicBezTo>
                    <a:pt x="38" y="8"/>
                    <a:pt x="22" y="25"/>
                    <a:pt x="10" y="40"/>
                  </a:cubicBezTo>
                  <a:cubicBezTo>
                    <a:pt x="21" y="54"/>
                    <a:pt x="38" y="68"/>
                    <a:pt x="62" y="68"/>
                  </a:cubicBezTo>
                  <a:cubicBezTo>
                    <a:pt x="85" y="68"/>
                    <a:pt x="102" y="54"/>
                    <a:pt x="114" y="40"/>
                  </a:cubicBezTo>
                  <a:cubicBezTo>
                    <a:pt x="100" y="24"/>
                    <a:pt x="85" y="8"/>
                    <a:pt x="6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55"/>
            <p:cNvSpPr>
              <a:spLocks noEditPoints="1"/>
            </p:cNvSpPr>
            <p:nvPr/>
          </p:nvSpPr>
          <p:spPr bwMode="auto">
            <a:xfrm>
              <a:off x="1592264" y="2346325"/>
              <a:ext cx="101600" cy="101600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4 h 38"/>
                <a:gd name="T12" fmla="*/ 4 w 38"/>
                <a:gd name="T13" fmla="*/ 19 h 38"/>
                <a:gd name="T14" fmla="*/ 19 w 38"/>
                <a:gd name="T15" fmla="*/ 34 h 38"/>
                <a:gd name="T16" fmla="*/ 34 w 38"/>
                <a:gd name="T17" fmla="*/ 19 h 38"/>
                <a:gd name="T18" fmla="*/ 19 w 38"/>
                <a:gd name="T19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30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30"/>
                    <a:pt x="30" y="38"/>
                    <a:pt x="19" y="38"/>
                  </a:cubicBezTo>
                  <a:close/>
                  <a:moveTo>
                    <a:pt x="19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7"/>
                    <a:pt x="11" y="34"/>
                    <a:pt x="19" y="34"/>
                  </a:cubicBezTo>
                  <a:cubicBezTo>
                    <a:pt x="27" y="34"/>
                    <a:pt x="34" y="27"/>
                    <a:pt x="34" y="19"/>
                  </a:cubicBezTo>
                  <a:cubicBezTo>
                    <a:pt x="34" y="11"/>
                    <a:pt x="27" y="4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985020" y="5151198"/>
            <a:ext cx="397933" cy="397933"/>
            <a:chOff x="10366376" y="4298950"/>
            <a:chExt cx="298450" cy="298450"/>
          </a:xfrm>
          <a:solidFill>
            <a:schemeClr val="accent3"/>
          </a:solidFill>
        </p:grpSpPr>
        <p:sp>
          <p:nvSpPr>
            <p:cNvPr id="54" name="Freeform 241"/>
            <p:cNvSpPr>
              <a:spLocks noEditPoints="1"/>
            </p:cNvSpPr>
            <p:nvPr/>
          </p:nvSpPr>
          <p:spPr bwMode="auto">
            <a:xfrm>
              <a:off x="10366376" y="4298950"/>
              <a:ext cx="298450" cy="298450"/>
            </a:xfrm>
            <a:custGeom>
              <a:avLst/>
              <a:gdLst>
                <a:gd name="T0" fmla="*/ 100 w 112"/>
                <a:gd name="T1" fmla="*/ 8 h 112"/>
                <a:gd name="T2" fmla="*/ 104 w 112"/>
                <a:gd name="T3" fmla="*/ 12 h 112"/>
                <a:gd name="T4" fmla="*/ 104 w 112"/>
                <a:gd name="T5" fmla="*/ 100 h 112"/>
                <a:gd name="T6" fmla="*/ 100 w 112"/>
                <a:gd name="T7" fmla="*/ 104 h 112"/>
                <a:gd name="T8" fmla="*/ 12 w 112"/>
                <a:gd name="T9" fmla="*/ 104 h 112"/>
                <a:gd name="T10" fmla="*/ 8 w 112"/>
                <a:gd name="T11" fmla="*/ 100 h 112"/>
                <a:gd name="T12" fmla="*/ 8 w 112"/>
                <a:gd name="T13" fmla="*/ 12 h 112"/>
                <a:gd name="T14" fmla="*/ 12 w 112"/>
                <a:gd name="T15" fmla="*/ 8 h 112"/>
                <a:gd name="T16" fmla="*/ 100 w 112"/>
                <a:gd name="T17" fmla="*/ 8 h 112"/>
                <a:gd name="T18" fmla="*/ 100 w 112"/>
                <a:gd name="T19" fmla="*/ 0 h 112"/>
                <a:gd name="T20" fmla="*/ 12 w 112"/>
                <a:gd name="T21" fmla="*/ 0 h 112"/>
                <a:gd name="T22" fmla="*/ 0 w 112"/>
                <a:gd name="T23" fmla="*/ 12 h 112"/>
                <a:gd name="T24" fmla="*/ 0 w 112"/>
                <a:gd name="T25" fmla="*/ 100 h 112"/>
                <a:gd name="T26" fmla="*/ 12 w 112"/>
                <a:gd name="T27" fmla="*/ 112 h 112"/>
                <a:gd name="T28" fmla="*/ 100 w 112"/>
                <a:gd name="T29" fmla="*/ 112 h 112"/>
                <a:gd name="T30" fmla="*/ 112 w 112"/>
                <a:gd name="T31" fmla="*/ 100 h 112"/>
                <a:gd name="T32" fmla="*/ 112 w 112"/>
                <a:gd name="T33" fmla="*/ 12 h 112"/>
                <a:gd name="T34" fmla="*/ 100 w 112"/>
                <a:gd name="T3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112">
                  <a:moveTo>
                    <a:pt x="100" y="8"/>
                  </a:moveTo>
                  <a:cubicBezTo>
                    <a:pt x="102" y="8"/>
                    <a:pt x="104" y="10"/>
                    <a:pt x="104" y="12"/>
                  </a:cubicBezTo>
                  <a:cubicBezTo>
                    <a:pt x="104" y="100"/>
                    <a:pt x="104" y="100"/>
                    <a:pt x="104" y="100"/>
                  </a:cubicBezTo>
                  <a:cubicBezTo>
                    <a:pt x="104" y="102"/>
                    <a:pt x="102" y="104"/>
                    <a:pt x="100" y="104"/>
                  </a:cubicBezTo>
                  <a:cubicBezTo>
                    <a:pt x="12" y="104"/>
                    <a:pt x="12" y="104"/>
                    <a:pt x="12" y="104"/>
                  </a:cubicBezTo>
                  <a:cubicBezTo>
                    <a:pt x="10" y="104"/>
                    <a:pt x="8" y="102"/>
                    <a:pt x="8" y="100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100" y="8"/>
                    <a:pt x="100" y="8"/>
                    <a:pt x="100" y="8"/>
                  </a:cubicBezTo>
                  <a:moveTo>
                    <a:pt x="10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7"/>
                    <a:pt x="5" y="112"/>
                    <a:pt x="12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7" y="112"/>
                    <a:pt x="112" y="107"/>
                    <a:pt x="112" y="100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2" y="5"/>
                    <a:pt x="107" y="0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242"/>
            <p:cNvSpPr>
              <a:spLocks noEditPoints="1"/>
            </p:cNvSpPr>
            <p:nvPr/>
          </p:nvSpPr>
          <p:spPr bwMode="auto">
            <a:xfrm>
              <a:off x="10418763" y="4351338"/>
              <a:ext cx="192088" cy="192088"/>
            </a:xfrm>
            <a:custGeom>
              <a:avLst/>
              <a:gdLst>
                <a:gd name="T0" fmla="*/ 74 w 121"/>
                <a:gd name="T1" fmla="*/ 0 h 121"/>
                <a:gd name="T2" fmla="*/ 91 w 121"/>
                <a:gd name="T3" fmla="*/ 17 h 121"/>
                <a:gd name="T4" fmla="*/ 67 w 121"/>
                <a:gd name="T5" fmla="*/ 41 h 121"/>
                <a:gd name="T6" fmla="*/ 81 w 121"/>
                <a:gd name="T7" fmla="*/ 54 h 121"/>
                <a:gd name="T8" fmla="*/ 104 w 121"/>
                <a:gd name="T9" fmla="*/ 31 h 121"/>
                <a:gd name="T10" fmla="*/ 121 w 121"/>
                <a:gd name="T11" fmla="*/ 47 h 121"/>
                <a:gd name="T12" fmla="*/ 121 w 121"/>
                <a:gd name="T13" fmla="*/ 0 h 121"/>
                <a:gd name="T14" fmla="*/ 74 w 121"/>
                <a:gd name="T15" fmla="*/ 0 h 121"/>
                <a:gd name="T16" fmla="*/ 41 w 121"/>
                <a:gd name="T17" fmla="*/ 68 h 121"/>
                <a:gd name="T18" fmla="*/ 17 w 121"/>
                <a:gd name="T19" fmla="*/ 91 h 121"/>
                <a:gd name="T20" fmla="*/ 0 w 121"/>
                <a:gd name="T21" fmla="*/ 74 h 121"/>
                <a:gd name="T22" fmla="*/ 0 w 121"/>
                <a:gd name="T23" fmla="*/ 121 h 121"/>
                <a:gd name="T24" fmla="*/ 47 w 121"/>
                <a:gd name="T25" fmla="*/ 121 h 121"/>
                <a:gd name="T26" fmla="*/ 30 w 121"/>
                <a:gd name="T27" fmla="*/ 105 h 121"/>
                <a:gd name="T28" fmla="*/ 54 w 121"/>
                <a:gd name="T29" fmla="*/ 81 h 121"/>
                <a:gd name="T30" fmla="*/ 41 w 121"/>
                <a:gd name="T31" fmla="*/ 6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1" h="121">
                  <a:moveTo>
                    <a:pt x="74" y="0"/>
                  </a:moveTo>
                  <a:lnTo>
                    <a:pt x="91" y="17"/>
                  </a:lnTo>
                  <a:lnTo>
                    <a:pt x="67" y="41"/>
                  </a:lnTo>
                  <a:lnTo>
                    <a:pt x="81" y="54"/>
                  </a:lnTo>
                  <a:lnTo>
                    <a:pt x="104" y="31"/>
                  </a:lnTo>
                  <a:lnTo>
                    <a:pt x="121" y="47"/>
                  </a:lnTo>
                  <a:lnTo>
                    <a:pt x="121" y="0"/>
                  </a:lnTo>
                  <a:lnTo>
                    <a:pt x="74" y="0"/>
                  </a:lnTo>
                  <a:close/>
                  <a:moveTo>
                    <a:pt x="41" y="68"/>
                  </a:moveTo>
                  <a:lnTo>
                    <a:pt x="17" y="91"/>
                  </a:lnTo>
                  <a:lnTo>
                    <a:pt x="0" y="74"/>
                  </a:lnTo>
                  <a:lnTo>
                    <a:pt x="0" y="121"/>
                  </a:lnTo>
                  <a:lnTo>
                    <a:pt x="47" y="121"/>
                  </a:lnTo>
                  <a:lnTo>
                    <a:pt x="30" y="105"/>
                  </a:lnTo>
                  <a:lnTo>
                    <a:pt x="54" y="81"/>
                  </a:lnTo>
                  <a:lnTo>
                    <a:pt x="41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967399" y="5262475"/>
            <a:ext cx="340783" cy="340784"/>
            <a:chOff x="9017001" y="5008563"/>
            <a:chExt cx="255587" cy="255588"/>
          </a:xfrm>
          <a:solidFill>
            <a:schemeClr val="accent5"/>
          </a:solidFill>
        </p:grpSpPr>
        <p:sp>
          <p:nvSpPr>
            <p:cNvPr id="57" name="Freeform 300"/>
            <p:cNvSpPr>
              <a:spLocks noEditPoints="1"/>
            </p:cNvSpPr>
            <p:nvPr/>
          </p:nvSpPr>
          <p:spPr bwMode="auto">
            <a:xfrm>
              <a:off x="9017001" y="5024438"/>
              <a:ext cx="239713" cy="239713"/>
            </a:xfrm>
            <a:custGeom>
              <a:avLst/>
              <a:gdLst>
                <a:gd name="T0" fmla="*/ 86 w 90"/>
                <a:gd name="T1" fmla="*/ 60 h 90"/>
                <a:gd name="T2" fmla="*/ 68 w 90"/>
                <a:gd name="T3" fmla="*/ 60 h 90"/>
                <a:gd name="T4" fmla="*/ 68 w 90"/>
                <a:gd name="T5" fmla="*/ 31 h 90"/>
                <a:gd name="T6" fmla="*/ 59 w 90"/>
                <a:gd name="T7" fmla="*/ 22 h 90"/>
                <a:gd name="T8" fmla="*/ 30 w 90"/>
                <a:gd name="T9" fmla="*/ 22 h 90"/>
                <a:gd name="T10" fmla="*/ 30 w 90"/>
                <a:gd name="T11" fmla="*/ 4 h 90"/>
                <a:gd name="T12" fmla="*/ 26 w 90"/>
                <a:gd name="T13" fmla="*/ 0 h 90"/>
                <a:gd name="T14" fmla="*/ 22 w 90"/>
                <a:gd name="T15" fmla="*/ 4 h 90"/>
                <a:gd name="T16" fmla="*/ 22 w 90"/>
                <a:gd name="T17" fmla="*/ 22 h 90"/>
                <a:gd name="T18" fmla="*/ 4 w 90"/>
                <a:gd name="T19" fmla="*/ 22 h 90"/>
                <a:gd name="T20" fmla="*/ 0 w 90"/>
                <a:gd name="T21" fmla="*/ 26 h 90"/>
                <a:gd name="T22" fmla="*/ 4 w 90"/>
                <a:gd name="T23" fmla="*/ 30 h 90"/>
                <a:gd name="T24" fmla="*/ 22 w 90"/>
                <a:gd name="T25" fmla="*/ 30 h 90"/>
                <a:gd name="T26" fmla="*/ 22 w 90"/>
                <a:gd name="T27" fmla="*/ 59 h 90"/>
                <a:gd name="T28" fmla="*/ 31 w 90"/>
                <a:gd name="T29" fmla="*/ 68 h 90"/>
                <a:gd name="T30" fmla="*/ 60 w 90"/>
                <a:gd name="T31" fmla="*/ 68 h 90"/>
                <a:gd name="T32" fmla="*/ 60 w 90"/>
                <a:gd name="T33" fmla="*/ 86 h 90"/>
                <a:gd name="T34" fmla="*/ 64 w 90"/>
                <a:gd name="T35" fmla="*/ 90 h 90"/>
                <a:gd name="T36" fmla="*/ 68 w 90"/>
                <a:gd name="T37" fmla="*/ 86 h 90"/>
                <a:gd name="T38" fmla="*/ 68 w 90"/>
                <a:gd name="T39" fmla="*/ 68 h 90"/>
                <a:gd name="T40" fmla="*/ 86 w 90"/>
                <a:gd name="T41" fmla="*/ 68 h 90"/>
                <a:gd name="T42" fmla="*/ 90 w 90"/>
                <a:gd name="T43" fmla="*/ 64 h 90"/>
                <a:gd name="T44" fmla="*/ 86 w 90"/>
                <a:gd name="T45" fmla="*/ 60 h 90"/>
                <a:gd name="T46" fmla="*/ 31 w 90"/>
                <a:gd name="T47" fmla="*/ 60 h 90"/>
                <a:gd name="T48" fmla="*/ 30 w 90"/>
                <a:gd name="T49" fmla="*/ 59 h 90"/>
                <a:gd name="T50" fmla="*/ 30 w 90"/>
                <a:gd name="T51" fmla="*/ 30 h 90"/>
                <a:gd name="T52" fmla="*/ 59 w 90"/>
                <a:gd name="T53" fmla="*/ 30 h 90"/>
                <a:gd name="T54" fmla="*/ 60 w 90"/>
                <a:gd name="T55" fmla="*/ 31 h 90"/>
                <a:gd name="T56" fmla="*/ 60 w 90"/>
                <a:gd name="T57" fmla="*/ 60 h 90"/>
                <a:gd name="T58" fmla="*/ 31 w 90"/>
                <a:gd name="T59" fmla="*/ 6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90">
                  <a:moveTo>
                    <a:pt x="86" y="60"/>
                  </a:moveTo>
                  <a:cubicBezTo>
                    <a:pt x="68" y="60"/>
                    <a:pt x="68" y="60"/>
                    <a:pt x="68" y="60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26"/>
                    <a:pt x="64" y="22"/>
                    <a:pt x="59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ubicBezTo>
                    <a:pt x="24" y="0"/>
                    <a:pt x="22" y="2"/>
                    <a:pt x="22" y="4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2" y="22"/>
                    <a:pt x="0" y="24"/>
                    <a:pt x="0" y="26"/>
                  </a:cubicBezTo>
                  <a:cubicBezTo>
                    <a:pt x="0" y="28"/>
                    <a:pt x="2" y="30"/>
                    <a:pt x="4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64"/>
                    <a:pt x="26" y="68"/>
                    <a:pt x="31" y="68"/>
                  </a:cubicBezTo>
                  <a:cubicBezTo>
                    <a:pt x="60" y="68"/>
                    <a:pt x="60" y="68"/>
                    <a:pt x="60" y="68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8"/>
                    <a:pt x="62" y="90"/>
                    <a:pt x="64" y="90"/>
                  </a:cubicBezTo>
                  <a:cubicBezTo>
                    <a:pt x="66" y="90"/>
                    <a:pt x="68" y="88"/>
                    <a:pt x="68" y="86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8" y="68"/>
                    <a:pt x="90" y="66"/>
                    <a:pt x="90" y="64"/>
                  </a:cubicBezTo>
                  <a:cubicBezTo>
                    <a:pt x="90" y="62"/>
                    <a:pt x="88" y="60"/>
                    <a:pt x="86" y="60"/>
                  </a:cubicBezTo>
                  <a:close/>
                  <a:moveTo>
                    <a:pt x="31" y="60"/>
                  </a:moveTo>
                  <a:cubicBezTo>
                    <a:pt x="31" y="60"/>
                    <a:pt x="30" y="59"/>
                    <a:pt x="30" y="5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60" y="31"/>
                    <a:pt x="60" y="31"/>
                  </a:cubicBezTo>
                  <a:cubicBezTo>
                    <a:pt x="60" y="60"/>
                    <a:pt x="60" y="60"/>
                    <a:pt x="60" y="60"/>
                  </a:cubicBezTo>
                  <a:lnTo>
                    <a:pt x="31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01"/>
            <p:cNvSpPr>
              <a:spLocks/>
            </p:cNvSpPr>
            <p:nvPr/>
          </p:nvSpPr>
          <p:spPr bwMode="auto">
            <a:xfrm>
              <a:off x="9102726" y="5146675"/>
              <a:ext cx="31750" cy="33338"/>
            </a:xfrm>
            <a:custGeom>
              <a:avLst/>
              <a:gdLst>
                <a:gd name="T0" fmla="*/ 5 w 12"/>
                <a:gd name="T1" fmla="*/ 1 h 12"/>
                <a:gd name="T2" fmla="*/ 1 w 12"/>
                <a:gd name="T3" fmla="*/ 5 h 12"/>
                <a:gd name="T4" fmla="*/ 1 w 12"/>
                <a:gd name="T5" fmla="*/ 11 h 12"/>
                <a:gd name="T6" fmla="*/ 4 w 12"/>
                <a:gd name="T7" fmla="*/ 12 h 12"/>
                <a:gd name="T8" fmla="*/ 7 w 12"/>
                <a:gd name="T9" fmla="*/ 11 h 12"/>
                <a:gd name="T10" fmla="*/ 11 w 12"/>
                <a:gd name="T11" fmla="*/ 7 h 12"/>
                <a:gd name="T12" fmla="*/ 11 w 12"/>
                <a:gd name="T13" fmla="*/ 1 h 12"/>
                <a:gd name="T14" fmla="*/ 5 w 12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5" y="1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0" y="7"/>
                    <a:pt x="0" y="9"/>
                    <a:pt x="1" y="11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2"/>
                    <a:pt x="6" y="12"/>
                    <a:pt x="7" y="1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5"/>
                    <a:pt x="12" y="3"/>
                    <a:pt x="11" y="1"/>
                  </a:cubicBezTo>
                  <a:cubicBezTo>
                    <a:pt x="9" y="0"/>
                    <a:pt x="7" y="0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302"/>
            <p:cNvSpPr>
              <a:spLocks/>
            </p:cNvSpPr>
            <p:nvPr/>
          </p:nvSpPr>
          <p:spPr bwMode="auto">
            <a:xfrm>
              <a:off x="9197976" y="5046663"/>
              <a:ext cx="38100" cy="36513"/>
            </a:xfrm>
            <a:custGeom>
              <a:avLst/>
              <a:gdLst>
                <a:gd name="T0" fmla="*/ 4 w 14"/>
                <a:gd name="T1" fmla="*/ 14 h 14"/>
                <a:gd name="T2" fmla="*/ 7 w 14"/>
                <a:gd name="T3" fmla="*/ 13 h 14"/>
                <a:gd name="T4" fmla="*/ 12 w 14"/>
                <a:gd name="T5" fmla="*/ 8 h 14"/>
                <a:gd name="T6" fmla="*/ 12 w 14"/>
                <a:gd name="T7" fmla="*/ 2 h 14"/>
                <a:gd name="T8" fmla="*/ 6 w 14"/>
                <a:gd name="T9" fmla="*/ 2 h 14"/>
                <a:gd name="T10" fmla="*/ 1 w 14"/>
                <a:gd name="T11" fmla="*/ 7 h 14"/>
                <a:gd name="T12" fmla="*/ 1 w 14"/>
                <a:gd name="T13" fmla="*/ 13 h 14"/>
                <a:gd name="T14" fmla="*/ 4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5" y="14"/>
                    <a:pt x="6" y="13"/>
                    <a:pt x="7" y="1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4" y="6"/>
                    <a:pt x="14" y="4"/>
                    <a:pt x="12" y="2"/>
                  </a:cubicBezTo>
                  <a:cubicBezTo>
                    <a:pt x="10" y="0"/>
                    <a:pt x="8" y="0"/>
                    <a:pt x="6" y="2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11"/>
                    <a:pt x="1" y="13"/>
                  </a:cubicBezTo>
                  <a:cubicBezTo>
                    <a:pt x="2" y="13"/>
                    <a:pt x="3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303"/>
            <p:cNvSpPr>
              <a:spLocks/>
            </p:cNvSpPr>
            <p:nvPr/>
          </p:nvSpPr>
          <p:spPr bwMode="auto">
            <a:xfrm>
              <a:off x="9136063" y="5110163"/>
              <a:ext cx="34925" cy="34925"/>
            </a:xfrm>
            <a:custGeom>
              <a:avLst/>
              <a:gdLst>
                <a:gd name="T0" fmla="*/ 6 w 13"/>
                <a:gd name="T1" fmla="*/ 2 h 13"/>
                <a:gd name="T2" fmla="*/ 1 w 13"/>
                <a:gd name="T3" fmla="*/ 6 h 13"/>
                <a:gd name="T4" fmla="*/ 1 w 13"/>
                <a:gd name="T5" fmla="*/ 12 h 13"/>
                <a:gd name="T6" fmla="*/ 4 w 13"/>
                <a:gd name="T7" fmla="*/ 13 h 13"/>
                <a:gd name="T8" fmla="*/ 7 w 13"/>
                <a:gd name="T9" fmla="*/ 12 h 13"/>
                <a:gd name="T10" fmla="*/ 11 w 13"/>
                <a:gd name="T11" fmla="*/ 7 h 13"/>
                <a:gd name="T12" fmla="*/ 11 w 13"/>
                <a:gd name="T13" fmla="*/ 2 h 13"/>
                <a:gd name="T14" fmla="*/ 6 w 13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6" y="2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0" y="8"/>
                    <a:pt x="0" y="10"/>
                    <a:pt x="1" y="12"/>
                  </a:cubicBezTo>
                  <a:cubicBezTo>
                    <a:pt x="2" y="12"/>
                    <a:pt x="3" y="13"/>
                    <a:pt x="4" y="13"/>
                  </a:cubicBezTo>
                  <a:cubicBezTo>
                    <a:pt x="5" y="13"/>
                    <a:pt x="6" y="12"/>
                    <a:pt x="7" y="12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3" y="6"/>
                    <a:pt x="13" y="3"/>
                    <a:pt x="11" y="2"/>
                  </a:cubicBezTo>
                  <a:cubicBezTo>
                    <a:pt x="10" y="0"/>
                    <a:pt x="7" y="0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304"/>
            <p:cNvSpPr>
              <a:spLocks/>
            </p:cNvSpPr>
            <p:nvPr/>
          </p:nvSpPr>
          <p:spPr bwMode="auto">
            <a:xfrm>
              <a:off x="9237663" y="5008563"/>
              <a:ext cx="34925" cy="34925"/>
            </a:xfrm>
            <a:custGeom>
              <a:avLst/>
              <a:gdLst>
                <a:gd name="T0" fmla="*/ 12 w 13"/>
                <a:gd name="T1" fmla="*/ 1 h 13"/>
                <a:gd name="T2" fmla="*/ 6 w 13"/>
                <a:gd name="T3" fmla="*/ 1 h 13"/>
                <a:gd name="T4" fmla="*/ 1 w 13"/>
                <a:gd name="T5" fmla="*/ 6 h 13"/>
                <a:gd name="T6" fmla="*/ 1 w 13"/>
                <a:gd name="T7" fmla="*/ 12 h 13"/>
                <a:gd name="T8" fmla="*/ 4 w 13"/>
                <a:gd name="T9" fmla="*/ 13 h 13"/>
                <a:gd name="T10" fmla="*/ 7 w 13"/>
                <a:gd name="T11" fmla="*/ 12 h 13"/>
                <a:gd name="T12" fmla="*/ 12 w 13"/>
                <a:gd name="T13" fmla="*/ 7 h 13"/>
                <a:gd name="T14" fmla="*/ 12 w 13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2" y="1"/>
                  </a:moveTo>
                  <a:cubicBezTo>
                    <a:pt x="10" y="0"/>
                    <a:pt x="8" y="0"/>
                    <a:pt x="6" y="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8"/>
                    <a:pt x="0" y="10"/>
                    <a:pt x="1" y="12"/>
                  </a:cubicBezTo>
                  <a:cubicBezTo>
                    <a:pt x="2" y="13"/>
                    <a:pt x="3" y="13"/>
                    <a:pt x="4" y="13"/>
                  </a:cubicBezTo>
                  <a:cubicBezTo>
                    <a:pt x="5" y="13"/>
                    <a:pt x="6" y="13"/>
                    <a:pt x="7" y="12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5"/>
                    <a:pt x="13" y="3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308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C4C169B-6A12-3749-B0D9-3BF7A97C771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2" b="1112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17225" y="1513753"/>
            <a:ext cx="9095587" cy="50887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29298" y="825497"/>
            <a:ext cx="3667909" cy="626701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FEATURES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592798" y="1746938"/>
            <a:ext cx="1331606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6520167" y="3241259"/>
            <a:ext cx="1500709" cy="640732"/>
            <a:chOff x="1334916" y="4804649"/>
            <a:chExt cx="1500709" cy="640732"/>
          </a:xfrm>
        </p:grpSpPr>
        <p:sp>
          <p:nvSpPr>
            <p:cNvPr id="17" name="TextBox 16"/>
            <p:cNvSpPr txBox="1"/>
            <p:nvPr/>
          </p:nvSpPr>
          <p:spPr>
            <a:xfrm>
              <a:off x="1560522" y="4804649"/>
              <a:ext cx="1049500" cy="288147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b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Applicable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34916" y="5034124"/>
              <a:ext cx="1500709" cy="411257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t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Site your text here for better result.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346204" y="3241259"/>
            <a:ext cx="1500709" cy="640732"/>
            <a:chOff x="3855072" y="4804649"/>
            <a:chExt cx="1500709" cy="640732"/>
          </a:xfrm>
        </p:grpSpPr>
        <p:sp>
          <p:nvSpPr>
            <p:cNvPr id="21" name="TextBox 20"/>
            <p:cNvSpPr txBox="1"/>
            <p:nvPr/>
          </p:nvSpPr>
          <p:spPr>
            <a:xfrm>
              <a:off x="4184872" y="4804649"/>
              <a:ext cx="841110" cy="288147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b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Editable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55072" y="5034124"/>
              <a:ext cx="1500709" cy="411257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t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Site your text here for better result.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172241" y="3241259"/>
            <a:ext cx="1500709" cy="640732"/>
            <a:chOff x="6375229" y="4804649"/>
            <a:chExt cx="1500709" cy="640732"/>
          </a:xfrm>
        </p:grpSpPr>
        <p:sp>
          <p:nvSpPr>
            <p:cNvPr id="25" name="TextBox 24"/>
            <p:cNvSpPr txBox="1"/>
            <p:nvPr/>
          </p:nvSpPr>
          <p:spPr>
            <a:xfrm>
              <a:off x="6519883" y="4804649"/>
              <a:ext cx="1211404" cy="288147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b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Free Service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375229" y="5034124"/>
              <a:ext cx="1500709" cy="411257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t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Site your text here for better result.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529298" y="4233313"/>
            <a:ext cx="4512951" cy="842145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Arwenn Presentation Template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exclusively made and create to exceed our customer needs with tons and lots of features and benefits.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8E6CC2-3C1D-4A47-A11F-B033613811AA}"/>
              </a:ext>
            </a:extLst>
          </p:cNvPr>
          <p:cNvGrpSpPr/>
          <p:nvPr/>
        </p:nvGrpSpPr>
        <p:grpSpPr>
          <a:xfrm>
            <a:off x="6835666" y="2294462"/>
            <a:ext cx="869711" cy="869711"/>
            <a:chOff x="6835666" y="2294462"/>
            <a:chExt cx="869711" cy="869711"/>
          </a:xfrm>
        </p:grpSpPr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6835666" y="2294462"/>
              <a:ext cx="869711" cy="869711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0"/>
            <p:cNvSpPr>
              <a:spLocks noEditPoints="1"/>
            </p:cNvSpPr>
            <p:nvPr/>
          </p:nvSpPr>
          <p:spPr bwMode="auto">
            <a:xfrm>
              <a:off x="7046838" y="2564747"/>
              <a:ext cx="447367" cy="329141"/>
            </a:xfrm>
            <a:custGeom>
              <a:avLst/>
              <a:gdLst>
                <a:gd name="T0" fmla="*/ 182 w 197"/>
                <a:gd name="T1" fmla="*/ 0 h 144"/>
                <a:gd name="T2" fmla="*/ 15 w 197"/>
                <a:gd name="T3" fmla="*/ 0 h 144"/>
                <a:gd name="T4" fmla="*/ 0 w 197"/>
                <a:gd name="T5" fmla="*/ 15 h 144"/>
                <a:gd name="T6" fmla="*/ 0 w 197"/>
                <a:gd name="T7" fmla="*/ 129 h 144"/>
                <a:gd name="T8" fmla="*/ 15 w 197"/>
                <a:gd name="T9" fmla="*/ 144 h 144"/>
                <a:gd name="T10" fmla="*/ 182 w 197"/>
                <a:gd name="T11" fmla="*/ 144 h 144"/>
                <a:gd name="T12" fmla="*/ 197 w 197"/>
                <a:gd name="T13" fmla="*/ 129 h 144"/>
                <a:gd name="T14" fmla="*/ 197 w 197"/>
                <a:gd name="T15" fmla="*/ 15 h 144"/>
                <a:gd name="T16" fmla="*/ 182 w 197"/>
                <a:gd name="T17" fmla="*/ 0 h 144"/>
                <a:gd name="T18" fmla="*/ 184 w 197"/>
                <a:gd name="T19" fmla="*/ 122 h 144"/>
                <a:gd name="T20" fmla="*/ 13 w 197"/>
                <a:gd name="T21" fmla="*/ 122 h 144"/>
                <a:gd name="T22" fmla="*/ 13 w 197"/>
                <a:gd name="T23" fmla="*/ 14 h 144"/>
                <a:gd name="T24" fmla="*/ 184 w 197"/>
                <a:gd name="T25" fmla="*/ 14 h 144"/>
                <a:gd name="T26" fmla="*/ 184 w 197"/>
                <a:gd name="T27" fmla="*/ 122 h 144"/>
                <a:gd name="T28" fmla="*/ 158 w 197"/>
                <a:gd name="T29" fmla="*/ 68 h 144"/>
                <a:gd name="T30" fmla="*/ 130 w 197"/>
                <a:gd name="T31" fmla="*/ 95 h 144"/>
                <a:gd name="T32" fmla="*/ 130 w 197"/>
                <a:gd name="T33" fmla="*/ 81 h 144"/>
                <a:gd name="T34" fmla="*/ 143 w 197"/>
                <a:gd name="T35" fmla="*/ 68 h 144"/>
                <a:gd name="T36" fmla="*/ 130 w 197"/>
                <a:gd name="T37" fmla="*/ 55 h 144"/>
                <a:gd name="T38" fmla="*/ 130 w 197"/>
                <a:gd name="T39" fmla="*/ 41 h 144"/>
                <a:gd name="T40" fmla="*/ 158 w 197"/>
                <a:gd name="T41" fmla="*/ 68 h 144"/>
                <a:gd name="T42" fmla="*/ 67 w 197"/>
                <a:gd name="T43" fmla="*/ 95 h 144"/>
                <a:gd name="T44" fmla="*/ 40 w 197"/>
                <a:gd name="T45" fmla="*/ 68 h 144"/>
                <a:gd name="T46" fmla="*/ 67 w 197"/>
                <a:gd name="T47" fmla="*/ 41 h 144"/>
                <a:gd name="T48" fmla="*/ 67 w 197"/>
                <a:gd name="T49" fmla="*/ 55 h 144"/>
                <a:gd name="T50" fmla="*/ 54 w 197"/>
                <a:gd name="T51" fmla="*/ 68 h 144"/>
                <a:gd name="T52" fmla="*/ 67 w 197"/>
                <a:gd name="T53" fmla="*/ 81 h 144"/>
                <a:gd name="T54" fmla="*/ 67 w 197"/>
                <a:gd name="T55" fmla="*/ 95 h 144"/>
                <a:gd name="T56" fmla="*/ 86 w 197"/>
                <a:gd name="T57" fmla="*/ 107 h 144"/>
                <a:gd name="T58" fmla="*/ 78 w 197"/>
                <a:gd name="T59" fmla="*/ 107 h 144"/>
                <a:gd name="T60" fmla="*/ 111 w 197"/>
                <a:gd name="T61" fmla="*/ 28 h 144"/>
                <a:gd name="T62" fmla="*/ 119 w 197"/>
                <a:gd name="T63" fmla="*/ 28 h 144"/>
                <a:gd name="T64" fmla="*/ 86 w 197"/>
                <a:gd name="T65" fmla="*/ 10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7" h="144">
                  <a:moveTo>
                    <a:pt x="182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0" y="137"/>
                    <a:pt x="7" y="144"/>
                    <a:pt x="15" y="144"/>
                  </a:cubicBezTo>
                  <a:cubicBezTo>
                    <a:pt x="182" y="144"/>
                    <a:pt x="182" y="144"/>
                    <a:pt x="182" y="144"/>
                  </a:cubicBezTo>
                  <a:cubicBezTo>
                    <a:pt x="190" y="144"/>
                    <a:pt x="197" y="137"/>
                    <a:pt x="197" y="129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7"/>
                    <a:pt x="190" y="0"/>
                    <a:pt x="182" y="0"/>
                  </a:cubicBezTo>
                  <a:close/>
                  <a:moveTo>
                    <a:pt x="184" y="122"/>
                  </a:moveTo>
                  <a:cubicBezTo>
                    <a:pt x="13" y="122"/>
                    <a:pt x="13" y="122"/>
                    <a:pt x="13" y="122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84" y="14"/>
                    <a:pt x="184" y="14"/>
                    <a:pt x="184" y="14"/>
                  </a:cubicBezTo>
                  <a:lnTo>
                    <a:pt x="184" y="122"/>
                  </a:lnTo>
                  <a:close/>
                  <a:moveTo>
                    <a:pt x="158" y="68"/>
                  </a:moveTo>
                  <a:cubicBezTo>
                    <a:pt x="130" y="95"/>
                    <a:pt x="130" y="95"/>
                    <a:pt x="130" y="95"/>
                  </a:cubicBezTo>
                  <a:cubicBezTo>
                    <a:pt x="130" y="81"/>
                    <a:pt x="130" y="81"/>
                    <a:pt x="130" y="81"/>
                  </a:cubicBezTo>
                  <a:cubicBezTo>
                    <a:pt x="143" y="68"/>
                    <a:pt x="143" y="68"/>
                    <a:pt x="143" y="68"/>
                  </a:cubicBezTo>
                  <a:cubicBezTo>
                    <a:pt x="130" y="55"/>
                    <a:pt x="130" y="55"/>
                    <a:pt x="130" y="55"/>
                  </a:cubicBezTo>
                  <a:cubicBezTo>
                    <a:pt x="130" y="41"/>
                    <a:pt x="130" y="41"/>
                    <a:pt x="130" y="41"/>
                  </a:cubicBezTo>
                  <a:lnTo>
                    <a:pt x="158" y="68"/>
                  </a:lnTo>
                  <a:close/>
                  <a:moveTo>
                    <a:pt x="67" y="95"/>
                  </a:moveTo>
                  <a:cubicBezTo>
                    <a:pt x="40" y="68"/>
                    <a:pt x="40" y="68"/>
                    <a:pt x="40" y="68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54" y="68"/>
                    <a:pt x="54" y="68"/>
                    <a:pt x="54" y="68"/>
                  </a:cubicBezTo>
                  <a:cubicBezTo>
                    <a:pt x="67" y="81"/>
                    <a:pt x="67" y="81"/>
                    <a:pt x="67" y="81"/>
                  </a:cubicBezTo>
                  <a:lnTo>
                    <a:pt x="67" y="95"/>
                  </a:lnTo>
                  <a:close/>
                  <a:moveTo>
                    <a:pt x="86" y="107"/>
                  </a:moveTo>
                  <a:cubicBezTo>
                    <a:pt x="78" y="107"/>
                    <a:pt x="78" y="107"/>
                    <a:pt x="78" y="107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9" y="28"/>
                    <a:pt x="119" y="28"/>
                    <a:pt x="119" y="28"/>
                  </a:cubicBezTo>
                  <a:lnTo>
                    <a:pt x="86" y="1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09DF074-2B9B-4A48-93A0-5821B4A120B9}"/>
              </a:ext>
            </a:extLst>
          </p:cNvPr>
          <p:cNvGrpSpPr/>
          <p:nvPr/>
        </p:nvGrpSpPr>
        <p:grpSpPr>
          <a:xfrm>
            <a:off x="8661703" y="2294462"/>
            <a:ext cx="869711" cy="869711"/>
            <a:chOff x="8661703" y="2294462"/>
            <a:chExt cx="869711" cy="869711"/>
          </a:xfrm>
        </p:grpSpPr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8661703" y="2294462"/>
              <a:ext cx="869711" cy="869711"/>
            </a:xfrm>
            <a:prstGeom prst="ellipse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44"/>
            <p:cNvSpPr>
              <a:spLocks noEditPoints="1"/>
            </p:cNvSpPr>
            <p:nvPr/>
          </p:nvSpPr>
          <p:spPr bwMode="auto">
            <a:xfrm>
              <a:off x="8859160" y="2526915"/>
              <a:ext cx="474796" cy="404805"/>
            </a:xfrm>
            <a:custGeom>
              <a:avLst/>
              <a:gdLst>
                <a:gd name="T0" fmla="*/ 75 w 209"/>
                <a:gd name="T1" fmla="*/ 50 h 178"/>
                <a:gd name="T2" fmla="*/ 77 w 209"/>
                <a:gd name="T3" fmla="*/ 47 h 178"/>
                <a:gd name="T4" fmla="*/ 74 w 209"/>
                <a:gd name="T5" fmla="*/ 24 h 178"/>
                <a:gd name="T6" fmla="*/ 96 w 209"/>
                <a:gd name="T7" fmla="*/ 13 h 178"/>
                <a:gd name="T8" fmla="*/ 95 w 209"/>
                <a:gd name="T9" fmla="*/ 7 h 178"/>
                <a:gd name="T10" fmla="*/ 47 w 209"/>
                <a:gd name="T11" fmla="*/ 16 h 178"/>
                <a:gd name="T12" fmla="*/ 15 w 209"/>
                <a:gd name="T13" fmla="*/ 48 h 178"/>
                <a:gd name="T14" fmla="*/ 14 w 209"/>
                <a:gd name="T15" fmla="*/ 53 h 178"/>
                <a:gd name="T16" fmla="*/ 8 w 209"/>
                <a:gd name="T17" fmla="*/ 56 h 178"/>
                <a:gd name="T18" fmla="*/ 0 w 209"/>
                <a:gd name="T19" fmla="*/ 64 h 178"/>
                <a:gd name="T20" fmla="*/ 13 w 209"/>
                <a:gd name="T21" fmla="*/ 81 h 178"/>
                <a:gd name="T22" fmla="*/ 30 w 209"/>
                <a:gd name="T23" fmla="*/ 94 h 178"/>
                <a:gd name="T24" fmla="*/ 38 w 209"/>
                <a:gd name="T25" fmla="*/ 86 h 178"/>
                <a:gd name="T26" fmla="*/ 40 w 209"/>
                <a:gd name="T27" fmla="*/ 80 h 178"/>
                <a:gd name="T28" fmla="*/ 46 w 209"/>
                <a:gd name="T29" fmla="*/ 78 h 178"/>
                <a:gd name="T30" fmla="*/ 48 w 209"/>
                <a:gd name="T31" fmla="*/ 76 h 178"/>
                <a:gd name="T32" fmla="*/ 142 w 209"/>
                <a:gd name="T33" fmla="*/ 173 h 178"/>
                <a:gd name="T34" fmla="*/ 153 w 209"/>
                <a:gd name="T35" fmla="*/ 178 h 178"/>
                <a:gd name="T36" fmla="*/ 165 w 209"/>
                <a:gd name="T37" fmla="*/ 174 h 178"/>
                <a:gd name="T38" fmla="*/ 172 w 209"/>
                <a:gd name="T39" fmla="*/ 166 h 178"/>
                <a:gd name="T40" fmla="*/ 177 w 209"/>
                <a:gd name="T41" fmla="*/ 155 h 178"/>
                <a:gd name="T42" fmla="*/ 172 w 209"/>
                <a:gd name="T43" fmla="*/ 144 h 178"/>
                <a:gd name="T44" fmla="*/ 75 w 209"/>
                <a:gd name="T45" fmla="*/ 50 h 178"/>
                <a:gd name="T46" fmla="*/ 167 w 209"/>
                <a:gd name="T47" fmla="*/ 160 h 178"/>
                <a:gd name="T48" fmla="*/ 159 w 209"/>
                <a:gd name="T49" fmla="*/ 168 h 178"/>
                <a:gd name="T50" fmla="*/ 154 w 209"/>
                <a:gd name="T51" fmla="*/ 170 h 178"/>
                <a:gd name="T52" fmla="*/ 148 w 209"/>
                <a:gd name="T53" fmla="*/ 168 h 178"/>
                <a:gd name="T54" fmla="*/ 54 w 209"/>
                <a:gd name="T55" fmla="*/ 70 h 178"/>
                <a:gd name="T56" fmla="*/ 69 w 209"/>
                <a:gd name="T57" fmla="*/ 55 h 178"/>
                <a:gd name="T58" fmla="*/ 166 w 209"/>
                <a:gd name="T59" fmla="*/ 149 h 178"/>
                <a:gd name="T60" fmla="*/ 169 w 209"/>
                <a:gd name="T61" fmla="*/ 155 h 178"/>
                <a:gd name="T62" fmla="*/ 167 w 209"/>
                <a:gd name="T63" fmla="*/ 160 h 178"/>
                <a:gd name="T64" fmla="*/ 76 w 209"/>
                <a:gd name="T65" fmla="*/ 113 h 178"/>
                <a:gd name="T66" fmla="*/ 104 w 209"/>
                <a:gd name="T67" fmla="*/ 143 h 178"/>
                <a:gd name="T68" fmla="*/ 76 w 209"/>
                <a:gd name="T69" fmla="*/ 172 h 178"/>
                <a:gd name="T70" fmla="*/ 64 w 209"/>
                <a:gd name="T71" fmla="*/ 177 h 178"/>
                <a:gd name="T72" fmla="*/ 53 w 209"/>
                <a:gd name="T73" fmla="*/ 172 h 178"/>
                <a:gd name="T74" fmla="*/ 46 w 209"/>
                <a:gd name="T75" fmla="*/ 165 h 178"/>
                <a:gd name="T76" fmla="*/ 41 w 209"/>
                <a:gd name="T77" fmla="*/ 154 h 178"/>
                <a:gd name="T78" fmla="*/ 46 w 209"/>
                <a:gd name="T79" fmla="*/ 142 h 178"/>
                <a:gd name="T80" fmla="*/ 76 w 209"/>
                <a:gd name="T81" fmla="*/ 113 h 178"/>
                <a:gd name="T82" fmla="*/ 209 w 209"/>
                <a:gd name="T83" fmla="*/ 57 h 178"/>
                <a:gd name="T84" fmla="*/ 200 w 209"/>
                <a:gd name="T85" fmla="*/ 71 h 178"/>
                <a:gd name="T86" fmla="*/ 164 w 209"/>
                <a:gd name="T87" fmla="*/ 80 h 178"/>
                <a:gd name="T88" fmla="*/ 141 w 209"/>
                <a:gd name="T89" fmla="*/ 105 h 178"/>
                <a:gd name="T90" fmla="*/ 113 w 209"/>
                <a:gd name="T91" fmla="*/ 78 h 178"/>
                <a:gd name="T92" fmla="*/ 138 w 209"/>
                <a:gd name="T93" fmla="*/ 54 h 178"/>
                <a:gd name="T94" fmla="*/ 147 w 209"/>
                <a:gd name="T95" fmla="*/ 18 h 178"/>
                <a:gd name="T96" fmla="*/ 200 w 209"/>
                <a:gd name="T97" fmla="*/ 18 h 178"/>
                <a:gd name="T98" fmla="*/ 171 w 209"/>
                <a:gd name="T99" fmla="*/ 26 h 178"/>
                <a:gd name="T100" fmla="*/ 165 w 209"/>
                <a:gd name="T101" fmla="*/ 48 h 178"/>
                <a:gd name="T102" fmla="*/ 181 w 209"/>
                <a:gd name="T103" fmla="*/ 65 h 178"/>
                <a:gd name="T104" fmla="*/ 209 w 209"/>
                <a:gd name="T105" fmla="*/ 5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178">
                  <a:moveTo>
                    <a:pt x="75" y="50"/>
                  </a:moveTo>
                  <a:cubicBezTo>
                    <a:pt x="76" y="48"/>
                    <a:pt x="77" y="48"/>
                    <a:pt x="77" y="47"/>
                  </a:cubicBezTo>
                  <a:cubicBezTo>
                    <a:pt x="79" y="45"/>
                    <a:pt x="69" y="33"/>
                    <a:pt x="74" y="24"/>
                  </a:cubicBezTo>
                  <a:cubicBezTo>
                    <a:pt x="80" y="14"/>
                    <a:pt x="96" y="13"/>
                    <a:pt x="96" y="13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62" y="0"/>
                    <a:pt x="47" y="16"/>
                  </a:cubicBezTo>
                  <a:cubicBezTo>
                    <a:pt x="38" y="25"/>
                    <a:pt x="15" y="48"/>
                    <a:pt x="15" y="48"/>
                  </a:cubicBezTo>
                  <a:cubicBezTo>
                    <a:pt x="15" y="48"/>
                    <a:pt x="16" y="51"/>
                    <a:pt x="14" y="53"/>
                  </a:cubicBezTo>
                  <a:cubicBezTo>
                    <a:pt x="12" y="56"/>
                    <a:pt x="8" y="56"/>
                    <a:pt x="8" y="56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5" y="73"/>
                    <a:pt x="13" y="81"/>
                  </a:cubicBezTo>
                  <a:cubicBezTo>
                    <a:pt x="20" y="88"/>
                    <a:pt x="30" y="94"/>
                    <a:pt x="30" y="94"/>
                  </a:cubicBezTo>
                  <a:cubicBezTo>
                    <a:pt x="38" y="86"/>
                    <a:pt x="38" y="86"/>
                    <a:pt x="38" y="86"/>
                  </a:cubicBezTo>
                  <a:cubicBezTo>
                    <a:pt x="38" y="86"/>
                    <a:pt x="38" y="82"/>
                    <a:pt x="40" y="80"/>
                  </a:cubicBezTo>
                  <a:cubicBezTo>
                    <a:pt x="42" y="78"/>
                    <a:pt x="46" y="78"/>
                    <a:pt x="46" y="78"/>
                  </a:cubicBezTo>
                  <a:cubicBezTo>
                    <a:pt x="46" y="78"/>
                    <a:pt x="47" y="78"/>
                    <a:pt x="48" y="76"/>
                  </a:cubicBezTo>
                  <a:cubicBezTo>
                    <a:pt x="142" y="173"/>
                    <a:pt x="142" y="173"/>
                    <a:pt x="142" y="173"/>
                  </a:cubicBezTo>
                  <a:cubicBezTo>
                    <a:pt x="145" y="176"/>
                    <a:pt x="149" y="178"/>
                    <a:pt x="153" y="178"/>
                  </a:cubicBezTo>
                  <a:cubicBezTo>
                    <a:pt x="158" y="178"/>
                    <a:pt x="162" y="177"/>
                    <a:pt x="165" y="174"/>
                  </a:cubicBezTo>
                  <a:cubicBezTo>
                    <a:pt x="172" y="166"/>
                    <a:pt x="172" y="166"/>
                    <a:pt x="172" y="166"/>
                  </a:cubicBezTo>
                  <a:cubicBezTo>
                    <a:pt x="175" y="163"/>
                    <a:pt x="177" y="159"/>
                    <a:pt x="177" y="155"/>
                  </a:cubicBezTo>
                  <a:cubicBezTo>
                    <a:pt x="177" y="151"/>
                    <a:pt x="175" y="147"/>
                    <a:pt x="172" y="144"/>
                  </a:cubicBezTo>
                  <a:lnTo>
                    <a:pt x="75" y="50"/>
                  </a:lnTo>
                  <a:close/>
                  <a:moveTo>
                    <a:pt x="167" y="160"/>
                  </a:moveTo>
                  <a:cubicBezTo>
                    <a:pt x="159" y="168"/>
                    <a:pt x="159" y="168"/>
                    <a:pt x="159" y="168"/>
                  </a:cubicBezTo>
                  <a:cubicBezTo>
                    <a:pt x="158" y="169"/>
                    <a:pt x="156" y="170"/>
                    <a:pt x="154" y="170"/>
                  </a:cubicBezTo>
                  <a:cubicBezTo>
                    <a:pt x="151" y="170"/>
                    <a:pt x="149" y="169"/>
                    <a:pt x="148" y="168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59" y="66"/>
                    <a:pt x="64" y="60"/>
                    <a:pt x="69" y="55"/>
                  </a:cubicBezTo>
                  <a:cubicBezTo>
                    <a:pt x="166" y="149"/>
                    <a:pt x="166" y="149"/>
                    <a:pt x="166" y="149"/>
                  </a:cubicBezTo>
                  <a:cubicBezTo>
                    <a:pt x="168" y="151"/>
                    <a:pt x="169" y="153"/>
                    <a:pt x="169" y="155"/>
                  </a:cubicBezTo>
                  <a:cubicBezTo>
                    <a:pt x="169" y="157"/>
                    <a:pt x="168" y="159"/>
                    <a:pt x="167" y="160"/>
                  </a:cubicBezTo>
                  <a:close/>
                  <a:moveTo>
                    <a:pt x="76" y="113"/>
                  </a:moveTo>
                  <a:cubicBezTo>
                    <a:pt x="104" y="143"/>
                    <a:pt x="104" y="143"/>
                    <a:pt x="104" y="143"/>
                  </a:cubicBezTo>
                  <a:cubicBezTo>
                    <a:pt x="76" y="172"/>
                    <a:pt x="76" y="172"/>
                    <a:pt x="76" y="172"/>
                  </a:cubicBezTo>
                  <a:cubicBezTo>
                    <a:pt x="73" y="175"/>
                    <a:pt x="69" y="177"/>
                    <a:pt x="64" y="177"/>
                  </a:cubicBezTo>
                  <a:cubicBezTo>
                    <a:pt x="60" y="177"/>
                    <a:pt x="56" y="175"/>
                    <a:pt x="53" y="172"/>
                  </a:cubicBezTo>
                  <a:cubicBezTo>
                    <a:pt x="46" y="165"/>
                    <a:pt x="46" y="165"/>
                    <a:pt x="46" y="165"/>
                  </a:cubicBezTo>
                  <a:cubicBezTo>
                    <a:pt x="43" y="162"/>
                    <a:pt x="41" y="158"/>
                    <a:pt x="41" y="154"/>
                  </a:cubicBezTo>
                  <a:cubicBezTo>
                    <a:pt x="41" y="149"/>
                    <a:pt x="43" y="145"/>
                    <a:pt x="46" y="142"/>
                  </a:cubicBezTo>
                  <a:lnTo>
                    <a:pt x="76" y="113"/>
                  </a:lnTo>
                  <a:close/>
                  <a:moveTo>
                    <a:pt x="209" y="57"/>
                  </a:moveTo>
                  <a:cubicBezTo>
                    <a:pt x="207" y="62"/>
                    <a:pt x="204" y="67"/>
                    <a:pt x="200" y="71"/>
                  </a:cubicBezTo>
                  <a:cubicBezTo>
                    <a:pt x="190" y="80"/>
                    <a:pt x="177" y="83"/>
                    <a:pt x="164" y="80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38" y="54"/>
                    <a:pt x="138" y="54"/>
                    <a:pt x="138" y="54"/>
                  </a:cubicBezTo>
                  <a:cubicBezTo>
                    <a:pt x="135" y="41"/>
                    <a:pt x="138" y="28"/>
                    <a:pt x="147" y="18"/>
                  </a:cubicBezTo>
                  <a:cubicBezTo>
                    <a:pt x="162" y="3"/>
                    <a:pt x="185" y="3"/>
                    <a:pt x="200" y="18"/>
                  </a:cubicBezTo>
                  <a:cubicBezTo>
                    <a:pt x="171" y="26"/>
                    <a:pt x="171" y="26"/>
                    <a:pt x="171" y="26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81" y="65"/>
                    <a:pt x="181" y="65"/>
                    <a:pt x="181" y="65"/>
                  </a:cubicBezTo>
                  <a:lnTo>
                    <a:pt x="209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32FCFEB-F092-48DE-B37D-B7094C14AFF0}"/>
              </a:ext>
            </a:extLst>
          </p:cNvPr>
          <p:cNvGrpSpPr/>
          <p:nvPr/>
        </p:nvGrpSpPr>
        <p:grpSpPr>
          <a:xfrm>
            <a:off x="10487740" y="2294462"/>
            <a:ext cx="869711" cy="869711"/>
            <a:chOff x="10487740" y="2294462"/>
            <a:chExt cx="869711" cy="869711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10487740" y="2294462"/>
              <a:ext cx="869711" cy="869711"/>
            </a:xfrm>
            <a:prstGeom prst="ellipse">
              <a:avLst/>
            </a:prstGeom>
            <a:solidFill>
              <a:schemeClr val="accent5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128"/>
            <p:cNvSpPr>
              <a:spLocks noEditPoints="1"/>
            </p:cNvSpPr>
            <p:nvPr/>
          </p:nvSpPr>
          <p:spPr bwMode="auto">
            <a:xfrm>
              <a:off x="10692753" y="2510919"/>
              <a:ext cx="459684" cy="436796"/>
            </a:xfrm>
            <a:custGeom>
              <a:avLst/>
              <a:gdLst>
                <a:gd name="T0" fmla="*/ 182 w 201"/>
                <a:gd name="T1" fmla="*/ 46 h 191"/>
                <a:gd name="T2" fmla="*/ 186 w 201"/>
                <a:gd name="T3" fmla="*/ 34 h 191"/>
                <a:gd name="T4" fmla="*/ 174 w 201"/>
                <a:gd name="T5" fmla="*/ 25 h 191"/>
                <a:gd name="T6" fmla="*/ 173 w 201"/>
                <a:gd name="T7" fmla="*/ 19 h 191"/>
                <a:gd name="T8" fmla="*/ 157 w 201"/>
                <a:gd name="T9" fmla="*/ 14 h 191"/>
                <a:gd name="T10" fmla="*/ 101 w 201"/>
                <a:gd name="T11" fmla="*/ 0 h 191"/>
                <a:gd name="T12" fmla="*/ 47 w 201"/>
                <a:gd name="T13" fmla="*/ 12 h 191"/>
                <a:gd name="T14" fmla="*/ 31 w 201"/>
                <a:gd name="T15" fmla="*/ 17 h 191"/>
                <a:gd name="T16" fmla="*/ 29 w 201"/>
                <a:gd name="T17" fmla="*/ 23 h 191"/>
                <a:gd name="T18" fmla="*/ 18 w 201"/>
                <a:gd name="T19" fmla="*/ 32 h 191"/>
                <a:gd name="T20" fmla="*/ 21 w 201"/>
                <a:gd name="T21" fmla="*/ 43 h 191"/>
                <a:gd name="T22" fmla="*/ 20 w 201"/>
                <a:gd name="T23" fmla="*/ 151 h 191"/>
                <a:gd name="T24" fmla="*/ 25 w 201"/>
                <a:gd name="T25" fmla="*/ 167 h 191"/>
                <a:gd name="T26" fmla="*/ 30 w 201"/>
                <a:gd name="T27" fmla="*/ 169 h 191"/>
                <a:gd name="T28" fmla="*/ 32 w 201"/>
                <a:gd name="T29" fmla="*/ 175 h 191"/>
                <a:gd name="T30" fmla="*/ 43 w 201"/>
                <a:gd name="T31" fmla="*/ 182 h 191"/>
                <a:gd name="T32" fmla="*/ 51 w 201"/>
                <a:gd name="T33" fmla="*/ 177 h 191"/>
                <a:gd name="T34" fmla="*/ 153 w 201"/>
                <a:gd name="T35" fmla="*/ 175 h 191"/>
                <a:gd name="T36" fmla="*/ 161 w 201"/>
                <a:gd name="T37" fmla="*/ 180 h 191"/>
                <a:gd name="T38" fmla="*/ 172 w 201"/>
                <a:gd name="T39" fmla="*/ 173 h 191"/>
                <a:gd name="T40" fmla="*/ 174 w 201"/>
                <a:gd name="T41" fmla="*/ 167 h 191"/>
                <a:gd name="T42" fmla="*/ 179 w 201"/>
                <a:gd name="T43" fmla="*/ 165 h 191"/>
                <a:gd name="T44" fmla="*/ 184 w 201"/>
                <a:gd name="T45" fmla="*/ 150 h 191"/>
                <a:gd name="T46" fmla="*/ 188 w 201"/>
                <a:gd name="T47" fmla="*/ 96 h 191"/>
                <a:gd name="T48" fmla="*/ 161 w 201"/>
                <a:gd name="T49" fmla="*/ 127 h 191"/>
                <a:gd name="T50" fmla="*/ 176 w 201"/>
                <a:gd name="T51" fmla="*/ 51 h 191"/>
                <a:gd name="T52" fmla="*/ 82 w 201"/>
                <a:gd name="T53" fmla="*/ 143 h 191"/>
                <a:gd name="T54" fmla="*/ 72 w 201"/>
                <a:gd name="T55" fmla="*/ 135 h 191"/>
                <a:gd name="T56" fmla="*/ 65 w 201"/>
                <a:gd name="T57" fmla="*/ 128 h 191"/>
                <a:gd name="T58" fmla="*/ 56 w 201"/>
                <a:gd name="T59" fmla="*/ 117 h 191"/>
                <a:gd name="T60" fmla="*/ 48 w 201"/>
                <a:gd name="T61" fmla="*/ 123 h 191"/>
                <a:gd name="T62" fmla="*/ 51 w 201"/>
                <a:gd name="T63" fmla="*/ 73 h 191"/>
                <a:gd name="T64" fmla="*/ 59 w 201"/>
                <a:gd name="T65" fmla="*/ 72 h 191"/>
                <a:gd name="T66" fmla="*/ 65 w 201"/>
                <a:gd name="T67" fmla="*/ 58 h 191"/>
                <a:gd name="T68" fmla="*/ 71 w 201"/>
                <a:gd name="T69" fmla="*/ 57 h 191"/>
                <a:gd name="T70" fmla="*/ 81 w 201"/>
                <a:gd name="T71" fmla="*/ 49 h 191"/>
                <a:gd name="T72" fmla="*/ 76 w 201"/>
                <a:gd name="T73" fmla="*/ 41 h 191"/>
                <a:gd name="T74" fmla="*/ 129 w 201"/>
                <a:gd name="T75" fmla="*/ 42 h 191"/>
                <a:gd name="T76" fmla="*/ 122 w 201"/>
                <a:gd name="T77" fmla="*/ 51 h 191"/>
                <a:gd name="T78" fmla="*/ 133 w 201"/>
                <a:gd name="T79" fmla="*/ 59 h 191"/>
                <a:gd name="T80" fmla="*/ 139 w 201"/>
                <a:gd name="T81" fmla="*/ 60 h 191"/>
                <a:gd name="T82" fmla="*/ 145 w 201"/>
                <a:gd name="T83" fmla="*/ 74 h 191"/>
                <a:gd name="T84" fmla="*/ 152 w 201"/>
                <a:gd name="T85" fmla="*/ 75 h 191"/>
                <a:gd name="T86" fmla="*/ 155 w 201"/>
                <a:gd name="T87" fmla="*/ 121 h 191"/>
                <a:gd name="T88" fmla="*/ 148 w 201"/>
                <a:gd name="T89" fmla="*/ 116 h 191"/>
                <a:gd name="T90" fmla="*/ 139 w 201"/>
                <a:gd name="T91" fmla="*/ 126 h 191"/>
                <a:gd name="T92" fmla="*/ 132 w 201"/>
                <a:gd name="T93" fmla="*/ 133 h 191"/>
                <a:gd name="T94" fmla="*/ 122 w 201"/>
                <a:gd name="T95" fmla="*/ 141 h 191"/>
                <a:gd name="T96" fmla="*/ 127 w 201"/>
                <a:gd name="T97" fmla="*/ 150 h 191"/>
                <a:gd name="T98" fmla="*/ 77 w 201"/>
                <a:gd name="T99" fmla="*/ 151 h 191"/>
                <a:gd name="T100" fmla="*/ 82 w 201"/>
                <a:gd name="T101" fmla="*/ 143 h 191"/>
                <a:gd name="T102" fmla="*/ 148 w 201"/>
                <a:gd name="T103" fmla="*/ 22 h 191"/>
                <a:gd name="T104" fmla="*/ 101 w 201"/>
                <a:gd name="T105" fmla="*/ 28 h 191"/>
                <a:gd name="T106" fmla="*/ 56 w 201"/>
                <a:gd name="T107" fmla="*/ 21 h 191"/>
                <a:gd name="T108" fmla="*/ 14 w 201"/>
                <a:gd name="T109" fmla="*/ 96 h 191"/>
                <a:gd name="T110" fmla="*/ 41 w 201"/>
                <a:gd name="T111" fmla="*/ 63 h 191"/>
                <a:gd name="T112" fmla="*/ 28 w 201"/>
                <a:gd name="T113" fmla="*/ 143 h 191"/>
                <a:gd name="T114" fmla="*/ 101 w 201"/>
                <a:gd name="T115" fmla="*/ 183 h 191"/>
                <a:gd name="T116" fmla="*/ 71 w 201"/>
                <a:gd name="T117" fmla="*/ 157 h 191"/>
                <a:gd name="T118" fmla="*/ 133 w 201"/>
                <a:gd name="T119" fmla="*/ 156 h 191"/>
                <a:gd name="T120" fmla="*/ 101 w 201"/>
                <a:gd name="T121" fmla="*/ 18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1" h="191">
                  <a:moveTo>
                    <a:pt x="181" y="147"/>
                  </a:moveTo>
                  <a:cubicBezTo>
                    <a:pt x="201" y="116"/>
                    <a:pt x="201" y="77"/>
                    <a:pt x="182" y="46"/>
                  </a:cubicBezTo>
                  <a:cubicBezTo>
                    <a:pt x="185" y="43"/>
                    <a:pt x="185" y="43"/>
                    <a:pt x="185" y="43"/>
                  </a:cubicBezTo>
                  <a:cubicBezTo>
                    <a:pt x="187" y="40"/>
                    <a:pt x="188" y="36"/>
                    <a:pt x="186" y="34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179" y="25"/>
                    <a:pt x="176" y="25"/>
                    <a:pt x="174" y="25"/>
                  </a:cubicBezTo>
                  <a:cubicBezTo>
                    <a:pt x="175" y="24"/>
                    <a:pt x="175" y="24"/>
                    <a:pt x="175" y="24"/>
                  </a:cubicBezTo>
                  <a:cubicBezTo>
                    <a:pt x="175" y="22"/>
                    <a:pt x="174" y="20"/>
                    <a:pt x="173" y="19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3" y="12"/>
                    <a:pt x="159" y="12"/>
                    <a:pt x="157" y="14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38" y="6"/>
                    <a:pt x="120" y="0"/>
                    <a:pt x="101" y="0"/>
                  </a:cubicBezTo>
                  <a:cubicBezTo>
                    <a:pt x="83" y="0"/>
                    <a:pt x="65" y="5"/>
                    <a:pt x="50" y="15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5" y="10"/>
                    <a:pt x="41" y="10"/>
                    <a:pt x="38" y="12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0" y="19"/>
                    <a:pt x="29" y="20"/>
                    <a:pt x="29" y="22"/>
                  </a:cubicBezTo>
                  <a:cubicBezTo>
                    <a:pt x="29" y="22"/>
                    <a:pt x="29" y="23"/>
                    <a:pt x="29" y="23"/>
                  </a:cubicBezTo>
                  <a:cubicBezTo>
                    <a:pt x="27" y="23"/>
                    <a:pt x="25" y="23"/>
                    <a:pt x="24" y="25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6" y="34"/>
                    <a:pt x="16" y="38"/>
                    <a:pt x="19" y="41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0" y="75"/>
                    <a:pt x="1" y="117"/>
                    <a:pt x="22" y="149"/>
                  </a:cubicBezTo>
                  <a:cubicBezTo>
                    <a:pt x="20" y="151"/>
                    <a:pt x="20" y="151"/>
                    <a:pt x="20" y="151"/>
                  </a:cubicBezTo>
                  <a:cubicBezTo>
                    <a:pt x="17" y="154"/>
                    <a:pt x="17" y="158"/>
                    <a:pt x="19" y="160"/>
                  </a:cubicBezTo>
                  <a:cubicBezTo>
                    <a:pt x="25" y="167"/>
                    <a:pt x="25" y="167"/>
                    <a:pt x="25" y="167"/>
                  </a:cubicBezTo>
                  <a:cubicBezTo>
                    <a:pt x="26" y="168"/>
                    <a:pt x="27" y="169"/>
                    <a:pt x="29" y="169"/>
                  </a:cubicBezTo>
                  <a:cubicBezTo>
                    <a:pt x="29" y="169"/>
                    <a:pt x="30" y="169"/>
                    <a:pt x="30" y="169"/>
                  </a:cubicBezTo>
                  <a:cubicBezTo>
                    <a:pt x="30" y="170"/>
                    <a:pt x="30" y="170"/>
                    <a:pt x="30" y="170"/>
                  </a:cubicBezTo>
                  <a:cubicBezTo>
                    <a:pt x="30" y="172"/>
                    <a:pt x="31" y="174"/>
                    <a:pt x="32" y="175"/>
                  </a:cubicBezTo>
                  <a:cubicBezTo>
                    <a:pt x="39" y="180"/>
                    <a:pt x="39" y="180"/>
                    <a:pt x="39" y="180"/>
                  </a:cubicBezTo>
                  <a:cubicBezTo>
                    <a:pt x="40" y="181"/>
                    <a:pt x="42" y="182"/>
                    <a:pt x="43" y="182"/>
                  </a:cubicBezTo>
                  <a:cubicBezTo>
                    <a:pt x="45" y="182"/>
                    <a:pt x="47" y="181"/>
                    <a:pt x="48" y="180"/>
                  </a:cubicBezTo>
                  <a:cubicBezTo>
                    <a:pt x="51" y="177"/>
                    <a:pt x="51" y="177"/>
                    <a:pt x="51" y="177"/>
                  </a:cubicBezTo>
                  <a:cubicBezTo>
                    <a:pt x="66" y="186"/>
                    <a:pt x="84" y="191"/>
                    <a:pt x="101" y="191"/>
                  </a:cubicBezTo>
                  <a:cubicBezTo>
                    <a:pt x="119" y="191"/>
                    <a:pt x="137" y="186"/>
                    <a:pt x="153" y="175"/>
                  </a:cubicBezTo>
                  <a:cubicBezTo>
                    <a:pt x="156" y="178"/>
                    <a:pt x="156" y="178"/>
                    <a:pt x="156" y="178"/>
                  </a:cubicBezTo>
                  <a:cubicBezTo>
                    <a:pt x="157" y="179"/>
                    <a:pt x="159" y="180"/>
                    <a:pt x="161" y="180"/>
                  </a:cubicBezTo>
                  <a:cubicBezTo>
                    <a:pt x="162" y="180"/>
                    <a:pt x="164" y="179"/>
                    <a:pt x="165" y="179"/>
                  </a:cubicBezTo>
                  <a:cubicBezTo>
                    <a:pt x="172" y="173"/>
                    <a:pt x="172" y="173"/>
                    <a:pt x="172" y="173"/>
                  </a:cubicBezTo>
                  <a:cubicBezTo>
                    <a:pt x="173" y="172"/>
                    <a:pt x="174" y="170"/>
                    <a:pt x="174" y="169"/>
                  </a:cubicBezTo>
                  <a:cubicBezTo>
                    <a:pt x="174" y="168"/>
                    <a:pt x="174" y="168"/>
                    <a:pt x="174" y="167"/>
                  </a:cubicBezTo>
                  <a:cubicBezTo>
                    <a:pt x="174" y="167"/>
                    <a:pt x="174" y="167"/>
                    <a:pt x="175" y="167"/>
                  </a:cubicBezTo>
                  <a:cubicBezTo>
                    <a:pt x="176" y="167"/>
                    <a:pt x="178" y="167"/>
                    <a:pt x="179" y="165"/>
                  </a:cubicBezTo>
                  <a:cubicBezTo>
                    <a:pt x="185" y="159"/>
                    <a:pt x="185" y="159"/>
                    <a:pt x="185" y="159"/>
                  </a:cubicBezTo>
                  <a:cubicBezTo>
                    <a:pt x="187" y="156"/>
                    <a:pt x="186" y="152"/>
                    <a:pt x="184" y="150"/>
                  </a:cubicBezTo>
                  <a:lnTo>
                    <a:pt x="181" y="147"/>
                  </a:lnTo>
                  <a:close/>
                  <a:moveTo>
                    <a:pt x="188" y="96"/>
                  </a:moveTo>
                  <a:cubicBezTo>
                    <a:pt x="188" y="112"/>
                    <a:pt x="184" y="127"/>
                    <a:pt x="175" y="141"/>
                  </a:cubicBezTo>
                  <a:cubicBezTo>
                    <a:pt x="161" y="127"/>
                    <a:pt x="161" y="127"/>
                    <a:pt x="161" y="127"/>
                  </a:cubicBezTo>
                  <a:cubicBezTo>
                    <a:pt x="171" y="108"/>
                    <a:pt x="172" y="85"/>
                    <a:pt x="162" y="66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84" y="65"/>
                    <a:pt x="188" y="80"/>
                    <a:pt x="188" y="96"/>
                  </a:cubicBezTo>
                  <a:close/>
                  <a:moveTo>
                    <a:pt x="82" y="143"/>
                  </a:moveTo>
                  <a:cubicBezTo>
                    <a:pt x="82" y="141"/>
                    <a:pt x="81" y="140"/>
                    <a:pt x="80" y="139"/>
                  </a:cubicBezTo>
                  <a:cubicBezTo>
                    <a:pt x="72" y="135"/>
                    <a:pt x="72" y="135"/>
                    <a:pt x="72" y="135"/>
                  </a:cubicBezTo>
                  <a:cubicBezTo>
                    <a:pt x="70" y="133"/>
                    <a:pt x="68" y="133"/>
                    <a:pt x="66" y="134"/>
                  </a:cubicBezTo>
                  <a:cubicBezTo>
                    <a:pt x="66" y="132"/>
                    <a:pt x="66" y="129"/>
                    <a:pt x="65" y="128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18"/>
                    <a:pt x="58" y="117"/>
                    <a:pt x="56" y="117"/>
                  </a:cubicBezTo>
                  <a:cubicBezTo>
                    <a:pt x="55" y="117"/>
                    <a:pt x="53" y="118"/>
                    <a:pt x="52" y="119"/>
                  </a:cubicBezTo>
                  <a:cubicBezTo>
                    <a:pt x="48" y="123"/>
                    <a:pt x="48" y="123"/>
                    <a:pt x="48" y="123"/>
                  </a:cubicBezTo>
                  <a:cubicBezTo>
                    <a:pt x="39" y="106"/>
                    <a:pt x="39" y="86"/>
                    <a:pt x="47" y="69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2" y="74"/>
                    <a:pt x="53" y="75"/>
                    <a:pt x="54" y="75"/>
                  </a:cubicBezTo>
                  <a:cubicBezTo>
                    <a:pt x="56" y="75"/>
                    <a:pt x="58" y="74"/>
                    <a:pt x="59" y="72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5" y="63"/>
                    <a:pt x="65" y="61"/>
                    <a:pt x="65" y="58"/>
                  </a:cubicBezTo>
                  <a:cubicBezTo>
                    <a:pt x="65" y="59"/>
                    <a:pt x="66" y="59"/>
                    <a:pt x="66" y="59"/>
                  </a:cubicBezTo>
                  <a:cubicBezTo>
                    <a:pt x="68" y="59"/>
                    <a:pt x="70" y="58"/>
                    <a:pt x="71" y="57"/>
                  </a:cubicBezTo>
                  <a:cubicBezTo>
                    <a:pt x="78" y="52"/>
                    <a:pt x="78" y="52"/>
                    <a:pt x="78" y="52"/>
                  </a:cubicBezTo>
                  <a:cubicBezTo>
                    <a:pt x="80" y="52"/>
                    <a:pt x="81" y="50"/>
                    <a:pt x="81" y="49"/>
                  </a:cubicBezTo>
                  <a:cubicBezTo>
                    <a:pt x="81" y="47"/>
                    <a:pt x="81" y="46"/>
                    <a:pt x="79" y="45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84" y="37"/>
                    <a:pt x="92" y="36"/>
                    <a:pt x="101" y="36"/>
                  </a:cubicBezTo>
                  <a:cubicBezTo>
                    <a:pt x="111" y="36"/>
                    <a:pt x="120" y="38"/>
                    <a:pt x="129" y="42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8"/>
                    <a:pt x="122" y="50"/>
                    <a:pt x="122" y="51"/>
                  </a:cubicBezTo>
                  <a:cubicBezTo>
                    <a:pt x="123" y="53"/>
                    <a:pt x="124" y="54"/>
                    <a:pt x="125" y="54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4" y="60"/>
                    <a:pt x="136" y="61"/>
                    <a:pt x="137" y="61"/>
                  </a:cubicBezTo>
                  <a:cubicBezTo>
                    <a:pt x="138" y="61"/>
                    <a:pt x="138" y="61"/>
                    <a:pt x="139" y="60"/>
                  </a:cubicBezTo>
                  <a:cubicBezTo>
                    <a:pt x="138" y="62"/>
                    <a:pt x="139" y="65"/>
                    <a:pt x="140" y="66"/>
                  </a:cubicBezTo>
                  <a:cubicBezTo>
                    <a:pt x="145" y="74"/>
                    <a:pt x="145" y="74"/>
                    <a:pt x="145" y="74"/>
                  </a:cubicBezTo>
                  <a:cubicBezTo>
                    <a:pt x="146" y="76"/>
                    <a:pt x="147" y="77"/>
                    <a:pt x="149" y="77"/>
                  </a:cubicBezTo>
                  <a:cubicBezTo>
                    <a:pt x="150" y="77"/>
                    <a:pt x="151" y="76"/>
                    <a:pt x="152" y="75"/>
                  </a:cubicBezTo>
                  <a:cubicBezTo>
                    <a:pt x="156" y="72"/>
                    <a:pt x="156" y="72"/>
                    <a:pt x="156" y="72"/>
                  </a:cubicBezTo>
                  <a:cubicBezTo>
                    <a:pt x="163" y="87"/>
                    <a:pt x="163" y="105"/>
                    <a:pt x="155" y="121"/>
                  </a:cubicBezTo>
                  <a:cubicBezTo>
                    <a:pt x="152" y="117"/>
                    <a:pt x="152" y="117"/>
                    <a:pt x="152" y="117"/>
                  </a:cubicBezTo>
                  <a:cubicBezTo>
                    <a:pt x="151" y="116"/>
                    <a:pt x="150" y="116"/>
                    <a:pt x="148" y="116"/>
                  </a:cubicBezTo>
                  <a:cubicBezTo>
                    <a:pt x="147" y="116"/>
                    <a:pt x="145" y="117"/>
                    <a:pt x="144" y="118"/>
                  </a:cubicBezTo>
                  <a:cubicBezTo>
                    <a:pt x="139" y="126"/>
                    <a:pt x="139" y="126"/>
                    <a:pt x="139" y="126"/>
                  </a:cubicBezTo>
                  <a:cubicBezTo>
                    <a:pt x="138" y="128"/>
                    <a:pt x="138" y="130"/>
                    <a:pt x="138" y="132"/>
                  </a:cubicBezTo>
                  <a:cubicBezTo>
                    <a:pt x="136" y="132"/>
                    <a:pt x="134" y="132"/>
                    <a:pt x="132" y="133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3" y="139"/>
                    <a:pt x="122" y="140"/>
                    <a:pt x="122" y="141"/>
                  </a:cubicBezTo>
                  <a:cubicBezTo>
                    <a:pt x="122" y="143"/>
                    <a:pt x="122" y="144"/>
                    <a:pt x="124" y="146"/>
                  </a:cubicBezTo>
                  <a:cubicBezTo>
                    <a:pt x="127" y="150"/>
                    <a:pt x="127" y="150"/>
                    <a:pt x="127" y="150"/>
                  </a:cubicBezTo>
                  <a:cubicBezTo>
                    <a:pt x="119" y="154"/>
                    <a:pt x="110" y="156"/>
                    <a:pt x="101" y="156"/>
                  </a:cubicBezTo>
                  <a:cubicBezTo>
                    <a:pt x="93" y="156"/>
                    <a:pt x="85" y="154"/>
                    <a:pt x="77" y="151"/>
                  </a:cubicBezTo>
                  <a:cubicBezTo>
                    <a:pt x="81" y="147"/>
                    <a:pt x="81" y="147"/>
                    <a:pt x="81" y="147"/>
                  </a:cubicBezTo>
                  <a:cubicBezTo>
                    <a:pt x="82" y="146"/>
                    <a:pt x="82" y="144"/>
                    <a:pt x="82" y="143"/>
                  </a:cubicBezTo>
                  <a:close/>
                  <a:moveTo>
                    <a:pt x="101" y="8"/>
                  </a:moveTo>
                  <a:cubicBezTo>
                    <a:pt x="118" y="8"/>
                    <a:pt x="134" y="13"/>
                    <a:pt x="148" y="22"/>
                  </a:cubicBezTo>
                  <a:cubicBezTo>
                    <a:pt x="135" y="36"/>
                    <a:pt x="135" y="36"/>
                    <a:pt x="135" y="36"/>
                  </a:cubicBezTo>
                  <a:cubicBezTo>
                    <a:pt x="124" y="31"/>
                    <a:pt x="113" y="28"/>
                    <a:pt x="101" y="28"/>
                  </a:cubicBezTo>
                  <a:cubicBezTo>
                    <a:pt x="90" y="28"/>
                    <a:pt x="79" y="30"/>
                    <a:pt x="70" y="35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69" y="13"/>
                    <a:pt x="85" y="8"/>
                    <a:pt x="101" y="8"/>
                  </a:cubicBezTo>
                  <a:close/>
                  <a:moveTo>
                    <a:pt x="14" y="96"/>
                  </a:moveTo>
                  <a:cubicBezTo>
                    <a:pt x="14" y="79"/>
                    <a:pt x="18" y="63"/>
                    <a:pt x="27" y="49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0" y="84"/>
                    <a:pt x="30" y="109"/>
                    <a:pt x="42" y="129"/>
                  </a:cubicBezTo>
                  <a:cubicBezTo>
                    <a:pt x="28" y="143"/>
                    <a:pt x="28" y="143"/>
                    <a:pt x="28" y="143"/>
                  </a:cubicBezTo>
                  <a:cubicBezTo>
                    <a:pt x="19" y="129"/>
                    <a:pt x="14" y="113"/>
                    <a:pt x="14" y="96"/>
                  </a:cubicBezTo>
                  <a:close/>
                  <a:moveTo>
                    <a:pt x="101" y="183"/>
                  </a:moveTo>
                  <a:cubicBezTo>
                    <a:pt x="85" y="183"/>
                    <a:pt x="70" y="179"/>
                    <a:pt x="57" y="171"/>
                  </a:cubicBezTo>
                  <a:cubicBezTo>
                    <a:pt x="71" y="157"/>
                    <a:pt x="71" y="157"/>
                    <a:pt x="71" y="157"/>
                  </a:cubicBezTo>
                  <a:cubicBezTo>
                    <a:pt x="80" y="161"/>
                    <a:pt x="90" y="164"/>
                    <a:pt x="101" y="164"/>
                  </a:cubicBezTo>
                  <a:cubicBezTo>
                    <a:pt x="112" y="164"/>
                    <a:pt x="124" y="161"/>
                    <a:pt x="133" y="156"/>
                  </a:cubicBezTo>
                  <a:cubicBezTo>
                    <a:pt x="147" y="169"/>
                    <a:pt x="147" y="169"/>
                    <a:pt x="147" y="169"/>
                  </a:cubicBezTo>
                  <a:cubicBezTo>
                    <a:pt x="134" y="178"/>
                    <a:pt x="118" y="183"/>
                    <a:pt x="101" y="1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77712C2-67F2-6C40-A3B2-91938E4DFE4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46" b="79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1428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116AFB8-0B9E-5E4A-877F-D7A5A5F2D2D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84" r="27184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iMac-Ma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135" y="1530718"/>
            <a:ext cx="5414401" cy="49644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22098" y="438907"/>
            <a:ext cx="3278252" cy="565146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FEATURES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30904" y="2721275"/>
            <a:ext cx="938893" cy="241980"/>
          </a:xfrm>
          <a:prstGeom prst="rect">
            <a:avLst/>
          </a:prstGeom>
          <a:noFill/>
        </p:spPr>
        <p:txBody>
          <a:bodyPr wrap="none" lIns="72000" tIns="36000" rIns="72000" bIns="36000" rtlCol="0" anchor="b">
            <a:spAutoFit/>
          </a:bodyPr>
          <a:lstStyle/>
          <a:p>
            <a:pPr algn="ctr"/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Responsive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33094" y="2924903"/>
            <a:ext cx="1734515" cy="411257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your text here for better result.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78888" y="2721275"/>
            <a:ext cx="866758" cy="241980"/>
          </a:xfrm>
          <a:prstGeom prst="rect">
            <a:avLst/>
          </a:prstGeom>
          <a:noFill/>
        </p:spPr>
        <p:txBody>
          <a:bodyPr wrap="none" lIns="72000" tIns="36000" rIns="72000" bIns="36000" rtlCol="0" anchor="b">
            <a:spAutoFit/>
          </a:bodyPr>
          <a:lstStyle/>
          <a:p>
            <a:pPr algn="ctr"/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Adjustable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745010" y="2924903"/>
            <a:ext cx="1734515" cy="411257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your text here for better result.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76778" y="4511975"/>
            <a:ext cx="647146" cy="241980"/>
          </a:xfrm>
          <a:prstGeom prst="rect">
            <a:avLst/>
          </a:prstGeom>
          <a:noFill/>
        </p:spPr>
        <p:txBody>
          <a:bodyPr wrap="none" lIns="72000" tIns="36000" rIns="72000" bIns="36000" rtlCol="0" anchor="b">
            <a:spAutoFit/>
          </a:bodyPr>
          <a:lstStyle/>
          <a:p>
            <a:pPr algn="ctr"/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33094" y="4715603"/>
            <a:ext cx="1734515" cy="411257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your text here for better result.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268656" y="4511975"/>
            <a:ext cx="687221" cy="241980"/>
          </a:xfrm>
          <a:prstGeom prst="rect">
            <a:avLst/>
          </a:prstGeom>
          <a:noFill/>
        </p:spPr>
        <p:txBody>
          <a:bodyPr wrap="none" lIns="72000" tIns="36000" rIns="72000" bIns="36000" rtlCol="0" anchor="b">
            <a:spAutoFit/>
          </a:bodyPr>
          <a:lstStyle/>
          <a:p>
            <a:pPr algn="ctr"/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745010" y="4715603"/>
            <a:ext cx="1734515" cy="411257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your text here for better result.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922645-2F2E-4507-BFF0-85777F0B3A9E}"/>
              </a:ext>
            </a:extLst>
          </p:cNvPr>
          <p:cNvGrpSpPr/>
          <p:nvPr/>
        </p:nvGrpSpPr>
        <p:grpSpPr>
          <a:xfrm>
            <a:off x="8212351" y="2108192"/>
            <a:ext cx="576000" cy="576000"/>
            <a:chOff x="8212351" y="2108192"/>
            <a:chExt cx="576000" cy="576000"/>
          </a:xfrm>
        </p:grpSpPr>
        <p:sp>
          <p:nvSpPr>
            <p:cNvPr id="38" name="Freeform 93"/>
            <p:cNvSpPr/>
            <p:nvPr/>
          </p:nvSpPr>
          <p:spPr>
            <a:xfrm>
              <a:off x="8212351" y="2108192"/>
              <a:ext cx="576000" cy="576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526"/>
            <p:cNvSpPr>
              <a:spLocks noEditPoints="1"/>
            </p:cNvSpPr>
            <p:nvPr/>
          </p:nvSpPr>
          <p:spPr bwMode="auto">
            <a:xfrm>
              <a:off x="8338323" y="2264040"/>
              <a:ext cx="324056" cy="264305"/>
            </a:xfrm>
            <a:custGeom>
              <a:avLst/>
              <a:gdLst>
                <a:gd name="T0" fmla="*/ 92 w 192"/>
                <a:gd name="T1" fmla="*/ 66 h 156"/>
                <a:gd name="T2" fmla="*/ 56 w 192"/>
                <a:gd name="T3" fmla="*/ 46 h 156"/>
                <a:gd name="T4" fmla="*/ 45 w 192"/>
                <a:gd name="T5" fmla="*/ 28 h 156"/>
                <a:gd name="T6" fmla="*/ 64 w 192"/>
                <a:gd name="T7" fmla="*/ 38 h 156"/>
                <a:gd name="T8" fmla="*/ 56 w 192"/>
                <a:gd name="T9" fmla="*/ 110 h 156"/>
                <a:gd name="T10" fmla="*/ 45 w 192"/>
                <a:gd name="T11" fmla="*/ 129 h 156"/>
                <a:gd name="T12" fmla="*/ 64 w 192"/>
                <a:gd name="T13" fmla="*/ 118 h 156"/>
                <a:gd name="T14" fmla="*/ 84 w 192"/>
                <a:gd name="T15" fmla="*/ 83 h 156"/>
                <a:gd name="T16" fmla="*/ 136 w 192"/>
                <a:gd name="T17" fmla="*/ 46 h 156"/>
                <a:gd name="T18" fmla="*/ 147 w 192"/>
                <a:gd name="T19" fmla="*/ 28 h 156"/>
                <a:gd name="T20" fmla="*/ 128 w 192"/>
                <a:gd name="T21" fmla="*/ 38 h 156"/>
                <a:gd name="T22" fmla="*/ 109 w 192"/>
                <a:gd name="T23" fmla="*/ 74 h 156"/>
                <a:gd name="T24" fmla="*/ 147 w 192"/>
                <a:gd name="T25" fmla="*/ 99 h 156"/>
                <a:gd name="T26" fmla="*/ 109 w 192"/>
                <a:gd name="T27" fmla="*/ 83 h 156"/>
                <a:gd name="T28" fmla="*/ 128 w 192"/>
                <a:gd name="T29" fmla="*/ 118 h 156"/>
                <a:gd name="T30" fmla="*/ 147 w 192"/>
                <a:gd name="T31" fmla="*/ 129 h 156"/>
                <a:gd name="T32" fmla="*/ 18 w 192"/>
                <a:gd name="T33" fmla="*/ 16 h 156"/>
                <a:gd name="T34" fmla="*/ 51 w 192"/>
                <a:gd name="T35" fmla="*/ 0 h 156"/>
                <a:gd name="T36" fmla="*/ 0 w 192"/>
                <a:gd name="T37" fmla="*/ 18 h 156"/>
                <a:gd name="T38" fmla="*/ 16 w 192"/>
                <a:gd name="T39" fmla="*/ 44 h 156"/>
                <a:gd name="T40" fmla="*/ 174 w 192"/>
                <a:gd name="T41" fmla="*/ 0 h 156"/>
                <a:gd name="T42" fmla="*/ 142 w 192"/>
                <a:gd name="T43" fmla="*/ 16 h 156"/>
                <a:gd name="T44" fmla="*/ 176 w 192"/>
                <a:gd name="T45" fmla="*/ 18 h 156"/>
                <a:gd name="T46" fmla="*/ 192 w 192"/>
                <a:gd name="T47" fmla="*/ 44 h 156"/>
                <a:gd name="T48" fmla="*/ 174 w 192"/>
                <a:gd name="T49" fmla="*/ 0 h 156"/>
                <a:gd name="T50" fmla="*/ 174 w 192"/>
                <a:gd name="T51" fmla="*/ 140 h 156"/>
                <a:gd name="T52" fmla="*/ 142 w 192"/>
                <a:gd name="T53" fmla="*/ 156 h 156"/>
                <a:gd name="T54" fmla="*/ 192 w 192"/>
                <a:gd name="T55" fmla="*/ 139 h 156"/>
                <a:gd name="T56" fmla="*/ 176 w 192"/>
                <a:gd name="T57" fmla="*/ 113 h 156"/>
                <a:gd name="T58" fmla="*/ 16 w 192"/>
                <a:gd name="T59" fmla="*/ 139 h 156"/>
                <a:gd name="T60" fmla="*/ 0 w 192"/>
                <a:gd name="T61" fmla="*/ 113 h 156"/>
                <a:gd name="T62" fmla="*/ 18 w 192"/>
                <a:gd name="T63" fmla="*/ 156 h 156"/>
                <a:gd name="T64" fmla="*/ 51 w 192"/>
                <a:gd name="T65" fmla="*/ 140 h 156"/>
                <a:gd name="T66" fmla="*/ 16 w 192"/>
                <a:gd name="T67" fmla="*/ 13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2" h="156">
                  <a:moveTo>
                    <a:pt x="64" y="38"/>
                  </a:moveTo>
                  <a:cubicBezTo>
                    <a:pt x="92" y="66"/>
                    <a:pt x="92" y="66"/>
                    <a:pt x="92" y="66"/>
                  </a:cubicBezTo>
                  <a:cubicBezTo>
                    <a:pt x="84" y="74"/>
                    <a:pt x="84" y="74"/>
                    <a:pt x="84" y="74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75" y="28"/>
                    <a:pt x="75" y="28"/>
                    <a:pt x="75" y="28"/>
                  </a:cubicBezTo>
                  <a:lnTo>
                    <a:pt x="64" y="38"/>
                  </a:lnTo>
                  <a:close/>
                  <a:moveTo>
                    <a:pt x="84" y="83"/>
                  </a:moveTo>
                  <a:cubicBezTo>
                    <a:pt x="56" y="110"/>
                    <a:pt x="56" y="110"/>
                    <a:pt x="56" y="110"/>
                  </a:cubicBezTo>
                  <a:cubicBezTo>
                    <a:pt x="45" y="99"/>
                    <a:pt x="45" y="99"/>
                    <a:pt x="45" y="99"/>
                  </a:cubicBezTo>
                  <a:cubicBezTo>
                    <a:pt x="45" y="129"/>
                    <a:pt x="45" y="129"/>
                    <a:pt x="45" y="129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64" y="118"/>
                    <a:pt x="64" y="118"/>
                    <a:pt x="64" y="118"/>
                  </a:cubicBezTo>
                  <a:cubicBezTo>
                    <a:pt x="92" y="91"/>
                    <a:pt x="92" y="91"/>
                    <a:pt x="92" y="91"/>
                  </a:cubicBezTo>
                  <a:lnTo>
                    <a:pt x="84" y="83"/>
                  </a:lnTo>
                  <a:close/>
                  <a:moveTo>
                    <a:pt x="109" y="74"/>
                  </a:moveTo>
                  <a:cubicBezTo>
                    <a:pt x="136" y="46"/>
                    <a:pt x="136" y="46"/>
                    <a:pt x="136" y="46"/>
                  </a:cubicBezTo>
                  <a:cubicBezTo>
                    <a:pt x="147" y="57"/>
                    <a:pt x="147" y="57"/>
                    <a:pt x="147" y="57"/>
                  </a:cubicBezTo>
                  <a:cubicBezTo>
                    <a:pt x="147" y="28"/>
                    <a:pt x="147" y="28"/>
                    <a:pt x="147" y="28"/>
                  </a:cubicBezTo>
                  <a:cubicBezTo>
                    <a:pt x="117" y="28"/>
                    <a:pt x="117" y="28"/>
                    <a:pt x="117" y="2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01" y="66"/>
                    <a:pt x="101" y="66"/>
                    <a:pt x="101" y="66"/>
                  </a:cubicBezTo>
                  <a:lnTo>
                    <a:pt x="109" y="74"/>
                  </a:lnTo>
                  <a:close/>
                  <a:moveTo>
                    <a:pt x="147" y="129"/>
                  </a:moveTo>
                  <a:cubicBezTo>
                    <a:pt x="147" y="99"/>
                    <a:pt x="147" y="99"/>
                    <a:pt x="147" y="99"/>
                  </a:cubicBezTo>
                  <a:cubicBezTo>
                    <a:pt x="136" y="110"/>
                    <a:pt x="136" y="110"/>
                    <a:pt x="136" y="110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28" y="118"/>
                    <a:pt x="128" y="118"/>
                    <a:pt x="128" y="118"/>
                  </a:cubicBezTo>
                  <a:cubicBezTo>
                    <a:pt x="117" y="129"/>
                    <a:pt x="117" y="129"/>
                    <a:pt x="117" y="129"/>
                  </a:cubicBezTo>
                  <a:lnTo>
                    <a:pt x="147" y="129"/>
                  </a:lnTo>
                  <a:close/>
                  <a:moveTo>
                    <a:pt x="16" y="18"/>
                  </a:moveTo>
                  <a:cubicBezTo>
                    <a:pt x="16" y="17"/>
                    <a:pt x="17" y="16"/>
                    <a:pt x="18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6" y="44"/>
                    <a:pt x="16" y="44"/>
                    <a:pt x="16" y="44"/>
                  </a:cubicBezTo>
                  <a:lnTo>
                    <a:pt x="16" y="18"/>
                  </a:lnTo>
                  <a:close/>
                  <a:moveTo>
                    <a:pt x="174" y="0"/>
                  </a:moveTo>
                  <a:cubicBezTo>
                    <a:pt x="142" y="0"/>
                    <a:pt x="142" y="0"/>
                    <a:pt x="142" y="0"/>
                  </a:cubicBezTo>
                  <a:cubicBezTo>
                    <a:pt x="142" y="16"/>
                    <a:pt x="142" y="16"/>
                    <a:pt x="142" y="16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5" y="16"/>
                    <a:pt x="176" y="17"/>
                    <a:pt x="176" y="18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92" y="44"/>
                    <a:pt x="192" y="44"/>
                    <a:pt x="192" y="44"/>
                  </a:cubicBezTo>
                  <a:cubicBezTo>
                    <a:pt x="192" y="18"/>
                    <a:pt x="192" y="18"/>
                    <a:pt x="192" y="18"/>
                  </a:cubicBezTo>
                  <a:cubicBezTo>
                    <a:pt x="192" y="8"/>
                    <a:pt x="184" y="0"/>
                    <a:pt x="174" y="0"/>
                  </a:cubicBezTo>
                  <a:moveTo>
                    <a:pt x="176" y="139"/>
                  </a:moveTo>
                  <a:cubicBezTo>
                    <a:pt x="176" y="140"/>
                    <a:pt x="175" y="140"/>
                    <a:pt x="174" y="140"/>
                  </a:cubicBezTo>
                  <a:cubicBezTo>
                    <a:pt x="142" y="140"/>
                    <a:pt x="142" y="140"/>
                    <a:pt x="142" y="140"/>
                  </a:cubicBezTo>
                  <a:cubicBezTo>
                    <a:pt x="142" y="156"/>
                    <a:pt x="142" y="156"/>
                    <a:pt x="142" y="156"/>
                  </a:cubicBezTo>
                  <a:cubicBezTo>
                    <a:pt x="174" y="156"/>
                    <a:pt x="174" y="156"/>
                    <a:pt x="174" y="156"/>
                  </a:cubicBezTo>
                  <a:cubicBezTo>
                    <a:pt x="184" y="156"/>
                    <a:pt x="192" y="148"/>
                    <a:pt x="192" y="139"/>
                  </a:cubicBezTo>
                  <a:cubicBezTo>
                    <a:pt x="192" y="113"/>
                    <a:pt x="192" y="113"/>
                    <a:pt x="192" y="113"/>
                  </a:cubicBezTo>
                  <a:cubicBezTo>
                    <a:pt x="176" y="113"/>
                    <a:pt x="176" y="113"/>
                    <a:pt x="176" y="113"/>
                  </a:cubicBezTo>
                  <a:lnTo>
                    <a:pt x="176" y="139"/>
                  </a:lnTo>
                  <a:close/>
                  <a:moveTo>
                    <a:pt x="16" y="139"/>
                  </a:moveTo>
                  <a:cubicBezTo>
                    <a:pt x="16" y="113"/>
                    <a:pt x="16" y="113"/>
                    <a:pt x="16" y="113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48"/>
                    <a:pt x="8" y="156"/>
                    <a:pt x="18" y="156"/>
                  </a:cubicBezTo>
                  <a:cubicBezTo>
                    <a:pt x="51" y="156"/>
                    <a:pt x="51" y="156"/>
                    <a:pt x="51" y="156"/>
                  </a:cubicBezTo>
                  <a:cubicBezTo>
                    <a:pt x="51" y="140"/>
                    <a:pt x="51" y="140"/>
                    <a:pt x="51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17" y="140"/>
                    <a:pt x="16" y="140"/>
                    <a:pt x="16" y="13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67C7F67-3557-483F-A08B-7736FAB846A8}"/>
              </a:ext>
            </a:extLst>
          </p:cNvPr>
          <p:cNvGrpSpPr/>
          <p:nvPr/>
        </p:nvGrpSpPr>
        <p:grpSpPr>
          <a:xfrm>
            <a:off x="10324267" y="2108192"/>
            <a:ext cx="576000" cy="576000"/>
            <a:chOff x="10324267" y="2108192"/>
            <a:chExt cx="576000" cy="576000"/>
          </a:xfrm>
        </p:grpSpPr>
        <p:sp>
          <p:nvSpPr>
            <p:cNvPr id="39" name="Freeform 96"/>
            <p:cNvSpPr/>
            <p:nvPr/>
          </p:nvSpPr>
          <p:spPr>
            <a:xfrm>
              <a:off x="10324267" y="2108192"/>
              <a:ext cx="576000" cy="576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534"/>
            <p:cNvSpPr>
              <a:spLocks noEditPoints="1"/>
            </p:cNvSpPr>
            <p:nvPr/>
          </p:nvSpPr>
          <p:spPr bwMode="auto">
            <a:xfrm>
              <a:off x="10482223" y="2236976"/>
              <a:ext cx="260088" cy="318432"/>
            </a:xfrm>
            <a:custGeom>
              <a:avLst/>
              <a:gdLst>
                <a:gd name="T0" fmla="*/ 21 w 154"/>
                <a:gd name="T1" fmla="*/ 12 h 189"/>
                <a:gd name="T2" fmla="*/ 29 w 154"/>
                <a:gd name="T3" fmla="*/ 6 h 189"/>
                <a:gd name="T4" fmla="*/ 6 w 154"/>
                <a:gd name="T5" fmla="*/ 0 h 189"/>
                <a:gd name="T6" fmla="*/ 6 w 154"/>
                <a:gd name="T7" fmla="*/ 12 h 189"/>
                <a:gd name="T8" fmla="*/ 9 w 154"/>
                <a:gd name="T9" fmla="*/ 73 h 189"/>
                <a:gd name="T10" fmla="*/ 0 w 154"/>
                <a:gd name="T11" fmla="*/ 96 h 189"/>
                <a:gd name="T12" fmla="*/ 9 w 154"/>
                <a:gd name="T13" fmla="*/ 177 h 189"/>
                <a:gd name="T14" fmla="*/ 0 w 154"/>
                <a:gd name="T15" fmla="*/ 183 h 189"/>
                <a:gd name="T16" fmla="*/ 13 w 154"/>
                <a:gd name="T17" fmla="*/ 189 h 189"/>
                <a:gd name="T18" fmla="*/ 17 w 154"/>
                <a:gd name="T19" fmla="*/ 189 h 189"/>
                <a:gd name="T20" fmla="*/ 29 w 154"/>
                <a:gd name="T21" fmla="*/ 183 h 189"/>
                <a:gd name="T22" fmla="*/ 21 w 154"/>
                <a:gd name="T23" fmla="*/ 177 h 189"/>
                <a:gd name="T24" fmla="*/ 30 w 154"/>
                <a:gd name="T25" fmla="*/ 96 h 189"/>
                <a:gd name="T26" fmla="*/ 21 w 154"/>
                <a:gd name="T27" fmla="*/ 73 h 189"/>
                <a:gd name="T28" fmla="*/ 15 w 154"/>
                <a:gd name="T29" fmla="*/ 104 h 189"/>
                <a:gd name="T30" fmla="*/ 8 w 154"/>
                <a:gd name="T31" fmla="*/ 88 h 189"/>
                <a:gd name="T32" fmla="*/ 22 w 154"/>
                <a:gd name="T33" fmla="*/ 88 h 189"/>
                <a:gd name="T34" fmla="*/ 154 w 154"/>
                <a:gd name="T35" fmla="*/ 41 h 189"/>
                <a:gd name="T36" fmla="*/ 145 w 154"/>
                <a:gd name="T37" fmla="*/ 19 h 189"/>
                <a:gd name="T38" fmla="*/ 148 w 154"/>
                <a:gd name="T39" fmla="*/ 12 h 189"/>
                <a:gd name="T40" fmla="*/ 148 w 154"/>
                <a:gd name="T41" fmla="*/ 0 h 189"/>
                <a:gd name="T42" fmla="*/ 125 w 154"/>
                <a:gd name="T43" fmla="*/ 6 h 189"/>
                <a:gd name="T44" fmla="*/ 133 w 154"/>
                <a:gd name="T45" fmla="*/ 12 h 189"/>
                <a:gd name="T46" fmla="*/ 124 w 154"/>
                <a:gd name="T47" fmla="*/ 33 h 189"/>
                <a:gd name="T48" fmla="*/ 133 w 154"/>
                <a:gd name="T49" fmla="*/ 56 h 189"/>
                <a:gd name="T50" fmla="*/ 131 w 154"/>
                <a:gd name="T51" fmla="*/ 177 h 189"/>
                <a:gd name="T52" fmla="*/ 131 w 154"/>
                <a:gd name="T53" fmla="*/ 189 h 189"/>
                <a:gd name="T54" fmla="*/ 139 w 154"/>
                <a:gd name="T55" fmla="*/ 189 h 189"/>
                <a:gd name="T56" fmla="*/ 148 w 154"/>
                <a:gd name="T57" fmla="*/ 189 h 189"/>
                <a:gd name="T58" fmla="*/ 148 w 154"/>
                <a:gd name="T59" fmla="*/ 177 h 189"/>
                <a:gd name="T60" fmla="*/ 145 w 154"/>
                <a:gd name="T61" fmla="*/ 56 h 189"/>
                <a:gd name="T62" fmla="*/ 132 w 154"/>
                <a:gd name="T63" fmla="*/ 33 h 189"/>
                <a:gd name="T64" fmla="*/ 146 w 154"/>
                <a:gd name="T65" fmla="*/ 33 h 189"/>
                <a:gd name="T66" fmla="*/ 139 w 154"/>
                <a:gd name="T67" fmla="*/ 49 h 189"/>
                <a:gd name="T68" fmla="*/ 132 w 154"/>
                <a:gd name="T69" fmla="*/ 33 h 189"/>
                <a:gd name="T70" fmla="*/ 83 w 154"/>
                <a:gd name="T71" fmla="*/ 12 h 189"/>
                <a:gd name="T72" fmla="*/ 92 w 154"/>
                <a:gd name="T73" fmla="*/ 6 h 189"/>
                <a:gd name="T74" fmla="*/ 69 w 154"/>
                <a:gd name="T75" fmla="*/ 0 h 189"/>
                <a:gd name="T76" fmla="*/ 69 w 154"/>
                <a:gd name="T77" fmla="*/ 12 h 189"/>
                <a:gd name="T78" fmla="*/ 71 w 154"/>
                <a:gd name="T79" fmla="*/ 129 h 189"/>
                <a:gd name="T80" fmla="*/ 62 w 154"/>
                <a:gd name="T81" fmla="*/ 151 h 189"/>
                <a:gd name="T82" fmla="*/ 71 w 154"/>
                <a:gd name="T83" fmla="*/ 177 h 189"/>
                <a:gd name="T84" fmla="*/ 63 w 154"/>
                <a:gd name="T85" fmla="*/ 183 h 189"/>
                <a:gd name="T86" fmla="*/ 75 w 154"/>
                <a:gd name="T87" fmla="*/ 189 h 189"/>
                <a:gd name="T88" fmla="*/ 79 w 154"/>
                <a:gd name="T89" fmla="*/ 189 h 189"/>
                <a:gd name="T90" fmla="*/ 92 w 154"/>
                <a:gd name="T91" fmla="*/ 183 h 189"/>
                <a:gd name="T92" fmla="*/ 83 w 154"/>
                <a:gd name="T93" fmla="*/ 177 h 189"/>
                <a:gd name="T94" fmla="*/ 92 w 154"/>
                <a:gd name="T95" fmla="*/ 151 h 189"/>
                <a:gd name="T96" fmla="*/ 83 w 154"/>
                <a:gd name="T97" fmla="*/ 129 h 189"/>
                <a:gd name="T98" fmla="*/ 77 w 154"/>
                <a:gd name="T99" fmla="*/ 159 h 189"/>
                <a:gd name="T100" fmla="*/ 70 w 154"/>
                <a:gd name="T101" fmla="*/ 144 h 189"/>
                <a:gd name="T102" fmla="*/ 84 w 154"/>
                <a:gd name="T103" fmla="*/ 144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4" h="189">
                  <a:moveTo>
                    <a:pt x="21" y="73"/>
                  </a:moveTo>
                  <a:cubicBezTo>
                    <a:pt x="21" y="12"/>
                    <a:pt x="21" y="12"/>
                    <a:pt x="21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7" y="12"/>
                    <a:pt x="29" y="9"/>
                    <a:pt x="29" y="6"/>
                  </a:cubicBezTo>
                  <a:cubicBezTo>
                    <a:pt x="29" y="3"/>
                    <a:pt x="27" y="0"/>
                    <a:pt x="2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3" y="75"/>
                    <a:pt x="0" y="81"/>
                    <a:pt x="0" y="88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102"/>
                    <a:pt x="3" y="108"/>
                    <a:pt x="9" y="110"/>
                  </a:cubicBezTo>
                  <a:cubicBezTo>
                    <a:pt x="9" y="177"/>
                    <a:pt x="9" y="177"/>
                    <a:pt x="9" y="177"/>
                  </a:cubicBezTo>
                  <a:cubicBezTo>
                    <a:pt x="6" y="177"/>
                    <a:pt x="6" y="177"/>
                    <a:pt x="6" y="177"/>
                  </a:cubicBezTo>
                  <a:cubicBezTo>
                    <a:pt x="3" y="177"/>
                    <a:pt x="0" y="179"/>
                    <a:pt x="0" y="183"/>
                  </a:cubicBezTo>
                  <a:cubicBezTo>
                    <a:pt x="0" y="186"/>
                    <a:pt x="3" y="189"/>
                    <a:pt x="6" y="189"/>
                  </a:cubicBezTo>
                  <a:cubicBezTo>
                    <a:pt x="13" y="189"/>
                    <a:pt x="13" y="189"/>
                    <a:pt x="13" y="189"/>
                  </a:cubicBezTo>
                  <a:cubicBezTo>
                    <a:pt x="14" y="189"/>
                    <a:pt x="14" y="189"/>
                    <a:pt x="15" y="189"/>
                  </a:cubicBezTo>
                  <a:cubicBezTo>
                    <a:pt x="15" y="189"/>
                    <a:pt x="16" y="189"/>
                    <a:pt x="17" y="189"/>
                  </a:cubicBezTo>
                  <a:cubicBezTo>
                    <a:pt x="23" y="189"/>
                    <a:pt x="23" y="189"/>
                    <a:pt x="23" y="189"/>
                  </a:cubicBezTo>
                  <a:cubicBezTo>
                    <a:pt x="27" y="189"/>
                    <a:pt x="29" y="186"/>
                    <a:pt x="29" y="183"/>
                  </a:cubicBezTo>
                  <a:cubicBezTo>
                    <a:pt x="29" y="179"/>
                    <a:pt x="27" y="177"/>
                    <a:pt x="23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1" y="110"/>
                    <a:pt x="21" y="110"/>
                    <a:pt x="21" y="110"/>
                  </a:cubicBezTo>
                  <a:cubicBezTo>
                    <a:pt x="26" y="108"/>
                    <a:pt x="30" y="102"/>
                    <a:pt x="30" y="96"/>
                  </a:cubicBezTo>
                  <a:cubicBezTo>
                    <a:pt x="30" y="88"/>
                    <a:pt x="30" y="88"/>
                    <a:pt x="30" y="88"/>
                  </a:cubicBezTo>
                  <a:cubicBezTo>
                    <a:pt x="30" y="81"/>
                    <a:pt x="26" y="75"/>
                    <a:pt x="21" y="73"/>
                  </a:cubicBezTo>
                  <a:moveTo>
                    <a:pt x="22" y="96"/>
                  </a:moveTo>
                  <a:cubicBezTo>
                    <a:pt x="22" y="100"/>
                    <a:pt x="19" y="104"/>
                    <a:pt x="15" y="104"/>
                  </a:cubicBezTo>
                  <a:cubicBezTo>
                    <a:pt x="11" y="104"/>
                    <a:pt x="8" y="100"/>
                    <a:pt x="8" y="96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8" y="83"/>
                    <a:pt x="11" y="80"/>
                    <a:pt x="15" y="80"/>
                  </a:cubicBezTo>
                  <a:cubicBezTo>
                    <a:pt x="19" y="80"/>
                    <a:pt x="22" y="83"/>
                    <a:pt x="22" y="88"/>
                  </a:cubicBezTo>
                  <a:lnTo>
                    <a:pt x="22" y="96"/>
                  </a:lnTo>
                  <a:close/>
                  <a:moveTo>
                    <a:pt x="154" y="41"/>
                  </a:moveTo>
                  <a:cubicBezTo>
                    <a:pt x="154" y="33"/>
                    <a:pt x="154" y="33"/>
                    <a:pt x="154" y="33"/>
                  </a:cubicBezTo>
                  <a:cubicBezTo>
                    <a:pt x="154" y="27"/>
                    <a:pt x="151" y="21"/>
                    <a:pt x="145" y="19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48" y="12"/>
                    <a:pt x="148" y="12"/>
                    <a:pt x="148" y="12"/>
                  </a:cubicBezTo>
                  <a:cubicBezTo>
                    <a:pt x="151" y="12"/>
                    <a:pt x="154" y="9"/>
                    <a:pt x="154" y="6"/>
                  </a:cubicBezTo>
                  <a:cubicBezTo>
                    <a:pt x="154" y="3"/>
                    <a:pt x="151" y="0"/>
                    <a:pt x="148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28" y="0"/>
                    <a:pt x="125" y="3"/>
                    <a:pt x="125" y="6"/>
                  </a:cubicBezTo>
                  <a:cubicBezTo>
                    <a:pt x="125" y="9"/>
                    <a:pt x="128" y="12"/>
                    <a:pt x="131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9"/>
                    <a:pt x="133" y="19"/>
                    <a:pt x="133" y="19"/>
                  </a:cubicBezTo>
                  <a:cubicBezTo>
                    <a:pt x="128" y="21"/>
                    <a:pt x="124" y="27"/>
                    <a:pt x="124" y="33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48"/>
                    <a:pt x="128" y="53"/>
                    <a:pt x="133" y="56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131" y="177"/>
                    <a:pt x="131" y="177"/>
                    <a:pt x="131" y="177"/>
                  </a:cubicBezTo>
                  <a:cubicBezTo>
                    <a:pt x="128" y="177"/>
                    <a:pt x="125" y="179"/>
                    <a:pt x="125" y="183"/>
                  </a:cubicBezTo>
                  <a:cubicBezTo>
                    <a:pt x="125" y="186"/>
                    <a:pt x="128" y="189"/>
                    <a:pt x="131" y="189"/>
                  </a:cubicBezTo>
                  <a:cubicBezTo>
                    <a:pt x="138" y="189"/>
                    <a:pt x="138" y="189"/>
                    <a:pt x="138" y="189"/>
                  </a:cubicBezTo>
                  <a:cubicBezTo>
                    <a:pt x="138" y="189"/>
                    <a:pt x="139" y="189"/>
                    <a:pt x="139" y="189"/>
                  </a:cubicBezTo>
                  <a:cubicBezTo>
                    <a:pt x="140" y="189"/>
                    <a:pt x="141" y="189"/>
                    <a:pt x="141" y="189"/>
                  </a:cubicBezTo>
                  <a:cubicBezTo>
                    <a:pt x="148" y="189"/>
                    <a:pt x="148" y="189"/>
                    <a:pt x="148" y="189"/>
                  </a:cubicBezTo>
                  <a:cubicBezTo>
                    <a:pt x="151" y="189"/>
                    <a:pt x="154" y="186"/>
                    <a:pt x="154" y="183"/>
                  </a:cubicBezTo>
                  <a:cubicBezTo>
                    <a:pt x="154" y="179"/>
                    <a:pt x="151" y="177"/>
                    <a:pt x="148" y="177"/>
                  </a:cubicBezTo>
                  <a:cubicBezTo>
                    <a:pt x="145" y="177"/>
                    <a:pt x="145" y="177"/>
                    <a:pt x="145" y="177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51" y="53"/>
                    <a:pt x="154" y="48"/>
                    <a:pt x="154" y="41"/>
                  </a:cubicBezTo>
                  <a:moveTo>
                    <a:pt x="132" y="33"/>
                  </a:moveTo>
                  <a:cubicBezTo>
                    <a:pt x="132" y="29"/>
                    <a:pt x="135" y="25"/>
                    <a:pt x="139" y="25"/>
                  </a:cubicBezTo>
                  <a:cubicBezTo>
                    <a:pt x="143" y="25"/>
                    <a:pt x="146" y="29"/>
                    <a:pt x="146" y="33"/>
                  </a:cubicBezTo>
                  <a:cubicBezTo>
                    <a:pt x="146" y="41"/>
                    <a:pt x="146" y="41"/>
                    <a:pt x="146" y="41"/>
                  </a:cubicBezTo>
                  <a:cubicBezTo>
                    <a:pt x="146" y="46"/>
                    <a:pt x="143" y="49"/>
                    <a:pt x="139" y="49"/>
                  </a:cubicBezTo>
                  <a:cubicBezTo>
                    <a:pt x="135" y="49"/>
                    <a:pt x="132" y="46"/>
                    <a:pt x="132" y="41"/>
                  </a:cubicBezTo>
                  <a:lnTo>
                    <a:pt x="132" y="33"/>
                  </a:lnTo>
                  <a:close/>
                  <a:moveTo>
                    <a:pt x="83" y="129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9" y="12"/>
                    <a:pt x="92" y="9"/>
                    <a:pt x="92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5" y="0"/>
                    <a:pt x="63" y="3"/>
                    <a:pt x="63" y="6"/>
                  </a:cubicBezTo>
                  <a:cubicBezTo>
                    <a:pt x="63" y="9"/>
                    <a:pt x="65" y="12"/>
                    <a:pt x="69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9"/>
                    <a:pt x="71" y="129"/>
                    <a:pt x="71" y="129"/>
                  </a:cubicBezTo>
                  <a:cubicBezTo>
                    <a:pt x="66" y="131"/>
                    <a:pt x="62" y="137"/>
                    <a:pt x="62" y="144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58"/>
                    <a:pt x="66" y="164"/>
                    <a:pt x="71" y="166"/>
                  </a:cubicBezTo>
                  <a:cubicBezTo>
                    <a:pt x="71" y="177"/>
                    <a:pt x="71" y="177"/>
                    <a:pt x="71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5" y="177"/>
                    <a:pt x="63" y="179"/>
                    <a:pt x="63" y="183"/>
                  </a:cubicBezTo>
                  <a:cubicBezTo>
                    <a:pt x="63" y="186"/>
                    <a:pt x="65" y="189"/>
                    <a:pt x="69" y="189"/>
                  </a:cubicBezTo>
                  <a:cubicBezTo>
                    <a:pt x="75" y="189"/>
                    <a:pt x="75" y="189"/>
                    <a:pt x="75" y="189"/>
                  </a:cubicBezTo>
                  <a:cubicBezTo>
                    <a:pt x="76" y="189"/>
                    <a:pt x="76" y="189"/>
                    <a:pt x="77" y="189"/>
                  </a:cubicBezTo>
                  <a:cubicBezTo>
                    <a:pt x="78" y="189"/>
                    <a:pt x="78" y="189"/>
                    <a:pt x="79" y="189"/>
                  </a:cubicBezTo>
                  <a:cubicBezTo>
                    <a:pt x="86" y="189"/>
                    <a:pt x="86" y="189"/>
                    <a:pt x="86" y="189"/>
                  </a:cubicBezTo>
                  <a:cubicBezTo>
                    <a:pt x="89" y="189"/>
                    <a:pt x="92" y="186"/>
                    <a:pt x="92" y="183"/>
                  </a:cubicBezTo>
                  <a:cubicBezTo>
                    <a:pt x="92" y="179"/>
                    <a:pt x="89" y="177"/>
                    <a:pt x="86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8" y="164"/>
                    <a:pt x="92" y="158"/>
                    <a:pt x="92" y="151"/>
                  </a:cubicBezTo>
                  <a:cubicBezTo>
                    <a:pt x="92" y="144"/>
                    <a:pt x="92" y="144"/>
                    <a:pt x="92" y="144"/>
                  </a:cubicBezTo>
                  <a:cubicBezTo>
                    <a:pt x="92" y="137"/>
                    <a:pt x="88" y="131"/>
                    <a:pt x="83" y="129"/>
                  </a:cubicBezTo>
                  <a:moveTo>
                    <a:pt x="84" y="151"/>
                  </a:moveTo>
                  <a:cubicBezTo>
                    <a:pt x="84" y="156"/>
                    <a:pt x="81" y="159"/>
                    <a:pt x="77" y="159"/>
                  </a:cubicBezTo>
                  <a:cubicBezTo>
                    <a:pt x="73" y="159"/>
                    <a:pt x="70" y="156"/>
                    <a:pt x="70" y="151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70" y="139"/>
                    <a:pt x="73" y="136"/>
                    <a:pt x="77" y="136"/>
                  </a:cubicBezTo>
                  <a:cubicBezTo>
                    <a:pt x="81" y="136"/>
                    <a:pt x="84" y="139"/>
                    <a:pt x="84" y="144"/>
                  </a:cubicBezTo>
                  <a:lnTo>
                    <a:pt x="84" y="1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073497-584E-4102-8041-4D760DBDAA00}"/>
              </a:ext>
            </a:extLst>
          </p:cNvPr>
          <p:cNvGrpSpPr/>
          <p:nvPr/>
        </p:nvGrpSpPr>
        <p:grpSpPr>
          <a:xfrm>
            <a:off x="8212351" y="3898892"/>
            <a:ext cx="576000" cy="576000"/>
            <a:chOff x="8212351" y="3898892"/>
            <a:chExt cx="576000" cy="576000"/>
          </a:xfrm>
        </p:grpSpPr>
        <p:sp>
          <p:nvSpPr>
            <p:cNvPr id="40" name="Freeform 99"/>
            <p:cNvSpPr/>
            <p:nvPr/>
          </p:nvSpPr>
          <p:spPr>
            <a:xfrm>
              <a:off x="8212351" y="3898892"/>
              <a:ext cx="576000" cy="5760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44"/>
            <p:cNvSpPr>
              <a:spLocks noEditPoints="1"/>
            </p:cNvSpPr>
            <p:nvPr/>
          </p:nvSpPr>
          <p:spPr bwMode="auto">
            <a:xfrm>
              <a:off x="8323913" y="4036463"/>
              <a:ext cx="352876" cy="300858"/>
            </a:xfrm>
            <a:custGeom>
              <a:avLst/>
              <a:gdLst>
                <a:gd name="T0" fmla="*/ 75 w 209"/>
                <a:gd name="T1" fmla="*/ 50 h 178"/>
                <a:gd name="T2" fmla="*/ 77 w 209"/>
                <a:gd name="T3" fmla="*/ 47 h 178"/>
                <a:gd name="T4" fmla="*/ 74 w 209"/>
                <a:gd name="T5" fmla="*/ 24 h 178"/>
                <a:gd name="T6" fmla="*/ 96 w 209"/>
                <a:gd name="T7" fmla="*/ 13 h 178"/>
                <a:gd name="T8" fmla="*/ 95 w 209"/>
                <a:gd name="T9" fmla="*/ 7 h 178"/>
                <a:gd name="T10" fmla="*/ 47 w 209"/>
                <a:gd name="T11" fmla="*/ 16 h 178"/>
                <a:gd name="T12" fmla="*/ 15 w 209"/>
                <a:gd name="T13" fmla="*/ 48 h 178"/>
                <a:gd name="T14" fmla="*/ 14 w 209"/>
                <a:gd name="T15" fmla="*/ 53 h 178"/>
                <a:gd name="T16" fmla="*/ 8 w 209"/>
                <a:gd name="T17" fmla="*/ 56 h 178"/>
                <a:gd name="T18" fmla="*/ 0 w 209"/>
                <a:gd name="T19" fmla="*/ 64 h 178"/>
                <a:gd name="T20" fmla="*/ 13 w 209"/>
                <a:gd name="T21" fmla="*/ 81 h 178"/>
                <a:gd name="T22" fmla="*/ 30 w 209"/>
                <a:gd name="T23" fmla="*/ 94 h 178"/>
                <a:gd name="T24" fmla="*/ 38 w 209"/>
                <a:gd name="T25" fmla="*/ 86 h 178"/>
                <a:gd name="T26" fmla="*/ 40 w 209"/>
                <a:gd name="T27" fmla="*/ 80 h 178"/>
                <a:gd name="T28" fmla="*/ 46 w 209"/>
                <a:gd name="T29" fmla="*/ 78 h 178"/>
                <a:gd name="T30" fmla="*/ 48 w 209"/>
                <a:gd name="T31" fmla="*/ 76 h 178"/>
                <a:gd name="T32" fmla="*/ 142 w 209"/>
                <a:gd name="T33" fmla="*/ 173 h 178"/>
                <a:gd name="T34" fmla="*/ 153 w 209"/>
                <a:gd name="T35" fmla="*/ 178 h 178"/>
                <a:gd name="T36" fmla="*/ 165 w 209"/>
                <a:gd name="T37" fmla="*/ 174 h 178"/>
                <a:gd name="T38" fmla="*/ 172 w 209"/>
                <a:gd name="T39" fmla="*/ 166 h 178"/>
                <a:gd name="T40" fmla="*/ 177 w 209"/>
                <a:gd name="T41" fmla="*/ 155 h 178"/>
                <a:gd name="T42" fmla="*/ 172 w 209"/>
                <a:gd name="T43" fmla="*/ 144 h 178"/>
                <a:gd name="T44" fmla="*/ 75 w 209"/>
                <a:gd name="T45" fmla="*/ 50 h 178"/>
                <a:gd name="T46" fmla="*/ 167 w 209"/>
                <a:gd name="T47" fmla="*/ 160 h 178"/>
                <a:gd name="T48" fmla="*/ 159 w 209"/>
                <a:gd name="T49" fmla="*/ 168 h 178"/>
                <a:gd name="T50" fmla="*/ 154 w 209"/>
                <a:gd name="T51" fmla="*/ 170 h 178"/>
                <a:gd name="T52" fmla="*/ 148 w 209"/>
                <a:gd name="T53" fmla="*/ 168 h 178"/>
                <a:gd name="T54" fmla="*/ 54 w 209"/>
                <a:gd name="T55" fmla="*/ 70 h 178"/>
                <a:gd name="T56" fmla="*/ 69 w 209"/>
                <a:gd name="T57" fmla="*/ 55 h 178"/>
                <a:gd name="T58" fmla="*/ 166 w 209"/>
                <a:gd name="T59" fmla="*/ 149 h 178"/>
                <a:gd name="T60" fmla="*/ 169 w 209"/>
                <a:gd name="T61" fmla="*/ 155 h 178"/>
                <a:gd name="T62" fmla="*/ 167 w 209"/>
                <a:gd name="T63" fmla="*/ 160 h 178"/>
                <a:gd name="T64" fmla="*/ 76 w 209"/>
                <a:gd name="T65" fmla="*/ 113 h 178"/>
                <a:gd name="T66" fmla="*/ 104 w 209"/>
                <a:gd name="T67" fmla="*/ 143 h 178"/>
                <a:gd name="T68" fmla="*/ 76 w 209"/>
                <a:gd name="T69" fmla="*/ 172 h 178"/>
                <a:gd name="T70" fmla="*/ 64 w 209"/>
                <a:gd name="T71" fmla="*/ 177 h 178"/>
                <a:gd name="T72" fmla="*/ 53 w 209"/>
                <a:gd name="T73" fmla="*/ 172 h 178"/>
                <a:gd name="T74" fmla="*/ 46 w 209"/>
                <a:gd name="T75" fmla="*/ 165 h 178"/>
                <a:gd name="T76" fmla="*/ 41 w 209"/>
                <a:gd name="T77" fmla="*/ 154 h 178"/>
                <a:gd name="T78" fmla="*/ 46 w 209"/>
                <a:gd name="T79" fmla="*/ 142 h 178"/>
                <a:gd name="T80" fmla="*/ 76 w 209"/>
                <a:gd name="T81" fmla="*/ 113 h 178"/>
                <a:gd name="T82" fmla="*/ 209 w 209"/>
                <a:gd name="T83" fmla="*/ 57 h 178"/>
                <a:gd name="T84" fmla="*/ 200 w 209"/>
                <a:gd name="T85" fmla="*/ 71 h 178"/>
                <a:gd name="T86" fmla="*/ 164 w 209"/>
                <a:gd name="T87" fmla="*/ 80 h 178"/>
                <a:gd name="T88" fmla="*/ 141 w 209"/>
                <a:gd name="T89" fmla="*/ 105 h 178"/>
                <a:gd name="T90" fmla="*/ 113 w 209"/>
                <a:gd name="T91" fmla="*/ 78 h 178"/>
                <a:gd name="T92" fmla="*/ 138 w 209"/>
                <a:gd name="T93" fmla="*/ 54 h 178"/>
                <a:gd name="T94" fmla="*/ 147 w 209"/>
                <a:gd name="T95" fmla="*/ 18 h 178"/>
                <a:gd name="T96" fmla="*/ 200 w 209"/>
                <a:gd name="T97" fmla="*/ 18 h 178"/>
                <a:gd name="T98" fmla="*/ 171 w 209"/>
                <a:gd name="T99" fmla="*/ 26 h 178"/>
                <a:gd name="T100" fmla="*/ 165 w 209"/>
                <a:gd name="T101" fmla="*/ 48 h 178"/>
                <a:gd name="T102" fmla="*/ 181 w 209"/>
                <a:gd name="T103" fmla="*/ 65 h 178"/>
                <a:gd name="T104" fmla="*/ 209 w 209"/>
                <a:gd name="T105" fmla="*/ 5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178">
                  <a:moveTo>
                    <a:pt x="75" y="50"/>
                  </a:moveTo>
                  <a:cubicBezTo>
                    <a:pt x="76" y="48"/>
                    <a:pt x="77" y="48"/>
                    <a:pt x="77" y="47"/>
                  </a:cubicBezTo>
                  <a:cubicBezTo>
                    <a:pt x="79" y="45"/>
                    <a:pt x="69" y="33"/>
                    <a:pt x="74" y="24"/>
                  </a:cubicBezTo>
                  <a:cubicBezTo>
                    <a:pt x="80" y="14"/>
                    <a:pt x="96" y="13"/>
                    <a:pt x="96" y="13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62" y="0"/>
                    <a:pt x="47" y="16"/>
                  </a:cubicBezTo>
                  <a:cubicBezTo>
                    <a:pt x="38" y="25"/>
                    <a:pt x="15" y="48"/>
                    <a:pt x="15" y="48"/>
                  </a:cubicBezTo>
                  <a:cubicBezTo>
                    <a:pt x="15" y="48"/>
                    <a:pt x="16" y="51"/>
                    <a:pt x="14" y="53"/>
                  </a:cubicBezTo>
                  <a:cubicBezTo>
                    <a:pt x="12" y="56"/>
                    <a:pt x="8" y="56"/>
                    <a:pt x="8" y="56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5" y="73"/>
                    <a:pt x="13" y="81"/>
                  </a:cubicBezTo>
                  <a:cubicBezTo>
                    <a:pt x="20" y="88"/>
                    <a:pt x="30" y="94"/>
                    <a:pt x="30" y="94"/>
                  </a:cubicBezTo>
                  <a:cubicBezTo>
                    <a:pt x="38" y="86"/>
                    <a:pt x="38" y="86"/>
                    <a:pt x="38" y="86"/>
                  </a:cubicBezTo>
                  <a:cubicBezTo>
                    <a:pt x="38" y="86"/>
                    <a:pt x="38" y="82"/>
                    <a:pt x="40" y="80"/>
                  </a:cubicBezTo>
                  <a:cubicBezTo>
                    <a:pt x="42" y="78"/>
                    <a:pt x="46" y="78"/>
                    <a:pt x="46" y="78"/>
                  </a:cubicBezTo>
                  <a:cubicBezTo>
                    <a:pt x="46" y="78"/>
                    <a:pt x="47" y="78"/>
                    <a:pt x="48" y="76"/>
                  </a:cubicBezTo>
                  <a:cubicBezTo>
                    <a:pt x="142" y="173"/>
                    <a:pt x="142" y="173"/>
                    <a:pt x="142" y="173"/>
                  </a:cubicBezTo>
                  <a:cubicBezTo>
                    <a:pt x="145" y="176"/>
                    <a:pt x="149" y="178"/>
                    <a:pt x="153" y="178"/>
                  </a:cubicBezTo>
                  <a:cubicBezTo>
                    <a:pt x="158" y="178"/>
                    <a:pt x="162" y="177"/>
                    <a:pt x="165" y="174"/>
                  </a:cubicBezTo>
                  <a:cubicBezTo>
                    <a:pt x="172" y="166"/>
                    <a:pt x="172" y="166"/>
                    <a:pt x="172" y="166"/>
                  </a:cubicBezTo>
                  <a:cubicBezTo>
                    <a:pt x="175" y="163"/>
                    <a:pt x="177" y="159"/>
                    <a:pt x="177" y="155"/>
                  </a:cubicBezTo>
                  <a:cubicBezTo>
                    <a:pt x="177" y="151"/>
                    <a:pt x="175" y="147"/>
                    <a:pt x="172" y="144"/>
                  </a:cubicBezTo>
                  <a:lnTo>
                    <a:pt x="75" y="50"/>
                  </a:lnTo>
                  <a:close/>
                  <a:moveTo>
                    <a:pt x="167" y="160"/>
                  </a:moveTo>
                  <a:cubicBezTo>
                    <a:pt x="159" y="168"/>
                    <a:pt x="159" y="168"/>
                    <a:pt x="159" y="168"/>
                  </a:cubicBezTo>
                  <a:cubicBezTo>
                    <a:pt x="158" y="169"/>
                    <a:pt x="156" y="170"/>
                    <a:pt x="154" y="170"/>
                  </a:cubicBezTo>
                  <a:cubicBezTo>
                    <a:pt x="151" y="170"/>
                    <a:pt x="149" y="169"/>
                    <a:pt x="148" y="168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59" y="66"/>
                    <a:pt x="64" y="60"/>
                    <a:pt x="69" y="55"/>
                  </a:cubicBezTo>
                  <a:cubicBezTo>
                    <a:pt x="166" y="149"/>
                    <a:pt x="166" y="149"/>
                    <a:pt x="166" y="149"/>
                  </a:cubicBezTo>
                  <a:cubicBezTo>
                    <a:pt x="168" y="151"/>
                    <a:pt x="169" y="153"/>
                    <a:pt x="169" y="155"/>
                  </a:cubicBezTo>
                  <a:cubicBezTo>
                    <a:pt x="169" y="157"/>
                    <a:pt x="168" y="159"/>
                    <a:pt x="167" y="160"/>
                  </a:cubicBezTo>
                  <a:close/>
                  <a:moveTo>
                    <a:pt x="76" y="113"/>
                  </a:moveTo>
                  <a:cubicBezTo>
                    <a:pt x="104" y="143"/>
                    <a:pt x="104" y="143"/>
                    <a:pt x="104" y="143"/>
                  </a:cubicBezTo>
                  <a:cubicBezTo>
                    <a:pt x="76" y="172"/>
                    <a:pt x="76" y="172"/>
                    <a:pt x="76" y="172"/>
                  </a:cubicBezTo>
                  <a:cubicBezTo>
                    <a:pt x="73" y="175"/>
                    <a:pt x="69" y="177"/>
                    <a:pt x="64" y="177"/>
                  </a:cubicBezTo>
                  <a:cubicBezTo>
                    <a:pt x="60" y="177"/>
                    <a:pt x="56" y="175"/>
                    <a:pt x="53" y="172"/>
                  </a:cubicBezTo>
                  <a:cubicBezTo>
                    <a:pt x="46" y="165"/>
                    <a:pt x="46" y="165"/>
                    <a:pt x="46" y="165"/>
                  </a:cubicBezTo>
                  <a:cubicBezTo>
                    <a:pt x="43" y="162"/>
                    <a:pt x="41" y="158"/>
                    <a:pt x="41" y="154"/>
                  </a:cubicBezTo>
                  <a:cubicBezTo>
                    <a:pt x="41" y="149"/>
                    <a:pt x="43" y="145"/>
                    <a:pt x="46" y="142"/>
                  </a:cubicBezTo>
                  <a:lnTo>
                    <a:pt x="76" y="113"/>
                  </a:lnTo>
                  <a:close/>
                  <a:moveTo>
                    <a:pt x="209" y="57"/>
                  </a:moveTo>
                  <a:cubicBezTo>
                    <a:pt x="207" y="62"/>
                    <a:pt x="204" y="67"/>
                    <a:pt x="200" y="71"/>
                  </a:cubicBezTo>
                  <a:cubicBezTo>
                    <a:pt x="190" y="80"/>
                    <a:pt x="177" y="83"/>
                    <a:pt x="164" y="80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38" y="54"/>
                    <a:pt x="138" y="54"/>
                    <a:pt x="138" y="54"/>
                  </a:cubicBezTo>
                  <a:cubicBezTo>
                    <a:pt x="135" y="41"/>
                    <a:pt x="138" y="28"/>
                    <a:pt x="147" y="18"/>
                  </a:cubicBezTo>
                  <a:cubicBezTo>
                    <a:pt x="162" y="3"/>
                    <a:pt x="185" y="3"/>
                    <a:pt x="200" y="18"/>
                  </a:cubicBezTo>
                  <a:cubicBezTo>
                    <a:pt x="171" y="26"/>
                    <a:pt x="171" y="26"/>
                    <a:pt x="171" y="26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81" y="65"/>
                    <a:pt x="181" y="65"/>
                    <a:pt x="181" y="65"/>
                  </a:cubicBezTo>
                  <a:lnTo>
                    <a:pt x="209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B09E5EB-E7C6-4C7E-86C2-D2F406827E4C}"/>
              </a:ext>
            </a:extLst>
          </p:cNvPr>
          <p:cNvGrpSpPr/>
          <p:nvPr/>
        </p:nvGrpSpPr>
        <p:grpSpPr>
          <a:xfrm>
            <a:off x="10324267" y="3898892"/>
            <a:ext cx="576000" cy="576000"/>
            <a:chOff x="10324267" y="3898892"/>
            <a:chExt cx="576000" cy="576000"/>
          </a:xfrm>
        </p:grpSpPr>
        <p:sp>
          <p:nvSpPr>
            <p:cNvPr id="41" name="Freeform 102"/>
            <p:cNvSpPr/>
            <p:nvPr/>
          </p:nvSpPr>
          <p:spPr>
            <a:xfrm>
              <a:off x="10324267" y="3898892"/>
              <a:ext cx="576000" cy="5760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542"/>
            <p:cNvSpPr>
              <a:spLocks noEditPoints="1"/>
            </p:cNvSpPr>
            <p:nvPr/>
          </p:nvSpPr>
          <p:spPr bwMode="auto">
            <a:xfrm>
              <a:off x="10437235" y="4017484"/>
              <a:ext cx="350064" cy="338817"/>
            </a:xfrm>
            <a:custGeom>
              <a:avLst/>
              <a:gdLst>
                <a:gd name="T0" fmla="*/ 190 w 208"/>
                <a:gd name="T1" fmla="*/ 100 h 201"/>
                <a:gd name="T2" fmla="*/ 187 w 208"/>
                <a:gd name="T3" fmla="*/ 100 h 201"/>
                <a:gd name="T4" fmla="*/ 161 w 208"/>
                <a:gd name="T5" fmla="*/ 25 h 201"/>
                <a:gd name="T6" fmla="*/ 104 w 208"/>
                <a:gd name="T7" fmla="*/ 0 h 201"/>
                <a:gd name="T8" fmla="*/ 47 w 208"/>
                <a:gd name="T9" fmla="*/ 25 h 201"/>
                <a:gd name="T10" fmla="*/ 20 w 208"/>
                <a:gd name="T11" fmla="*/ 100 h 201"/>
                <a:gd name="T12" fmla="*/ 17 w 208"/>
                <a:gd name="T13" fmla="*/ 100 h 201"/>
                <a:gd name="T14" fmla="*/ 13 w 208"/>
                <a:gd name="T15" fmla="*/ 101 h 201"/>
                <a:gd name="T16" fmla="*/ 13 w 208"/>
                <a:gd name="T17" fmla="*/ 170 h 201"/>
                <a:gd name="T18" fmla="*/ 17 w 208"/>
                <a:gd name="T19" fmla="*/ 171 h 201"/>
                <a:gd name="T20" fmla="*/ 41 w 208"/>
                <a:gd name="T21" fmla="*/ 171 h 201"/>
                <a:gd name="T22" fmla="*/ 47 w 208"/>
                <a:gd name="T23" fmla="*/ 106 h 201"/>
                <a:gd name="T24" fmla="*/ 32 w 208"/>
                <a:gd name="T25" fmla="*/ 100 h 201"/>
                <a:gd name="T26" fmla="*/ 55 w 208"/>
                <a:gd name="T27" fmla="*/ 33 h 201"/>
                <a:gd name="T28" fmla="*/ 104 w 208"/>
                <a:gd name="T29" fmla="*/ 16 h 201"/>
                <a:gd name="T30" fmla="*/ 152 w 208"/>
                <a:gd name="T31" fmla="*/ 33 h 201"/>
                <a:gd name="T32" fmla="*/ 175 w 208"/>
                <a:gd name="T33" fmla="*/ 100 h 201"/>
                <a:gd name="T34" fmla="*/ 160 w 208"/>
                <a:gd name="T35" fmla="*/ 106 h 201"/>
                <a:gd name="T36" fmla="*/ 164 w 208"/>
                <a:gd name="T37" fmla="*/ 171 h 201"/>
                <a:gd name="T38" fmla="*/ 121 w 208"/>
                <a:gd name="T39" fmla="*/ 189 h 201"/>
                <a:gd name="T40" fmla="*/ 92 w 208"/>
                <a:gd name="T41" fmla="*/ 185 h 201"/>
                <a:gd name="T42" fmla="*/ 92 w 208"/>
                <a:gd name="T43" fmla="*/ 201 h 201"/>
                <a:gd name="T44" fmla="*/ 121 w 208"/>
                <a:gd name="T45" fmla="*/ 197 h 201"/>
                <a:gd name="T46" fmla="*/ 176 w 208"/>
                <a:gd name="T47" fmla="*/ 171 h 201"/>
                <a:gd name="T48" fmla="*/ 190 w 208"/>
                <a:gd name="T49" fmla="*/ 171 h 201"/>
                <a:gd name="T50" fmla="*/ 190 w 208"/>
                <a:gd name="T51" fmla="*/ 171 h 201"/>
                <a:gd name="T52" fmla="*/ 208 w 208"/>
                <a:gd name="T53" fmla="*/ 136 h 201"/>
                <a:gd name="T54" fmla="*/ 35 w 208"/>
                <a:gd name="T55" fmla="*/ 159 h 201"/>
                <a:gd name="T56" fmla="*/ 23 w 208"/>
                <a:gd name="T57" fmla="*/ 112 h 201"/>
                <a:gd name="T58" fmla="*/ 35 w 208"/>
                <a:gd name="T59" fmla="*/ 159 h 201"/>
                <a:gd name="T60" fmla="*/ 172 w 208"/>
                <a:gd name="T61" fmla="*/ 159 h 201"/>
                <a:gd name="T62" fmla="*/ 184 w 208"/>
                <a:gd name="T63" fmla="*/ 11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8" h="201">
                  <a:moveTo>
                    <a:pt x="194" y="101"/>
                  </a:moveTo>
                  <a:cubicBezTo>
                    <a:pt x="193" y="101"/>
                    <a:pt x="191" y="100"/>
                    <a:pt x="190" y="100"/>
                  </a:cubicBezTo>
                  <a:cubicBezTo>
                    <a:pt x="190" y="100"/>
                    <a:pt x="190" y="100"/>
                    <a:pt x="190" y="100"/>
                  </a:cubicBezTo>
                  <a:cubicBezTo>
                    <a:pt x="187" y="100"/>
                    <a:pt x="187" y="100"/>
                    <a:pt x="187" y="100"/>
                  </a:cubicBezTo>
                  <a:cubicBezTo>
                    <a:pt x="187" y="86"/>
                    <a:pt x="187" y="86"/>
                    <a:pt x="187" y="86"/>
                  </a:cubicBezTo>
                  <a:cubicBezTo>
                    <a:pt x="187" y="62"/>
                    <a:pt x="177" y="40"/>
                    <a:pt x="161" y="25"/>
                  </a:cubicBezTo>
                  <a:cubicBezTo>
                    <a:pt x="160" y="23"/>
                    <a:pt x="159" y="21"/>
                    <a:pt x="158" y="19"/>
                  </a:cubicBezTo>
                  <a:cubicBezTo>
                    <a:pt x="142" y="7"/>
                    <a:pt x="123" y="0"/>
                    <a:pt x="104" y="0"/>
                  </a:cubicBezTo>
                  <a:cubicBezTo>
                    <a:pt x="84" y="0"/>
                    <a:pt x="65" y="7"/>
                    <a:pt x="49" y="19"/>
                  </a:cubicBezTo>
                  <a:cubicBezTo>
                    <a:pt x="48" y="21"/>
                    <a:pt x="47" y="23"/>
                    <a:pt x="47" y="25"/>
                  </a:cubicBezTo>
                  <a:cubicBezTo>
                    <a:pt x="30" y="40"/>
                    <a:pt x="20" y="62"/>
                    <a:pt x="20" y="86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17" y="100"/>
                    <a:pt x="17" y="100"/>
                    <a:pt x="17" y="100"/>
                  </a:cubicBezTo>
                  <a:cubicBezTo>
                    <a:pt x="17" y="100"/>
                    <a:pt x="17" y="100"/>
                    <a:pt x="17" y="100"/>
                  </a:cubicBezTo>
                  <a:cubicBezTo>
                    <a:pt x="17" y="100"/>
                    <a:pt x="17" y="100"/>
                    <a:pt x="17" y="100"/>
                  </a:cubicBezTo>
                  <a:cubicBezTo>
                    <a:pt x="16" y="100"/>
                    <a:pt x="14" y="101"/>
                    <a:pt x="13" y="101"/>
                  </a:cubicBezTo>
                  <a:cubicBezTo>
                    <a:pt x="12" y="103"/>
                    <a:pt x="0" y="114"/>
                    <a:pt x="0" y="136"/>
                  </a:cubicBezTo>
                  <a:cubicBezTo>
                    <a:pt x="0" y="157"/>
                    <a:pt x="12" y="169"/>
                    <a:pt x="13" y="170"/>
                  </a:cubicBezTo>
                  <a:cubicBezTo>
                    <a:pt x="14" y="171"/>
                    <a:pt x="16" y="171"/>
                    <a:pt x="17" y="171"/>
                  </a:cubicBezTo>
                  <a:cubicBezTo>
                    <a:pt x="17" y="171"/>
                    <a:pt x="17" y="171"/>
                    <a:pt x="17" y="171"/>
                  </a:cubicBezTo>
                  <a:cubicBezTo>
                    <a:pt x="17" y="171"/>
                    <a:pt x="17" y="171"/>
                    <a:pt x="17" y="171"/>
                  </a:cubicBezTo>
                  <a:cubicBezTo>
                    <a:pt x="41" y="171"/>
                    <a:pt x="41" y="171"/>
                    <a:pt x="41" y="171"/>
                  </a:cubicBezTo>
                  <a:cubicBezTo>
                    <a:pt x="45" y="171"/>
                    <a:pt x="47" y="169"/>
                    <a:pt x="47" y="16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7" y="103"/>
                    <a:pt x="45" y="100"/>
                    <a:pt x="41" y="100"/>
                  </a:cubicBezTo>
                  <a:cubicBezTo>
                    <a:pt x="32" y="100"/>
                    <a:pt x="32" y="100"/>
                    <a:pt x="32" y="100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65"/>
                    <a:pt x="41" y="46"/>
                    <a:pt x="55" y="33"/>
                  </a:cubicBezTo>
                  <a:cubicBezTo>
                    <a:pt x="56" y="33"/>
                    <a:pt x="58" y="33"/>
                    <a:pt x="60" y="32"/>
                  </a:cubicBezTo>
                  <a:cubicBezTo>
                    <a:pt x="72" y="22"/>
                    <a:pt x="88" y="16"/>
                    <a:pt x="104" y="16"/>
                  </a:cubicBezTo>
                  <a:cubicBezTo>
                    <a:pt x="120" y="16"/>
                    <a:pt x="135" y="22"/>
                    <a:pt x="148" y="32"/>
                  </a:cubicBezTo>
                  <a:cubicBezTo>
                    <a:pt x="149" y="33"/>
                    <a:pt x="151" y="33"/>
                    <a:pt x="152" y="33"/>
                  </a:cubicBezTo>
                  <a:cubicBezTo>
                    <a:pt x="166" y="47"/>
                    <a:pt x="175" y="65"/>
                    <a:pt x="175" y="86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63" y="100"/>
                    <a:pt x="160" y="103"/>
                    <a:pt x="160" y="106"/>
                  </a:cubicBezTo>
                  <a:cubicBezTo>
                    <a:pt x="160" y="165"/>
                    <a:pt x="160" y="165"/>
                    <a:pt x="160" y="165"/>
                  </a:cubicBezTo>
                  <a:cubicBezTo>
                    <a:pt x="160" y="168"/>
                    <a:pt x="162" y="170"/>
                    <a:pt x="164" y="171"/>
                  </a:cubicBezTo>
                  <a:cubicBezTo>
                    <a:pt x="154" y="179"/>
                    <a:pt x="137" y="189"/>
                    <a:pt x="122" y="189"/>
                  </a:cubicBezTo>
                  <a:cubicBezTo>
                    <a:pt x="121" y="189"/>
                    <a:pt x="121" y="189"/>
                    <a:pt x="121" y="189"/>
                  </a:cubicBezTo>
                  <a:cubicBezTo>
                    <a:pt x="119" y="186"/>
                    <a:pt x="117" y="185"/>
                    <a:pt x="114" y="185"/>
                  </a:cubicBezTo>
                  <a:cubicBezTo>
                    <a:pt x="92" y="185"/>
                    <a:pt x="92" y="185"/>
                    <a:pt x="92" y="185"/>
                  </a:cubicBezTo>
                  <a:cubicBezTo>
                    <a:pt x="87" y="185"/>
                    <a:pt x="84" y="188"/>
                    <a:pt x="84" y="193"/>
                  </a:cubicBezTo>
                  <a:cubicBezTo>
                    <a:pt x="84" y="197"/>
                    <a:pt x="87" y="201"/>
                    <a:pt x="92" y="201"/>
                  </a:cubicBezTo>
                  <a:cubicBezTo>
                    <a:pt x="114" y="201"/>
                    <a:pt x="114" y="201"/>
                    <a:pt x="114" y="201"/>
                  </a:cubicBezTo>
                  <a:cubicBezTo>
                    <a:pt x="117" y="201"/>
                    <a:pt x="119" y="199"/>
                    <a:pt x="121" y="197"/>
                  </a:cubicBezTo>
                  <a:cubicBezTo>
                    <a:pt x="122" y="197"/>
                    <a:pt x="122" y="197"/>
                    <a:pt x="122" y="197"/>
                  </a:cubicBezTo>
                  <a:cubicBezTo>
                    <a:pt x="144" y="197"/>
                    <a:pt x="168" y="179"/>
                    <a:pt x="176" y="171"/>
                  </a:cubicBezTo>
                  <a:cubicBezTo>
                    <a:pt x="190" y="171"/>
                    <a:pt x="190" y="171"/>
                    <a:pt x="190" y="171"/>
                  </a:cubicBezTo>
                  <a:cubicBezTo>
                    <a:pt x="190" y="171"/>
                    <a:pt x="190" y="171"/>
                    <a:pt x="190" y="171"/>
                  </a:cubicBezTo>
                  <a:cubicBezTo>
                    <a:pt x="190" y="171"/>
                    <a:pt x="190" y="171"/>
                    <a:pt x="190" y="171"/>
                  </a:cubicBezTo>
                  <a:cubicBezTo>
                    <a:pt x="190" y="171"/>
                    <a:pt x="190" y="171"/>
                    <a:pt x="190" y="171"/>
                  </a:cubicBezTo>
                  <a:cubicBezTo>
                    <a:pt x="191" y="171"/>
                    <a:pt x="193" y="171"/>
                    <a:pt x="194" y="170"/>
                  </a:cubicBezTo>
                  <a:cubicBezTo>
                    <a:pt x="195" y="169"/>
                    <a:pt x="208" y="157"/>
                    <a:pt x="208" y="136"/>
                  </a:cubicBezTo>
                  <a:cubicBezTo>
                    <a:pt x="208" y="114"/>
                    <a:pt x="195" y="103"/>
                    <a:pt x="194" y="101"/>
                  </a:cubicBezTo>
                  <a:moveTo>
                    <a:pt x="35" y="159"/>
                  </a:moveTo>
                  <a:cubicBezTo>
                    <a:pt x="23" y="159"/>
                    <a:pt x="23" y="159"/>
                    <a:pt x="23" y="159"/>
                  </a:cubicBezTo>
                  <a:cubicBezTo>
                    <a:pt x="23" y="112"/>
                    <a:pt x="23" y="112"/>
                    <a:pt x="23" y="112"/>
                  </a:cubicBezTo>
                  <a:cubicBezTo>
                    <a:pt x="35" y="112"/>
                    <a:pt x="35" y="112"/>
                    <a:pt x="35" y="112"/>
                  </a:cubicBezTo>
                  <a:lnTo>
                    <a:pt x="35" y="159"/>
                  </a:lnTo>
                  <a:close/>
                  <a:moveTo>
                    <a:pt x="184" y="159"/>
                  </a:moveTo>
                  <a:cubicBezTo>
                    <a:pt x="172" y="159"/>
                    <a:pt x="172" y="159"/>
                    <a:pt x="172" y="159"/>
                  </a:cubicBezTo>
                  <a:cubicBezTo>
                    <a:pt x="172" y="112"/>
                    <a:pt x="172" y="112"/>
                    <a:pt x="172" y="112"/>
                  </a:cubicBezTo>
                  <a:cubicBezTo>
                    <a:pt x="184" y="112"/>
                    <a:pt x="184" y="112"/>
                    <a:pt x="184" y="112"/>
                  </a:cubicBezTo>
                  <a:lnTo>
                    <a:pt x="184" y="1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3AA86BE-D5E8-2449-870B-5622EE07ED9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59" b="4659"/>
          <a:stretch>
            <a:fillRect/>
          </a:stretch>
        </p:blipFill>
        <p:spPr>
          <a:xfrm>
            <a:off x="2343862" y="1856454"/>
            <a:ext cx="4683760" cy="2831270"/>
          </a:xfr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D3D9744-3BE0-C747-8233-F80E758E4B90}"/>
              </a:ext>
            </a:extLst>
          </p:cNvPr>
          <p:cNvSpPr txBox="1"/>
          <p:nvPr/>
        </p:nvSpPr>
        <p:spPr>
          <a:xfrm rot="16200000">
            <a:off x="-3762642" y="2568649"/>
            <a:ext cx="8758405" cy="142692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FEATURES</a:t>
            </a:r>
          </a:p>
        </p:txBody>
      </p:sp>
    </p:spTree>
    <p:extLst>
      <p:ext uri="{BB962C8B-B14F-4D97-AF65-F5344CB8AC3E}">
        <p14:creationId xmlns:p14="http://schemas.microsoft.com/office/powerpoint/2010/main" val="90575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9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6" name="Rectangle 45"/>
          <p:cNvSpPr/>
          <p:nvPr/>
        </p:nvSpPr>
        <p:spPr>
          <a:xfrm>
            <a:off x="-30551" y="0"/>
            <a:ext cx="12192000" cy="4068567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44987" b="-54807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/>
          <p:cNvSpPr txBox="1"/>
          <p:nvPr/>
        </p:nvSpPr>
        <p:spPr>
          <a:xfrm>
            <a:off x="1902086" y="417958"/>
            <a:ext cx="8387829" cy="102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Raleway" panose="020B0003030101060003" pitchFamily="34" charset="0"/>
              </a:rPr>
              <a:t>LAPTOP 03</a:t>
            </a:r>
          </a:p>
          <a:p>
            <a:pPr algn="ctr"/>
            <a:endParaRPr lang="en-US" sz="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4267" b="1" dirty="0">
                <a:solidFill>
                  <a:schemeClr val="bg1"/>
                </a:solidFill>
                <a:latin typeface="Raleway" panose="020B0003030101060003" pitchFamily="34" charset="0"/>
              </a:rPr>
              <a:t>SCREEN WITH ICONS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01975" y="4736732"/>
            <a:ext cx="1868053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917569" y="4466862"/>
            <a:ext cx="143686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7241" y="4741876"/>
            <a:ext cx="1833420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25517" y="4472006"/>
            <a:ext cx="143686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26" name="Freeform 449"/>
          <p:cNvSpPr>
            <a:spLocks noChangeAspect="1" noEditPoints="1"/>
          </p:cNvSpPr>
          <p:nvPr/>
        </p:nvSpPr>
        <p:spPr bwMode="auto">
          <a:xfrm>
            <a:off x="1146005" y="2523067"/>
            <a:ext cx="1002603" cy="999636"/>
          </a:xfrm>
          <a:custGeom>
            <a:avLst/>
            <a:gdLst>
              <a:gd name="T0" fmla="*/ 101 w 186"/>
              <a:gd name="T1" fmla="*/ 92 h 185"/>
              <a:gd name="T2" fmla="*/ 84 w 186"/>
              <a:gd name="T3" fmla="*/ 92 h 185"/>
              <a:gd name="T4" fmla="*/ 169 w 186"/>
              <a:gd name="T5" fmla="*/ 0 h 185"/>
              <a:gd name="T6" fmla="*/ 0 w 186"/>
              <a:gd name="T7" fmla="*/ 17 h 185"/>
              <a:gd name="T8" fmla="*/ 17 w 186"/>
              <a:gd name="T9" fmla="*/ 185 h 185"/>
              <a:gd name="T10" fmla="*/ 186 w 186"/>
              <a:gd name="T11" fmla="*/ 168 h 185"/>
              <a:gd name="T12" fmla="*/ 169 w 186"/>
              <a:gd name="T13" fmla="*/ 0 h 185"/>
              <a:gd name="T14" fmla="*/ 169 w 186"/>
              <a:gd name="T15" fmla="*/ 177 h 185"/>
              <a:gd name="T16" fmla="*/ 8 w 186"/>
              <a:gd name="T17" fmla="*/ 168 h 185"/>
              <a:gd name="T18" fmla="*/ 17 w 186"/>
              <a:gd name="T19" fmla="*/ 8 h 185"/>
              <a:gd name="T20" fmla="*/ 177 w 186"/>
              <a:gd name="T21" fmla="*/ 17 h 185"/>
              <a:gd name="T22" fmla="*/ 69 w 186"/>
              <a:gd name="T23" fmla="*/ 116 h 185"/>
              <a:gd name="T24" fmla="*/ 93 w 186"/>
              <a:gd name="T25" fmla="*/ 126 h 185"/>
              <a:gd name="T26" fmla="*/ 117 w 186"/>
              <a:gd name="T27" fmla="*/ 116 h 185"/>
              <a:gd name="T28" fmla="*/ 127 w 186"/>
              <a:gd name="T29" fmla="*/ 92 h 185"/>
              <a:gd name="T30" fmla="*/ 59 w 186"/>
              <a:gd name="T31" fmla="*/ 92 h 185"/>
              <a:gd name="T32" fmla="*/ 69 w 186"/>
              <a:gd name="T33" fmla="*/ 116 h 185"/>
              <a:gd name="T34" fmla="*/ 68 w 186"/>
              <a:gd name="T35" fmla="*/ 88 h 185"/>
              <a:gd name="T36" fmla="*/ 75 w 186"/>
              <a:gd name="T37" fmla="*/ 81 h 185"/>
              <a:gd name="T38" fmla="*/ 81 w 186"/>
              <a:gd name="T39" fmla="*/ 75 h 185"/>
              <a:gd name="T40" fmla="*/ 89 w 186"/>
              <a:gd name="T41" fmla="*/ 68 h 185"/>
              <a:gd name="T42" fmla="*/ 93 w 186"/>
              <a:gd name="T43" fmla="*/ 76 h 185"/>
              <a:gd name="T44" fmla="*/ 97 w 186"/>
              <a:gd name="T45" fmla="*/ 68 h 185"/>
              <a:gd name="T46" fmla="*/ 105 w 186"/>
              <a:gd name="T47" fmla="*/ 75 h 185"/>
              <a:gd name="T48" fmla="*/ 111 w 186"/>
              <a:gd name="T49" fmla="*/ 81 h 185"/>
              <a:gd name="T50" fmla="*/ 118 w 186"/>
              <a:gd name="T51" fmla="*/ 88 h 185"/>
              <a:gd name="T52" fmla="*/ 110 w 186"/>
              <a:gd name="T53" fmla="*/ 92 h 185"/>
              <a:gd name="T54" fmla="*/ 118 w 186"/>
              <a:gd name="T55" fmla="*/ 97 h 185"/>
              <a:gd name="T56" fmla="*/ 111 w 186"/>
              <a:gd name="T57" fmla="*/ 104 h 185"/>
              <a:gd name="T58" fmla="*/ 105 w 186"/>
              <a:gd name="T59" fmla="*/ 110 h 185"/>
              <a:gd name="T60" fmla="*/ 97 w 186"/>
              <a:gd name="T61" fmla="*/ 117 h 185"/>
              <a:gd name="T62" fmla="*/ 93 w 186"/>
              <a:gd name="T63" fmla="*/ 109 h 185"/>
              <a:gd name="T64" fmla="*/ 89 w 186"/>
              <a:gd name="T65" fmla="*/ 117 h 185"/>
              <a:gd name="T66" fmla="*/ 81 w 186"/>
              <a:gd name="T67" fmla="*/ 110 h 185"/>
              <a:gd name="T68" fmla="*/ 75 w 186"/>
              <a:gd name="T69" fmla="*/ 104 h 185"/>
              <a:gd name="T70" fmla="*/ 68 w 186"/>
              <a:gd name="T71" fmla="*/ 97 h 185"/>
              <a:gd name="T72" fmla="*/ 76 w 186"/>
              <a:gd name="T73" fmla="*/ 92 h 185"/>
              <a:gd name="T74" fmla="*/ 160 w 186"/>
              <a:gd name="T75" fmla="*/ 50 h 185"/>
              <a:gd name="T76" fmla="*/ 25 w 186"/>
              <a:gd name="T77" fmla="*/ 25 h 185"/>
              <a:gd name="T78" fmla="*/ 160 w 186"/>
              <a:gd name="T79" fmla="*/ 160 h 185"/>
              <a:gd name="T80" fmla="*/ 169 w 186"/>
              <a:gd name="T81" fmla="*/ 126 h 185"/>
              <a:gd name="T82" fmla="*/ 160 w 186"/>
              <a:gd name="T83" fmla="*/ 109 h 185"/>
              <a:gd name="T84" fmla="*/ 169 w 186"/>
              <a:gd name="T85" fmla="*/ 67 h 185"/>
              <a:gd name="T86" fmla="*/ 160 w 186"/>
              <a:gd name="T87" fmla="*/ 50 h 185"/>
              <a:gd name="T88" fmla="*/ 143 w 186"/>
              <a:gd name="T89" fmla="*/ 59 h 185"/>
              <a:gd name="T90" fmla="*/ 152 w 186"/>
              <a:gd name="T91" fmla="*/ 76 h 185"/>
              <a:gd name="T92" fmla="*/ 143 w 186"/>
              <a:gd name="T93" fmla="*/ 118 h 185"/>
              <a:gd name="T94" fmla="*/ 152 w 186"/>
              <a:gd name="T95" fmla="*/ 135 h 185"/>
              <a:gd name="T96" fmla="*/ 34 w 186"/>
              <a:gd name="T97" fmla="*/ 152 h 185"/>
              <a:gd name="T98" fmla="*/ 152 w 186"/>
              <a:gd name="T99" fmla="*/ 3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86" h="185">
                <a:moveTo>
                  <a:pt x="93" y="101"/>
                </a:moveTo>
                <a:cubicBezTo>
                  <a:pt x="98" y="101"/>
                  <a:pt x="101" y="97"/>
                  <a:pt x="101" y="92"/>
                </a:cubicBezTo>
                <a:cubicBezTo>
                  <a:pt x="101" y="88"/>
                  <a:pt x="98" y="84"/>
                  <a:pt x="93" y="84"/>
                </a:cubicBezTo>
                <a:cubicBezTo>
                  <a:pt x="88" y="84"/>
                  <a:pt x="84" y="88"/>
                  <a:pt x="84" y="92"/>
                </a:cubicBezTo>
                <a:cubicBezTo>
                  <a:pt x="84" y="97"/>
                  <a:pt x="88" y="101"/>
                  <a:pt x="93" y="101"/>
                </a:cubicBezTo>
                <a:close/>
                <a:moveTo>
                  <a:pt x="169" y="0"/>
                </a:move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8"/>
                  <a:pt x="8" y="185"/>
                  <a:pt x="17" y="185"/>
                </a:cubicBezTo>
                <a:cubicBezTo>
                  <a:pt x="169" y="185"/>
                  <a:pt x="169" y="185"/>
                  <a:pt x="169" y="185"/>
                </a:cubicBezTo>
                <a:cubicBezTo>
                  <a:pt x="178" y="185"/>
                  <a:pt x="186" y="178"/>
                  <a:pt x="186" y="168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7"/>
                  <a:pt x="178" y="0"/>
                  <a:pt x="169" y="0"/>
                </a:cubicBezTo>
                <a:close/>
                <a:moveTo>
                  <a:pt x="177" y="168"/>
                </a:moveTo>
                <a:cubicBezTo>
                  <a:pt x="177" y="173"/>
                  <a:pt x="173" y="177"/>
                  <a:pt x="169" y="177"/>
                </a:cubicBezTo>
                <a:cubicBezTo>
                  <a:pt x="17" y="177"/>
                  <a:pt x="17" y="177"/>
                  <a:pt x="17" y="177"/>
                </a:cubicBezTo>
                <a:cubicBezTo>
                  <a:pt x="12" y="177"/>
                  <a:pt x="8" y="173"/>
                  <a:pt x="8" y="168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2"/>
                  <a:pt x="12" y="8"/>
                  <a:pt x="17" y="8"/>
                </a:cubicBezTo>
                <a:cubicBezTo>
                  <a:pt x="169" y="8"/>
                  <a:pt x="169" y="8"/>
                  <a:pt x="169" y="8"/>
                </a:cubicBezTo>
                <a:cubicBezTo>
                  <a:pt x="173" y="8"/>
                  <a:pt x="177" y="12"/>
                  <a:pt x="177" y="17"/>
                </a:cubicBezTo>
                <a:lnTo>
                  <a:pt x="177" y="168"/>
                </a:lnTo>
                <a:close/>
                <a:moveTo>
                  <a:pt x="69" y="116"/>
                </a:moveTo>
                <a:cubicBezTo>
                  <a:pt x="69" y="116"/>
                  <a:pt x="69" y="116"/>
                  <a:pt x="69" y="116"/>
                </a:cubicBezTo>
                <a:cubicBezTo>
                  <a:pt x="75" y="122"/>
                  <a:pt x="84" y="126"/>
                  <a:pt x="93" y="126"/>
                </a:cubicBezTo>
                <a:cubicBezTo>
                  <a:pt x="102" y="126"/>
                  <a:pt x="111" y="122"/>
                  <a:pt x="117" y="116"/>
                </a:cubicBezTo>
                <a:cubicBezTo>
                  <a:pt x="117" y="116"/>
                  <a:pt x="117" y="116"/>
                  <a:pt x="117" y="116"/>
                </a:cubicBezTo>
                <a:cubicBezTo>
                  <a:pt x="117" y="116"/>
                  <a:pt x="117" y="116"/>
                  <a:pt x="117" y="116"/>
                </a:cubicBezTo>
                <a:cubicBezTo>
                  <a:pt x="123" y="110"/>
                  <a:pt x="127" y="102"/>
                  <a:pt x="127" y="92"/>
                </a:cubicBezTo>
                <a:cubicBezTo>
                  <a:pt x="127" y="74"/>
                  <a:pt x="111" y="59"/>
                  <a:pt x="93" y="59"/>
                </a:cubicBezTo>
                <a:cubicBezTo>
                  <a:pt x="74" y="59"/>
                  <a:pt x="59" y="74"/>
                  <a:pt x="59" y="92"/>
                </a:cubicBezTo>
                <a:cubicBezTo>
                  <a:pt x="59" y="102"/>
                  <a:pt x="63" y="110"/>
                  <a:pt x="69" y="116"/>
                </a:cubicBezTo>
                <a:cubicBezTo>
                  <a:pt x="69" y="116"/>
                  <a:pt x="69" y="116"/>
                  <a:pt x="69" y="116"/>
                </a:cubicBezTo>
                <a:close/>
                <a:moveTo>
                  <a:pt x="72" y="88"/>
                </a:moveTo>
                <a:cubicBezTo>
                  <a:pt x="68" y="88"/>
                  <a:pt x="68" y="88"/>
                  <a:pt x="68" y="88"/>
                </a:cubicBezTo>
                <a:cubicBezTo>
                  <a:pt x="69" y="84"/>
                  <a:pt x="70" y="81"/>
                  <a:pt x="72" y="78"/>
                </a:cubicBezTo>
                <a:cubicBezTo>
                  <a:pt x="75" y="81"/>
                  <a:pt x="75" y="81"/>
                  <a:pt x="75" y="81"/>
                </a:cubicBezTo>
                <a:cubicBezTo>
                  <a:pt x="77" y="82"/>
                  <a:pt x="79" y="82"/>
                  <a:pt x="81" y="81"/>
                </a:cubicBezTo>
                <a:cubicBezTo>
                  <a:pt x="83" y="79"/>
                  <a:pt x="83" y="76"/>
                  <a:pt x="81" y="75"/>
                </a:cubicBezTo>
                <a:cubicBezTo>
                  <a:pt x="78" y="72"/>
                  <a:pt x="78" y="72"/>
                  <a:pt x="78" y="72"/>
                </a:cubicBezTo>
                <a:cubicBezTo>
                  <a:pt x="81" y="70"/>
                  <a:pt x="85" y="68"/>
                  <a:pt x="89" y="68"/>
                </a:cubicBezTo>
                <a:cubicBezTo>
                  <a:pt x="89" y="71"/>
                  <a:pt x="89" y="71"/>
                  <a:pt x="89" y="71"/>
                </a:cubicBezTo>
                <a:cubicBezTo>
                  <a:pt x="89" y="74"/>
                  <a:pt x="91" y="76"/>
                  <a:pt x="93" y="76"/>
                </a:cubicBezTo>
                <a:cubicBezTo>
                  <a:pt x="95" y="76"/>
                  <a:pt x="97" y="74"/>
                  <a:pt x="97" y="71"/>
                </a:cubicBezTo>
                <a:cubicBezTo>
                  <a:pt x="97" y="68"/>
                  <a:pt x="97" y="68"/>
                  <a:pt x="97" y="68"/>
                </a:cubicBezTo>
                <a:cubicBezTo>
                  <a:pt x="101" y="68"/>
                  <a:pt x="104" y="70"/>
                  <a:pt x="107" y="72"/>
                </a:cubicBezTo>
                <a:cubicBezTo>
                  <a:pt x="105" y="75"/>
                  <a:pt x="105" y="75"/>
                  <a:pt x="105" y="75"/>
                </a:cubicBezTo>
                <a:cubicBezTo>
                  <a:pt x="103" y="76"/>
                  <a:pt x="103" y="79"/>
                  <a:pt x="105" y="81"/>
                </a:cubicBezTo>
                <a:cubicBezTo>
                  <a:pt x="106" y="82"/>
                  <a:pt x="109" y="82"/>
                  <a:pt x="111" y="81"/>
                </a:cubicBezTo>
                <a:cubicBezTo>
                  <a:pt x="113" y="78"/>
                  <a:pt x="113" y="78"/>
                  <a:pt x="113" y="78"/>
                </a:cubicBezTo>
                <a:cubicBezTo>
                  <a:pt x="116" y="81"/>
                  <a:pt x="117" y="84"/>
                  <a:pt x="118" y="88"/>
                </a:cubicBezTo>
                <a:cubicBezTo>
                  <a:pt x="114" y="88"/>
                  <a:pt x="114" y="88"/>
                  <a:pt x="114" y="88"/>
                </a:cubicBezTo>
                <a:cubicBezTo>
                  <a:pt x="112" y="88"/>
                  <a:pt x="110" y="90"/>
                  <a:pt x="110" y="92"/>
                </a:cubicBezTo>
                <a:cubicBezTo>
                  <a:pt x="110" y="95"/>
                  <a:pt x="112" y="97"/>
                  <a:pt x="114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117" y="101"/>
                  <a:pt x="116" y="104"/>
                  <a:pt x="113" y="107"/>
                </a:cubicBezTo>
                <a:cubicBezTo>
                  <a:pt x="111" y="104"/>
                  <a:pt x="111" y="104"/>
                  <a:pt x="111" y="104"/>
                </a:cubicBezTo>
                <a:cubicBezTo>
                  <a:pt x="109" y="103"/>
                  <a:pt x="106" y="103"/>
                  <a:pt x="105" y="104"/>
                </a:cubicBezTo>
                <a:cubicBezTo>
                  <a:pt x="103" y="106"/>
                  <a:pt x="103" y="109"/>
                  <a:pt x="105" y="110"/>
                </a:cubicBezTo>
                <a:cubicBezTo>
                  <a:pt x="107" y="113"/>
                  <a:pt x="107" y="113"/>
                  <a:pt x="107" y="113"/>
                </a:cubicBezTo>
                <a:cubicBezTo>
                  <a:pt x="104" y="115"/>
                  <a:pt x="101" y="117"/>
                  <a:pt x="97" y="117"/>
                </a:cubicBezTo>
                <a:cubicBezTo>
                  <a:pt x="97" y="114"/>
                  <a:pt x="97" y="114"/>
                  <a:pt x="97" y="114"/>
                </a:cubicBezTo>
                <a:cubicBezTo>
                  <a:pt x="97" y="111"/>
                  <a:pt x="95" y="109"/>
                  <a:pt x="93" y="109"/>
                </a:cubicBezTo>
                <a:cubicBezTo>
                  <a:pt x="91" y="109"/>
                  <a:pt x="89" y="111"/>
                  <a:pt x="89" y="114"/>
                </a:cubicBezTo>
                <a:cubicBezTo>
                  <a:pt x="89" y="117"/>
                  <a:pt x="89" y="117"/>
                  <a:pt x="89" y="117"/>
                </a:cubicBezTo>
                <a:cubicBezTo>
                  <a:pt x="85" y="117"/>
                  <a:pt x="81" y="115"/>
                  <a:pt x="78" y="113"/>
                </a:cubicBezTo>
                <a:cubicBezTo>
                  <a:pt x="81" y="110"/>
                  <a:pt x="81" y="110"/>
                  <a:pt x="81" y="110"/>
                </a:cubicBezTo>
                <a:cubicBezTo>
                  <a:pt x="83" y="109"/>
                  <a:pt x="83" y="106"/>
                  <a:pt x="81" y="104"/>
                </a:cubicBezTo>
                <a:cubicBezTo>
                  <a:pt x="79" y="103"/>
                  <a:pt x="77" y="103"/>
                  <a:pt x="75" y="104"/>
                </a:cubicBezTo>
                <a:cubicBezTo>
                  <a:pt x="72" y="107"/>
                  <a:pt x="72" y="107"/>
                  <a:pt x="72" y="107"/>
                </a:cubicBezTo>
                <a:cubicBezTo>
                  <a:pt x="70" y="104"/>
                  <a:pt x="69" y="101"/>
                  <a:pt x="68" y="97"/>
                </a:cubicBezTo>
                <a:cubicBezTo>
                  <a:pt x="72" y="97"/>
                  <a:pt x="72" y="97"/>
                  <a:pt x="72" y="97"/>
                </a:cubicBezTo>
                <a:cubicBezTo>
                  <a:pt x="74" y="97"/>
                  <a:pt x="76" y="95"/>
                  <a:pt x="76" y="92"/>
                </a:cubicBezTo>
                <a:cubicBezTo>
                  <a:pt x="76" y="90"/>
                  <a:pt x="74" y="88"/>
                  <a:pt x="72" y="88"/>
                </a:cubicBezTo>
                <a:close/>
                <a:moveTo>
                  <a:pt x="160" y="50"/>
                </a:moveTo>
                <a:cubicBezTo>
                  <a:pt x="160" y="25"/>
                  <a:pt x="160" y="25"/>
                  <a:pt x="160" y="25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160"/>
                  <a:pt x="25" y="160"/>
                  <a:pt x="25" y="160"/>
                </a:cubicBezTo>
                <a:cubicBezTo>
                  <a:pt x="160" y="160"/>
                  <a:pt x="160" y="160"/>
                  <a:pt x="160" y="160"/>
                </a:cubicBezTo>
                <a:cubicBezTo>
                  <a:pt x="160" y="135"/>
                  <a:pt x="160" y="135"/>
                  <a:pt x="160" y="135"/>
                </a:cubicBezTo>
                <a:cubicBezTo>
                  <a:pt x="165" y="135"/>
                  <a:pt x="169" y="131"/>
                  <a:pt x="169" y="126"/>
                </a:cubicBezTo>
                <a:cubicBezTo>
                  <a:pt x="169" y="118"/>
                  <a:pt x="169" y="118"/>
                  <a:pt x="169" y="118"/>
                </a:cubicBezTo>
                <a:cubicBezTo>
                  <a:pt x="169" y="113"/>
                  <a:pt x="165" y="109"/>
                  <a:pt x="160" y="109"/>
                </a:cubicBezTo>
                <a:cubicBezTo>
                  <a:pt x="160" y="76"/>
                  <a:pt x="160" y="76"/>
                  <a:pt x="160" y="76"/>
                </a:cubicBezTo>
                <a:cubicBezTo>
                  <a:pt x="165" y="76"/>
                  <a:pt x="169" y="72"/>
                  <a:pt x="169" y="67"/>
                </a:cubicBezTo>
                <a:cubicBezTo>
                  <a:pt x="169" y="59"/>
                  <a:pt x="169" y="59"/>
                  <a:pt x="169" y="59"/>
                </a:cubicBezTo>
                <a:cubicBezTo>
                  <a:pt x="169" y="54"/>
                  <a:pt x="165" y="50"/>
                  <a:pt x="160" y="50"/>
                </a:cubicBezTo>
                <a:close/>
                <a:moveTo>
                  <a:pt x="152" y="50"/>
                </a:moveTo>
                <a:cubicBezTo>
                  <a:pt x="147" y="50"/>
                  <a:pt x="143" y="54"/>
                  <a:pt x="143" y="59"/>
                </a:cubicBezTo>
                <a:cubicBezTo>
                  <a:pt x="143" y="67"/>
                  <a:pt x="143" y="67"/>
                  <a:pt x="143" y="67"/>
                </a:cubicBezTo>
                <a:cubicBezTo>
                  <a:pt x="143" y="72"/>
                  <a:pt x="147" y="76"/>
                  <a:pt x="152" y="76"/>
                </a:cubicBezTo>
                <a:cubicBezTo>
                  <a:pt x="152" y="109"/>
                  <a:pt x="152" y="109"/>
                  <a:pt x="152" y="109"/>
                </a:cubicBezTo>
                <a:cubicBezTo>
                  <a:pt x="147" y="109"/>
                  <a:pt x="143" y="113"/>
                  <a:pt x="143" y="118"/>
                </a:cubicBezTo>
                <a:cubicBezTo>
                  <a:pt x="143" y="126"/>
                  <a:pt x="143" y="126"/>
                  <a:pt x="143" y="126"/>
                </a:cubicBezTo>
                <a:cubicBezTo>
                  <a:pt x="143" y="131"/>
                  <a:pt x="147" y="135"/>
                  <a:pt x="152" y="135"/>
                </a:cubicBezTo>
                <a:cubicBezTo>
                  <a:pt x="152" y="152"/>
                  <a:pt x="152" y="152"/>
                  <a:pt x="152" y="152"/>
                </a:cubicBezTo>
                <a:cubicBezTo>
                  <a:pt x="34" y="152"/>
                  <a:pt x="34" y="152"/>
                  <a:pt x="34" y="152"/>
                </a:cubicBezTo>
                <a:cubicBezTo>
                  <a:pt x="34" y="33"/>
                  <a:pt x="34" y="33"/>
                  <a:pt x="34" y="33"/>
                </a:cubicBezTo>
                <a:cubicBezTo>
                  <a:pt x="152" y="33"/>
                  <a:pt x="152" y="33"/>
                  <a:pt x="152" y="33"/>
                </a:cubicBezTo>
                <a:lnTo>
                  <a:pt x="152" y="5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504"/>
          <p:cNvSpPr>
            <a:spLocks noChangeAspect="1" noEditPoints="1"/>
          </p:cNvSpPr>
          <p:nvPr/>
        </p:nvSpPr>
        <p:spPr bwMode="auto">
          <a:xfrm>
            <a:off x="10160001" y="2523068"/>
            <a:ext cx="882468" cy="877261"/>
          </a:xfrm>
          <a:custGeom>
            <a:avLst/>
            <a:gdLst>
              <a:gd name="T0" fmla="*/ 85 w 186"/>
              <a:gd name="T1" fmla="*/ 93 h 185"/>
              <a:gd name="T2" fmla="*/ 101 w 186"/>
              <a:gd name="T3" fmla="*/ 93 h 185"/>
              <a:gd name="T4" fmla="*/ 186 w 186"/>
              <a:gd name="T5" fmla="*/ 93 h 185"/>
              <a:gd name="T6" fmla="*/ 159 w 186"/>
              <a:gd name="T7" fmla="*/ 27 h 185"/>
              <a:gd name="T8" fmla="*/ 93 w 186"/>
              <a:gd name="T9" fmla="*/ 0 h 185"/>
              <a:gd name="T10" fmla="*/ 27 w 186"/>
              <a:gd name="T11" fmla="*/ 27 h 185"/>
              <a:gd name="T12" fmla="*/ 0 w 186"/>
              <a:gd name="T13" fmla="*/ 93 h 185"/>
              <a:gd name="T14" fmla="*/ 27 w 186"/>
              <a:gd name="T15" fmla="*/ 158 h 185"/>
              <a:gd name="T16" fmla="*/ 93 w 186"/>
              <a:gd name="T17" fmla="*/ 185 h 185"/>
              <a:gd name="T18" fmla="*/ 159 w 186"/>
              <a:gd name="T19" fmla="*/ 158 h 185"/>
              <a:gd name="T20" fmla="*/ 186 w 186"/>
              <a:gd name="T21" fmla="*/ 93 h 185"/>
              <a:gd name="T22" fmla="*/ 36 w 186"/>
              <a:gd name="T23" fmla="*/ 74 h 185"/>
              <a:gd name="T24" fmla="*/ 36 w 186"/>
              <a:gd name="T25" fmla="*/ 111 h 185"/>
              <a:gd name="T26" fmla="*/ 60 w 186"/>
              <a:gd name="T27" fmla="*/ 79 h 185"/>
              <a:gd name="T28" fmla="*/ 44 w 186"/>
              <a:gd name="T29" fmla="*/ 72 h 185"/>
              <a:gd name="T30" fmla="*/ 60 w 186"/>
              <a:gd name="T31" fmla="*/ 79 h 185"/>
              <a:gd name="T32" fmla="*/ 44 w 186"/>
              <a:gd name="T33" fmla="*/ 113 h 185"/>
              <a:gd name="T34" fmla="*/ 60 w 186"/>
              <a:gd name="T35" fmla="*/ 107 h 185"/>
              <a:gd name="T36" fmla="*/ 33 w 186"/>
              <a:gd name="T37" fmla="*/ 152 h 185"/>
              <a:gd name="T38" fmla="*/ 61 w 186"/>
              <a:gd name="T39" fmla="*/ 124 h 185"/>
              <a:gd name="T40" fmla="*/ 33 w 186"/>
              <a:gd name="T41" fmla="*/ 152 h 185"/>
              <a:gd name="T42" fmla="*/ 39 w 186"/>
              <a:gd name="T43" fmla="*/ 65 h 185"/>
              <a:gd name="T44" fmla="*/ 66 w 186"/>
              <a:gd name="T45" fmla="*/ 39 h 185"/>
              <a:gd name="T46" fmla="*/ 116 w 186"/>
              <a:gd name="T47" fmla="*/ 60 h 185"/>
              <a:gd name="T48" fmla="*/ 100 w 186"/>
              <a:gd name="T49" fmla="*/ 53 h 185"/>
              <a:gd name="T50" fmla="*/ 116 w 186"/>
              <a:gd name="T51" fmla="*/ 60 h 185"/>
              <a:gd name="T52" fmla="*/ 112 w 186"/>
              <a:gd name="T53" fmla="*/ 35 h 185"/>
              <a:gd name="T54" fmla="*/ 74 w 186"/>
              <a:gd name="T55" fmla="*/ 35 h 185"/>
              <a:gd name="T56" fmla="*/ 73 w 186"/>
              <a:gd name="T57" fmla="*/ 43 h 185"/>
              <a:gd name="T58" fmla="*/ 79 w 186"/>
              <a:gd name="T59" fmla="*/ 59 h 185"/>
              <a:gd name="T60" fmla="*/ 73 w 186"/>
              <a:gd name="T61" fmla="*/ 43 h 185"/>
              <a:gd name="T62" fmla="*/ 79 w 186"/>
              <a:gd name="T63" fmla="*/ 126 h 185"/>
              <a:gd name="T64" fmla="*/ 73 w 186"/>
              <a:gd name="T65" fmla="*/ 142 h 185"/>
              <a:gd name="T66" fmla="*/ 93 w 186"/>
              <a:gd name="T67" fmla="*/ 177 h 185"/>
              <a:gd name="T68" fmla="*/ 93 w 186"/>
              <a:gd name="T69" fmla="*/ 137 h 185"/>
              <a:gd name="T70" fmla="*/ 93 w 186"/>
              <a:gd name="T71" fmla="*/ 177 h 185"/>
              <a:gd name="T72" fmla="*/ 100 w 186"/>
              <a:gd name="T73" fmla="*/ 132 h 185"/>
              <a:gd name="T74" fmla="*/ 116 w 186"/>
              <a:gd name="T75" fmla="*/ 125 h 185"/>
              <a:gd name="T76" fmla="*/ 118 w 186"/>
              <a:gd name="T77" fmla="*/ 103 h 185"/>
              <a:gd name="T78" fmla="*/ 103 w 186"/>
              <a:gd name="T79" fmla="*/ 118 h 185"/>
              <a:gd name="T80" fmla="*/ 83 w 186"/>
              <a:gd name="T81" fmla="*/ 118 h 185"/>
              <a:gd name="T82" fmla="*/ 68 w 186"/>
              <a:gd name="T83" fmla="*/ 103 h 185"/>
              <a:gd name="T84" fmla="*/ 68 w 186"/>
              <a:gd name="T85" fmla="*/ 82 h 185"/>
              <a:gd name="T86" fmla="*/ 83 w 186"/>
              <a:gd name="T87" fmla="*/ 68 h 185"/>
              <a:gd name="T88" fmla="*/ 103 w 186"/>
              <a:gd name="T89" fmla="*/ 68 h 185"/>
              <a:gd name="T90" fmla="*/ 118 w 186"/>
              <a:gd name="T91" fmla="*/ 82 h 185"/>
              <a:gd name="T92" fmla="*/ 118 w 186"/>
              <a:gd name="T93" fmla="*/ 103 h 185"/>
              <a:gd name="T94" fmla="*/ 147 w 186"/>
              <a:gd name="T95" fmla="*/ 65 h 185"/>
              <a:gd name="T96" fmla="*/ 120 w 186"/>
              <a:gd name="T97" fmla="*/ 39 h 185"/>
              <a:gd name="T98" fmla="*/ 133 w 186"/>
              <a:gd name="T99" fmla="*/ 86 h 185"/>
              <a:gd name="T100" fmla="*/ 126 w 186"/>
              <a:gd name="T101" fmla="*/ 69 h 185"/>
              <a:gd name="T102" fmla="*/ 133 w 186"/>
              <a:gd name="T103" fmla="*/ 86 h 185"/>
              <a:gd name="T104" fmla="*/ 142 w 186"/>
              <a:gd name="T105" fmla="*/ 113 h 185"/>
              <a:gd name="T106" fmla="*/ 126 w 186"/>
              <a:gd name="T107" fmla="*/ 107 h 185"/>
              <a:gd name="T108" fmla="*/ 153 w 186"/>
              <a:gd name="T109" fmla="*/ 152 h 185"/>
              <a:gd name="T110" fmla="*/ 125 w 186"/>
              <a:gd name="T111" fmla="*/ 124 h 185"/>
              <a:gd name="T112" fmla="*/ 153 w 186"/>
              <a:gd name="T113" fmla="*/ 152 h 185"/>
              <a:gd name="T114" fmla="*/ 138 w 186"/>
              <a:gd name="T115" fmla="*/ 93 h 185"/>
              <a:gd name="T116" fmla="*/ 177 w 186"/>
              <a:gd name="T117" fmla="*/ 9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6" h="185">
                <a:moveTo>
                  <a:pt x="93" y="84"/>
                </a:moveTo>
                <a:cubicBezTo>
                  <a:pt x="88" y="84"/>
                  <a:pt x="85" y="88"/>
                  <a:pt x="85" y="93"/>
                </a:cubicBezTo>
                <a:cubicBezTo>
                  <a:pt x="85" y="97"/>
                  <a:pt x="88" y="101"/>
                  <a:pt x="93" y="101"/>
                </a:cubicBezTo>
                <a:cubicBezTo>
                  <a:pt x="98" y="101"/>
                  <a:pt x="101" y="97"/>
                  <a:pt x="101" y="93"/>
                </a:cubicBezTo>
                <a:cubicBezTo>
                  <a:pt x="101" y="88"/>
                  <a:pt x="98" y="84"/>
                  <a:pt x="93" y="84"/>
                </a:cubicBezTo>
                <a:close/>
                <a:moveTo>
                  <a:pt x="186" y="93"/>
                </a:moveTo>
                <a:cubicBezTo>
                  <a:pt x="186" y="83"/>
                  <a:pt x="174" y="74"/>
                  <a:pt x="154" y="67"/>
                </a:cubicBezTo>
                <a:cubicBezTo>
                  <a:pt x="163" y="49"/>
                  <a:pt x="166" y="34"/>
                  <a:pt x="159" y="27"/>
                </a:cubicBezTo>
                <a:cubicBezTo>
                  <a:pt x="151" y="20"/>
                  <a:pt x="136" y="22"/>
                  <a:pt x="118" y="32"/>
                </a:cubicBezTo>
                <a:cubicBezTo>
                  <a:pt x="112" y="12"/>
                  <a:pt x="103" y="0"/>
                  <a:pt x="93" y="0"/>
                </a:cubicBezTo>
                <a:cubicBezTo>
                  <a:pt x="83" y="0"/>
                  <a:pt x="74" y="12"/>
                  <a:pt x="68" y="32"/>
                </a:cubicBezTo>
                <a:cubicBezTo>
                  <a:pt x="50" y="22"/>
                  <a:pt x="35" y="20"/>
                  <a:pt x="27" y="27"/>
                </a:cubicBezTo>
                <a:cubicBezTo>
                  <a:pt x="20" y="34"/>
                  <a:pt x="23" y="49"/>
                  <a:pt x="32" y="67"/>
                </a:cubicBezTo>
                <a:cubicBezTo>
                  <a:pt x="12" y="74"/>
                  <a:pt x="0" y="83"/>
                  <a:pt x="0" y="93"/>
                </a:cubicBezTo>
                <a:cubicBezTo>
                  <a:pt x="0" y="103"/>
                  <a:pt x="12" y="112"/>
                  <a:pt x="32" y="118"/>
                </a:cubicBezTo>
                <a:cubicBezTo>
                  <a:pt x="23" y="136"/>
                  <a:pt x="20" y="151"/>
                  <a:pt x="27" y="158"/>
                </a:cubicBezTo>
                <a:cubicBezTo>
                  <a:pt x="35" y="165"/>
                  <a:pt x="50" y="163"/>
                  <a:pt x="68" y="154"/>
                </a:cubicBezTo>
                <a:cubicBezTo>
                  <a:pt x="74" y="173"/>
                  <a:pt x="83" y="185"/>
                  <a:pt x="93" y="185"/>
                </a:cubicBezTo>
                <a:cubicBezTo>
                  <a:pt x="103" y="185"/>
                  <a:pt x="112" y="173"/>
                  <a:pt x="118" y="154"/>
                </a:cubicBezTo>
                <a:cubicBezTo>
                  <a:pt x="136" y="163"/>
                  <a:pt x="151" y="165"/>
                  <a:pt x="159" y="158"/>
                </a:cubicBezTo>
                <a:cubicBezTo>
                  <a:pt x="166" y="151"/>
                  <a:pt x="163" y="136"/>
                  <a:pt x="154" y="118"/>
                </a:cubicBezTo>
                <a:cubicBezTo>
                  <a:pt x="174" y="112"/>
                  <a:pt x="186" y="103"/>
                  <a:pt x="186" y="93"/>
                </a:cubicBezTo>
                <a:close/>
                <a:moveTo>
                  <a:pt x="9" y="93"/>
                </a:moveTo>
                <a:cubicBezTo>
                  <a:pt x="9" y="85"/>
                  <a:pt x="19" y="79"/>
                  <a:pt x="36" y="74"/>
                </a:cubicBezTo>
                <a:cubicBezTo>
                  <a:pt x="39" y="80"/>
                  <a:pt x="43" y="86"/>
                  <a:pt x="48" y="93"/>
                </a:cubicBezTo>
                <a:cubicBezTo>
                  <a:pt x="43" y="99"/>
                  <a:pt x="39" y="105"/>
                  <a:pt x="36" y="111"/>
                </a:cubicBezTo>
                <a:cubicBezTo>
                  <a:pt x="19" y="107"/>
                  <a:pt x="9" y="100"/>
                  <a:pt x="9" y="93"/>
                </a:cubicBezTo>
                <a:close/>
                <a:moveTo>
                  <a:pt x="60" y="79"/>
                </a:moveTo>
                <a:cubicBezTo>
                  <a:pt x="58" y="81"/>
                  <a:pt x="55" y="84"/>
                  <a:pt x="53" y="86"/>
                </a:cubicBezTo>
                <a:cubicBezTo>
                  <a:pt x="50" y="81"/>
                  <a:pt x="46" y="77"/>
                  <a:pt x="44" y="72"/>
                </a:cubicBezTo>
                <a:cubicBezTo>
                  <a:pt x="49" y="71"/>
                  <a:pt x="54" y="70"/>
                  <a:pt x="60" y="69"/>
                </a:cubicBezTo>
                <a:cubicBezTo>
                  <a:pt x="60" y="72"/>
                  <a:pt x="60" y="76"/>
                  <a:pt x="60" y="79"/>
                </a:cubicBezTo>
                <a:close/>
                <a:moveTo>
                  <a:pt x="60" y="116"/>
                </a:moveTo>
                <a:cubicBezTo>
                  <a:pt x="54" y="115"/>
                  <a:pt x="49" y="114"/>
                  <a:pt x="44" y="113"/>
                </a:cubicBezTo>
                <a:cubicBezTo>
                  <a:pt x="46" y="109"/>
                  <a:pt x="50" y="104"/>
                  <a:pt x="53" y="99"/>
                </a:cubicBezTo>
                <a:cubicBezTo>
                  <a:pt x="55" y="102"/>
                  <a:pt x="58" y="104"/>
                  <a:pt x="60" y="107"/>
                </a:cubicBezTo>
                <a:cubicBezTo>
                  <a:pt x="60" y="110"/>
                  <a:pt x="60" y="113"/>
                  <a:pt x="60" y="116"/>
                </a:cubicBezTo>
                <a:close/>
                <a:moveTo>
                  <a:pt x="33" y="152"/>
                </a:moveTo>
                <a:cubicBezTo>
                  <a:pt x="28" y="147"/>
                  <a:pt x="31" y="135"/>
                  <a:pt x="39" y="120"/>
                </a:cubicBezTo>
                <a:cubicBezTo>
                  <a:pt x="46" y="122"/>
                  <a:pt x="53" y="123"/>
                  <a:pt x="61" y="124"/>
                </a:cubicBezTo>
                <a:cubicBezTo>
                  <a:pt x="62" y="132"/>
                  <a:pt x="64" y="140"/>
                  <a:pt x="66" y="146"/>
                </a:cubicBezTo>
                <a:cubicBezTo>
                  <a:pt x="51" y="155"/>
                  <a:pt x="39" y="158"/>
                  <a:pt x="33" y="152"/>
                </a:cubicBezTo>
                <a:close/>
                <a:moveTo>
                  <a:pt x="61" y="61"/>
                </a:moveTo>
                <a:cubicBezTo>
                  <a:pt x="53" y="62"/>
                  <a:pt x="46" y="63"/>
                  <a:pt x="39" y="65"/>
                </a:cubicBezTo>
                <a:cubicBezTo>
                  <a:pt x="31" y="50"/>
                  <a:pt x="28" y="38"/>
                  <a:pt x="33" y="33"/>
                </a:cubicBezTo>
                <a:cubicBezTo>
                  <a:pt x="39" y="28"/>
                  <a:pt x="51" y="31"/>
                  <a:pt x="66" y="39"/>
                </a:cubicBezTo>
                <a:cubicBezTo>
                  <a:pt x="64" y="46"/>
                  <a:pt x="62" y="53"/>
                  <a:pt x="61" y="61"/>
                </a:cubicBezTo>
                <a:close/>
                <a:moveTo>
                  <a:pt x="116" y="60"/>
                </a:moveTo>
                <a:cubicBezTo>
                  <a:pt x="113" y="60"/>
                  <a:pt x="110" y="60"/>
                  <a:pt x="107" y="59"/>
                </a:cubicBezTo>
                <a:cubicBezTo>
                  <a:pt x="104" y="57"/>
                  <a:pt x="102" y="55"/>
                  <a:pt x="100" y="53"/>
                </a:cubicBezTo>
                <a:cubicBezTo>
                  <a:pt x="104" y="49"/>
                  <a:pt x="109" y="46"/>
                  <a:pt x="114" y="43"/>
                </a:cubicBezTo>
                <a:cubicBezTo>
                  <a:pt x="115" y="48"/>
                  <a:pt x="116" y="54"/>
                  <a:pt x="116" y="60"/>
                </a:cubicBezTo>
                <a:close/>
                <a:moveTo>
                  <a:pt x="93" y="8"/>
                </a:moveTo>
                <a:cubicBezTo>
                  <a:pt x="100" y="8"/>
                  <a:pt x="107" y="19"/>
                  <a:pt x="112" y="35"/>
                </a:cubicBezTo>
                <a:cubicBezTo>
                  <a:pt x="106" y="39"/>
                  <a:pt x="99" y="43"/>
                  <a:pt x="93" y="48"/>
                </a:cubicBezTo>
                <a:cubicBezTo>
                  <a:pt x="87" y="43"/>
                  <a:pt x="80" y="39"/>
                  <a:pt x="74" y="35"/>
                </a:cubicBezTo>
                <a:cubicBezTo>
                  <a:pt x="79" y="19"/>
                  <a:pt x="86" y="8"/>
                  <a:pt x="93" y="8"/>
                </a:cubicBezTo>
                <a:close/>
                <a:moveTo>
                  <a:pt x="73" y="43"/>
                </a:moveTo>
                <a:cubicBezTo>
                  <a:pt x="77" y="46"/>
                  <a:pt x="82" y="49"/>
                  <a:pt x="86" y="53"/>
                </a:cubicBezTo>
                <a:cubicBezTo>
                  <a:pt x="84" y="55"/>
                  <a:pt x="82" y="57"/>
                  <a:pt x="79" y="59"/>
                </a:cubicBezTo>
                <a:cubicBezTo>
                  <a:pt x="76" y="60"/>
                  <a:pt x="73" y="60"/>
                  <a:pt x="70" y="60"/>
                </a:cubicBezTo>
                <a:cubicBezTo>
                  <a:pt x="70" y="54"/>
                  <a:pt x="71" y="48"/>
                  <a:pt x="73" y="43"/>
                </a:cubicBezTo>
                <a:close/>
                <a:moveTo>
                  <a:pt x="70" y="125"/>
                </a:moveTo>
                <a:cubicBezTo>
                  <a:pt x="73" y="126"/>
                  <a:pt x="76" y="126"/>
                  <a:pt x="79" y="126"/>
                </a:cubicBezTo>
                <a:cubicBezTo>
                  <a:pt x="82" y="128"/>
                  <a:pt x="84" y="130"/>
                  <a:pt x="86" y="132"/>
                </a:cubicBezTo>
                <a:cubicBezTo>
                  <a:pt x="82" y="136"/>
                  <a:pt x="77" y="139"/>
                  <a:pt x="73" y="142"/>
                </a:cubicBezTo>
                <a:cubicBezTo>
                  <a:pt x="71" y="137"/>
                  <a:pt x="70" y="131"/>
                  <a:pt x="70" y="125"/>
                </a:cubicBezTo>
                <a:close/>
                <a:moveTo>
                  <a:pt x="93" y="177"/>
                </a:moveTo>
                <a:cubicBezTo>
                  <a:pt x="86" y="177"/>
                  <a:pt x="79" y="167"/>
                  <a:pt x="74" y="150"/>
                </a:cubicBezTo>
                <a:cubicBezTo>
                  <a:pt x="80" y="147"/>
                  <a:pt x="87" y="142"/>
                  <a:pt x="93" y="137"/>
                </a:cubicBezTo>
                <a:cubicBezTo>
                  <a:pt x="99" y="142"/>
                  <a:pt x="106" y="147"/>
                  <a:pt x="112" y="150"/>
                </a:cubicBezTo>
                <a:cubicBezTo>
                  <a:pt x="107" y="167"/>
                  <a:pt x="100" y="177"/>
                  <a:pt x="93" y="177"/>
                </a:cubicBezTo>
                <a:close/>
                <a:moveTo>
                  <a:pt x="114" y="142"/>
                </a:moveTo>
                <a:cubicBezTo>
                  <a:pt x="109" y="139"/>
                  <a:pt x="104" y="136"/>
                  <a:pt x="100" y="132"/>
                </a:cubicBezTo>
                <a:cubicBezTo>
                  <a:pt x="102" y="130"/>
                  <a:pt x="104" y="128"/>
                  <a:pt x="107" y="126"/>
                </a:cubicBezTo>
                <a:cubicBezTo>
                  <a:pt x="110" y="126"/>
                  <a:pt x="113" y="126"/>
                  <a:pt x="116" y="125"/>
                </a:cubicBezTo>
                <a:cubicBezTo>
                  <a:pt x="116" y="131"/>
                  <a:pt x="115" y="137"/>
                  <a:pt x="114" y="142"/>
                </a:cubicBezTo>
                <a:close/>
                <a:moveTo>
                  <a:pt x="118" y="103"/>
                </a:moveTo>
                <a:cubicBezTo>
                  <a:pt x="116" y="106"/>
                  <a:pt x="113" y="108"/>
                  <a:pt x="111" y="111"/>
                </a:cubicBezTo>
                <a:cubicBezTo>
                  <a:pt x="108" y="113"/>
                  <a:pt x="106" y="115"/>
                  <a:pt x="103" y="118"/>
                </a:cubicBezTo>
                <a:cubicBezTo>
                  <a:pt x="100" y="118"/>
                  <a:pt x="97" y="118"/>
                  <a:pt x="93" y="118"/>
                </a:cubicBezTo>
                <a:cubicBezTo>
                  <a:pt x="89" y="118"/>
                  <a:pt x="86" y="118"/>
                  <a:pt x="83" y="118"/>
                </a:cubicBezTo>
                <a:cubicBezTo>
                  <a:pt x="80" y="115"/>
                  <a:pt x="78" y="113"/>
                  <a:pt x="75" y="111"/>
                </a:cubicBezTo>
                <a:cubicBezTo>
                  <a:pt x="73" y="108"/>
                  <a:pt x="70" y="106"/>
                  <a:pt x="68" y="103"/>
                </a:cubicBezTo>
                <a:cubicBezTo>
                  <a:pt x="68" y="100"/>
                  <a:pt x="68" y="96"/>
                  <a:pt x="68" y="93"/>
                </a:cubicBezTo>
                <a:cubicBezTo>
                  <a:pt x="68" y="89"/>
                  <a:pt x="68" y="86"/>
                  <a:pt x="68" y="82"/>
                </a:cubicBezTo>
                <a:cubicBezTo>
                  <a:pt x="70" y="80"/>
                  <a:pt x="73" y="77"/>
                  <a:pt x="75" y="75"/>
                </a:cubicBezTo>
                <a:cubicBezTo>
                  <a:pt x="78" y="72"/>
                  <a:pt x="80" y="70"/>
                  <a:pt x="83" y="68"/>
                </a:cubicBezTo>
                <a:cubicBezTo>
                  <a:pt x="86" y="67"/>
                  <a:pt x="89" y="67"/>
                  <a:pt x="93" y="67"/>
                </a:cubicBezTo>
                <a:cubicBezTo>
                  <a:pt x="97" y="67"/>
                  <a:pt x="100" y="67"/>
                  <a:pt x="103" y="68"/>
                </a:cubicBezTo>
                <a:cubicBezTo>
                  <a:pt x="106" y="70"/>
                  <a:pt x="108" y="72"/>
                  <a:pt x="111" y="75"/>
                </a:cubicBezTo>
                <a:cubicBezTo>
                  <a:pt x="113" y="77"/>
                  <a:pt x="116" y="80"/>
                  <a:pt x="118" y="82"/>
                </a:cubicBezTo>
                <a:cubicBezTo>
                  <a:pt x="118" y="86"/>
                  <a:pt x="118" y="89"/>
                  <a:pt x="118" y="93"/>
                </a:cubicBezTo>
                <a:cubicBezTo>
                  <a:pt x="118" y="96"/>
                  <a:pt x="118" y="100"/>
                  <a:pt x="118" y="103"/>
                </a:cubicBezTo>
                <a:close/>
                <a:moveTo>
                  <a:pt x="153" y="33"/>
                </a:moveTo>
                <a:cubicBezTo>
                  <a:pt x="158" y="38"/>
                  <a:pt x="155" y="50"/>
                  <a:pt x="147" y="65"/>
                </a:cubicBezTo>
                <a:cubicBezTo>
                  <a:pt x="140" y="63"/>
                  <a:pt x="133" y="62"/>
                  <a:pt x="125" y="61"/>
                </a:cubicBezTo>
                <a:cubicBezTo>
                  <a:pt x="124" y="53"/>
                  <a:pt x="122" y="46"/>
                  <a:pt x="120" y="39"/>
                </a:cubicBezTo>
                <a:cubicBezTo>
                  <a:pt x="135" y="31"/>
                  <a:pt x="147" y="28"/>
                  <a:pt x="153" y="33"/>
                </a:cubicBezTo>
                <a:close/>
                <a:moveTo>
                  <a:pt x="133" y="86"/>
                </a:moveTo>
                <a:cubicBezTo>
                  <a:pt x="131" y="84"/>
                  <a:pt x="128" y="81"/>
                  <a:pt x="126" y="79"/>
                </a:cubicBezTo>
                <a:cubicBezTo>
                  <a:pt x="126" y="76"/>
                  <a:pt x="126" y="72"/>
                  <a:pt x="126" y="69"/>
                </a:cubicBezTo>
                <a:cubicBezTo>
                  <a:pt x="132" y="70"/>
                  <a:pt x="137" y="71"/>
                  <a:pt x="142" y="72"/>
                </a:cubicBezTo>
                <a:cubicBezTo>
                  <a:pt x="140" y="77"/>
                  <a:pt x="136" y="81"/>
                  <a:pt x="133" y="86"/>
                </a:cubicBezTo>
                <a:close/>
                <a:moveTo>
                  <a:pt x="133" y="99"/>
                </a:moveTo>
                <a:cubicBezTo>
                  <a:pt x="136" y="104"/>
                  <a:pt x="140" y="109"/>
                  <a:pt x="142" y="113"/>
                </a:cubicBezTo>
                <a:cubicBezTo>
                  <a:pt x="137" y="114"/>
                  <a:pt x="132" y="115"/>
                  <a:pt x="126" y="116"/>
                </a:cubicBezTo>
                <a:cubicBezTo>
                  <a:pt x="126" y="113"/>
                  <a:pt x="126" y="110"/>
                  <a:pt x="126" y="107"/>
                </a:cubicBezTo>
                <a:cubicBezTo>
                  <a:pt x="129" y="104"/>
                  <a:pt x="131" y="102"/>
                  <a:pt x="133" y="99"/>
                </a:cubicBezTo>
                <a:close/>
                <a:moveTo>
                  <a:pt x="153" y="152"/>
                </a:moveTo>
                <a:cubicBezTo>
                  <a:pt x="147" y="158"/>
                  <a:pt x="135" y="155"/>
                  <a:pt x="120" y="146"/>
                </a:cubicBezTo>
                <a:cubicBezTo>
                  <a:pt x="122" y="140"/>
                  <a:pt x="124" y="132"/>
                  <a:pt x="125" y="124"/>
                </a:cubicBezTo>
                <a:cubicBezTo>
                  <a:pt x="133" y="123"/>
                  <a:pt x="140" y="122"/>
                  <a:pt x="147" y="120"/>
                </a:cubicBezTo>
                <a:cubicBezTo>
                  <a:pt x="155" y="135"/>
                  <a:pt x="158" y="147"/>
                  <a:pt x="153" y="152"/>
                </a:cubicBezTo>
                <a:close/>
                <a:moveTo>
                  <a:pt x="150" y="111"/>
                </a:moveTo>
                <a:cubicBezTo>
                  <a:pt x="147" y="105"/>
                  <a:pt x="143" y="99"/>
                  <a:pt x="138" y="93"/>
                </a:cubicBezTo>
                <a:cubicBezTo>
                  <a:pt x="143" y="86"/>
                  <a:pt x="147" y="80"/>
                  <a:pt x="150" y="74"/>
                </a:cubicBezTo>
                <a:cubicBezTo>
                  <a:pt x="167" y="79"/>
                  <a:pt x="177" y="85"/>
                  <a:pt x="177" y="93"/>
                </a:cubicBezTo>
                <a:cubicBezTo>
                  <a:pt x="177" y="100"/>
                  <a:pt x="167" y="107"/>
                  <a:pt x="150" y="11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654014-6B33-4F4C-8383-B0CC0C6F70C9}"/>
              </a:ext>
            </a:extLst>
          </p:cNvPr>
          <p:cNvGrpSpPr/>
          <p:nvPr/>
        </p:nvGrpSpPr>
        <p:grpSpPr>
          <a:xfrm>
            <a:off x="2372296" y="1665465"/>
            <a:ext cx="7564017" cy="4632960"/>
            <a:chOff x="2372296" y="1665465"/>
            <a:chExt cx="7564017" cy="4632960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2296" y="1665465"/>
              <a:ext cx="7564017" cy="4632960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3620778" y="2335985"/>
              <a:ext cx="5067049" cy="3166953"/>
            </a:xfrm>
            <a:prstGeom prst="rect">
              <a:avLst/>
            </a:prstGeom>
            <a:blipFill dpi="0"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3337" b="-3337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F9FB94A-8745-0345-8FE7-9DA1A243D5E3}"/>
              </a:ext>
            </a:extLst>
          </p:cNvPr>
          <p:cNvSpPr/>
          <p:nvPr/>
        </p:nvSpPr>
        <p:spPr>
          <a:xfrm>
            <a:off x="5003757" y="2835680"/>
            <a:ext cx="2184486" cy="2126607"/>
          </a:xfrm>
          <a:prstGeom prst="rect">
            <a:avLst/>
          </a:prstGeo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47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5" grpId="0"/>
      <p:bldP spid="22" grpId="0"/>
      <p:bldP spid="23" grpId="0"/>
      <p:bldP spid="24" grpId="0"/>
      <p:bldP spid="25" grpId="0"/>
      <p:bldP spid="26" grpId="0" animBg="1"/>
      <p:bldP spid="27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36132" y="365125"/>
            <a:ext cx="9833823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LAPTOP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3002CC-8022-460C-988C-D4F76C2F9465}"/>
              </a:ext>
            </a:extLst>
          </p:cNvPr>
          <p:cNvGrpSpPr/>
          <p:nvPr/>
        </p:nvGrpSpPr>
        <p:grpSpPr>
          <a:xfrm>
            <a:off x="7940894" y="1870214"/>
            <a:ext cx="3140501" cy="772443"/>
            <a:chOff x="7940894" y="1870214"/>
            <a:chExt cx="3140501" cy="772443"/>
          </a:xfrm>
        </p:grpSpPr>
        <p:sp>
          <p:nvSpPr>
            <p:cNvPr id="27" name="Freeform 504"/>
            <p:cNvSpPr>
              <a:spLocks noEditPoints="1"/>
            </p:cNvSpPr>
            <p:nvPr/>
          </p:nvSpPr>
          <p:spPr bwMode="auto">
            <a:xfrm>
              <a:off x="7940894" y="1951362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476880" y="2140084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471160" y="1870214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E91975B-83DC-4C53-8F97-52D79B241BA1}"/>
              </a:ext>
            </a:extLst>
          </p:cNvPr>
          <p:cNvGrpSpPr/>
          <p:nvPr/>
        </p:nvGrpSpPr>
        <p:grpSpPr>
          <a:xfrm>
            <a:off x="7940894" y="3238427"/>
            <a:ext cx="3134781" cy="772443"/>
            <a:chOff x="7940894" y="3238427"/>
            <a:chExt cx="3134781" cy="772443"/>
          </a:xfrm>
        </p:grpSpPr>
        <p:sp>
          <p:nvSpPr>
            <p:cNvPr id="25" name="Freeform 500"/>
            <p:cNvSpPr>
              <a:spLocks noEditPoints="1"/>
            </p:cNvSpPr>
            <p:nvPr/>
          </p:nvSpPr>
          <p:spPr bwMode="auto">
            <a:xfrm>
              <a:off x="7940894" y="3334153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471160" y="350829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465440" y="3238427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AC9445A-3C07-4CA9-890F-FB211BB53650}"/>
              </a:ext>
            </a:extLst>
          </p:cNvPr>
          <p:cNvGrpSpPr/>
          <p:nvPr/>
        </p:nvGrpSpPr>
        <p:grpSpPr>
          <a:xfrm>
            <a:off x="7993195" y="4572836"/>
            <a:ext cx="3076760" cy="772444"/>
            <a:chOff x="7993195" y="4572836"/>
            <a:chExt cx="3076760" cy="772444"/>
          </a:xfrm>
        </p:grpSpPr>
        <p:sp>
          <p:nvSpPr>
            <p:cNvPr id="35" name="Freeform 357"/>
            <p:cNvSpPr>
              <a:spLocks noEditPoints="1"/>
            </p:cNvSpPr>
            <p:nvPr/>
          </p:nvSpPr>
          <p:spPr bwMode="auto">
            <a:xfrm>
              <a:off x="7993195" y="4669649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465440" y="484270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459720" y="4572836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CD920F1-62A2-49B0-8BFB-F04525E61D82}"/>
              </a:ext>
            </a:extLst>
          </p:cNvPr>
          <p:cNvGrpSpPr/>
          <p:nvPr/>
        </p:nvGrpSpPr>
        <p:grpSpPr>
          <a:xfrm>
            <a:off x="229356" y="1207133"/>
            <a:ext cx="7564017" cy="4632960"/>
            <a:chOff x="229356" y="1207133"/>
            <a:chExt cx="7564017" cy="46329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9356" y="1207133"/>
              <a:ext cx="7564017" cy="463296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476000" y="1807985"/>
              <a:ext cx="5107199" cy="3240735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2119" b="-2119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2918651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20800" y="365125"/>
            <a:ext cx="9857035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LAPTOP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5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57" name="Freeform 156"/>
          <p:cNvSpPr/>
          <p:nvPr/>
        </p:nvSpPr>
        <p:spPr>
          <a:xfrm>
            <a:off x="2334965" y="0"/>
            <a:ext cx="9857035" cy="6858000"/>
          </a:xfrm>
          <a:custGeom>
            <a:avLst/>
            <a:gdLst>
              <a:gd name="connsiteX0" fmla="*/ 2483124 w 5460510"/>
              <a:gd name="connsiteY0" fmla="*/ 0 h 5143500"/>
              <a:gd name="connsiteX1" fmla="*/ 3771407 w 5460510"/>
              <a:gd name="connsiteY1" fmla="*/ 0 h 5143500"/>
              <a:gd name="connsiteX2" fmla="*/ 4717679 w 5460510"/>
              <a:gd name="connsiteY2" fmla="*/ 0 h 5143500"/>
              <a:gd name="connsiteX3" fmla="*/ 5460510 w 5460510"/>
              <a:gd name="connsiteY3" fmla="*/ 0 h 5143500"/>
              <a:gd name="connsiteX4" fmla="*/ 5460510 w 5460510"/>
              <a:gd name="connsiteY4" fmla="*/ 5143500 h 5143500"/>
              <a:gd name="connsiteX5" fmla="*/ 4717679 w 5460510"/>
              <a:gd name="connsiteY5" fmla="*/ 5143500 h 5143500"/>
              <a:gd name="connsiteX6" fmla="*/ 3771407 w 5460510"/>
              <a:gd name="connsiteY6" fmla="*/ 5143500 h 5143500"/>
              <a:gd name="connsiteX7" fmla="*/ 0 w 546051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771407" y="0"/>
                </a:lnTo>
                <a:lnTo>
                  <a:pt x="4717679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4717679" y="5143500"/>
                </a:lnTo>
                <a:lnTo>
                  <a:pt x="3771407" y="5143500"/>
                </a:lnTo>
                <a:lnTo>
                  <a:pt x="0" y="5143500"/>
                </a:lnTo>
                <a:close/>
              </a:path>
            </a:pathLst>
          </a:cu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124" r="-2124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8" name="TextBox 157"/>
          <p:cNvSpPr txBox="1"/>
          <p:nvPr/>
        </p:nvSpPr>
        <p:spPr>
          <a:xfrm>
            <a:off x="8232617" y="4425458"/>
            <a:ext cx="3288615" cy="11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33" dirty="0">
                <a:solidFill>
                  <a:schemeClr val="bg1"/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 candy canes </a:t>
            </a:r>
            <a:r>
              <a:rPr lang="en-US" sz="1333" dirty="0" err="1">
                <a:solidFill>
                  <a:schemeClr val="bg1"/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danish</a:t>
            </a:r>
            <a:r>
              <a:rPr lang="en-US" sz="1333" dirty="0">
                <a:solidFill>
                  <a:schemeClr val="bg1"/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cake bear claw cake. Dessert bear claw powder chocolate cake wafer fruitcake macaroon tart croissant. Pastry gummies marshmallow jelly beans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10056965" y="3933956"/>
            <a:ext cx="14368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33" b="1" dirty="0">
                <a:solidFill>
                  <a:schemeClr val="bg1"/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098609" y="1225209"/>
            <a:ext cx="3395224" cy="20622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267" b="1" dirty="0">
                <a:solidFill>
                  <a:schemeClr val="bg1"/>
                </a:solidFill>
                <a:latin typeface="Raleway" panose="020B0003030101060003" pitchFamily="34" charset="0"/>
              </a:rPr>
              <a:t>WEB APP</a:t>
            </a:r>
          </a:p>
          <a:p>
            <a:pPr algn="r"/>
            <a:r>
              <a:rPr lang="en-US" sz="4267" b="1" dirty="0">
                <a:solidFill>
                  <a:schemeClr val="bg1"/>
                </a:solidFill>
                <a:latin typeface="Raleway" panose="020B0003030101060003" pitchFamily="34" charset="0"/>
              </a:rPr>
              <a:t>TIGHTY MON</a:t>
            </a:r>
          </a:p>
          <a:p>
            <a:pPr algn="r"/>
            <a:r>
              <a:rPr lang="en-US" sz="4267" b="1" dirty="0">
                <a:solidFill>
                  <a:schemeClr val="bg1"/>
                </a:solidFill>
                <a:latin typeface="Raleway" panose="020B0003030101060003" pitchFamily="34" charset="0"/>
              </a:rPr>
              <a:t>FACE SITE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10160001" y="3569331"/>
            <a:ext cx="1210068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BB6B1DE-D764-4686-A538-5D28D11D70D2}"/>
              </a:ext>
            </a:extLst>
          </p:cNvPr>
          <p:cNvGrpSpPr/>
          <p:nvPr/>
        </p:nvGrpSpPr>
        <p:grpSpPr>
          <a:xfrm>
            <a:off x="296176" y="1262224"/>
            <a:ext cx="7564017" cy="4632960"/>
            <a:chOff x="296176" y="1262224"/>
            <a:chExt cx="7564017" cy="463296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6176" y="1262224"/>
              <a:ext cx="7564017" cy="4632960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1544658" y="1932785"/>
              <a:ext cx="5067049" cy="3166953"/>
            </a:xfrm>
            <a:prstGeom prst="rect">
              <a:avLst/>
            </a:prstGeom>
            <a:blipFill dpi="0"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3390" b="-3390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208532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7" grpId="0" animBg="1"/>
      <p:bldP spid="158" grpId="0"/>
      <p:bldP spid="159" grpId="0"/>
      <p:bldP spid="1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74933" y="365125"/>
            <a:ext cx="10087578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DESKTOP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148D34F-5EB2-4BA2-9089-50D6580103D2}"/>
              </a:ext>
            </a:extLst>
          </p:cNvPr>
          <p:cNvGrpSpPr/>
          <p:nvPr/>
        </p:nvGrpSpPr>
        <p:grpSpPr>
          <a:xfrm>
            <a:off x="7458043" y="1773402"/>
            <a:ext cx="3815907" cy="772444"/>
            <a:chOff x="7458043" y="1773402"/>
            <a:chExt cx="3815907" cy="772444"/>
          </a:xfrm>
        </p:grpSpPr>
        <p:sp>
          <p:nvSpPr>
            <p:cNvPr id="27" name="Freeform 504"/>
            <p:cNvSpPr>
              <a:spLocks noEditPoints="1"/>
            </p:cNvSpPr>
            <p:nvPr/>
          </p:nvSpPr>
          <p:spPr bwMode="auto">
            <a:xfrm>
              <a:off x="7458043" y="1854550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994029" y="2043273"/>
              <a:ext cx="3279921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88309" y="177340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56D751-C983-4FF0-AE75-D85E1C66B43D}"/>
              </a:ext>
            </a:extLst>
          </p:cNvPr>
          <p:cNvGrpSpPr/>
          <p:nvPr/>
        </p:nvGrpSpPr>
        <p:grpSpPr>
          <a:xfrm>
            <a:off x="7458043" y="3141615"/>
            <a:ext cx="3810187" cy="772444"/>
            <a:chOff x="7458043" y="3141615"/>
            <a:chExt cx="3810187" cy="772444"/>
          </a:xfrm>
        </p:grpSpPr>
        <p:sp>
          <p:nvSpPr>
            <p:cNvPr id="25" name="Freeform 500"/>
            <p:cNvSpPr>
              <a:spLocks noEditPoints="1"/>
            </p:cNvSpPr>
            <p:nvPr/>
          </p:nvSpPr>
          <p:spPr bwMode="auto">
            <a:xfrm>
              <a:off x="7458043" y="3237341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988309" y="3411486"/>
              <a:ext cx="3279921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982589" y="3141615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9FDACBF-B5D1-4E09-824C-FF2B57025EFB}"/>
              </a:ext>
            </a:extLst>
          </p:cNvPr>
          <p:cNvGrpSpPr/>
          <p:nvPr/>
        </p:nvGrpSpPr>
        <p:grpSpPr>
          <a:xfrm>
            <a:off x="7510345" y="4476024"/>
            <a:ext cx="3752165" cy="772445"/>
            <a:chOff x="7510345" y="4476024"/>
            <a:chExt cx="3752165" cy="772445"/>
          </a:xfrm>
        </p:grpSpPr>
        <p:sp>
          <p:nvSpPr>
            <p:cNvPr id="35" name="Freeform 357"/>
            <p:cNvSpPr>
              <a:spLocks noEditPoints="1"/>
            </p:cNvSpPr>
            <p:nvPr/>
          </p:nvSpPr>
          <p:spPr bwMode="auto">
            <a:xfrm>
              <a:off x="7510345" y="4572837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982589" y="4745896"/>
              <a:ext cx="3279921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976869" y="4476024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808FAE8-3F7B-4B80-9FFA-75C2FBDFE672}"/>
              </a:ext>
            </a:extLst>
          </p:cNvPr>
          <p:cNvGrpSpPr/>
          <p:nvPr/>
        </p:nvGrpSpPr>
        <p:grpSpPr>
          <a:xfrm>
            <a:off x="1174933" y="1520545"/>
            <a:ext cx="5460785" cy="4761121"/>
            <a:chOff x="1174933" y="1520545"/>
            <a:chExt cx="5460785" cy="476112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4933" y="1520545"/>
              <a:ext cx="5460785" cy="4761121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408032" y="1793907"/>
              <a:ext cx="4987637" cy="2849779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8336" b="-8336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335AF9E-6357-6E4A-91D6-200A2BE6E5FC}"/>
              </a:ext>
            </a:extLst>
          </p:cNvPr>
          <p:cNvSpPr/>
          <p:nvPr/>
        </p:nvSpPr>
        <p:spPr>
          <a:xfrm>
            <a:off x="4493123" y="2846108"/>
            <a:ext cx="949896" cy="949896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188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1"/>
            <a:ext cx="12192000" cy="4068567"/>
          </a:xfrm>
          <a:prstGeom prst="rect">
            <a:avLst/>
          </a:prstGeom>
          <a:blipFill dpi="0" rotWithShape="1">
            <a:blip r:embed="rId3"/>
            <a:srcRect/>
            <a:stretch>
              <a:fillRect t="-39525" b="-74453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6" name="Rectangle 45"/>
          <p:cNvSpPr/>
          <p:nvPr/>
        </p:nvSpPr>
        <p:spPr>
          <a:xfrm>
            <a:off x="0" y="0"/>
            <a:ext cx="12192000" cy="4068567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/>
          <p:cNvSpPr txBox="1"/>
          <p:nvPr/>
        </p:nvSpPr>
        <p:spPr>
          <a:xfrm>
            <a:off x="1902086" y="417958"/>
            <a:ext cx="8387829" cy="102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Raleway" panose="020B0003030101060003" pitchFamily="34" charset="0"/>
              </a:rPr>
              <a:t>DESKTOP 02</a:t>
            </a:r>
          </a:p>
          <a:p>
            <a:pPr algn="ctr"/>
            <a:endParaRPr lang="en-US" sz="4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4267" b="1" dirty="0">
                <a:solidFill>
                  <a:schemeClr val="bg1"/>
                </a:solidFill>
                <a:latin typeface="Raleway" panose="020B0003030101060003" pitchFamily="34" charset="0"/>
              </a:rPr>
              <a:t>SCREEN WITH ICONS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7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258006" y="4736732"/>
            <a:ext cx="1868053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73599" y="4466862"/>
            <a:ext cx="143686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50043" y="4741876"/>
            <a:ext cx="1833420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348319" y="4472006"/>
            <a:ext cx="143686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26" name="Freeform 449"/>
          <p:cNvSpPr>
            <a:spLocks noChangeAspect="1" noEditPoints="1"/>
          </p:cNvSpPr>
          <p:nvPr/>
        </p:nvSpPr>
        <p:spPr bwMode="auto">
          <a:xfrm>
            <a:off x="1568808" y="2523067"/>
            <a:ext cx="1002603" cy="999636"/>
          </a:xfrm>
          <a:custGeom>
            <a:avLst/>
            <a:gdLst>
              <a:gd name="T0" fmla="*/ 101 w 186"/>
              <a:gd name="T1" fmla="*/ 92 h 185"/>
              <a:gd name="T2" fmla="*/ 84 w 186"/>
              <a:gd name="T3" fmla="*/ 92 h 185"/>
              <a:gd name="T4" fmla="*/ 169 w 186"/>
              <a:gd name="T5" fmla="*/ 0 h 185"/>
              <a:gd name="T6" fmla="*/ 0 w 186"/>
              <a:gd name="T7" fmla="*/ 17 h 185"/>
              <a:gd name="T8" fmla="*/ 17 w 186"/>
              <a:gd name="T9" fmla="*/ 185 h 185"/>
              <a:gd name="T10" fmla="*/ 186 w 186"/>
              <a:gd name="T11" fmla="*/ 168 h 185"/>
              <a:gd name="T12" fmla="*/ 169 w 186"/>
              <a:gd name="T13" fmla="*/ 0 h 185"/>
              <a:gd name="T14" fmla="*/ 169 w 186"/>
              <a:gd name="T15" fmla="*/ 177 h 185"/>
              <a:gd name="T16" fmla="*/ 8 w 186"/>
              <a:gd name="T17" fmla="*/ 168 h 185"/>
              <a:gd name="T18" fmla="*/ 17 w 186"/>
              <a:gd name="T19" fmla="*/ 8 h 185"/>
              <a:gd name="T20" fmla="*/ 177 w 186"/>
              <a:gd name="T21" fmla="*/ 17 h 185"/>
              <a:gd name="T22" fmla="*/ 69 w 186"/>
              <a:gd name="T23" fmla="*/ 116 h 185"/>
              <a:gd name="T24" fmla="*/ 93 w 186"/>
              <a:gd name="T25" fmla="*/ 126 h 185"/>
              <a:gd name="T26" fmla="*/ 117 w 186"/>
              <a:gd name="T27" fmla="*/ 116 h 185"/>
              <a:gd name="T28" fmla="*/ 127 w 186"/>
              <a:gd name="T29" fmla="*/ 92 h 185"/>
              <a:gd name="T30" fmla="*/ 59 w 186"/>
              <a:gd name="T31" fmla="*/ 92 h 185"/>
              <a:gd name="T32" fmla="*/ 69 w 186"/>
              <a:gd name="T33" fmla="*/ 116 h 185"/>
              <a:gd name="T34" fmla="*/ 68 w 186"/>
              <a:gd name="T35" fmla="*/ 88 h 185"/>
              <a:gd name="T36" fmla="*/ 75 w 186"/>
              <a:gd name="T37" fmla="*/ 81 h 185"/>
              <a:gd name="T38" fmla="*/ 81 w 186"/>
              <a:gd name="T39" fmla="*/ 75 h 185"/>
              <a:gd name="T40" fmla="*/ 89 w 186"/>
              <a:gd name="T41" fmla="*/ 68 h 185"/>
              <a:gd name="T42" fmla="*/ 93 w 186"/>
              <a:gd name="T43" fmla="*/ 76 h 185"/>
              <a:gd name="T44" fmla="*/ 97 w 186"/>
              <a:gd name="T45" fmla="*/ 68 h 185"/>
              <a:gd name="T46" fmla="*/ 105 w 186"/>
              <a:gd name="T47" fmla="*/ 75 h 185"/>
              <a:gd name="T48" fmla="*/ 111 w 186"/>
              <a:gd name="T49" fmla="*/ 81 h 185"/>
              <a:gd name="T50" fmla="*/ 118 w 186"/>
              <a:gd name="T51" fmla="*/ 88 h 185"/>
              <a:gd name="T52" fmla="*/ 110 w 186"/>
              <a:gd name="T53" fmla="*/ 92 h 185"/>
              <a:gd name="T54" fmla="*/ 118 w 186"/>
              <a:gd name="T55" fmla="*/ 97 h 185"/>
              <a:gd name="T56" fmla="*/ 111 w 186"/>
              <a:gd name="T57" fmla="*/ 104 h 185"/>
              <a:gd name="T58" fmla="*/ 105 w 186"/>
              <a:gd name="T59" fmla="*/ 110 h 185"/>
              <a:gd name="T60" fmla="*/ 97 w 186"/>
              <a:gd name="T61" fmla="*/ 117 h 185"/>
              <a:gd name="T62" fmla="*/ 93 w 186"/>
              <a:gd name="T63" fmla="*/ 109 h 185"/>
              <a:gd name="T64" fmla="*/ 89 w 186"/>
              <a:gd name="T65" fmla="*/ 117 h 185"/>
              <a:gd name="T66" fmla="*/ 81 w 186"/>
              <a:gd name="T67" fmla="*/ 110 h 185"/>
              <a:gd name="T68" fmla="*/ 75 w 186"/>
              <a:gd name="T69" fmla="*/ 104 h 185"/>
              <a:gd name="T70" fmla="*/ 68 w 186"/>
              <a:gd name="T71" fmla="*/ 97 h 185"/>
              <a:gd name="T72" fmla="*/ 76 w 186"/>
              <a:gd name="T73" fmla="*/ 92 h 185"/>
              <a:gd name="T74" fmla="*/ 160 w 186"/>
              <a:gd name="T75" fmla="*/ 50 h 185"/>
              <a:gd name="T76" fmla="*/ 25 w 186"/>
              <a:gd name="T77" fmla="*/ 25 h 185"/>
              <a:gd name="T78" fmla="*/ 160 w 186"/>
              <a:gd name="T79" fmla="*/ 160 h 185"/>
              <a:gd name="T80" fmla="*/ 169 w 186"/>
              <a:gd name="T81" fmla="*/ 126 h 185"/>
              <a:gd name="T82" fmla="*/ 160 w 186"/>
              <a:gd name="T83" fmla="*/ 109 h 185"/>
              <a:gd name="T84" fmla="*/ 169 w 186"/>
              <a:gd name="T85" fmla="*/ 67 h 185"/>
              <a:gd name="T86" fmla="*/ 160 w 186"/>
              <a:gd name="T87" fmla="*/ 50 h 185"/>
              <a:gd name="T88" fmla="*/ 143 w 186"/>
              <a:gd name="T89" fmla="*/ 59 h 185"/>
              <a:gd name="T90" fmla="*/ 152 w 186"/>
              <a:gd name="T91" fmla="*/ 76 h 185"/>
              <a:gd name="T92" fmla="*/ 143 w 186"/>
              <a:gd name="T93" fmla="*/ 118 h 185"/>
              <a:gd name="T94" fmla="*/ 152 w 186"/>
              <a:gd name="T95" fmla="*/ 135 h 185"/>
              <a:gd name="T96" fmla="*/ 34 w 186"/>
              <a:gd name="T97" fmla="*/ 152 h 185"/>
              <a:gd name="T98" fmla="*/ 152 w 186"/>
              <a:gd name="T99" fmla="*/ 3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86" h="185">
                <a:moveTo>
                  <a:pt x="93" y="101"/>
                </a:moveTo>
                <a:cubicBezTo>
                  <a:pt x="98" y="101"/>
                  <a:pt x="101" y="97"/>
                  <a:pt x="101" y="92"/>
                </a:cubicBezTo>
                <a:cubicBezTo>
                  <a:pt x="101" y="88"/>
                  <a:pt x="98" y="84"/>
                  <a:pt x="93" y="84"/>
                </a:cubicBezTo>
                <a:cubicBezTo>
                  <a:pt x="88" y="84"/>
                  <a:pt x="84" y="88"/>
                  <a:pt x="84" y="92"/>
                </a:cubicBezTo>
                <a:cubicBezTo>
                  <a:pt x="84" y="97"/>
                  <a:pt x="88" y="101"/>
                  <a:pt x="93" y="101"/>
                </a:cubicBezTo>
                <a:close/>
                <a:moveTo>
                  <a:pt x="169" y="0"/>
                </a:move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8"/>
                  <a:pt x="8" y="185"/>
                  <a:pt x="17" y="185"/>
                </a:cubicBezTo>
                <a:cubicBezTo>
                  <a:pt x="169" y="185"/>
                  <a:pt x="169" y="185"/>
                  <a:pt x="169" y="185"/>
                </a:cubicBezTo>
                <a:cubicBezTo>
                  <a:pt x="178" y="185"/>
                  <a:pt x="186" y="178"/>
                  <a:pt x="186" y="168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7"/>
                  <a:pt x="178" y="0"/>
                  <a:pt x="169" y="0"/>
                </a:cubicBezTo>
                <a:close/>
                <a:moveTo>
                  <a:pt x="177" y="168"/>
                </a:moveTo>
                <a:cubicBezTo>
                  <a:pt x="177" y="173"/>
                  <a:pt x="173" y="177"/>
                  <a:pt x="169" y="177"/>
                </a:cubicBezTo>
                <a:cubicBezTo>
                  <a:pt x="17" y="177"/>
                  <a:pt x="17" y="177"/>
                  <a:pt x="17" y="177"/>
                </a:cubicBezTo>
                <a:cubicBezTo>
                  <a:pt x="12" y="177"/>
                  <a:pt x="8" y="173"/>
                  <a:pt x="8" y="168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2"/>
                  <a:pt x="12" y="8"/>
                  <a:pt x="17" y="8"/>
                </a:cubicBezTo>
                <a:cubicBezTo>
                  <a:pt x="169" y="8"/>
                  <a:pt x="169" y="8"/>
                  <a:pt x="169" y="8"/>
                </a:cubicBezTo>
                <a:cubicBezTo>
                  <a:pt x="173" y="8"/>
                  <a:pt x="177" y="12"/>
                  <a:pt x="177" y="17"/>
                </a:cubicBezTo>
                <a:lnTo>
                  <a:pt x="177" y="168"/>
                </a:lnTo>
                <a:close/>
                <a:moveTo>
                  <a:pt x="69" y="116"/>
                </a:moveTo>
                <a:cubicBezTo>
                  <a:pt x="69" y="116"/>
                  <a:pt x="69" y="116"/>
                  <a:pt x="69" y="116"/>
                </a:cubicBezTo>
                <a:cubicBezTo>
                  <a:pt x="75" y="122"/>
                  <a:pt x="84" y="126"/>
                  <a:pt x="93" y="126"/>
                </a:cubicBezTo>
                <a:cubicBezTo>
                  <a:pt x="102" y="126"/>
                  <a:pt x="111" y="122"/>
                  <a:pt x="117" y="116"/>
                </a:cubicBezTo>
                <a:cubicBezTo>
                  <a:pt x="117" y="116"/>
                  <a:pt x="117" y="116"/>
                  <a:pt x="117" y="116"/>
                </a:cubicBezTo>
                <a:cubicBezTo>
                  <a:pt x="117" y="116"/>
                  <a:pt x="117" y="116"/>
                  <a:pt x="117" y="116"/>
                </a:cubicBezTo>
                <a:cubicBezTo>
                  <a:pt x="123" y="110"/>
                  <a:pt x="127" y="102"/>
                  <a:pt x="127" y="92"/>
                </a:cubicBezTo>
                <a:cubicBezTo>
                  <a:pt x="127" y="74"/>
                  <a:pt x="111" y="59"/>
                  <a:pt x="93" y="59"/>
                </a:cubicBezTo>
                <a:cubicBezTo>
                  <a:pt x="74" y="59"/>
                  <a:pt x="59" y="74"/>
                  <a:pt x="59" y="92"/>
                </a:cubicBezTo>
                <a:cubicBezTo>
                  <a:pt x="59" y="102"/>
                  <a:pt x="63" y="110"/>
                  <a:pt x="69" y="116"/>
                </a:cubicBezTo>
                <a:cubicBezTo>
                  <a:pt x="69" y="116"/>
                  <a:pt x="69" y="116"/>
                  <a:pt x="69" y="116"/>
                </a:cubicBezTo>
                <a:close/>
                <a:moveTo>
                  <a:pt x="72" y="88"/>
                </a:moveTo>
                <a:cubicBezTo>
                  <a:pt x="68" y="88"/>
                  <a:pt x="68" y="88"/>
                  <a:pt x="68" y="88"/>
                </a:cubicBezTo>
                <a:cubicBezTo>
                  <a:pt x="69" y="84"/>
                  <a:pt x="70" y="81"/>
                  <a:pt x="72" y="78"/>
                </a:cubicBezTo>
                <a:cubicBezTo>
                  <a:pt x="75" y="81"/>
                  <a:pt x="75" y="81"/>
                  <a:pt x="75" y="81"/>
                </a:cubicBezTo>
                <a:cubicBezTo>
                  <a:pt x="77" y="82"/>
                  <a:pt x="79" y="82"/>
                  <a:pt x="81" y="81"/>
                </a:cubicBezTo>
                <a:cubicBezTo>
                  <a:pt x="83" y="79"/>
                  <a:pt x="83" y="76"/>
                  <a:pt x="81" y="75"/>
                </a:cubicBezTo>
                <a:cubicBezTo>
                  <a:pt x="78" y="72"/>
                  <a:pt x="78" y="72"/>
                  <a:pt x="78" y="72"/>
                </a:cubicBezTo>
                <a:cubicBezTo>
                  <a:pt x="81" y="70"/>
                  <a:pt x="85" y="68"/>
                  <a:pt x="89" y="68"/>
                </a:cubicBezTo>
                <a:cubicBezTo>
                  <a:pt x="89" y="71"/>
                  <a:pt x="89" y="71"/>
                  <a:pt x="89" y="71"/>
                </a:cubicBezTo>
                <a:cubicBezTo>
                  <a:pt x="89" y="74"/>
                  <a:pt x="91" y="76"/>
                  <a:pt x="93" y="76"/>
                </a:cubicBezTo>
                <a:cubicBezTo>
                  <a:pt x="95" y="76"/>
                  <a:pt x="97" y="74"/>
                  <a:pt x="97" y="71"/>
                </a:cubicBezTo>
                <a:cubicBezTo>
                  <a:pt x="97" y="68"/>
                  <a:pt x="97" y="68"/>
                  <a:pt x="97" y="68"/>
                </a:cubicBezTo>
                <a:cubicBezTo>
                  <a:pt x="101" y="68"/>
                  <a:pt x="104" y="70"/>
                  <a:pt x="107" y="72"/>
                </a:cubicBezTo>
                <a:cubicBezTo>
                  <a:pt x="105" y="75"/>
                  <a:pt x="105" y="75"/>
                  <a:pt x="105" y="75"/>
                </a:cubicBezTo>
                <a:cubicBezTo>
                  <a:pt x="103" y="76"/>
                  <a:pt x="103" y="79"/>
                  <a:pt x="105" y="81"/>
                </a:cubicBezTo>
                <a:cubicBezTo>
                  <a:pt x="106" y="82"/>
                  <a:pt x="109" y="82"/>
                  <a:pt x="111" y="81"/>
                </a:cubicBezTo>
                <a:cubicBezTo>
                  <a:pt x="113" y="78"/>
                  <a:pt x="113" y="78"/>
                  <a:pt x="113" y="78"/>
                </a:cubicBezTo>
                <a:cubicBezTo>
                  <a:pt x="116" y="81"/>
                  <a:pt x="117" y="84"/>
                  <a:pt x="118" y="88"/>
                </a:cubicBezTo>
                <a:cubicBezTo>
                  <a:pt x="114" y="88"/>
                  <a:pt x="114" y="88"/>
                  <a:pt x="114" y="88"/>
                </a:cubicBezTo>
                <a:cubicBezTo>
                  <a:pt x="112" y="88"/>
                  <a:pt x="110" y="90"/>
                  <a:pt x="110" y="92"/>
                </a:cubicBezTo>
                <a:cubicBezTo>
                  <a:pt x="110" y="95"/>
                  <a:pt x="112" y="97"/>
                  <a:pt x="114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117" y="101"/>
                  <a:pt x="116" y="104"/>
                  <a:pt x="113" y="107"/>
                </a:cubicBezTo>
                <a:cubicBezTo>
                  <a:pt x="111" y="104"/>
                  <a:pt x="111" y="104"/>
                  <a:pt x="111" y="104"/>
                </a:cubicBezTo>
                <a:cubicBezTo>
                  <a:pt x="109" y="103"/>
                  <a:pt x="106" y="103"/>
                  <a:pt x="105" y="104"/>
                </a:cubicBezTo>
                <a:cubicBezTo>
                  <a:pt x="103" y="106"/>
                  <a:pt x="103" y="109"/>
                  <a:pt x="105" y="110"/>
                </a:cubicBezTo>
                <a:cubicBezTo>
                  <a:pt x="107" y="113"/>
                  <a:pt x="107" y="113"/>
                  <a:pt x="107" y="113"/>
                </a:cubicBezTo>
                <a:cubicBezTo>
                  <a:pt x="104" y="115"/>
                  <a:pt x="101" y="117"/>
                  <a:pt x="97" y="117"/>
                </a:cubicBezTo>
                <a:cubicBezTo>
                  <a:pt x="97" y="114"/>
                  <a:pt x="97" y="114"/>
                  <a:pt x="97" y="114"/>
                </a:cubicBezTo>
                <a:cubicBezTo>
                  <a:pt x="97" y="111"/>
                  <a:pt x="95" y="109"/>
                  <a:pt x="93" y="109"/>
                </a:cubicBezTo>
                <a:cubicBezTo>
                  <a:pt x="91" y="109"/>
                  <a:pt x="89" y="111"/>
                  <a:pt x="89" y="114"/>
                </a:cubicBezTo>
                <a:cubicBezTo>
                  <a:pt x="89" y="117"/>
                  <a:pt x="89" y="117"/>
                  <a:pt x="89" y="117"/>
                </a:cubicBezTo>
                <a:cubicBezTo>
                  <a:pt x="85" y="117"/>
                  <a:pt x="81" y="115"/>
                  <a:pt x="78" y="113"/>
                </a:cubicBezTo>
                <a:cubicBezTo>
                  <a:pt x="81" y="110"/>
                  <a:pt x="81" y="110"/>
                  <a:pt x="81" y="110"/>
                </a:cubicBezTo>
                <a:cubicBezTo>
                  <a:pt x="83" y="109"/>
                  <a:pt x="83" y="106"/>
                  <a:pt x="81" y="104"/>
                </a:cubicBezTo>
                <a:cubicBezTo>
                  <a:pt x="79" y="103"/>
                  <a:pt x="77" y="103"/>
                  <a:pt x="75" y="104"/>
                </a:cubicBezTo>
                <a:cubicBezTo>
                  <a:pt x="72" y="107"/>
                  <a:pt x="72" y="107"/>
                  <a:pt x="72" y="107"/>
                </a:cubicBezTo>
                <a:cubicBezTo>
                  <a:pt x="70" y="104"/>
                  <a:pt x="69" y="101"/>
                  <a:pt x="68" y="97"/>
                </a:cubicBezTo>
                <a:cubicBezTo>
                  <a:pt x="72" y="97"/>
                  <a:pt x="72" y="97"/>
                  <a:pt x="72" y="97"/>
                </a:cubicBezTo>
                <a:cubicBezTo>
                  <a:pt x="74" y="97"/>
                  <a:pt x="76" y="95"/>
                  <a:pt x="76" y="92"/>
                </a:cubicBezTo>
                <a:cubicBezTo>
                  <a:pt x="76" y="90"/>
                  <a:pt x="74" y="88"/>
                  <a:pt x="72" y="88"/>
                </a:cubicBezTo>
                <a:close/>
                <a:moveTo>
                  <a:pt x="160" y="50"/>
                </a:moveTo>
                <a:cubicBezTo>
                  <a:pt x="160" y="25"/>
                  <a:pt x="160" y="25"/>
                  <a:pt x="160" y="25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160"/>
                  <a:pt x="25" y="160"/>
                  <a:pt x="25" y="160"/>
                </a:cubicBezTo>
                <a:cubicBezTo>
                  <a:pt x="160" y="160"/>
                  <a:pt x="160" y="160"/>
                  <a:pt x="160" y="160"/>
                </a:cubicBezTo>
                <a:cubicBezTo>
                  <a:pt x="160" y="135"/>
                  <a:pt x="160" y="135"/>
                  <a:pt x="160" y="135"/>
                </a:cubicBezTo>
                <a:cubicBezTo>
                  <a:pt x="165" y="135"/>
                  <a:pt x="169" y="131"/>
                  <a:pt x="169" y="126"/>
                </a:cubicBezTo>
                <a:cubicBezTo>
                  <a:pt x="169" y="118"/>
                  <a:pt x="169" y="118"/>
                  <a:pt x="169" y="118"/>
                </a:cubicBezTo>
                <a:cubicBezTo>
                  <a:pt x="169" y="113"/>
                  <a:pt x="165" y="109"/>
                  <a:pt x="160" y="109"/>
                </a:cubicBezTo>
                <a:cubicBezTo>
                  <a:pt x="160" y="76"/>
                  <a:pt x="160" y="76"/>
                  <a:pt x="160" y="76"/>
                </a:cubicBezTo>
                <a:cubicBezTo>
                  <a:pt x="165" y="76"/>
                  <a:pt x="169" y="72"/>
                  <a:pt x="169" y="67"/>
                </a:cubicBezTo>
                <a:cubicBezTo>
                  <a:pt x="169" y="59"/>
                  <a:pt x="169" y="59"/>
                  <a:pt x="169" y="59"/>
                </a:cubicBezTo>
                <a:cubicBezTo>
                  <a:pt x="169" y="54"/>
                  <a:pt x="165" y="50"/>
                  <a:pt x="160" y="50"/>
                </a:cubicBezTo>
                <a:close/>
                <a:moveTo>
                  <a:pt x="152" y="50"/>
                </a:moveTo>
                <a:cubicBezTo>
                  <a:pt x="147" y="50"/>
                  <a:pt x="143" y="54"/>
                  <a:pt x="143" y="59"/>
                </a:cubicBezTo>
                <a:cubicBezTo>
                  <a:pt x="143" y="67"/>
                  <a:pt x="143" y="67"/>
                  <a:pt x="143" y="67"/>
                </a:cubicBezTo>
                <a:cubicBezTo>
                  <a:pt x="143" y="72"/>
                  <a:pt x="147" y="76"/>
                  <a:pt x="152" y="76"/>
                </a:cubicBezTo>
                <a:cubicBezTo>
                  <a:pt x="152" y="109"/>
                  <a:pt x="152" y="109"/>
                  <a:pt x="152" y="109"/>
                </a:cubicBezTo>
                <a:cubicBezTo>
                  <a:pt x="147" y="109"/>
                  <a:pt x="143" y="113"/>
                  <a:pt x="143" y="118"/>
                </a:cubicBezTo>
                <a:cubicBezTo>
                  <a:pt x="143" y="126"/>
                  <a:pt x="143" y="126"/>
                  <a:pt x="143" y="126"/>
                </a:cubicBezTo>
                <a:cubicBezTo>
                  <a:pt x="143" y="131"/>
                  <a:pt x="147" y="135"/>
                  <a:pt x="152" y="135"/>
                </a:cubicBezTo>
                <a:cubicBezTo>
                  <a:pt x="152" y="152"/>
                  <a:pt x="152" y="152"/>
                  <a:pt x="152" y="152"/>
                </a:cubicBezTo>
                <a:cubicBezTo>
                  <a:pt x="34" y="152"/>
                  <a:pt x="34" y="152"/>
                  <a:pt x="34" y="152"/>
                </a:cubicBezTo>
                <a:cubicBezTo>
                  <a:pt x="34" y="33"/>
                  <a:pt x="34" y="33"/>
                  <a:pt x="34" y="33"/>
                </a:cubicBezTo>
                <a:cubicBezTo>
                  <a:pt x="152" y="33"/>
                  <a:pt x="152" y="33"/>
                  <a:pt x="152" y="33"/>
                </a:cubicBezTo>
                <a:lnTo>
                  <a:pt x="152" y="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504"/>
          <p:cNvSpPr>
            <a:spLocks noChangeAspect="1" noEditPoints="1"/>
          </p:cNvSpPr>
          <p:nvPr/>
        </p:nvSpPr>
        <p:spPr bwMode="auto">
          <a:xfrm>
            <a:off x="9716031" y="2523068"/>
            <a:ext cx="882468" cy="877261"/>
          </a:xfrm>
          <a:custGeom>
            <a:avLst/>
            <a:gdLst>
              <a:gd name="T0" fmla="*/ 85 w 186"/>
              <a:gd name="T1" fmla="*/ 93 h 185"/>
              <a:gd name="T2" fmla="*/ 101 w 186"/>
              <a:gd name="T3" fmla="*/ 93 h 185"/>
              <a:gd name="T4" fmla="*/ 186 w 186"/>
              <a:gd name="T5" fmla="*/ 93 h 185"/>
              <a:gd name="T6" fmla="*/ 159 w 186"/>
              <a:gd name="T7" fmla="*/ 27 h 185"/>
              <a:gd name="T8" fmla="*/ 93 w 186"/>
              <a:gd name="T9" fmla="*/ 0 h 185"/>
              <a:gd name="T10" fmla="*/ 27 w 186"/>
              <a:gd name="T11" fmla="*/ 27 h 185"/>
              <a:gd name="T12" fmla="*/ 0 w 186"/>
              <a:gd name="T13" fmla="*/ 93 h 185"/>
              <a:gd name="T14" fmla="*/ 27 w 186"/>
              <a:gd name="T15" fmla="*/ 158 h 185"/>
              <a:gd name="T16" fmla="*/ 93 w 186"/>
              <a:gd name="T17" fmla="*/ 185 h 185"/>
              <a:gd name="T18" fmla="*/ 159 w 186"/>
              <a:gd name="T19" fmla="*/ 158 h 185"/>
              <a:gd name="T20" fmla="*/ 186 w 186"/>
              <a:gd name="T21" fmla="*/ 93 h 185"/>
              <a:gd name="T22" fmla="*/ 36 w 186"/>
              <a:gd name="T23" fmla="*/ 74 h 185"/>
              <a:gd name="T24" fmla="*/ 36 w 186"/>
              <a:gd name="T25" fmla="*/ 111 h 185"/>
              <a:gd name="T26" fmla="*/ 60 w 186"/>
              <a:gd name="T27" fmla="*/ 79 h 185"/>
              <a:gd name="T28" fmla="*/ 44 w 186"/>
              <a:gd name="T29" fmla="*/ 72 h 185"/>
              <a:gd name="T30" fmla="*/ 60 w 186"/>
              <a:gd name="T31" fmla="*/ 79 h 185"/>
              <a:gd name="T32" fmla="*/ 44 w 186"/>
              <a:gd name="T33" fmla="*/ 113 h 185"/>
              <a:gd name="T34" fmla="*/ 60 w 186"/>
              <a:gd name="T35" fmla="*/ 107 h 185"/>
              <a:gd name="T36" fmla="*/ 33 w 186"/>
              <a:gd name="T37" fmla="*/ 152 h 185"/>
              <a:gd name="T38" fmla="*/ 61 w 186"/>
              <a:gd name="T39" fmla="*/ 124 h 185"/>
              <a:gd name="T40" fmla="*/ 33 w 186"/>
              <a:gd name="T41" fmla="*/ 152 h 185"/>
              <a:gd name="T42" fmla="*/ 39 w 186"/>
              <a:gd name="T43" fmla="*/ 65 h 185"/>
              <a:gd name="T44" fmla="*/ 66 w 186"/>
              <a:gd name="T45" fmla="*/ 39 h 185"/>
              <a:gd name="T46" fmla="*/ 116 w 186"/>
              <a:gd name="T47" fmla="*/ 60 h 185"/>
              <a:gd name="T48" fmla="*/ 100 w 186"/>
              <a:gd name="T49" fmla="*/ 53 h 185"/>
              <a:gd name="T50" fmla="*/ 116 w 186"/>
              <a:gd name="T51" fmla="*/ 60 h 185"/>
              <a:gd name="T52" fmla="*/ 112 w 186"/>
              <a:gd name="T53" fmla="*/ 35 h 185"/>
              <a:gd name="T54" fmla="*/ 74 w 186"/>
              <a:gd name="T55" fmla="*/ 35 h 185"/>
              <a:gd name="T56" fmla="*/ 73 w 186"/>
              <a:gd name="T57" fmla="*/ 43 h 185"/>
              <a:gd name="T58" fmla="*/ 79 w 186"/>
              <a:gd name="T59" fmla="*/ 59 h 185"/>
              <a:gd name="T60" fmla="*/ 73 w 186"/>
              <a:gd name="T61" fmla="*/ 43 h 185"/>
              <a:gd name="T62" fmla="*/ 79 w 186"/>
              <a:gd name="T63" fmla="*/ 126 h 185"/>
              <a:gd name="T64" fmla="*/ 73 w 186"/>
              <a:gd name="T65" fmla="*/ 142 h 185"/>
              <a:gd name="T66" fmla="*/ 93 w 186"/>
              <a:gd name="T67" fmla="*/ 177 h 185"/>
              <a:gd name="T68" fmla="*/ 93 w 186"/>
              <a:gd name="T69" fmla="*/ 137 h 185"/>
              <a:gd name="T70" fmla="*/ 93 w 186"/>
              <a:gd name="T71" fmla="*/ 177 h 185"/>
              <a:gd name="T72" fmla="*/ 100 w 186"/>
              <a:gd name="T73" fmla="*/ 132 h 185"/>
              <a:gd name="T74" fmla="*/ 116 w 186"/>
              <a:gd name="T75" fmla="*/ 125 h 185"/>
              <a:gd name="T76" fmla="*/ 118 w 186"/>
              <a:gd name="T77" fmla="*/ 103 h 185"/>
              <a:gd name="T78" fmla="*/ 103 w 186"/>
              <a:gd name="T79" fmla="*/ 118 h 185"/>
              <a:gd name="T80" fmla="*/ 83 w 186"/>
              <a:gd name="T81" fmla="*/ 118 h 185"/>
              <a:gd name="T82" fmla="*/ 68 w 186"/>
              <a:gd name="T83" fmla="*/ 103 h 185"/>
              <a:gd name="T84" fmla="*/ 68 w 186"/>
              <a:gd name="T85" fmla="*/ 82 h 185"/>
              <a:gd name="T86" fmla="*/ 83 w 186"/>
              <a:gd name="T87" fmla="*/ 68 h 185"/>
              <a:gd name="T88" fmla="*/ 103 w 186"/>
              <a:gd name="T89" fmla="*/ 68 h 185"/>
              <a:gd name="T90" fmla="*/ 118 w 186"/>
              <a:gd name="T91" fmla="*/ 82 h 185"/>
              <a:gd name="T92" fmla="*/ 118 w 186"/>
              <a:gd name="T93" fmla="*/ 103 h 185"/>
              <a:gd name="T94" fmla="*/ 147 w 186"/>
              <a:gd name="T95" fmla="*/ 65 h 185"/>
              <a:gd name="T96" fmla="*/ 120 w 186"/>
              <a:gd name="T97" fmla="*/ 39 h 185"/>
              <a:gd name="T98" fmla="*/ 133 w 186"/>
              <a:gd name="T99" fmla="*/ 86 h 185"/>
              <a:gd name="T100" fmla="*/ 126 w 186"/>
              <a:gd name="T101" fmla="*/ 69 h 185"/>
              <a:gd name="T102" fmla="*/ 133 w 186"/>
              <a:gd name="T103" fmla="*/ 86 h 185"/>
              <a:gd name="T104" fmla="*/ 142 w 186"/>
              <a:gd name="T105" fmla="*/ 113 h 185"/>
              <a:gd name="T106" fmla="*/ 126 w 186"/>
              <a:gd name="T107" fmla="*/ 107 h 185"/>
              <a:gd name="T108" fmla="*/ 153 w 186"/>
              <a:gd name="T109" fmla="*/ 152 h 185"/>
              <a:gd name="T110" fmla="*/ 125 w 186"/>
              <a:gd name="T111" fmla="*/ 124 h 185"/>
              <a:gd name="T112" fmla="*/ 153 w 186"/>
              <a:gd name="T113" fmla="*/ 152 h 185"/>
              <a:gd name="T114" fmla="*/ 138 w 186"/>
              <a:gd name="T115" fmla="*/ 93 h 185"/>
              <a:gd name="T116" fmla="*/ 177 w 186"/>
              <a:gd name="T117" fmla="*/ 9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6" h="185">
                <a:moveTo>
                  <a:pt x="93" y="84"/>
                </a:moveTo>
                <a:cubicBezTo>
                  <a:pt x="88" y="84"/>
                  <a:pt x="85" y="88"/>
                  <a:pt x="85" y="93"/>
                </a:cubicBezTo>
                <a:cubicBezTo>
                  <a:pt x="85" y="97"/>
                  <a:pt x="88" y="101"/>
                  <a:pt x="93" y="101"/>
                </a:cubicBezTo>
                <a:cubicBezTo>
                  <a:pt x="98" y="101"/>
                  <a:pt x="101" y="97"/>
                  <a:pt x="101" y="93"/>
                </a:cubicBezTo>
                <a:cubicBezTo>
                  <a:pt x="101" y="88"/>
                  <a:pt x="98" y="84"/>
                  <a:pt x="93" y="84"/>
                </a:cubicBezTo>
                <a:close/>
                <a:moveTo>
                  <a:pt x="186" y="93"/>
                </a:moveTo>
                <a:cubicBezTo>
                  <a:pt x="186" y="83"/>
                  <a:pt x="174" y="74"/>
                  <a:pt x="154" y="67"/>
                </a:cubicBezTo>
                <a:cubicBezTo>
                  <a:pt x="163" y="49"/>
                  <a:pt x="166" y="34"/>
                  <a:pt x="159" y="27"/>
                </a:cubicBezTo>
                <a:cubicBezTo>
                  <a:pt x="151" y="20"/>
                  <a:pt x="136" y="22"/>
                  <a:pt x="118" y="32"/>
                </a:cubicBezTo>
                <a:cubicBezTo>
                  <a:pt x="112" y="12"/>
                  <a:pt x="103" y="0"/>
                  <a:pt x="93" y="0"/>
                </a:cubicBezTo>
                <a:cubicBezTo>
                  <a:pt x="83" y="0"/>
                  <a:pt x="74" y="12"/>
                  <a:pt x="68" y="32"/>
                </a:cubicBezTo>
                <a:cubicBezTo>
                  <a:pt x="50" y="22"/>
                  <a:pt x="35" y="20"/>
                  <a:pt x="27" y="27"/>
                </a:cubicBezTo>
                <a:cubicBezTo>
                  <a:pt x="20" y="34"/>
                  <a:pt x="23" y="49"/>
                  <a:pt x="32" y="67"/>
                </a:cubicBezTo>
                <a:cubicBezTo>
                  <a:pt x="12" y="74"/>
                  <a:pt x="0" y="83"/>
                  <a:pt x="0" y="93"/>
                </a:cubicBezTo>
                <a:cubicBezTo>
                  <a:pt x="0" y="103"/>
                  <a:pt x="12" y="112"/>
                  <a:pt x="32" y="118"/>
                </a:cubicBezTo>
                <a:cubicBezTo>
                  <a:pt x="23" y="136"/>
                  <a:pt x="20" y="151"/>
                  <a:pt x="27" y="158"/>
                </a:cubicBezTo>
                <a:cubicBezTo>
                  <a:pt x="35" y="165"/>
                  <a:pt x="50" y="163"/>
                  <a:pt x="68" y="154"/>
                </a:cubicBezTo>
                <a:cubicBezTo>
                  <a:pt x="74" y="173"/>
                  <a:pt x="83" y="185"/>
                  <a:pt x="93" y="185"/>
                </a:cubicBezTo>
                <a:cubicBezTo>
                  <a:pt x="103" y="185"/>
                  <a:pt x="112" y="173"/>
                  <a:pt x="118" y="154"/>
                </a:cubicBezTo>
                <a:cubicBezTo>
                  <a:pt x="136" y="163"/>
                  <a:pt x="151" y="165"/>
                  <a:pt x="159" y="158"/>
                </a:cubicBezTo>
                <a:cubicBezTo>
                  <a:pt x="166" y="151"/>
                  <a:pt x="163" y="136"/>
                  <a:pt x="154" y="118"/>
                </a:cubicBezTo>
                <a:cubicBezTo>
                  <a:pt x="174" y="112"/>
                  <a:pt x="186" y="103"/>
                  <a:pt x="186" y="93"/>
                </a:cubicBezTo>
                <a:close/>
                <a:moveTo>
                  <a:pt x="9" y="93"/>
                </a:moveTo>
                <a:cubicBezTo>
                  <a:pt x="9" y="85"/>
                  <a:pt x="19" y="79"/>
                  <a:pt x="36" y="74"/>
                </a:cubicBezTo>
                <a:cubicBezTo>
                  <a:pt x="39" y="80"/>
                  <a:pt x="43" y="86"/>
                  <a:pt x="48" y="93"/>
                </a:cubicBezTo>
                <a:cubicBezTo>
                  <a:pt x="43" y="99"/>
                  <a:pt x="39" y="105"/>
                  <a:pt x="36" y="111"/>
                </a:cubicBezTo>
                <a:cubicBezTo>
                  <a:pt x="19" y="107"/>
                  <a:pt x="9" y="100"/>
                  <a:pt x="9" y="93"/>
                </a:cubicBezTo>
                <a:close/>
                <a:moveTo>
                  <a:pt x="60" y="79"/>
                </a:moveTo>
                <a:cubicBezTo>
                  <a:pt x="58" y="81"/>
                  <a:pt x="55" y="84"/>
                  <a:pt x="53" y="86"/>
                </a:cubicBezTo>
                <a:cubicBezTo>
                  <a:pt x="50" y="81"/>
                  <a:pt x="46" y="77"/>
                  <a:pt x="44" y="72"/>
                </a:cubicBezTo>
                <a:cubicBezTo>
                  <a:pt x="49" y="71"/>
                  <a:pt x="54" y="70"/>
                  <a:pt x="60" y="69"/>
                </a:cubicBezTo>
                <a:cubicBezTo>
                  <a:pt x="60" y="72"/>
                  <a:pt x="60" y="76"/>
                  <a:pt x="60" y="79"/>
                </a:cubicBezTo>
                <a:close/>
                <a:moveTo>
                  <a:pt x="60" y="116"/>
                </a:moveTo>
                <a:cubicBezTo>
                  <a:pt x="54" y="115"/>
                  <a:pt x="49" y="114"/>
                  <a:pt x="44" y="113"/>
                </a:cubicBezTo>
                <a:cubicBezTo>
                  <a:pt x="46" y="109"/>
                  <a:pt x="50" y="104"/>
                  <a:pt x="53" y="99"/>
                </a:cubicBezTo>
                <a:cubicBezTo>
                  <a:pt x="55" y="102"/>
                  <a:pt x="58" y="104"/>
                  <a:pt x="60" y="107"/>
                </a:cubicBezTo>
                <a:cubicBezTo>
                  <a:pt x="60" y="110"/>
                  <a:pt x="60" y="113"/>
                  <a:pt x="60" y="116"/>
                </a:cubicBezTo>
                <a:close/>
                <a:moveTo>
                  <a:pt x="33" y="152"/>
                </a:moveTo>
                <a:cubicBezTo>
                  <a:pt x="28" y="147"/>
                  <a:pt x="31" y="135"/>
                  <a:pt x="39" y="120"/>
                </a:cubicBezTo>
                <a:cubicBezTo>
                  <a:pt x="46" y="122"/>
                  <a:pt x="53" y="123"/>
                  <a:pt x="61" y="124"/>
                </a:cubicBezTo>
                <a:cubicBezTo>
                  <a:pt x="62" y="132"/>
                  <a:pt x="64" y="140"/>
                  <a:pt x="66" y="146"/>
                </a:cubicBezTo>
                <a:cubicBezTo>
                  <a:pt x="51" y="155"/>
                  <a:pt x="39" y="158"/>
                  <a:pt x="33" y="152"/>
                </a:cubicBezTo>
                <a:close/>
                <a:moveTo>
                  <a:pt x="61" y="61"/>
                </a:moveTo>
                <a:cubicBezTo>
                  <a:pt x="53" y="62"/>
                  <a:pt x="46" y="63"/>
                  <a:pt x="39" y="65"/>
                </a:cubicBezTo>
                <a:cubicBezTo>
                  <a:pt x="31" y="50"/>
                  <a:pt x="28" y="38"/>
                  <a:pt x="33" y="33"/>
                </a:cubicBezTo>
                <a:cubicBezTo>
                  <a:pt x="39" y="28"/>
                  <a:pt x="51" y="31"/>
                  <a:pt x="66" y="39"/>
                </a:cubicBezTo>
                <a:cubicBezTo>
                  <a:pt x="64" y="46"/>
                  <a:pt x="62" y="53"/>
                  <a:pt x="61" y="61"/>
                </a:cubicBezTo>
                <a:close/>
                <a:moveTo>
                  <a:pt x="116" y="60"/>
                </a:moveTo>
                <a:cubicBezTo>
                  <a:pt x="113" y="60"/>
                  <a:pt x="110" y="60"/>
                  <a:pt x="107" y="59"/>
                </a:cubicBezTo>
                <a:cubicBezTo>
                  <a:pt x="104" y="57"/>
                  <a:pt x="102" y="55"/>
                  <a:pt x="100" y="53"/>
                </a:cubicBezTo>
                <a:cubicBezTo>
                  <a:pt x="104" y="49"/>
                  <a:pt x="109" y="46"/>
                  <a:pt x="114" y="43"/>
                </a:cubicBezTo>
                <a:cubicBezTo>
                  <a:pt x="115" y="48"/>
                  <a:pt x="116" y="54"/>
                  <a:pt x="116" y="60"/>
                </a:cubicBezTo>
                <a:close/>
                <a:moveTo>
                  <a:pt x="93" y="8"/>
                </a:moveTo>
                <a:cubicBezTo>
                  <a:pt x="100" y="8"/>
                  <a:pt x="107" y="19"/>
                  <a:pt x="112" y="35"/>
                </a:cubicBezTo>
                <a:cubicBezTo>
                  <a:pt x="106" y="39"/>
                  <a:pt x="99" y="43"/>
                  <a:pt x="93" y="48"/>
                </a:cubicBezTo>
                <a:cubicBezTo>
                  <a:pt x="87" y="43"/>
                  <a:pt x="80" y="39"/>
                  <a:pt x="74" y="35"/>
                </a:cubicBezTo>
                <a:cubicBezTo>
                  <a:pt x="79" y="19"/>
                  <a:pt x="86" y="8"/>
                  <a:pt x="93" y="8"/>
                </a:cubicBezTo>
                <a:close/>
                <a:moveTo>
                  <a:pt x="73" y="43"/>
                </a:moveTo>
                <a:cubicBezTo>
                  <a:pt x="77" y="46"/>
                  <a:pt x="82" y="49"/>
                  <a:pt x="86" y="53"/>
                </a:cubicBezTo>
                <a:cubicBezTo>
                  <a:pt x="84" y="55"/>
                  <a:pt x="82" y="57"/>
                  <a:pt x="79" y="59"/>
                </a:cubicBezTo>
                <a:cubicBezTo>
                  <a:pt x="76" y="60"/>
                  <a:pt x="73" y="60"/>
                  <a:pt x="70" y="60"/>
                </a:cubicBezTo>
                <a:cubicBezTo>
                  <a:pt x="70" y="54"/>
                  <a:pt x="71" y="48"/>
                  <a:pt x="73" y="43"/>
                </a:cubicBezTo>
                <a:close/>
                <a:moveTo>
                  <a:pt x="70" y="125"/>
                </a:moveTo>
                <a:cubicBezTo>
                  <a:pt x="73" y="126"/>
                  <a:pt x="76" y="126"/>
                  <a:pt x="79" y="126"/>
                </a:cubicBezTo>
                <a:cubicBezTo>
                  <a:pt x="82" y="128"/>
                  <a:pt x="84" y="130"/>
                  <a:pt x="86" y="132"/>
                </a:cubicBezTo>
                <a:cubicBezTo>
                  <a:pt x="82" y="136"/>
                  <a:pt x="77" y="139"/>
                  <a:pt x="73" y="142"/>
                </a:cubicBezTo>
                <a:cubicBezTo>
                  <a:pt x="71" y="137"/>
                  <a:pt x="70" y="131"/>
                  <a:pt x="70" y="125"/>
                </a:cubicBezTo>
                <a:close/>
                <a:moveTo>
                  <a:pt x="93" y="177"/>
                </a:moveTo>
                <a:cubicBezTo>
                  <a:pt x="86" y="177"/>
                  <a:pt x="79" y="167"/>
                  <a:pt x="74" y="150"/>
                </a:cubicBezTo>
                <a:cubicBezTo>
                  <a:pt x="80" y="147"/>
                  <a:pt x="87" y="142"/>
                  <a:pt x="93" y="137"/>
                </a:cubicBezTo>
                <a:cubicBezTo>
                  <a:pt x="99" y="142"/>
                  <a:pt x="106" y="147"/>
                  <a:pt x="112" y="150"/>
                </a:cubicBezTo>
                <a:cubicBezTo>
                  <a:pt x="107" y="167"/>
                  <a:pt x="100" y="177"/>
                  <a:pt x="93" y="177"/>
                </a:cubicBezTo>
                <a:close/>
                <a:moveTo>
                  <a:pt x="114" y="142"/>
                </a:moveTo>
                <a:cubicBezTo>
                  <a:pt x="109" y="139"/>
                  <a:pt x="104" y="136"/>
                  <a:pt x="100" y="132"/>
                </a:cubicBezTo>
                <a:cubicBezTo>
                  <a:pt x="102" y="130"/>
                  <a:pt x="104" y="128"/>
                  <a:pt x="107" y="126"/>
                </a:cubicBezTo>
                <a:cubicBezTo>
                  <a:pt x="110" y="126"/>
                  <a:pt x="113" y="126"/>
                  <a:pt x="116" y="125"/>
                </a:cubicBezTo>
                <a:cubicBezTo>
                  <a:pt x="116" y="131"/>
                  <a:pt x="115" y="137"/>
                  <a:pt x="114" y="142"/>
                </a:cubicBezTo>
                <a:close/>
                <a:moveTo>
                  <a:pt x="118" y="103"/>
                </a:moveTo>
                <a:cubicBezTo>
                  <a:pt x="116" y="106"/>
                  <a:pt x="113" y="108"/>
                  <a:pt x="111" y="111"/>
                </a:cubicBezTo>
                <a:cubicBezTo>
                  <a:pt x="108" y="113"/>
                  <a:pt x="106" y="115"/>
                  <a:pt x="103" y="118"/>
                </a:cubicBezTo>
                <a:cubicBezTo>
                  <a:pt x="100" y="118"/>
                  <a:pt x="97" y="118"/>
                  <a:pt x="93" y="118"/>
                </a:cubicBezTo>
                <a:cubicBezTo>
                  <a:pt x="89" y="118"/>
                  <a:pt x="86" y="118"/>
                  <a:pt x="83" y="118"/>
                </a:cubicBezTo>
                <a:cubicBezTo>
                  <a:pt x="80" y="115"/>
                  <a:pt x="78" y="113"/>
                  <a:pt x="75" y="111"/>
                </a:cubicBezTo>
                <a:cubicBezTo>
                  <a:pt x="73" y="108"/>
                  <a:pt x="70" y="106"/>
                  <a:pt x="68" y="103"/>
                </a:cubicBezTo>
                <a:cubicBezTo>
                  <a:pt x="68" y="100"/>
                  <a:pt x="68" y="96"/>
                  <a:pt x="68" y="93"/>
                </a:cubicBezTo>
                <a:cubicBezTo>
                  <a:pt x="68" y="89"/>
                  <a:pt x="68" y="86"/>
                  <a:pt x="68" y="82"/>
                </a:cubicBezTo>
                <a:cubicBezTo>
                  <a:pt x="70" y="80"/>
                  <a:pt x="73" y="77"/>
                  <a:pt x="75" y="75"/>
                </a:cubicBezTo>
                <a:cubicBezTo>
                  <a:pt x="78" y="72"/>
                  <a:pt x="80" y="70"/>
                  <a:pt x="83" y="68"/>
                </a:cubicBezTo>
                <a:cubicBezTo>
                  <a:pt x="86" y="67"/>
                  <a:pt x="89" y="67"/>
                  <a:pt x="93" y="67"/>
                </a:cubicBezTo>
                <a:cubicBezTo>
                  <a:pt x="97" y="67"/>
                  <a:pt x="100" y="67"/>
                  <a:pt x="103" y="68"/>
                </a:cubicBezTo>
                <a:cubicBezTo>
                  <a:pt x="106" y="70"/>
                  <a:pt x="108" y="72"/>
                  <a:pt x="111" y="75"/>
                </a:cubicBezTo>
                <a:cubicBezTo>
                  <a:pt x="113" y="77"/>
                  <a:pt x="116" y="80"/>
                  <a:pt x="118" y="82"/>
                </a:cubicBezTo>
                <a:cubicBezTo>
                  <a:pt x="118" y="86"/>
                  <a:pt x="118" y="89"/>
                  <a:pt x="118" y="93"/>
                </a:cubicBezTo>
                <a:cubicBezTo>
                  <a:pt x="118" y="96"/>
                  <a:pt x="118" y="100"/>
                  <a:pt x="118" y="103"/>
                </a:cubicBezTo>
                <a:close/>
                <a:moveTo>
                  <a:pt x="153" y="33"/>
                </a:moveTo>
                <a:cubicBezTo>
                  <a:pt x="158" y="38"/>
                  <a:pt x="155" y="50"/>
                  <a:pt x="147" y="65"/>
                </a:cubicBezTo>
                <a:cubicBezTo>
                  <a:pt x="140" y="63"/>
                  <a:pt x="133" y="62"/>
                  <a:pt x="125" y="61"/>
                </a:cubicBezTo>
                <a:cubicBezTo>
                  <a:pt x="124" y="53"/>
                  <a:pt x="122" y="46"/>
                  <a:pt x="120" y="39"/>
                </a:cubicBezTo>
                <a:cubicBezTo>
                  <a:pt x="135" y="31"/>
                  <a:pt x="147" y="28"/>
                  <a:pt x="153" y="33"/>
                </a:cubicBezTo>
                <a:close/>
                <a:moveTo>
                  <a:pt x="133" y="86"/>
                </a:moveTo>
                <a:cubicBezTo>
                  <a:pt x="131" y="84"/>
                  <a:pt x="128" y="81"/>
                  <a:pt x="126" y="79"/>
                </a:cubicBezTo>
                <a:cubicBezTo>
                  <a:pt x="126" y="76"/>
                  <a:pt x="126" y="72"/>
                  <a:pt x="126" y="69"/>
                </a:cubicBezTo>
                <a:cubicBezTo>
                  <a:pt x="132" y="70"/>
                  <a:pt x="137" y="71"/>
                  <a:pt x="142" y="72"/>
                </a:cubicBezTo>
                <a:cubicBezTo>
                  <a:pt x="140" y="77"/>
                  <a:pt x="136" y="81"/>
                  <a:pt x="133" y="86"/>
                </a:cubicBezTo>
                <a:close/>
                <a:moveTo>
                  <a:pt x="133" y="99"/>
                </a:moveTo>
                <a:cubicBezTo>
                  <a:pt x="136" y="104"/>
                  <a:pt x="140" y="109"/>
                  <a:pt x="142" y="113"/>
                </a:cubicBezTo>
                <a:cubicBezTo>
                  <a:pt x="137" y="114"/>
                  <a:pt x="132" y="115"/>
                  <a:pt x="126" y="116"/>
                </a:cubicBezTo>
                <a:cubicBezTo>
                  <a:pt x="126" y="113"/>
                  <a:pt x="126" y="110"/>
                  <a:pt x="126" y="107"/>
                </a:cubicBezTo>
                <a:cubicBezTo>
                  <a:pt x="129" y="104"/>
                  <a:pt x="131" y="102"/>
                  <a:pt x="133" y="99"/>
                </a:cubicBezTo>
                <a:close/>
                <a:moveTo>
                  <a:pt x="153" y="152"/>
                </a:moveTo>
                <a:cubicBezTo>
                  <a:pt x="147" y="158"/>
                  <a:pt x="135" y="155"/>
                  <a:pt x="120" y="146"/>
                </a:cubicBezTo>
                <a:cubicBezTo>
                  <a:pt x="122" y="140"/>
                  <a:pt x="124" y="132"/>
                  <a:pt x="125" y="124"/>
                </a:cubicBezTo>
                <a:cubicBezTo>
                  <a:pt x="133" y="123"/>
                  <a:pt x="140" y="122"/>
                  <a:pt x="147" y="120"/>
                </a:cubicBezTo>
                <a:cubicBezTo>
                  <a:pt x="155" y="135"/>
                  <a:pt x="158" y="147"/>
                  <a:pt x="153" y="152"/>
                </a:cubicBezTo>
                <a:close/>
                <a:moveTo>
                  <a:pt x="150" y="111"/>
                </a:moveTo>
                <a:cubicBezTo>
                  <a:pt x="147" y="105"/>
                  <a:pt x="143" y="99"/>
                  <a:pt x="138" y="93"/>
                </a:cubicBezTo>
                <a:cubicBezTo>
                  <a:pt x="143" y="86"/>
                  <a:pt x="147" y="80"/>
                  <a:pt x="150" y="74"/>
                </a:cubicBezTo>
                <a:cubicBezTo>
                  <a:pt x="167" y="79"/>
                  <a:pt x="177" y="85"/>
                  <a:pt x="177" y="93"/>
                </a:cubicBezTo>
                <a:cubicBezTo>
                  <a:pt x="177" y="100"/>
                  <a:pt x="167" y="107"/>
                  <a:pt x="150" y="1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C8D216-D806-4582-B22F-17ACEE8724EB}"/>
              </a:ext>
            </a:extLst>
          </p:cNvPr>
          <p:cNvGrpSpPr/>
          <p:nvPr/>
        </p:nvGrpSpPr>
        <p:grpSpPr>
          <a:xfrm>
            <a:off x="3812245" y="1892614"/>
            <a:ext cx="4516944" cy="3938209"/>
            <a:chOff x="3812245" y="1892614"/>
            <a:chExt cx="4516944" cy="393820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2245" y="1892614"/>
              <a:ext cx="4516944" cy="393820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4010429" y="2100371"/>
              <a:ext cx="4141795" cy="2366491"/>
            </a:xfrm>
            <a:prstGeom prst="rect">
              <a:avLst/>
            </a:prstGeom>
            <a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256" t="-18689" r="256" b="-6285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0C1DD4C-AE50-1D45-9130-D5910B36D210}"/>
              </a:ext>
            </a:extLst>
          </p:cNvPr>
          <p:cNvSpPr/>
          <p:nvPr/>
        </p:nvSpPr>
        <p:spPr>
          <a:xfrm>
            <a:off x="10700779" y="357231"/>
            <a:ext cx="949896" cy="949896"/>
          </a:xfrm>
          <a:prstGeom prst="rect">
            <a:avLst/>
          </a:prstGeo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25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6" grpId="0" animBg="1"/>
      <p:bldP spid="15" grpId="0"/>
      <p:bldP spid="22" grpId="0"/>
      <p:bldP spid="23" grpId="0"/>
      <p:bldP spid="24" grpId="0"/>
      <p:bldP spid="25" grpId="0"/>
      <p:bldP spid="26" grpId="0" animBg="1"/>
      <p:bldP spid="27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FF42490-1A89-43C5-96B0-1BBC99409C86}"/>
              </a:ext>
            </a:extLst>
          </p:cNvPr>
          <p:cNvGrpSpPr/>
          <p:nvPr/>
        </p:nvGrpSpPr>
        <p:grpSpPr>
          <a:xfrm>
            <a:off x="-4" y="-1"/>
            <a:ext cx="12192004" cy="6858001"/>
            <a:chOff x="-4" y="-1"/>
            <a:chExt cx="12192004" cy="68580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23" name="Rectangle 22"/>
            <p:cNvSpPr/>
            <p:nvPr/>
          </p:nvSpPr>
          <p:spPr>
            <a:xfrm>
              <a:off x="-4" y="-1"/>
              <a:ext cx="6254496" cy="2901696"/>
            </a:xfrm>
            <a:prstGeom prst="rect">
              <a:avLst/>
            </a:prstGeom>
            <a:blipFill dpi="0"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26997" b="-26997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0" name="Freeform 500"/>
          <p:cNvSpPr>
            <a:spLocks noEditPoints="1"/>
          </p:cNvSpPr>
          <p:nvPr/>
        </p:nvSpPr>
        <p:spPr bwMode="auto">
          <a:xfrm>
            <a:off x="7836770" y="3236238"/>
            <a:ext cx="379684" cy="379684"/>
          </a:xfrm>
          <a:custGeom>
            <a:avLst/>
            <a:gdLst>
              <a:gd name="T0" fmla="*/ 152 w 186"/>
              <a:gd name="T1" fmla="*/ 55 h 186"/>
              <a:gd name="T2" fmla="*/ 127 w 186"/>
              <a:gd name="T3" fmla="*/ 55 h 186"/>
              <a:gd name="T4" fmla="*/ 140 w 186"/>
              <a:gd name="T5" fmla="*/ 51 h 186"/>
              <a:gd name="T6" fmla="*/ 140 w 186"/>
              <a:gd name="T7" fmla="*/ 60 h 186"/>
              <a:gd name="T8" fmla="*/ 140 w 186"/>
              <a:gd name="T9" fmla="*/ 51 h 186"/>
              <a:gd name="T10" fmla="*/ 102 w 186"/>
              <a:gd name="T11" fmla="*/ 9 h 186"/>
              <a:gd name="T12" fmla="*/ 85 w 186"/>
              <a:gd name="T13" fmla="*/ 9 h 186"/>
              <a:gd name="T14" fmla="*/ 0 w 186"/>
              <a:gd name="T15" fmla="*/ 17 h 186"/>
              <a:gd name="T16" fmla="*/ 9 w 186"/>
              <a:gd name="T17" fmla="*/ 34 h 186"/>
              <a:gd name="T18" fmla="*/ 17 w 186"/>
              <a:gd name="T19" fmla="*/ 144 h 186"/>
              <a:gd name="T20" fmla="*/ 89 w 186"/>
              <a:gd name="T21" fmla="*/ 155 h 186"/>
              <a:gd name="T22" fmla="*/ 64 w 186"/>
              <a:gd name="T23" fmla="*/ 182 h 186"/>
              <a:gd name="T24" fmla="*/ 71 w 186"/>
              <a:gd name="T25" fmla="*/ 185 h 186"/>
              <a:gd name="T26" fmla="*/ 116 w 186"/>
              <a:gd name="T27" fmla="*/ 185 h 186"/>
              <a:gd name="T28" fmla="*/ 123 w 186"/>
              <a:gd name="T29" fmla="*/ 182 h 186"/>
              <a:gd name="T30" fmla="*/ 97 w 186"/>
              <a:gd name="T31" fmla="*/ 155 h 186"/>
              <a:gd name="T32" fmla="*/ 169 w 186"/>
              <a:gd name="T33" fmla="*/ 144 h 186"/>
              <a:gd name="T34" fmla="*/ 178 w 186"/>
              <a:gd name="T35" fmla="*/ 34 h 186"/>
              <a:gd name="T36" fmla="*/ 186 w 186"/>
              <a:gd name="T37" fmla="*/ 17 h 186"/>
              <a:gd name="T38" fmla="*/ 169 w 186"/>
              <a:gd name="T39" fmla="*/ 135 h 186"/>
              <a:gd name="T40" fmla="*/ 17 w 186"/>
              <a:gd name="T41" fmla="*/ 34 h 186"/>
              <a:gd name="T42" fmla="*/ 169 w 186"/>
              <a:gd name="T43" fmla="*/ 135 h 186"/>
              <a:gd name="T44" fmla="*/ 9 w 186"/>
              <a:gd name="T45" fmla="*/ 26 h 186"/>
              <a:gd name="T46" fmla="*/ 178 w 186"/>
              <a:gd name="T47" fmla="*/ 17 h 186"/>
              <a:gd name="T48" fmla="*/ 38 w 186"/>
              <a:gd name="T49" fmla="*/ 119 h 186"/>
              <a:gd name="T50" fmla="*/ 152 w 186"/>
              <a:gd name="T51" fmla="*/ 114 h 186"/>
              <a:gd name="T52" fmla="*/ 151 w 186"/>
              <a:gd name="T53" fmla="*/ 112 h 186"/>
              <a:gd name="T54" fmla="*/ 126 w 186"/>
              <a:gd name="T55" fmla="*/ 78 h 186"/>
              <a:gd name="T56" fmla="*/ 120 w 186"/>
              <a:gd name="T57" fmla="*/ 78 h 186"/>
              <a:gd name="T58" fmla="*/ 75 w 186"/>
              <a:gd name="T59" fmla="*/ 61 h 186"/>
              <a:gd name="T60" fmla="*/ 69 w 186"/>
              <a:gd name="T61" fmla="*/ 61 h 186"/>
              <a:gd name="T62" fmla="*/ 35 w 186"/>
              <a:gd name="T63" fmla="*/ 112 h 186"/>
              <a:gd name="T64" fmla="*/ 34 w 186"/>
              <a:gd name="T65" fmla="*/ 114 h 186"/>
              <a:gd name="T66" fmla="*/ 73 w 186"/>
              <a:gd name="T67" fmla="*/ 70 h 186"/>
              <a:gd name="T68" fmla="*/ 106 w 186"/>
              <a:gd name="T69" fmla="*/ 102 h 186"/>
              <a:gd name="T70" fmla="*/ 122 w 186"/>
              <a:gd name="T71" fmla="*/ 87 h 186"/>
              <a:gd name="T72" fmla="*/ 46 w 186"/>
              <a:gd name="T73" fmla="*/ 11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6" h="186">
                <a:moveTo>
                  <a:pt x="140" y="68"/>
                </a:moveTo>
                <a:cubicBezTo>
                  <a:pt x="147" y="68"/>
                  <a:pt x="152" y="62"/>
                  <a:pt x="152" y="55"/>
                </a:cubicBezTo>
                <a:cubicBezTo>
                  <a:pt x="152" y="48"/>
                  <a:pt x="147" y="43"/>
                  <a:pt x="140" y="43"/>
                </a:cubicBezTo>
                <a:cubicBezTo>
                  <a:pt x="133" y="43"/>
                  <a:pt x="127" y="48"/>
                  <a:pt x="127" y="55"/>
                </a:cubicBezTo>
                <a:cubicBezTo>
                  <a:pt x="127" y="62"/>
                  <a:pt x="133" y="68"/>
                  <a:pt x="140" y="68"/>
                </a:cubicBezTo>
                <a:close/>
                <a:moveTo>
                  <a:pt x="140" y="51"/>
                </a:moveTo>
                <a:cubicBezTo>
                  <a:pt x="142" y="51"/>
                  <a:pt x="144" y="53"/>
                  <a:pt x="144" y="55"/>
                </a:cubicBezTo>
                <a:cubicBezTo>
                  <a:pt x="144" y="58"/>
                  <a:pt x="142" y="60"/>
                  <a:pt x="140" y="60"/>
                </a:cubicBezTo>
                <a:cubicBezTo>
                  <a:pt x="137" y="60"/>
                  <a:pt x="135" y="58"/>
                  <a:pt x="135" y="55"/>
                </a:cubicBezTo>
                <a:cubicBezTo>
                  <a:pt x="135" y="53"/>
                  <a:pt x="137" y="51"/>
                  <a:pt x="140" y="51"/>
                </a:cubicBezTo>
                <a:close/>
                <a:moveTo>
                  <a:pt x="178" y="9"/>
                </a:moveTo>
                <a:cubicBezTo>
                  <a:pt x="102" y="9"/>
                  <a:pt x="102" y="9"/>
                  <a:pt x="102" y="9"/>
                </a:cubicBezTo>
                <a:cubicBezTo>
                  <a:pt x="102" y="4"/>
                  <a:pt x="98" y="0"/>
                  <a:pt x="93" y="0"/>
                </a:cubicBezTo>
                <a:cubicBezTo>
                  <a:pt x="89" y="0"/>
                  <a:pt x="85" y="4"/>
                  <a:pt x="85" y="9"/>
                </a:cubicBezTo>
                <a:cubicBezTo>
                  <a:pt x="9" y="9"/>
                  <a:pt x="9" y="9"/>
                  <a:pt x="9" y="9"/>
                </a:cubicBezTo>
                <a:cubicBezTo>
                  <a:pt x="4" y="9"/>
                  <a:pt x="0" y="13"/>
                  <a:pt x="0" y="17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30"/>
                  <a:pt x="4" y="34"/>
                  <a:pt x="9" y="34"/>
                </a:cubicBezTo>
                <a:cubicBezTo>
                  <a:pt x="9" y="135"/>
                  <a:pt x="9" y="135"/>
                  <a:pt x="9" y="135"/>
                </a:cubicBezTo>
                <a:cubicBezTo>
                  <a:pt x="9" y="140"/>
                  <a:pt x="13" y="144"/>
                  <a:pt x="17" y="144"/>
                </a:cubicBezTo>
                <a:cubicBezTo>
                  <a:pt x="89" y="144"/>
                  <a:pt x="89" y="144"/>
                  <a:pt x="89" y="144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65" y="179"/>
                  <a:pt x="65" y="179"/>
                  <a:pt x="65" y="179"/>
                </a:cubicBezTo>
                <a:cubicBezTo>
                  <a:pt x="64" y="180"/>
                  <a:pt x="64" y="181"/>
                  <a:pt x="64" y="182"/>
                </a:cubicBezTo>
                <a:cubicBezTo>
                  <a:pt x="64" y="184"/>
                  <a:pt x="66" y="186"/>
                  <a:pt x="68" y="186"/>
                </a:cubicBezTo>
                <a:cubicBezTo>
                  <a:pt x="69" y="186"/>
                  <a:pt x="70" y="186"/>
                  <a:pt x="71" y="185"/>
                </a:cubicBezTo>
                <a:cubicBezTo>
                  <a:pt x="93" y="163"/>
                  <a:pt x="93" y="163"/>
                  <a:pt x="93" y="163"/>
                </a:cubicBezTo>
                <a:cubicBezTo>
                  <a:pt x="116" y="185"/>
                  <a:pt x="116" y="185"/>
                  <a:pt x="116" y="185"/>
                </a:cubicBezTo>
                <a:cubicBezTo>
                  <a:pt x="116" y="186"/>
                  <a:pt x="117" y="186"/>
                  <a:pt x="119" y="186"/>
                </a:cubicBezTo>
                <a:cubicBezTo>
                  <a:pt x="121" y="186"/>
                  <a:pt x="123" y="184"/>
                  <a:pt x="123" y="182"/>
                </a:cubicBezTo>
                <a:cubicBezTo>
                  <a:pt x="123" y="181"/>
                  <a:pt x="122" y="180"/>
                  <a:pt x="122" y="179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44"/>
                  <a:pt x="97" y="144"/>
                  <a:pt x="97" y="144"/>
                </a:cubicBezTo>
                <a:cubicBezTo>
                  <a:pt x="169" y="144"/>
                  <a:pt x="169" y="144"/>
                  <a:pt x="169" y="144"/>
                </a:cubicBezTo>
                <a:cubicBezTo>
                  <a:pt x="174" y="144"/>
                  <a:pt x="178" y="140"/>
                  <a:pt x="178" y="135"/>
                </a:cubicBezTo>
                <a:cubicBezTo>
                  <a:pt x="178" y="34"/>
                  <a:pt x="178" y="34"/>
                  <a:pt x="178" y="34"/>
                </a:cubicBezTo>
                <a:cubicBezTo>
                  <a:pt x="182" y="34"/>
                  <a:pt x="186" y="30"/>
                  <a:pt x="186" y="26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13"/>
                  <a:pt x="182" y="9"/>
                  <a:pt x="178" y="9"/>
                </a:cubicBezTo>
                <a:close/>
                <a:moveTo>
                  <a:pt x="169" y="135"/>
                </a:moveTo>
                <a:cubicBezTo>
                  <a:pt x="17" y="135"/>
                  <a:pt x="17" y="135"/>
                  <a:pt x="17" y="135"/>
                </a:cubicBezTo>
                <a:cubicBezTo>
                  <a:pt x="17" y="34"/>
                  <a:pt x="17" y="34"/>
                  <a:pt x="17" y="34"/>
                </a:cubicBezTo>
                <a:cubicBezTo>
                  <a:pt x="169" y="34"/>
                  <a:pt x="169" y="34"/>
                  <a:pt x="169" y="34"/>
                </a:cubicBezTo>
                <a:lnTo>
                  <a:pt x="169" y="135"/>
                </a:lnTo>
                <a:close/>
                <a:moveTo>
                  <a:pt x="178" y="26"/>
                </a:moveTo>
                <a:cubicBezTo>
                  <a:pt x="9" y="26"/>
                  <a:pt x="9" y="26"/>
                  <a:pt x="9" y="26"/>
                </a:cubicBezTo>
                <a:cubicBezTo>
                  <a:pt x="9" y="17"/>
                  <a:pt x="9" y="17"/>
                  <a:pt x="9" y="17"/>
                </a:cubicBezTo>
                <a:cubicBezTo>
                  <a:pt x="178" y="17"/>
                  <a:pt x="178" y="17"/>
                  <a:pt x="178" y="17"/>
                </a:cubicBezTo>
                <a:lnTo>
                  <a:pt x="178" y="26"/>
                </a:lnTo>
                <a:close/>
                <a:moveTo>
                  <a:pt x="38" y="119"/>
                </a:moveTo>
                <a:cubicBezTo>
                  <a:pt x="148" y="119"/>
                  <a:pt x="148" y="119"/>
                  <a:pt x="148" y="119"/>
                </a:cubicBezTo>
                <a:cubicBezTo>
                  <a:pt x="150" y="119"/>
                  <a:pt x="152" y="117"/>
                  <a:pt x="152" y="114"/>
                </a:cubicBezTo>
                <a:cubicBezTo>
                  <a:pt x="152" y="113"/>
                  <a:pt x="152" y="113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5" y="77"/>
                  <a:pt x="124" y="76"/>
                  <a:pt x="123" y="76"/>
                </a:cubicBezTo>
                <a:cubicBezTo>
                  <a:pt x="122" y="76"/>
                  <a:pt x="121" y="77"/>
                  <a:pt x="120" y="78"/>
                </a:cubicBezTo>
                <a:cubicBezTo>
                  <a:pt x="106" y="92"/>
                  <a:pt x="106" y="92"/>
                  <a:pt x="106" y="92"/>
                </a:cubicBezTo>
                <a:cubicBezTo>
                  <a:pt x="75" y="61"/>
                  <a:pt x="75" y="61"/>
                  <a:pt x="75" y="61"/>
                </a:cubicBezTo>
                <a:cubicBezTo>
                  <a:pt x="74" y="60"/>
                  <a:pt x="73" y="60"/>
                  <a:pt x="72" y="60"/>
                </a:cubicBezTo>
                <a:cubicBezTo>
                  <a:pt x="71" y="60"/>
                  <a:pt x="69" y="60"/>
                  <a:pt x="69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4" y="113"/>
                  <a:pt x="34" y="114"/>
                  <a:pt x="34" y="114"/>
                </a:cubicBezTo>
                <a:cubicBezTo>
                  <a:pt x="34" y="117"/>
                  <a:pt x="36" y="119"/>
                  <a:pt x="38" y="119"/>
                </a:cubicBezTo>
                <a:close/>
                <a:moveTo>
                  <a:pt x="73" y="70"/>
                </a:moveTo>
                <a:cubicBezTo>
                  <a:pt x="103" y="101"/>
                  <a:pt x="103" y="101"/>
                  <a:pt x="103" y="101"/>
                </a:cubicBezTo>
                <a:cubicBezTo>
                  <a:pt x="104" y="101"/>
                  <a:pt x="105" y="102"/>
                  <a:pt x="106" y="102"/>
                </a:cubicBezTo>
                <a:cubicBezTo>
                  <a:pt x="107" y="102"/>
                  <a:pt x="108" y="101"/>
                  <a:pt x="109" y="101"/>
                </a:cubicBezTo>
                <a:cubicBezTo>
                  <a:pt x="122" y="87"/>
                  <a:pt x="122" y="87"/>
                  <a:pt x="122" y="87"/>
                </a:cubicBezTo>
                <a:cubicBezTo>
                  <a:pt x="140" y="110"/>
                  <a:pt x="140" y="110"/>
                  <a:pt x="140" y="110"/>
                </a:cubicBezTo>
                <a:cubicBezTo>
                  <a:pt x="46" y="110"/>
                  <a:pt x="46" y="110"/>
                  <a:pt x="46" y="110"/>
                </a:cubicBezTo>
                <a:lnTo>
                  <a:pt x="73" y="7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504"/>
          <p:cNvSpPr>
            <a:spLocks noEditPoints="1"/>
          </p:cNvSpPr>
          <p:nvPr/>
        </p:nvSpPr>
        <p:spPr bwMode="auto">
          <a:xfrm>
            <a:off x="7836770" y="1783116"/>
            <a:ext cx="379684" cy="377444"/>
          </a:xfrm>
          <a:custGeom>
            <a:avLst/>
            <a:gdLst>
              <a:gd name="T0" fmla="*/ 85 w 186"/>
              <a:gd name="T1" fmla="*/ 93 h 185"/>
              <a:gd name="T2" fmla="*/ 101 w 186"/>
              <a:gd name="T3" fmla="*/ 93 h 185"/>
              <a:gd name="T4" fmla="*/ 186 w 186"/>
              <a:gd name="T5" fmla="*/ 93 h 185"/>
              <a:gd name="T6" fmla="*/ 159 w 186"/>
              <a:gd name="T7" fmla="*/ 27 h 185"/>
              <a:gd name="T8" fmla="*/ 93 w 186"/>
              <a:gd name="T9" fmla="*/ 0 h 185"/>
              <a:gd name="T10" fmla="*/ 27 w 186"/>
              <a:gd name="T11" fmla="*/ 27 h 185"/>
              <a:gd name="T12" fmla="*/ 0 w 186"/>
              <a:gd name="T13" fmla="*/ 93 h 185"/>
              <a:gd name="T14" fmla="*/ 27 w 186"/>
              <a:gd name="T15" fmla="*/ 158 h 185"/>
              <a:gd name="T16" fmla="*/ 93 w 186"/>
              <a:gd name="T17" fmla="*/ 185 h 185"/>
              <a:gd name="T18" fmla="*/ 159 w 186"/>
              <a:gd name="T19" fmla="*/ 158 h 185"/>
              <a:gd name="T20" fmla="*/ 186 w 186"/>
              <a:gd name="T21" fmla="*/ 93 h 185"/>
              <a:gd name="T22" fmla="*/ 36 w 186"/>
              <a:gd name="T23" fmla="*/ 74 h 185"/>
              <a:gd name="T24" fmla="*/ 36 w 186"/>
              <a:gd name="T25" fmla="*/ 111 h 185"/>
              <a:gd name="T26" fmla="*/ 60 w 186"/>
              <a:gd name="T27" fmla="*/ 79 h 185"/>
              <a:gd name="T28" fmla="*/ 44 w 186"/>
              <a:gd name="T29" fmla="*/ 72 h 185"/>
              <a:gd name="T30" fmla="*/ 60 w 186"/>
              <a:gd name="T31" fmla="*/ 79 h 185"/>
              <a:gd name="T32" fmla="*/ 44 w 186"/>
              <a:gd name="T33" fmla="*/ 113 h 185"/>
              <a:gd name="T34" fmla="*/ 60 w 186"/>
              <a:gd name="T35" fmla="*/ 107 h 185"/>
              <a:gd name="T36" fmla="*/ 33 w 186"/>
              <a:gd name="T37" fmla="*/ 152 h 185"/>
              <a:gd name="T38" fmla="*/ 61 w 186"/>
              <a:gd name="T39" fmla="*/ 124 h 185"/>
              <a:gd name="T40" fmla="*/ 33 w 186"/>
              <a:gd name="T41" fmla="*/ 152 h 185"/>
              <a:gd name="T42" fmla="*/ 39 w 186"/>
              <a:gd name="T43" fmla="*/ 65 h 185"/>
              <a:gd name="T44" fmla="*/ 66 w 186"/>
              <a:gd name="T45" fmla="*/ 39 h 185"/>
              <a:gd name="T46" fmla="*/ 116 w 186"/>
              <a:gd name="T47" fmla="*/ 60 h 185"/>
              <a:gd name="T48" fmla="*/ 100 w 186"/>
              <a:gd name="T49" fmla="*/ 53 h 185"/>
              <a:gd name="T50" fmla="*/ 116 w 186"/>
              <a:gd name="T51" fmla="*/ 60 h 185"/>
              <a:gd name="T52" fmla="*/ 112 w 186"/>
              <a:gd name="T53" fmla="*/ 35 h 185"/>
              <a:gd name="T54" fmla="*/ 74 w 186"/>
              <a:gd name="T55" fmla="*/ 35 h 185"/>
              <a:gd name="T56" fmla="*/ 73 w 186"/>
              <a:gd name="T57" fmla="*/ 43 h 185"/>
              <a:gd name="T58" fmla="*/ 79 w 186"/>
              <a:gd name="T59" fmla="*/ 59 h 185"/>
              <a:gd name="T60" fmla="*/ 73 w 186"/>
              <a:gd name="T61" fmla="*/ 43 h 185"/>
              <a:gd name="T62" fmla="*/ 79 w 186"/>
              <a:gd name="T63" fmla="*/ 126 h 185"/>
              <a:gd name="T64" fmla="*/ 73 w 186"/>
              <a:gd name="T65" fmla="*/ 142 h 185"/>
              <a:gd name="T66" fmla="*/ 93 w 186"/>
              <a:gd name="T67" fmla="*/ 177 h 185"/>
              <a:gd name="T68" fmla="*/ 93 w 186"/>
              <a:gd name="T69" fmla="*/ 137 h 185"/>
              <a:gd name="T70" fmla="*/ 93 w 186"/>
              <a:gd name="T71" fmla="*/ 177 h 185"/>
              <a:gd name="T72" fmla="*/ 100 w 186"/>
              <a:gd name="T73" fmla="*/ 132 h 185"/>
              <a:gd name="T74" fmla="*/ 116 w 186"/>
              <a:gd name="T75" fmla="*/ 125 h 185"/>
              <a:gd name="T76" fmla="*/ 118 w 186"/>
              <a:gd name="T77" fmla="*/ 103 h 185"/>
              <a:gd name="T78" fmla="*/ 103 w 186"/>
              <a:gd name="T79" fmla="*/ 118 h 185"/>
              <a:gd name="T80" fmla="*/ 83 w 186"/>
              <a:gd name="T81" fmla="*/ 118 h 185"/>
              <a:gd name="T82" fmla="*/ 68 w 186"/>
              <a:gd name="T83" fmla="*/ 103 h 185"/>
              <a:gd name="T84" fmla="*/ 68 w 186"/>
              <a:gd name="T85" fmla="*/ 82 h 185"/>
              <a:gd name="T86" fmla="*/ 83 w 186"/>
              <a:gd name="T87" fmla="*/ 68 h 185"/>
              <a:gd name="T88" fmla="*/ 103 w 186"/>
              <a:gd name="T89" fmla="*/ 68 h 185"/>
              <a:gd name="T90" fmla="*/ 118 w 186"/>
              <a:gd name="T91" fmla="*/ 82 h 185"/>
              <a:gd name="T92" fmla="*/ 118 w 186"/>
              <a:gd name="T93" fmla="*/ 103 h 185"/>
              <a:gd name="T94" fmla="*/ 147 w 186"/>
              <a:gd name="T95" fmla="*/ 65 h 185"/>
              <a:gd name="T96" fmla="*/ 120 w 186"/>
              <a:gd name="T97" fmla="*/ 39 h 185"/>
              <a:gd name="T98" fmla="*/ 133 w 186"/>
              <a:gd name="T99" fmla="*/ 86 h 185"/>
              <a:gd name="T100" fmla="*/ 126 w 186"/>
              <a:gd name="T101" fmla="*/ 69 h 185"/>
              <a:gd name="T102" fmla="*/ 133 w 186"/>
              <a:gd name="T103" fmla="*/ 86 h 185"/>
              <a:gd name="T104" fmla="*/ 142 w 186"/>
              <a:gd name="T105" fmla="*/ 113 h 185"/>
              <a:gd name="T106" fmla="*/ 126 w 186"/>
              <a:gd name="T107" fmla="*/ 107 h 185"/>
              <a:gd name="T108" fmla="*/ 153 w 186"/>
              <a:gd name="T109" fmla="*/ 152 h 185"/>
              <a:gd name="T110" fmla="*/ 125 w 186"/>
              <a:gd name="T111" fmla="*/ 124 h 185"/>
              <a:gd name="T112" fmla="*/ 153 w 186"/>
              <a:gd name="T113" fmla="*/ 152 h 185"/>
              <a:gd name="T114" fmla="*/ 138 w 186"/>
              <a:gd name="T115" fmla="*/ 93 h 185"/>
              <a:gd name="T116" fmla="*/ 177 w 186"/>
              <a:gd name="T117" fmla="*/ 9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6" h="185">
                <a:moveTo>
                  <a:pt x="93" y="84"/>
                </a:moveTo>
                <a:cubicBezTo>
                  <a:pt x="88" y="84"/>
                  <a:pt x="85" y="88"/>
                  <a:pt x="85" y="93"/>
                </a:cubicBezTo>
                <a:cubicBezTo>
                  <a:pt x="85" y="97"/>
                  <a:pt x="88" y="101"/>
                  <a:pt x="93" y="101"/>
                </a:cubicBezTo>
                <a:cubicBezTo>
                  <a:pt x="98" y="101"/>
                  <a:pt x="101" y="97"/>
                  <a:pt x="101" y="93"/>
                </a:cubicBezTo>
                <a:cubicBezTo>
                  <a:pt x="101" y="88"/>
                  <a:pt x="98" y="84"/>
                  <a:pt x="93" y="84"/>
                </a:cubicBezTo>
                <a:close/>
                <a:moveTo>
                  <a:pt x="186" y="93"/>
                </a:moveTo>
                <a:cubicBezTo>
                  <a:pt x="186" y="83"/>
                  <a:pt x="174" y="74"/>
                  <a:pt x="154" y="67"/>
                </a:cubicBezTo>
                <a:cubicBezTo>
                  <a:pt x="163" y="49"/>
                  <a:pt x="166" y="34"/>
                  <a:pt x="159" y="27"/>
                </a:cubicBezTo>
                <a:cubicBezTo>
                  <a:pt x="151" y="20"/>
                  <a:pt x="136" y="22"/>
                  <a:pt x="118" y="32"/>
                </a:cubicBezTo>
                <a:cubicBezTo>
                  <a:pt x="112" y="12"/>
                  <a:pt x="103" y="0"/>
                  <a:pt x="93" y="0"/>
                </a:cubicBezTo>
                <a:cubicBezTo>
                  <a:pt x="83" y="0"/>
                  <a:pt x="74" y="12"/>
                  <a:pt x="68" y="32"/>
                </a:cubicBezTo>
                <a:cubicBezTo>
                  <a:pt x="50" y="22"/>
                  <a:pt x="35" y="20"/>
                  <a:pt x="27" y="27"/>
                </a:cubicBezTo>
                <a:cubicBezTo>
                  <a:pt x="20" y="34"/>
                  <a:pt x="23" y="49"/>
                  <a:pt x="32" y="67"/>
                </a:cubicBezTo>
                <a:cubicBezTo>
                  <a:pt x="12" y="74"/>
                  <a:pt x="0" y="83"/>
                  <a:pt x="0" y="93"/>
                </a:cubicBezTo>
                <a:cubicBezTo>
                  <a:pt x="0" y="103"/>
                  <a:pt x="12" y="112"/>
                  <a:pt x="32" y="118"/>
                </a:cubicBezTo>
                <a:cubicBezTo>
                  <a:pt x="23" y="136"/>
                  <a:pt x="20" y="151"/>
                  <a:pt x="27" y="158"/>
                </a:cubicBezTo>
                <a:cubicBezTo>
                  <a:pt x="35" y="165"/>
                  <a:pt x="50" y="163"/>
                  <a:pt x="68" y="154"/>
                </a:cubicBezTo>
                <a:cubicBezTo>
                  <a:pt x="74" y="173"/>
                  <a:pt x="83" y="185"/>
                  <a:pt x="93" y="185"/>
                </a:cubicBezTo>
                <a:cubicBezTo>
                  <a:pt x="103" y="185"/>
                  <a:pt x="112" y="173"/>
                  <a:pt x="118" y="154"/>
                </a:cubicBezTo>
                <a:cubicBezTo>
                  <a:pt x="136" y="163"/>
                  <a:pt x="151" y="165"/>
                  <a:pt x="159" y="158"/>
                </a:cubicBezTo>
                <a:cubicBezTo>
                  <a:pt x="166" y="151"/>
                  <a:pt x="163" y="136"/>
                  <a:pt x="154" y="118"/>
                </a:cubicBezTo>
                <a:cubicBezTo>
                  <a:pt x="174" y="112"/>
                  <a:pt x="186" y="103"/>
                  <a:pt x="186" y="93"/>
                </a:cubicBezTo>
                <a:close/>
                <a:moveTo>
                  <a:pt x="9" y="93"/>
                </a:moveTo>
                <a:cubicBezTo>
                  <a:pt x="9" y="85"/>
                  <a:pt x="19" y="79"/>
                  <a:pt x="36" y="74"/>
                </a:cubicBezTo>
                <a:cubicBezTo>
                  <a:pt x="39" y="80"/>
                  <a:pt x="43" y="86"/>
                  <a:pt x="48" y="93"/>
                </a:cubicBezTo>
                <a:cubicBezTo>
                  <a:pt x="43" y="99"/>
                  <a:pt x="39" y="105"/>
                  <a:pt x="36" y="111"/>
                </a:cubicBezTo>
                <a:cubicBezTo>
                  <a:pt x="19" y="107"/>
                  <a:pt x="9" y="100"/>
                  <a:pt x="9" y="93"/>
                </a:cubicBezTo>
                <a:close/>
                <a:moveTo>
                  <a:pt x="60" y="79"/>
                </a:moveTo>
                <a:cubicBezTo>
                  <a:pt x="58" y="81"/>
                  <a:pt x="55" y="84"/>
                  <a:pt x="53" y="86"/>
                </a:cubicBezTo>
                <a:cubicBezTo>
                  <a:pt x="50" y="81"/>
                  <a:pt x="46" y="77"/>
                  <a:pt x="44" y="72"/>
                </a:cubicBezTo>
                <a:cubicBezTo>
                  <a:pt x="49" y="71"/>
                  <a:pt x="54" y="70"/>
                  <a:pt x="60" y="69"/>
                </a:cubicBezTo>
                <a:cubicBezTo>
                  <a:pt x="60" y="72"/>
                  <a:pt x="60" y="76"/>
                  <a:pt x="60" y="79"/>
                </a:cubicBezTo>
                <a:close/>
                <a:moveTo>
                  <a:pt x="60" y="116"/>
                </a:moveTo>
                <a:cubicBezTo>
                  <a:pt x="54" y="115"/>
                  <a:pt x="49" y="114"/>
                  <a:pt x="44" y="113"/>
                </a:cubicBezTo>
                <a:cubicBezTo>
                  <a:pt x="46" y="109"/>
                  <a:pt x="50" y="104"/>
                  <a:pt x="53" y="99"/>
                </a:cubicBezTo>
                <a:cubicBezTo>
                  <a:pt x="55" y="102"/>
                  <a:pt x="58" y="104"/>
                  <a:pt x="60" y="107"/>
                </a:cubicBezTo>
                <a:cubicBezTo>
                  <a:pt x="60" y="110"/>
                  <a:pt x="60" y="113"/>
                  <a:pt x="60" y="116"/>
                </a:cubicBezTo>
                <a:close/>
                <a:moveTo>
                  <a:pt x="33" y="152"/>
                </a:moveTo>
                <a:cubicBezTo>
                  <a:pt x="28" y="147"/>
                  <a:pt x="31" y="135"/>
                  <a:pt x="39" y="120"/>
                </a:cubicBezTo>
                <a:cubicBezTo>
                  <a:pt x="46" y="122"/>
                  <a:pt x="53" y="123"/>
                  <a:pt x="61" y="124"/>
                </a:cubicBezTo>
                <a:cubicBezTo>
                  <a:pt x="62" y="132"/>
                  <a:pt x="64" y="140"/>
                  <a:pt x="66" y="146"/>
                </a:cubicBezTo>
                <a:cubicBezTo>
                  <a:pt x="51" y="155"/>
                  <a:pt x="39" y="158"/>
                  <a:pt x="33" y="152"/>
                </a:cubicBezTo>
                <a:close/>
                <a:moveTo>
                  <a:pt x="61" y="61"/>
                </a:moveTo>
                <a:cubicBezTo>
                  <a:pt x="53" y="62"/>
                  <a:pt x="46" y="63"/>
                  <a:pt x="39" y="65"/>
                </a:cubicBezTo>
                <a:cubicBezTo>
                  <a:pt x="31" y="50"/>
                  <a:pt x="28" y="38"/>
                  <a:pt x="33" y="33"/>
                </a:cubicBezTo>
                <a:cubicBezTo>
                  <a:pt x="39" y="28"/>
                  <a:pt x="51" y="31"/>
                  <a:pt x="66" y="39"/>
                </a:cubicBezTo>
                <a:cubicBezTo>
                  <a:pt x="64" y="46"/>
                  <a:pt x="62" y="53"/>
                  <a:pt x="61" y="61"/>
                </a:cubicBezTo>
                <a:close/>
                <a:moveTo>
                  <a:pt x="116" y="60"/>
                </a:moveTo>
                <a:cubicBezTo>
                  <a:pt x="113" y="60"/>
                  <a:pt x="110" y="60"/>
                  <a:pt x="107" y="59"/>
                </a:cubicBezTo>
                <a:cubicBezTo>
                  <a:pt x="104" y="57"/>
                  <a:pt x="102" y="55"/>
                  <a:pt x="100" y="53"/>
                </a:cubicBezTo>
                <a:cubicBezTo>
                  <a:pt x="104" y="49"/>
                  <a:pt x="109" y="46"/>
                  <a:pt x="114" y="43"/>
                </a:cubicBezTo>
                <a:cubicBezTo>
                  <a:pt x="115" y="48"/>
                  <a:pt x="116" y="54"/>
                  <a:pt x="116" y="60"/>
                </a:cubicBezTo>
                <a:close/>
                <a:moveTo>
                  <a:pt x="93" y="8"/>
                </a:moveTo>
                <a:cubicBezTo>
                  <a:pt x="100" y="8"/>
                  <a:pt x="107" y="19"/>
                  <a:pt x="112" y="35"/>
                </a:cubicBezTo>
                <a:cubicBezTo>
                  <a:pt x="106" y="39"/>
                  <a:pt x="99" y="43"/>
                  <a:pt x="93" y="48"/>
                </a:cubicBezTo>
                <a:cubicBezTo>
                  <a:pt x="87" y="43"/>
                  <a:pt x="80" y="39"/>
                  <a:pt x="74" y="35"/>
                </a:cubicBezTo>
                <a:cubicBezTo>
                  <a:pt x="79" y="19"/>
                  <a:pt x="86" y="8"/>
                  <a:pt x="93" y="8"/>
                </a:cubicBezTo>
                <a:close/>
                <a:moveTo>
                  <a:pt x="73" y="43"/>
                </a:moveTo>
                <a:cubicBezTo>
                  <a:pt x="77" y="46"/>
                  <a:pt x="82" y="49"/>
                  <a:pt x="86" y="53"/>
                </a:cubicBezTo>
                <a:cubicBezTo>
                  <a:pt x="84" y="55"/>
                  <a:pt x="82" y="57"/>
                  <a:pt x="79" y="59"/>
                </a:cubicBezTo>
                <a:cubicBezTo>
                  <a:pt x="76" y="60"/>
                  <a:pt x="73" y="60"/>
                  <a:pt x="70" y="60"/>
                </a:cubicBezTo>
                <a:cubicBezTo>
                  <a:pt x="70" y="54"/>
                  <a:pt x="71" y="48"/>
                  <a:pt x="73" y="43"/>
                </a:cubicBezTo>
                <a:close/>
                <a:moveTo>
                  <a:pt x="70" y="125"/>
                </a:moveTo>
                <a:cubicBezTo>
                  <a:pt x="73" y="126"/>
                  <a:pt x="76" y="126"/>
                  <a:pt x="79" y="126"/>
                </a:cubicBezTo>
                <a:cubicBezTo>
                  <a:pt x="82" y="128"/>
                  <a:pt x="84" y="130"/>
                  <a:pt x="86" y="132"/>
                </a:cubicBezTo>
                <a:cubicBezTo>
                  <a:pt x="82" y="136"/>
                  <a:pt x="77" y="139"/>
                  <a:pt x="73" y="142"/>
                </a:cubicBezTo>
                <a:cubicBezTo>
                  <a:pt x="71" y="137"/>
                  <a:pt x="70" y="131"/>
                  <a:pt x="70" y="125"/>
                </a:cubicBezTo>
                <a:close/>
                <a:moveTo>
                  <a:pt x="93" y="177"/>
                </a:moveTo>
                <a:cubicBezTo>
                  <a:pt x="86" y="177"/>
                  <a:pt x="79" y="167"/>
                  <a:pt x="74" y="150"/>
                </a:cubicBezTo>
                <a:cubicBezTo>
                  <a:pt x="80" y="147"/>
                  <a:pt x="87" y="142"/>
                  <a:pt x="93" y="137"/>
                </a:cubicBezTo>
                <a:cubicBezTo>
                  <a:pt x="99" y="142"/>
                  <a:pt x="106" y="147"/>
                  <a:pt x="112" y="150"/>
                </a:cubicBezTo>
                <a:cubicBezTo>
                  <a:pt x="107" y="167"/>
                  <a:pt x="100" y="177"/>
                  <a:pt x="93" y="177"/>
                </a:cubicBezTo>
                <a:close/>
                <a:moveTo>
                  <a:pt x="114" y="142"/>
                </a:moveTo>
                <a:cubicBezTo>
                  <a:pt x="109" y="139"/>
                  <a:pt x="104" y="136"/>
                  <a:pt x="100" y="132"/>
                </a:cubicBezTo>
                <a:cubicBezTo>
                  <a:pt x="102" y="130"/>
                  <a:pt x="104" y="128"/>
                  <a:pt x="107" y="126"/>
                </a:cubicBezTo>
                <a:cubicBezTo>
                  <a:pt x="110" y="126"/>
                  <a:pt x="113" y="126"/>
                  <a:pt x="116" y="125"/>
                </a:cubicBezTo>
                <a:cubicBezTo>
                  <a:pt x="116" y="131"/>
                  <a:pt x="115" y="137"/>
                  <a:pt x="114" y="142"/>
                </a:cubicBezTo>
                <a:close/>
                <a:moveTo>
                  <a:pt x="118" y="103"/>
                </a:moveTo>
                <a:cubicBezTo>
                  <a:pt x="116" y="106"/>
                  <a:pt x="113" y="108"/>
                  <a:pt x="111" y="111"/>
                </a:cubicBezTo>
                <a:cubicBezTo>
                  <a:pt x="108" y="113"/>
                  <a:pt x="106" y="115"/>
                  <a:pt x="103" y="118"/>
                </a:cubicBezTo>
                <a:cubicBezTo>
                  <a:pt x="100" y="118"/>
                  <a:pt x="97" y="118"/>
                  <a:pt x="93" y="118"/>
                </a:cubicBezTo>
                <a:cubicBezTo>
                  <a:pt x="89" y="118"/>
                  <a:pt x="86" y="118"/>
                  <a:pt x="83" y="118"/>
                </a:cubicBezTo>
                <a:cubicBezTo>
                  <a:pt x="80" y="115"/>
                  <a:pt x="78" y="113"/>
                  <a:pt x="75" y="111"/>
                </a:cubicBezTo>
                <a:cubicBezTo>
                  <a:pt x="73" y="108"/>
                  <a:pt x="70" y="106"/>
                  <a:pt x="68" y="103"/>
                </a:cubicBezTo>
                <a:cubicBezTo>
                  <a:pt x="68" y="100"/>
                  <a:pt x="68" y="96"/>
                  <a:pt x="68" y="93"/>
                </a:cubicBezTo>
                <a:cubicBezTo>
                  <a:pt x="68" y="89"/>
                  <a:pt x="68" y="86"/>
                  <a:pt x="68" y="82"/>
                </a:cubicBezTo>
                <a:cubicBezTo>
                  <a:pt x="70" y="80"/>
                  <a:pt x="73" y="77"/>
                  <a:pt x="75" y="75"/>
                </a:cubicBezTo>
                <a:cubicBezTo>
                  <a:pt x="78" y="72"/>
                  <a:pt x="80" y="70"/>
                  <a:pt x="83" y="68"/>
                </a:cubicBezTo>
                <a:cubicBezTo>
                  <a:pt x="86" y="67"/>
                  <a:pt x="89" y="67"/>
                  <a:pt x="93" y="67"/>
                </a:cubicBezTo>
                <a:cubicBezTo>
                  <a:pt x="97" y="67"/>
                  <a:pt x="100" y="67"/>
                  <a:pt x="103" y="68"/>
                </a:cubicBezTo>
                <a:cubicBezTo>
                  <a:pt x="106" y="70"/>
                  <a:pt x="108" y="72"/>
                  <a:pt x="111" y="75"/>
                </a:cubicBezTo>
                <a:cubicBezTo>
                  <a:pt x="113" y="77"/>
                  <a:pt x="116" y="80"/>
                  <a:pt x="118" y="82"/>
                </a:cubicBezTo>
                <a:cubicBezTo>
                  <a:pt x="118" y="86"/>
                  <a:pt x="118" y="89"/>
                  <a:pt x="118" y="93"/>
                </a:cubicBezTo>
                <a:cubicBezTo>
                  <a:pt x="118" y="96"/>
                  <a:pt x="118" y="100"/>
                  <a:pt x="118" y="103"/>
                </a:cubicBezTo>
                <a:close/>
                <a:moveTo>
                  <a:pt x="153" y="33"/>
                </a:moveTo>
                <a:cubicBezTo>
                  <a:pt x="158" y="38"/>
                  <a:pt x="155" y="50"/>
                  <a:pt x="147" y="65"/>
                </a:cubicBezTo>
                <a:cubicBezTo>
                  <a:pt x="140" y="63"/>
                  <a:pt x="133" y="62"/>
                  <a:pt x="125" y="61"/>
                </a:cubicBezTo>
                <a:cubicBezTo>
                  <a:pt x="124" y="53"/>
                  <a:pt x="122" y="46"/>
                  <a:pt x="120" y="39"/>
                </a:cubicBezTo>
                <a:cubicBezTo>
                  <a:pt x="135" y="31"/>
                  <a:pt x="147" y="28"/>
                  <a:pt x="153" y="33"/>
                </a:cubicBezTo>
                <a:close/>
                <a:moveTo>
                  <a:pt x="133" y="86"/>
                </a:moveTo>
                <a:cubicBezTo>
                  <a:pt x="131" y="84"/>
                  <a:pt x="128" y="81"/>
                  <a:pt x="126" y="79"/>
                </a:cubicBezTo>
                <a:cubicBezTo>
                  <a:pt x="126" y="76"/>
                  <a:pt x="126" y="72"/>
                  <a:pt x="126" y="69"/>
                </a:cubicBezTo>
                <a:cubicBezTo>
                  <a:pt x="132" y="70"/>
                  <a:pt x="137" y="71"/>
                  <a:pt x="142" y="72"/>
                </a:cubicBezTo>
                <a:cubicBezTo>
                  <a:pt x="140" y="77"/>
                  <a:pt x="136" y="81"/>
                  <a:pt x="133" y="86"/>
                </a:cubicBezTo>
                <a:close/>
                <a:moveTo>
                  <a:pt x="133" y="99"/>
                </a:moveTo>
                <a:cubicBezTo>
                  <a:pt x="136" y="104"/>
                  <a:pt x="140" y="109"/>
                  <a:pt x="142" y="113"/>
                </a:cubicBezTo>
                <a:cubicBezTo>
                  <a:pt x="137" y="114"/>
                  <a:pt x="132" y="115"/>
                  <a:pt x="126" y="116"/>
                </a:cubicBezTo>
                <a:cubicBezTo>
                  <a:pt x="126" y="113"/>
                  <a:pt x="126" y="110"/>
                  <a:pt x="126" y="107"/>
                </a:cubicBezTo>
                <a:cubicBezTo>
                  <a:pt x="129" y="104"/>
                  <a:pt x="131" y="102"/>
                  <a:pt x="133" y="99"/>
                </a:cubicBezTo>
                <a:close/>
                <a:moveTo>
                  <a:pt x="153" y="152"/>
                </a:moveTo>
                <a:cubicBezTo>
                  <a:pt x="147" y="158"/>
                  <a:pt x="135" y="155"/>
                  <a:pt x="120" y="146"/>
                </a:cubicBezTo>
                <a:cubicBezTo>
                  <a:pt x="122" y="140"/>
                  <a:pt x="124" y="132"/>
                  <a:pt x="125" y="124"/>
                </a:cubicBezTo>
                <a:cubicBezTo>
                  <a:pt x="133" y="123"/>
                  <a:pt x="140" y="122"/>
                  <a:pt x="147" y="120"/>
                </a:cubicBezTo>
                <a:cubicBezTo>
                  <a:pt x="155" y="135"/>
                  <a:pt x="158" y="147"/>
                  <a:pt x="153" y="152"/>
                </a:cubicBezTo>
                <a:close/>
                <a:moveTo>
                  <a:pt x="150" y="111"/>
                </a:moveTo>
                <a:cubicBezTo>
                  <a:pt x="147" y="105"/>
                  <a:pt x="143" y="99"/>
                  <a:pt x="138" y="93"/>
                </a:cubicBezTo>
                <a:cubicBezTo>
                  <a:pt x="143" y="86"/>
                  <a:pt x="147" y="80"/>
                  <a:pt x="150" y="74"/>
                </a:cubicBezTo>
                <a:cubicBezTo>
                  <a:pt x="167" y="79"/>
                  <a:pt x="177" y="85"/>
                  <a:pt x="177" y="93"/>
                </a:cubicBezTo>
                <a:cubicBezTo>
                  <a:pt x="177" y="100"/>
                  <a:pt x="167" y="107"/>
                  <a:pt x="150" y="1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57"/>
          <p:cNvSpPr>
            <a:spLocks noEditPoints="1"/>
          </p:cNvSpPr>
          <p:nvPr/>
        </p:nvSpPr>
        <p:spPr bwMode="auto">
          <a:xfrm>
            <a:off x="7889071" y="4571736"/>
            <a:ext cx="275079" cy="379071"/>
          </a:xfrm>
          <a:custGeom>
            <a:avLst/>
            <a:gdLst>
              <a:gd name="T0" fmla="*/ 90 w 135"/>
              <a:gd name="T1" fmla="*/ 34 h 186"/>
              <a:gd name="T2" fmla="*/ 104 w 135"/>
              <a:gd name="T3" fmla="*/ 39 h 186"/>
              <a:gd name="T4" fmla="*/ 112 w 135"/>
              <a:gd name="T5" fmla="*/ 67 h 186"/>
              <a:gd name="T6" fmla="*/ 118 w 135"/>
              <a:gd name="T7" fmla="*/ 59 h 186"/>
              <a:gd name="T8" fmla="*/ 88 w 135"/>
              <a:gd name="T9" fmla="*/ 23 h 186"/>
              <a:gd name="T10" fmla="*/ 71 w 135"/>
              <a:gd name="T11" fmla="*/ 64 h 186"/>
              <a:gd name="T12" fmla="*/ 68 w 135"/>
              <a:gd name="T13" fmla="*/ 87 h 186"/>
              <a:gd name="T14" fmla="*/ 73 w 135"/>
              <a:gd name="T15" fmla="*/ 101 h 186"/>
              <a:gd name="T16" fmla="*/ 76 w 135"/>
              <a:gd name="T17" fmla="*/ 98 h 186"/>
              <a:gd name="T18" fmla="*/ 82 w 135"/>
              <a:gd name="T19" fmla="*/ 71 h 186"/>
              <a:gd name="T20" fmla="*/ 76 w 135"/>
              <a:gd name="T21" fmla="*/ 118 h 186"/>
              <a:gd name="T22" fmla="*/ 76 w 135"/>
              <a:gd name="T23" fmla="*/ 0 h 186"/>
              <a:gd name="T24" fmla="*/ 76 w 135"/>
              <a:gd name="T25" fmla="*/ 118 h 186"/>
              <a:gd name="T26" fmla="*/ 127 w 135"/>
              <a:gd name="T27" fmla="*/ 59 h 186"/>
              <a:gd name="T28" fmla="*/ 25 w 135"/>
              <a:gd name="T29" fmla="*/ 59 h 186"/>
              <a:gd name="T30" fmla="*/ 105 w 135"/>
              <a:gd name="T31" fmla="*/ 70 h 186"/>
              <a:gd name="T32" fmla="*/ 110 w 135"/>
              <a:gd name="T33" fmla="*/ 75 h 186"/>
              <a:gd name="T34" fmla="*/ 39 w 135"/>
              <a:gd name="T35" fmla="*/ 54 h 186"/>
              <a:gd name="T36" fmla="*/ 56 w 135"/>
              <a:gd name="T37" fmla="*/ 63 h 186"/>
              <a:gd name="T38" fmla="*/ 59 w 135"/>
              <a:gd name="T39" fmla="*/ 56 h 186"/>
              <a:gd name="T40" fmla="*/ 74 w 135"/>
              <a:gd name="T41" fmla="*/ 45 h 186"/>
              <a:gd name="T42" fmla="*/ 73 w 135"/>
              <a:gd name="T43" fmla="*/ 34 h 186"/>
              <a:gd name="T44" fmla="*/ 68 w 135"/>
              <a:gd name="T45" fmla="*/ 33 h 186"/>
              <a:gd name="T46" fmla="*/ 62 w 135"/>
              <a:gd name="T47" fmla="*/ 28 h 186"/>
              <a:gd name="T48" fmla="*/ 49 w 135"/>
              <a:gd name="T49" fmla="*/ 27 h 186"/>
              <a:gd name="T50" fmla="*/ 39 w 135"/>
              <a:gd name="T51" fmla="*/ 54 h 186"/>
              <a:gd name="T52" fmla="*/ 126 w 135"/>
              <a:gd name="T53" fmla="*/ 105 h 186"/>
              <a:gd name="T54" fmla="*/ 76 w 135"/>
              <a:gd name="T55" fmla="*/ 127 h 186"/>
              <a:gd name="T56" fmla="*/ 30 w 135"/>
              <a:gd name="T57" fmla="*/ 10 h 186"/>
              <a:gd name="T58" fmla="*/ 32 w 135"/>
              <a:gd name="T59" fmla="*/ 6 h 186"/>
              <a:gd name="T60" fmla="*/ 24 w 135"/>
              <a:gd name="T61" fmla="*/ 4 h 186"/>
              <a:gd name="T62" fmla="*/ 0 w 135"/>
              <a:gd name="T63" fmla="*/ 59 h 186"/>
              <a:gd name="T64" fmla="*/ 72 w 135"/>
              <a:gd name="T65" fmla="*/ 177 h 186"/>
              <a:gd name="T66" fmla="*/ 42 w 135"/>
              <a:gd name="T67" fmla="*/ 182 h 186"/>
              <a:gd name="T68" fmla="*/ 105 w 135"/>
              <a:gd name="T69" fmla="*/ 186 h 186"/>
              <a:gd name="T70" fmla="*/ 105 w 135"/>
              <a:gd name="T71" fmla="*/ 177 h 186"/>
              <a:gd name="T72" fmla="*/ 80 w 135"/>
              <a:gd name="T73" fmla="*/ 135 h 186"/>
              <a:gd name="T74" fmla="*/ 131 w 135"/>
              <a:gd name="T75" fmla="*/ 111 h 186"/>
              <a:gd name="T76" fmla="*/ 129 w 135"/>
              <a:gd name="T77" fmla="*/ 103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5" h="186">
                <a:moveTo>
                  <a:pt x="90" y="28"/>
                </a:moveTo>
                <a:cubicBezTo>
                  <a:pt x="90" y="28"/>
                  <a:pt x="89" y="30"/>
                  <a:pt x="90" y="34"/>
                </a:cubicBezTo>
                <a:cubicBezTo>
                  <a:pt x="91" y="39"/>
                  <a:pt x="93" y="40"/>
                  <a:pt x="100" y="37"/>
                </a:cubicBezTo>
                <a:cubicBezTo>
                  <a:pt x="103" y="36"/>
                  <a:pt x="105" y="37"/>
                  <a:pt x="104" y="39"/>
                </a:cubicBezTo>
                <a:cubicBezTo>
                  <a:pt x="104" y="45"/>
                  <a:pt x="99" y="45"/>
                  <a:pt x="103" y="54"/>
                </a:cubicBezTo>
                <a:cubicBezTo>
                  <a:pt x="105" y="60"/>
                  <a:pt x="110" y="62"/>
                  <a:pt x="112" y="67"/>
                </a:cubicBezTo>
                <a:cubicBezTo>
                  <a:pt x="112" y="68"/>
                  <a:pt x="114" y="70"/>
                  <a:pt x="116" y="71"/>
                </a:cubicBezTo>
                <a:cubicBezTo>
                  <a:pt x="118" y="67"/>
                  <a:pt x="118" y="63"/>
                  <a:pt x="118" y="59"/>
                </a:cubicBezTo>
                <a:cubicBezTo>
                  <a:pt x="118" y="41"/>
                  <a:pt x="107" y="25"/>
                  <a:pt x="90" y="20"/>
                </a:cubicBezTo>
                <a:cubicBezTo>
                  <a:pt x="90" y="21"/>
                  <a:pt x="89" y="22"/>
                  <a:pt x="88" y="23"/>
                </a:cubicBezTo>
                <a:cubicBezTo>
                  <a:pt x="86" y="24"/>
                  <a:pt x="86" y="29"/>
                  <a:pt x="90" y="28"/>
                </a:cubicBezTo>
                <a:close/>
                <a:moveTo>
                  <a:pt x="71" y="64"/>
                </a:moveTo>
                <a:cubicBezTo>
                  <a:pt x="64" y="64"/>
                  <a:pt x="59" y="66"/>
                  <a:pt x="61" y="75"/>
                </a:cubicBezTo>
                <a:cubicBezTo>
                  <a:pt x="63" y="84"/>
                  <a:pt x="68" y="80"/>
                  <a:pt x="68" y="87"/>
                </a:cubicBezTo>
                <a:cubicBezTo>
                  <a:pt x="67" y="95"/>
                  <a:pt x="69" y="96"/>
                  <a:pt x="70" y="98"/>
                </a:cubicBezTo>
                <a:cubicBezTo>
                  <a:pt x="71" y="99"/>
                  <a:pt x="72" y="101"/>
                  <a:pt x="73" y="101"/>
                </a:cubicBezTo>
                <a:cubicBezTo>
                  <a:pt x="74" y="101"/>
                  <a:pt x="74" y="101"/>
                  <a:pt x="74" y="101"/>
                </a:cubicBezTo>
                <a:cubicBezTo>
                  <a:pt x="75" y="101"/>
                  <a:pt x="75" y="100"/>
                  <a:pt x="76" y="98"/>
                </a:cubicBezTo>
                <a:cubicBezTo>
                  <a:pt x="77" y="91"/>
                  <a:pt x="80" y="87"/>
                  <a:pt x="82" y="83"/>
                </a:cubicBezTo>
                <a:cubicBezTo>
                  <a:pt x="85" y="80"/>
                  <a:pt x="88" y="75"/>
                  <a:pt x="82" y="71"/>
                </a:cubicBezTo>
                <a:cubicBezTo>
                  <a:pt x="77" y="66"/>
                  <a:pt x="78" y="64"/>
                  <a:pt x="71" y="64"/>
                </a:cubicBezTo>
                <a:close/>
                <a:moveTo>
                  <a:pt x="76" y="118"/>
                </a:moveTo>
                <a:cubicBezTo>
                  <a:pt x="109" y="118"/>
                  <a:pt x="135" y="92"/>
                  <a:pt x="135" y="59"/>
                </a:cubicBezTo>
                <a:cubicBezTo>
                  <a:pt x="135" y="27"/>
                  <a:pt x="109" y="0"/>
                  <a:pt x="76" y="0"/>
                </a:cubicBezTo>
                <a:cubicBezTo>
                  <a:pt x="43" y="0"/>
                  <a:pt x="17" y="27"/>
                  <a:pt x="17" y="59"/>
                </a:cubicBezTo>
                <a:cubicBezTo>
                  <a:pt x="17" y="92"/>
                  <a:pt x="43" y="118"/>
                  <a:pt x="76" y="118"/>
                </a:cubicBezTo>
                <a:close/>
                <a:moveTo>
                  <a:pt x="76" y="9"/>
                </a:moveTo>
                <a:cubicBezTo>
                  <a:pt x="104" y="9"/>
                  <a:pt x="127" y="31"/>
                  <a:pt x="127" y="59"/>
                </a:cubicBezTo>
                <a:cubicBezTo>
                  <a:pt x="127" y="87"/>
                  <a:pt x="104" y="110"/>
                  <a:pt x="76" y="110"/>
                </a:cubicBezTo>
                <a:cubicBezTo>
                  <a:pt x="48" y="110"/>
                  <a:pt x="25" y="87"/>
                  <a:pt x="25" y="59"/>
                </a:cubicBezTo>
                <a:cubicBezTo>
                  <a:pt x="25" y="31"/>
                  <a:pt x="48" y="9"/>
                  <a:pt x="76" y="9"/>
                </a:cubicBezTo>
                <a:close/>
                <a:moveTo>
                  <a:pt x="105" y="70"/>
                </a:moveTo>
                <a:cubicBezTo>
                  <a:pt x="103" y="71"/>
                  <a:pt x="103" y="74"/>
                  <a:pt x="104" y="75"/>
                </a:cubicBezTo>
                <a:cubicBezTo>
                  <a:pt x="106" y="76"/>
                  <a:pt x="109" y="78"/>
                  <a:pt x="110" y="75"/>
                </a:cubicBezTo>
                <a:cubicBezTo>
                  <a:pt x="111" y="72"/>
                  <a:pt x="106" y="69"/>
                  <a:pt x="105" y="70"/>
                </a:cubicBezTo>
                <a:close/>
                <a:moveTo>
                  <a:pt x="39" y="54"/>
                </a:moveTo>
                <a:cubicBezTo>
                  <a:pt x="39" y="54"/>
                  <a:pt x="42" y="60"/>
                  <a:pt x="56" y="66"/>
                </a:cubicBezTo>
                <a:cubicBezTo>
                  <a:pt x="56" y="66"/>
                  <a:pt x="59" y="66"/>
                  <a:pt x="56" y="63"/>
                </a:cubicBezTo>
                <a:cubicBezTo>
                  <a:pt x="52" y="60"/>
                  <a:pt x="49" y="56"/>
                  <a:pt x="53" y="54"/>
                </a:cubicBezTo>
                <a:cubicBezTo>
                  <a:pt x="57" y="52"/>
                  <a:pt x="58" y="52"/>
                  <a:pt x="59" y="56"/>
                </a:cubicBezTo>
                <a:cubicBezTo>
                  <a:pt x="60" y="60"/>
                  <a:pt x="63" y="58"/>
                  <a:pt x="63" y="54"/>
                </a:cubicBezTo>
                <a:cubicBezTo>
                  <a:pt x="64" y="50"/>
                  <a:pt x="70" y="47"/>
                  <a:pt x="74" y="45"/>
                </a:cubicBezTo>
                <a:cubicBezTo>
                  <a:pt x="78" y="43"/>
                  <a:pt x="81" y="43"/>
                  <a:pt x="81" y="40"/>
                </a:cubicBezTo>
                <a:cubicBezTo>
                  <a:pt x="81" y="37"/>
                  <a:pt x="79" y="34"/>
                  <a:pt x="73" y="34"/>
                </a:cubicBezTo>
                <a:cubicBezTo>
                  <a:pt x="67" y="34"/>
                  <a:pt x="70" y="43"/>
                  <a:pt x="64" y="38"/>
                </a:cubicBezTo>
                <a:cubicBezTo>
                  <a:pt x="59" y="33"/>
                  <a:pt x="66" y="34"/>
                  <a:pt x="68" y="33"/>
                </a:cubicBezTo>
                <a:cubicBezTo>
                  <a:pt x="71" y="32"/>
                  <a:pt x="73" y="27"/>
                  <a:pt x="69" y="27"/>
                </a:cubicBezTo>
                <a:cubicBezTo>
                  <a:pt x="64" y="27"/>
                  <a:pt x="65" y="29"/>
                  <a:pt x="62" y="28"/>
                </a:cubicBezTo>
                <a:cubicBezTo>
                  <a:pt x="58" y="26"/>
                  <a:pt x="57" y="32"/>
                  <a:pt x="54" y="31"/>
                </a:cubicBezTo>
                <a:cubicBezTo>
                  <a:pt x="53" y="31"/>
                  <a:pt x="51" y="29"/>
                  <a:pt x="49" y="27"/>
                </a:cubicBezTo>
                <a:cubicBezTo>
                  <a:pt x="42" y="32"/>
                  <a:pt x="38" y="40"/>
                  <a:pt x="35" y="48"/>
                </a:cubicBezTo>
                <a:cubicBezTo>
                  <a:pt x="37" y="52"/>
                  <a:pt x="39" y="54"/>
                  <a:pt x="39" y="54"/>
                </a:cubicBezTo>
                <a:close/>
                <a:moveTo>
                  <a:pt x="129" y="103"/>
                </a:moveTo>
                <a:cubicBezTo>
                  <a:pt x="128" y="103"/>
                  <a:pt x="127" y="104"/>
                  <a:pt x="126" y="105"/>
                </a:cubicBezTo>
                <a:cubicBezTo>
                  <a:pt x="126" y="105"/>
                  <a:pt x="126" y="105"/>
                  <a:pt x="126" y="105"/>
                </a:cubicBezTo>
                <a:cubicBezTo>
                  <a:pt x="113" y="118"/>
                  <a:pt x="96" y="127"/>
                  <a:pt x="76" y="127"/>
                </a:cubicBezTo>
                <a:cubicBezTo>
                  <a:pt x="39" y="127"/>
                  <a:pt x="8" y="96"/>
                  <a:pt x="8" y="59"/>
                </a:cubicBezTo>
                <a:cubicBezTo>
                  <a:pt x="8" y="40"/>
                  <a:pt x="17" y="22"/>
                  <a:pt x="30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31" y="9"/>
                  <a:pt x="32" y="8"/>
                  <a:pt x="32" y="6"/>
                </a:cubicBezTo>
                <a:cubicBezTo>
                  <a:pt x="32" y="4"/>
                  <a:pt x="30" y="2"/>
                  <a:pt x="27" y="2"/>
                </a:cubicBezTo>
                <a:cubicBezTo>
                  <a:pt x="26" y="2"/>
                  <a:pt x="25" y="3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9" y="17"/>
                  <a:pt x="0" y="37"/>
                  <a:pt x="0" y="59"/>
                </a:cubicBezTo>
                <a:cubicBezTo>
                  <a:pt x="0" y="100"/>
                  <a:pt x="32" y="133"/>
                  <a:pt x="72" y="135"/>
                </a:cubicBezTo>
                <a:cubicBezTo>
                  <a:pt x="72" y="177"/>
                  <a:pt x="72" y="177"/>
                  <a:pt x="72" y="177"/>
                </a:cubicBezTo>
                <a:cubicBezTo>
                  <a:pt x="46" y="177"/>
                  <a:pt x="46" y="177"/>
                  <a:pt x="46" y="177"/>
                </a:cubicBezTo>
                <a:cubicBezTo>
                  <a:pt x="44" y="177"/>
                  <a:pt x="42" y="179"/>
                  <a:pt x="42" y="182"/>
                </a:cubicBezTo>
                <a:cubicBezTo>
                  <a:pt x="42" y="184"/>
                  <a:pt x="44" y="186"/>
                  <a:pt x="46" y="186"/>
                </a:cubicBezTo>
                <a:cubicBezTo>
                  <a:pt x="105" y="186"/>
                  <a:pt x="105" y="186"/>
                  <a:pt x="105" y="186"/>
                </a:cubicBezTo>
                <a:cubicBezTo>
                  <a:pt x="108" y="186"/>
                  <a:pt x="110" y="184"/>
                  <a:pt x="110" y="182"/>
                </a:cubicBezTo>
                <a:cubicBezTo>
                  <a:pt x="110" y="179"/>
                  <a:pt x="108" y="177"/>
                  <a:pt x="105" y="177"/>
                </a:cubicBezTo>
                <a:cubicBezTo>
                  <a:pt x="80" y="177"/>
                  <a:pt x="80" y="177"/>
                  <a:pt x="80" y="177"/>
                </a:cubicBezTo>
                <a:cubicBezTo>
                  <a:pt x="80" y="135"/>
                  <a:pt x="80" y="135"/>
                  <a:pt x="80" y="135"/>
                </a:cubicBezTo>
                <a:cubicBezTo>
                  <a:pt x="100" y="134"/>
                  <a:pt x="119" y="125"/>
                  <a:pt x="132" y="111"/>
                </a:cubicBezTo>
                <a:cubicBezTo>
                  <a:pt x="131" y="111"/>
                  <a:pt x="131" y="111"/>
                  <a:pt x="131" y="111"/>
                </a:cubicBezTo>
                <a:cubicBezTo>
                  <a:pt x="132" y="110"/>
                  <a:pt x="133" y="109"/>
                  <a:pt x="133" y="108"/>
                </a:cubicBezTo>
                <a:cubicBezTo>
                  <a:pt x="133" y="105"/>
                  <a:pt x="131" y="103"/>
                  <a:pt x="129" y="1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8372755" y="1778403"/>
            <a:ext cx="282065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367036" y="1508532"/>
            <a:ext cx="14368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367035" y="3146616"/>
            <a:ext cx="282065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361316" y="2876746"/>
            <a:ext cx="14368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361315" y="4481025"/>
            <a:ext cx="282065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 candy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355596" y="4211155"/>
            <a:ext cx="14368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Raleway" panose="020B0003030101060003" pitchFamily="34" charset="0"/>
              </a:rPr>
              <a:t>CONTENT TITLE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4E6EF48-8FD3-D649-AA9F-67741FCD414C}"/>
              </a:ext>
            </a:extLst>
          </p:cNvPr>
          <p:cNvSpPr/>
          <p:nvPr/>
        </p:nvSpPr>
        <p:spPr>
          <a:xfrm>
            <a:off x="10707022" y="395687"/>
            <a:ext cx="949896" cy="949896"/>
          </a:xfrm>
          <a:prstGeom prst="rect">
            <a:avLst/>
          </a:prstGeom>
          <a:blipFill>
            <a:blip r:embed="rId5" cstate="hq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33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1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/>
      <p:bldP spid="55" grpId="0"/>
      <p:bldP spid="57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/>
        </p:nvSpPr>
        <p:spPr>
          <a:xfrm>
            <a:off x="3820035" y="1"/>
            <a:ext cx="8371965" cy="6857999"/>
          </a:xfrm>
          <a:custGeom>
            <a:avLst/>
            <a:gdLst>
              <a:gd name="connsiteX0" fmla="*/ 1902405 w 8357933"/>
              <a:gd name="connsiteY0" fmla="*/ 0 h 6857999"/>
              <a:gd name="connsiteX1" fmla="*/ 8357933 w 8357933"/>
              <a:gd name="connsiteY1" fmla="*/ 0 h 6857999"/>
              <a:gd name="connsiteX2" fmla="*/ 8357933 w 8357933"/>
              <a:gd name="connsiteY2" fmla="*/ 6857999 h 6857999"/>
              <a:gd name="connsiteX3" fmla="*/ 145692 w 8357933"/>
              <a:gd name="connsiteY3" fmla="*/ 6857999 h 6857999"/>
              <a:gd name="connsiteX4" fmla="*/ 96302 w 8357933"/>
              <a:gd name="connsiteY4" fmla="*/ 6581435 h 6857999"/>
              <a:gd name="connsiteX5" fmla="*/ 0 w 8357933"/>
              <a:gd name="connsiteY5" fmla="*/ 5308605 h 6857999"/>
              <a:gd name="connsiteX6" fmla="*/ 1660428 w 8357933"/>
              <a:gd name="connsiteY6" fmla="*/ 3079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57933" h="6857999">
                <a:moveTo>
                  <a:pt x="1902405" y="0"/>
                </a:moveTo>
                <a:lnTo>
                  <a:pt x="8357933" y="0"/>
                </a:lnTo>
                <a:lnTo>
                  <a:pt x="8357933" y="6857999"/>
                </a:lnTo>
                <a:lnTo>
                  <a:pt x="145692" y="6857999"/>
                </a:lnTo>
                <a:lnTo>
                  <a:pt x="96302" y="6581435"/>
                </a:lnTo>
                <a:cubicBezTo>
                  <a:pt x="32889" y="6166415"/>
                  <a:pt x="0" y="5741351"/>
                  <a:pt x="0" y="5308605"/>
                </a:cubicBezTo>
                <a:cubicBezTo>
                  <a:pt x="0" y="3433371"/>
                  <a:pt x="617573" y="1702379"/>
                  <a:pt x="1660428" y="307920"/>
                </a:cubicBezTo>
                <a:close/>
              </a:path>
            </a:pathLst>
          </a:custGeom>
          <a:gradFill flip="none" rotWithShape="1">
            <a:gsLst>
              <a:gs pos="15000">
                <a:schemeClr val="accent2"/>
              </a:gs>
              <a:gs pos="100000">
                <a:schemeClr val="accent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60070" y="1611843"/>
            <a:ext cx="45270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pPr algn="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2021</a:t>
            </a:r>
          </a:p>
          <a:p>
            <a:pPr algn="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MOCKUP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94785" y="4662546"/>
            <a:ext cx="4092315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Cetero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atomorum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consequuntur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 ne, no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dicta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periculis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vis. Sumo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viderer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Ad his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dictas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verterem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iudico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omittantur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ut.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tale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 per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perpetua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salutandi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Qui in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nominati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gubergren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euripidis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Ex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cetero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assueverit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vim.z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884435" y="4439510"/>
            <a:ext cx="32026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4899" y="1914271"/>
            <a:ext cx="5674635" cy="3105658"/>
            <a:chOff x="529397" y="1830630"/>
            <a:chExt cx="6250138" cy="342062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397" y="1830630"/>
              <a:ext cx="6250138" cy="3420624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396319" y="1985572"/>
              <a:ext cx="4521408" cy="2848131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29375" b="-2937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192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8092</TotalTime>
  <Words>1799</Words>
  <Application>Microsoft Office PowerPoint</Application>
  <PresentationFormat>Widescreen</PresentationFormat>
  <Paragraphs>245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Raleway</vt:lpstr>
      <vt:lpstr>Office Theme</vt:lpstr>
      <vt:lpstr>LAPTOP / MONITOR MOCKUP</vt:lpstr>
      <vt:lpstr>LAPTOP 01</vt:lpstr>
      <vt:lpstr>PowerPoint Presentation</vt:lpstr>
      <vt:lpstr>LAPTOP 02</vt:lpstr>
      <vt:lpstr>LAPTOP 04</vt:lpstr>
      <vt:lpstr>DESKTOP 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Webdesign Mockup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163</cp:revision>
  <dcterms:created xsi:type="dcterms:W3CDTF">2021-01-20T17:19:36Z</dcterms:created>
  <dcterms:modified xsi:type="dcterms:W3CDTF">2021-02-19T06:15:46Z</dcterms:modified>
</cp:coreProperties>
</file>