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17"/>
  </p:notesMasterIdLst>
  <p:sldIdLst>
    <p:sldId id="313" r:id="rId2"/>
    <p:sldId id="301" r:id="rId3"/>
    <p:sldId id="302" r:id="rId4"/>
    <p:sldId id="300" r:id="rId5"/>
    <p:sldId id="282" r:id="rId6"/>
    <p:sldId id="314" r:id="rId7"/>
    <p:sldId id="303" r:id="rId8"/>
    <p:sldId id="315" r:id="rId9"/>
    <p:sldId id="261" r:id="rId10"/>
    <p:sldId id="293" r:id="rId11"/>
    <p:sldId id="286" r:id="rId12"/>
    <p:sldId id="297" r:id="rId13"/>
    <p:sldId id="306" r:id="rId14"/>
    <p:sldId id="307" r:id="rId15"/>
    <p:sldId id="312" r:id="rId16"/>
  </p:sldIdLst>
  <p:sldSz cx="12192000" cy="6858000"/>
  <p:notesSz cx="6858000" cy="9144000"/>
  <p:custDataLst>
    <p:tags r:id="rId18"/>
  </p:custData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6970" userDrawn="1">
          <p15:clr>
            <a:srgbClr val="A4A3A4"/>
          </p15:clr>
        </p15:guide>
        <p15:guide id="4" pos="710" userDrawn="1">
          <p15:clr>
            <a:srgbClr val="A4A3A4"/>
          </p15:clr>
        </p15:guide>
        <p15:guide id="5" orient="horz" pos="3702" userDrawn="1">
          <p15:clr>
            <a:srgbClr val="A4A3A4"/>
          </p15:clr>
        </p15:guide>
        <p15:guide id="6" orient="horz" pos="61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4" d="100"/>
          <a:sy n="74" d="100"/>
        </p:scale>
        <p:origin x="965" y="77"/>
      </p:cViewPr>
      <p:guideLst>
        <p:guide orient="horz" pos="2160"/>
        <p:guide pos="3840"/>
        <p:guide pos="6970"/>
        <p:guide pos="710"/>
        <p:guide orient="horz" pos="3702"/>
        <p:guide orient="horz" pos="618"/>
      </p:guideLst>
    </p:cSldViewPr>
  </p:slideViewPr>
  <p:notesTextViewPr>
    <p:cViewPr>
      <p:scale>
        <a:sx n="1" d="1"/>
        <a:sy n="1" d="1"/>
      </p:scale>
      <p:origin x="0" y="0"/>
    </p:cViewPr>
  </p:notesTextViewPr>
  <p:sorterViewPr>
    <p:cViewPr>
      <p:scale>
        <a:sx n="100" d="100"/>
        <a:sy n="100" d="100"/>
      </p:scale>
      <p:origin x="0" y="-222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Series 1</c:v>
                </c:pt>
              </c:strCache>
            </c:strRef>
          </c:tx>
          <c:spPr>
            <a:ln>
              <a:solidFill>
                <a:schemeClr val="accent1">
                  <a:lumMod val="60000"/>
                  <a:lumOff val="40000"/>
                </a:schemeClr>
              </a:solidFill>
            </a:ln>
          </c:spPr>
          <c:marker>
            <c:spPr>
              <a:solidFill>
                <a:srgbClr val="FF7F00"/>
              </a:solidFill>
              <a:ln>
                <a:solidFill>
                  <a:srgbClr val="FF7F00"/>
                </a:solidFill>
              </a:ln>
            </c:spPr>
          </c:marker>
          <c:cat>
            <c:numRef>
              <c:f>Sheet1!$A$2:$A$6</c:f>
              <c:numCache>
                <c:formatCode>m/d/yyyy</c:formatCode>
                <c:ptCount val="5"/>
                <c:pt idx="0">
                  <c:v>42491</c:v>
                </c:pt>
                <c:pt idx="1">
                  <c:v>42522</c:v>
                </c:pt>
                <c:pt idx="2">
                  <c:v>42552</c:v>
                </c:pt>
                <c:pt idx="3">
                  <c:v>42583</c:v>
                </c:pt>
                <c:pt idx="4">
                  <c:v>42614</c:v>
                </c:pt>
              </c:numCache>
            </c:numRef>
          </c:cat>
          <c:val>
            <c:numRef>
              <c:f>Sheet1!$B$2:$B$6</c:f>
              <c:numCache>
                <c:formatCode>General</c:formatCode>
                <c:ptCount val="5"/>
                <c:pt idx="0">
                  <c:v>32</c:v>
                </c:pt>
                <c:pt idx="1">
                  <c:v>32</c:v>
                </c:pt>
                <c:pt idx="2">
                  <c:v>28</c:v>
                </c:pt>
                <c:pt idx="3">
                  <c:v>12</c:v>
                </c:pt>
                <c:pt idx="4">
                  <c:v>15</c:v>
                </c:pt>
              </c:numCache>
            </c:numRef>
          </c:val>
          <c:smooth val="1"/>
          <c:extLst>
            <c:ext xmlns:c16="http://schemas.microsoft.com/office/drawing/2014/chart" uri="{C3380CC4-5D6E-409C-BE32-E72D297353CC}">
              <c16:uniqueId val="{00000000-4D08-4A35-8F08-0AD7C2F1BCB4}"/>
            </c:ext>
          </c:extLst>
        </c:ser>
        <c:ser>
          <c:idx val="1"/>
          <c:order val="1"/>
          <c:tx>
            <c:strRef>
              <c:f>Sheet1!$C$1</c:f>
              <c:strCache>
                <c:ptCount val="1"/>
                <c:pt idx="0">
                  <c:v>Series 12</c:v>
                </c:pt>
              </c:strCache>
            </c:strRef>
          </c:tx>
          <c:spPr>
            <a:ln>
              <a:solidFill>
                <a:schemeClr val="accent1">
                  <a:lumMod val="50000"/>
                </a:schemeClr>
              </a:solidFill>
            </a:ln>
          </c:spPr>
          <c:marker>
            <c:spPr>
              <a:solidFill>
                <a:srgbClr val="FF7F00"/>
              </a:solidFill>
              <a:ln>
                <a:solidFill>
                  <a:srgbClr val="FF7F00"/>
                </a:solidFill>
              </a:ln>
            </c:spPr>
          </c:marker>
          <c:cat>
            <c:numRef>
              <c:f>Sheet1!$A$2:$A$6</c:f>
              <c:numCache>
                <c:formatCode>m/d/yyyy</c:formatCode>
                <c:ptCount val="5"/>
                <c:pt idx="0">
                  <c:v>42491</c:v>
                </c:pt>
                <c:pt idx="1">
                  <c:v>42522</c:v>
                </c:pt>
                <c:pt idx="2">
                  <c:v>42552</c:v>
                </c:pt>
                <c:pt idx="3">
                  <c:v>42583</c:v>
                </c:pt>
                <c:pt idx="4">
                  <c:v>42614</c:v>
                </c:pt>
              </c:numCache>
            </c:numRef>
          </c:cat>
          <c:val>
            <c:numRef>
              <c:f>Sheet1!$C$2:$C$6</c:f>
              <c:numCache>
                <c:formatCode>General</c:formatCode>
                <c:ptCount val="5"/>
                <c:pt idx="0">
                  <c:v>25</c:v>
                </c:pt>
                <c:pt idx="1">
                  <c:v>35</c:v>
                </c:pt>
                <c:pt idx="2">
                  <c:v>20</c:v>
                </c:pt>
                <c:pt idx="3">
                  <c:v>30</c:v>
                </c:pt>
                <c:pt idx="4">
                  <c:v>26</c:v>
                </c:pt>
              </c:numCache>
            </c:numRef>
          </c:val>
          <c:smooth val="1"/>
          <c:extLst>
            <c:ext xmlns:c16="http://schemas.microsoft.com/office/drawing/2014/chart" uri="{C3380CC4-5D6E-409C-BE32-E72D297353CC}">
              <c16:uniqueId val="{00000001-4D08-4A35-8F08-0AD7C2F1BCB4}"/>
            </c:ext>
          </c:extLst>
        </c:ser>
        <c:ser>
          <c:idx val="2"/>
          <c:order val="2"/>
          <c:tx>
            <c:strRef>
              <c:f>Sheet1!$D$1</c:f>
              <c:strCache>
                <c:ptCount val="1"/>
                <c:pt idx="0">
                  <c:v>Series 13</c:v>
                </c:pt>
              </c:strCache>
            </c:strRef>
          </c:tx>
          <c:spPr>
            <a:ln>
              <a:solidFill>
                <a:schemeClr val="accent4">
                  <a:lumMod val="50000"/>
                </a:schemeClr>
              </a:solidFill>
            </a:ln>
          </c:spPr>
          <c:marker>
            <c:spPr>
              <a:solidFill>
                <a:srgbClr val="FF7F00"/>
              </a:solidFill>
              <a:ln>
                <a:solidFill>
                  <a:srgbClr val="FF7F00"/>
                </a:solidFill>
              </a:ln>
            </c:spPr>
          </c:marker>
          <c:cat>
            <c:numRef>
              <c:f>Sheet1!$A$2:$A$6</c:f>
              <c:numCache>
                <c:formatCode>m/d/yyyy</c:formatCode>
                <c:ptCount val="5"/>
                <c:pt idx="0">
                  <c:v>42491</c:v>
                </c:pt>
                <c:pt idx="1">
                  <c:v>42522</c:v>
                </c:pt>
                <c:pt idx="2">
                  <c:v>42552</c:v>
                </c:pt>
                <c:pt idx="3">
                  <c:v>42583</c:v>
                </c:pt>
                <c:pt idx="4">
                  <c:v>42614</c:v>
                </c:pt>
              </c:numCache>
            </c:numRef>
          </c:cat>
          <c:val>
            <c:numRef>
              <c:f>Sheet1!$D$2:$D$6</c:f>
              <c:numCache>
                <c:formatCode>General</c:formatCode>
                <c:ptCount val="5"/>
                <c:pt idx="0">
                  <c:v>15</c:v>
                </c:pt>
                <c:pt idx="1">
                  <c:v>23</c:v>
                </c:pt>
                <c:pt idx="2">
                  <c:v>60</c:v>
                </c:pt>
                <c:pt idx="3">
                  <c:v>48</c:v>
                </c:pt>
                <c:pt idx="4">
                  <c:v>52</c:v>
                </c:pt>
              </c:numCache>
            </c:numRef>
          </c:val>
          <c:smooth val="1"/>
          <c:extLst>
            <c:ext xmlns:c16="http://schemas.microsoft.com/office/drawing/2014/chart" uri="{C3380CC4-5D6E-409C-BE32-E72D297353CC}">
              <c16:uniqueId val="{00000002-4D08-4A35-8F08-0AD7C2F1BCB4}"/>
            </c:ext>
          </c:extLst>
        </c:ser>
        <c:ser>
          <c:idx val="3"/>
          <c:order val="3"/>
          <c:tx>
            <c:strRef>
              <c:f>Sheet1!$E$1</c:f>
              <c:strCache>
                <c:ptCount val="1"/>
                <c:pt idx="0">
                  <c:v>Series 2</c:v>
                </c:pt>
              </c:strCache>
            </c:strRef>
          </c:tx>
          <c:spPr>
            <a:ln>
              <a:solidFill>
                <a:srgbClr val="FF7F00"/>
              </a:solidFill>
            </a:ln>
          </c:spPr>
          <c:marker>
            <c:spPr>
              <a:solidFill>
                <a:srgbClr val="FF7F00"/>
              </a:solidFill>
              <a:ln>
                <a:solidFill>
                  <a:srgbClr val="FF7F00"/>
                </a:solidFill>
              </a:ln>
            </c:spPr>
          </c:marker>
          <c:cat>
            <c:numRef>
              <c:f>Sheet1!$A$2:$A$6</c:f>
              <c:numCache>
                <c:formatCode>m/d/yyyy</c:formatCode>
                <c:ptCount val="5"/>
                <c:pt idx="0">
                  <c:v>42491</c:v>
                </c:pt>
                <c:pt idx="1">
                  <c:v>42522</c:v>
                </c:pt>
                <c:pt idx="2">
                  <c:v>42552</c:v>
                </c:pt>
                <c:pt idx="3">
                  <c:v>42583</c:v>
                </c:pt>
                <c:pt idx="4">
                  <c:v>42614</c:v>
                </c:pt>
              </c:numCache>
            </c:numRef>
          </c:cat>
          <c:val>
            <c:numRef>
              <c:f>Sheet1!$E$2:$E$6</c:f>
              <c:numCache>
                <c:formatCode>General</c:formatCode>
                <c:ptCount val="5"/>
                <c:pt idx="0">
                  <c:v>12</c:v>
                </c:pt>
                <c:pt idx="1">
                  <c:v>12</c:v>
                </c:pt>
                <c:pt idx="2">
                  <c:v>12</c:v>
                </c:pt>
                <c:pt idx="3">
                  <c:v>21</c:v>
                </c:pt>
                <c:pt idx="4">
                  <c:v>28</c:v>
                </c:pt>
              </c:numCache>
            </c:numRef>
          </c:val>
          <c:smooth val="1"/>
          <c:extLst>
            <c:ext xmlns:c16="http://schemas.microsoft.com/office/drawing/2014/chart" uri="{C3380CC4-5D6E-409C-BE32-E72D297353CC}">
              <c16:uniqueId val="{00000003-4D08-4A35-8F08-0AD7C2F1BCB4}"/>
            </c:ext>
          </c:extLst>
        </c:ser>
        <c:dLbls>
          <c:showLegendKey val="0"/>
          <c:showVal val="0"/>
          <c:showCatName val="0"/>
          <c:showSerName val="0"/>
          <c:showPercent val="0"/>
          <c:showBubbleSize val="0"/>
        </c:dLbls>
        <c:marker val="1"/>
        <c:smooth val="0"/>
        <c:axId val="1284674943"/>
        <c:axId val="1"/>
      </c:lineChart>
      <c:dateAx>
        <c:axId val="1284674943"/>
        <c:scaling>
          <c:orientation val="minMax"/>
        </c:scaling>
        <c:delete val="0"/>
        <c:axPos val="b"/>
        <c:numFmt formatCode="m/d/yyyy" sourceLinked="0"/>
        <c:majorTickMark val="out"/>
        <c:minorTickMark val="none"/>
        <c:tickLblPos val="nextTo"/>
        <c:txPr>
          <a:bodyPr/>
          <a:lstStyle/>
          <a:p>
            <a:pPr>
              <a:defRPr sz="939">
                <a:latin typeface="Arial" panose="020B0604020202020204" pitchFamily="34" charset="0"/>
                <a:cs typeface="Arial" panose="020B0604020202020204" pitchFamily="34" charset="0"/>
              </a:defRPr>
            </a:pPr>
            <a:endParaRPr lang="zh-TW"/>
          </a:p>
        </c:txPr>
        <c:crossAx val="1"/>
        <c:crosses val="autoZero"/>
        <c:auto val="1"/>
        <c:lblOffset val="100"/>
        <c:baseTimeUnit val="months"/>
      </c:dateAx>
      <c:valAx>
        <c:axId val="1"/>
        <c:scaling>
          <c:orientation val="minMax"/>
        </c:scaling>
        <c:delete val="0"/>
        <c:axPos val="l"/>
        <c:numFmt formatCode="General" sourceLinked="1"/>
        <c:majorTickMark val="out"/>
        <c:minorTickMark val="none"/>
        <c:tickLblPos val="nextTo"/>
        <c:txPr>
          <a:bodyPr/>
          <a:lstStyle/>
          <a:p>
            <a:pPr>
              <a:defRPr sz="939">
                <a:latin typeface="Arial" panose="020B0604020202020204" pitchFamily="34" charset="0"/>
                <a:cs typeface="Arial" panose="020B0604020202020204" pitchFamily="34" charset="0"/>
              </a:defRPr>
            </a:pPr>
            <a:endParaRPr lang="zh-TW"/>
          </a:p>
        </c:txPr>
        <c:crossAx val="1284674943"/>
        <c:crosses val="autoZero"/>
        <c:crossBetween val="between"/>
      </c:valAx>
      <c:spPr>
        <a:noFill/>
        <a:ln w="21677">
          <a:noFill/>
        </a:ln>
      </c:spPr>
    </c:plotArea>
    <c:plotVisOnly val="1"/>
    <c:dispBlanksAs val="zero"/>
    <c:showDLblsOverMax val="0"/>
  </c:chart>
  <c:txPr>
    <a:bodyPr/>
    <a:lstStyle/>
    <a:p>
      <a:pPr>
        <a:defRPr sz="683">
          <a:solidFill>
            <a:sysClr val="windowText" lastClr="000000"/>
          </a:solidFill>
          <a:latin typeface="Open Sans" pitchFamily="34" charset="0"/>
          <a:ea typeface="Open Sans" pitchFamily="34" charset="0"/>
          <a:cs typeface="Open Sans" pitchFamily="34" charset="0"/>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工作表1!$B$1</c:f>
              <c:strCache>
                <c:ptCount val="1"/>
                <c:pt idx="0">
                  <c:v>數列 1</c:v>
                </c:pt>
              </c:strCache>
            </c:strRef>
          </c:tx>
          <c:spPr>
            <a:gradFill>
              <a:gsLst>
                <a:gs pos="0">
                  <a:schemeClr val="accent1">
                    <a:lumMod val="60000"/>
                    <a:lumOff val="40000"/>
                  </a:schemeClr>
                </a:gs>
                <a:gs pos="100000">
                  <a:srgbClr val="FF9900"/>
                </a:gs>
              </a:gsLst>
              <a:lin ang="5400000" scaled="1"/>
            </a:gradFill>
            <a:ln>
              <a:noFill/>
            </a:ln>
            <a:effectLst/>
          </c:spPr>
          <c:invertIfNegative val="0"/>
          <c:cat>
            <c:strRef>
              <c:f>工作表1!$A$2:$A$5</c:f>
              <c:strCache>
                <c:ptCount val="3"/>
                <c:pt idx="0">
                  <c:v>類別 1</c:v>
                </c:pt>
                <c:pt idx="1">
                  <c:v>類別 2</c:v>
                </c:pt>
                <c:pt idx="2">
                  <c:v>類別 3</c:v>
                </c:pt>
              </c:strCache>
            </c:strRef>
          </c:cat>
          <c:val>
            <c:numRef>
              <c:f>工作表1!$B$2:$B$5</c:f>
              <c:numCache>
                <c:formatCode>General</c:formatCode>
                <c:ptCount val="4"/>
                <c:pt idx="0">
                  <c:v>4.3</c:v>
                </c:pt>
                <c:pt idx="1">
                  <c:v>2.5</c:v>
                </c:pt>
                <c:pt idx="2">
                  <c:v>3.5</c:v>
                </c:pt>
              </c:numCache>
            </c:numRef>
          </c:val>
          <c:extLst>
            <c:ext xmlns:c16="http://schemas.microsoft.com/office/drawing/2014/chart" uri="{C3380CC4-5D6E-409C-BE32-E72D297353CC}">
              <c16:uniqueId val="{00000000-1160-4F0E-904F-00565C7A4C39}"/>
            </c:ext>
          </c:extLst>
        </c:ser>
        <c:ser>
          <c:idx val="1"/>
          <c:order val="1"/>
          <c:tx>
            <c:strRef>
              <c:f>工作表1!$C$1</c:f>
              <c:strCache>
                <c:ptCount val="1"/>
                <c:pt idx="0">
                  <c:v>數列 2</c:v>
                </c:pt>
              </c:strCache>
            </c:strRef>
          </c:tx>
          <c:spPr>
            <a:gradFill>
              <a:gsLst>
                <a:gs pos="0">
                  <a:schemeClr val="accent2">
                    <a:lumMod val="60000"/>
                    <a:lumOff val="40000"/>
                  </a:schemeClr>
                </a:gs>
                <a:gs pos="100000">
                  <a:schemeClr val="accent2">
                    <a:lumMod val="50000"/>
                  </a:schemeClr>
                </a:gs>
              </a:gsLst>
              <a:lin ang="5400000" scaled="1"/>
            </a:gradFill>
            <a:ln>
              <a:noFill/>
            </a:ln>
            <a:effectLst/>
          </c:spPr>
          <c:invertIfNegative val="0"/>
          <c:cat>
            <c:strRef>
              <c:f>工作表1!$A$2:$A$5</c:f>
              <c:strCache>
                <c:ptCount val="3"/>
                <c:pt idx="0">
                  <c:v>類別 1</c:v>
                </c:pt>
                <c:pt idx="1">
                  <c:v>類別 2</c:v>
                </c:pt>
                <c:pt idx="2">
                  <c:v>類別 3</c:v>
                </c:pt>
              </c:strCache>
            </c:strRef>
          </c:cat>
          <c:val>
            <c:numRef>
              <c:f>工作表1!$C$2:$C$5</c:f>
              <c:numCache>
                <c:formatCode>General</c:formatCode>
                <c:ptCount val="4"/>
                <c:pt idx="0">
                  <c:v>2.4</c:v>
                </c:pt>
                <c:pt idx="1">
                  <c:v>4.4000000000000004</c:v>
                </c:pt>
                <c:pt idx="2">
                  <c:v>1.8</c:v>
                </c:pt>
              </c:numCache>
            </c:numRef>
          </c:val>
          <c:extLst>
            <c:ext xmlns:c16="http://schemas.microsoft.com/office/drawing/2014/chart" uri="{C3380CC4-5D6E-409C-BE32-E72D297353CC}">
              <c16:uniqueId val="{00000001-1160-4F0E-904F-00565C7A4C39}"/>
            </c:ext>
          </c:extLst>
        </c:ser>
        <c:ser>
          <c:idx val="2"/>
          <c:order val="2"/>
          <c:tx>
            <c:strRef>
              <c:f>工作表1!$D$1</c:f>
              <c:strCache>
                <c:ptCount val="1"/>
                <c:pt idx="0">
                  <c:v>欄1</c:v>
                </c:pt>
              </c:strCache>
            </c:strRef>
          </c:tx>
          <c:spPr>
            <a:solidFill>
              <a:schemeClr val="accent3"/>
            </a:solidFill>
            <a:ln>
              <a:noFill/>
            </a:ln>
            <a:effectLst/>
          </c:spPr>
          <c:invertIfNegative val="0"/>
          <c:cat>
            <c:strRef>
              <c:f>工作表1!$A$2:$A$5</c:f>
              <c:strCache>
                <c:ptCount val="3"/>
                <c:pt idx="0">
                  <c:v>類別 1</c:v>
                </c:pt>
                <c:pt idx="1">
                  <c:v>類別 2</c:v>
                </c:pt>
                <c:pt idx="2">
                  <c:v>類別 3</c:v>
                </c:pt>
              </c:strCache>
            </c:strRef>
          </c:cat>
          <c:val>
            <c:numRef>
              <c:f>工作表1!$D$2:$D$5</c:f>
              <c:numCache>
                <c:formatCode>General</c:formatCode>
                <c:ptCount val="4"/>
              </c:numCache>
            </c:numRef>
          </c:val>
          <c:extLst>
            <c:ext xmlns:c16="http://schemas.microsoft.com/office/drawing/2014/chart" uri="{C3380CC4-5D6E-409C-BE32-E72D297353CC}">
              <c16:uniqueId val="{00000002-1160-4F0E-904F-00565C7A4C39}"/>
            </c:ext>
          </c:extLst>
        </c:ser>
        <c:dLbls>
          <c:showLegendKey val="0"/>
          <c:showVal val="0"/>
          <c:showCatName val="0"/>
          <c:showSerName val="0"/>
          <c:showPercent val="0"/>
          <c:showBubbleSize val="0"/>
        </c:dLbls>
        <c:gapWidth val="219"/>
        <c:overlap val="-27"/>
        <c:axId val="613109727"/>
        <c:axId val="613110143"/>
      </c:barChart>
      <c:catAx>
        <c:axId val="613109727"/>
        <c:scaling>
          <c:orientation val="minMax"/>
        </c:scaling>
        <c:delete val="1"/>
        <c:axPos val="b"/>
        <c:numFmt formatCode="General" sourceLinked="1"/>
        <c:majorTickMark val="none"/>
        <c:minorTickMark val="none"/>
        <c:tickLblPos val="nextTo"/>
        <c:crossAx val="613110143"/>
        <c:crosses val="autoZero"/>
        <c:auto val="1"/>
        <c:lblAlgn val="ctr"/>
        <c:lblOffset val="100"/>
        <c:noMultiLvlLbl val="0"/>
      </c:catAx>
      <c:valAx>
        <c:axId val="613110143"/>
        <c:scaling>
          <c:orientation val="minMax"/>
        </c:scaling>
        <c:delete val="1"/>
        <c:axPos val="l"/>
        <c:numFmt formatCode="General" sourceLinked="1"/>
        <c:majorTickMark val="none"/>
        <c:minorTickMark val="none"/>
        <c:tickLblPos val="nextTo"/>
        <c:crossAx val="613109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46DC7-AC86-423F-90B7-0DE6968AE62F}" type="datetimeFigureOut">
              <a:rPr lang="zh-TW" altLang="en-US" smtClean="0"/>
              <a:t>2023/2/9</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0303DF-818A-4A6C-92C0-F7E5563B57E1}" type="slidenum">
              <a:rPr lang="zh-TW" altLang="en-US" smtClean="0"/>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幻灯片图像占位符 1"/>
          <p:cNvSpPr>
            <a:spLocks noGrp="1" noRot="1" noChangeAspect="1" noTextEdit="1"/>
          </p:cNvSpPr>
          <p:nvPr>
            <p:ph type="sldImg"/>
          </p:nvPr>
        </p:nvSpPr>
        <p:spPr>
          <a:ln>
            <a:solidFill>
              <a:srgbClr val="000000"/>
            </a:solidFill>
            <a:miter/>
          </a:ln>
        </p:spPr>
      </p:sp>
      <p:sp>
        <p:nvSpPr>
          <p:cNvPr id="5122"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5123"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1</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幻灯片图像占位符 1"/>
          <p:cNvSpPr>
            <a:spLocks noGrp="1" noRot="1" noChangeAspect="1" noTextEdit="1"/>
          </p:cNvSpPr>
          <p:nvPr>
            <p:ph type="sldImg"/>
          </p:nvPr>
        </p:nvSpPr>
        <p:spPr>
          <a:ln>
            <a:solidFill>
              <a:srgbClr val="000000"/>
            </a:solidFill>
            <a:miter/>
          </a:ln>
        </p:spPr>
      </p:sp>
      <p:sp>
        <p:nvSpPr>
          <p:cNvPr id="33794"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33795"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12</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幻灯片图像占位符 1"/>
          <p:cNvSpPr>
            <a:spLocks noGrp="1" noRot="1" noChangeAspect="1" noTextEdit="1"/>
          </p:cNvSpPr>
          <p:nvPr>
            <p:ph type="sldImg"/>
          </p:nvPr>
        </p:nvSpPr>
        <p:spPr>
          <a:ln>
            <a:solidFill>
              <a:srgbClr val="000000"/>
            </a:solidFill>
            <a:miter/>
          </a:ln>
        </p:spPr>
      </p:sp>
      <p:sp>
        <p:nvSpPr>
          <p:cNvPr id="41986"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4198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15</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幻灯片图像占位符 1"/>
          <p:cNvSpPr>
            <a:spLocks noGrp="1" noRot="1" noChangeAspect="1" noTextEdit="1"/>
          </p:cNvSpPr>
          <p:nvPr>
            <p:ph type="sldImg"/>
          </p:nvPr>
        </p:nvSpPr>
        <p:spPr>
          <a:ln>
            <a:solidFill>
              <a:srgbClr val="000000"/>
            </a:solidFill>
            <a:miter/>
          </a:ln>
        </p:spPr>
      </p:sp>
      <p:sp>
        <p:nvSpPr>
          <p:cNvPr id="7170"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7171"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2</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TextEdit="1"/>
          </p:cNvSpPr>
          <p:nvPr>
            <p:ph type="sldImg"/>
          </p:nvPr>
        </p:nvSpPr>
        <p:spPr>
          <a:ln>
            <a:solidFill>
              <a:srgbClr val="000000"/>
            </a:solidFill>
            <a:miter/>
          </a:ln>
        </p:spPr>
      </p:sp>
      <p:sp>
        <p:nvSpPr>
          <p:cNvPr id="9218"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9219"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3</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幻灯片图像占位符 1"/>
          <p:cNvSpPr>
            <a:spLocks noGrp="1" noRot="1" noChangeAspect="1" noTextEdit="1"/>
          </p:cNvSpPr>
          <p:nvPr>
            <p:ph type="sldImg"/>
          </p:nvPr>
        </p:nvSpPr>
        <p:spPr>
          <a:ln>
            <a:solidFill>
              <a:srgbClr val="000000"/>
            </a:solidFill>
            <a:miter/>
          </a:ln>
        </p:spPr>
      </p:sp>
      <p:sp>
        <p:nvSpPr>
          <p:cNvPr id="11266"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1126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4</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幻灯片图像占位符 1"/>
          <p:cNvSpPr>
            <a:spLocks noGrp="1" noRot="1" noChangeAspect="1" noTextEdit="1"/>
          </p:cNvSpPr>
          <p:nvPr>
            <p:ph type="sldImg"/>
          </p:nvPr>
        </p:nvSpPr>
        <p:spPr>
          <a:ln>
            <a:solidFill>
              <a:srgbClr val="000000"/>
            </a:solidFill>
            <a:miter/>
          </a:ln>
        </p:spPr>
      </p:sp>
      <p:sp>
        <p:nvSpPr>
          <p:cNvPr id="13314"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13315"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5</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TextEdit="1"/>
          </p:cNvSpPr>
          <p:nvPr>
            <p:ph type="sldImg"/>
          </p:nvPr>
        </p:nvSpPr>
        <p:spPr>
          <a:ln>
            <a:solidFill>
              <a:srgbClr val="000000"/>
            </a:solidFill>
            <a:miter/>
          </a:ln>
        </p:spPr>
      </p:sp>
      <p:sp>
        <p:nvSpPr>
          <p:cNvPr id="9218"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9219"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6</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extLst>
      <p:ext uri="{BB962C8B-B14F-4D97-AF65-F5344CB8AC3E}">
        <p14:creationId xmlns:p14="http://schemas.microsoft.com/office/powerpoint/2010/main" val="2462907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TextEdit="1"/>
          </p:cNvSpPr>
          <p:nvPr>
            <p:ph type="sldImg"/>
          </p:nvPr>
        </p:nvSpPr>
        <p:spPr>
          <a:ln>
            <a:solidFill>
              <a:srgbClr val="000000"/>
            </a:solidFill>
            <a:miter/>
          </a:ln>
        </p:spPr>
      </p:sp>
      <p:sp>
        <p:nvSpPr>
          <p:cNvPr id="9218"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9219"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8</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extLst>
      <p:ext uri="{BB962C8B-B14F-4D97-AF65-F5344CB8AC3E}">
        <p14:creationId xmlns:p14="http://schemas.microsoft.com/office/powerpoint/2010/main" val="2795504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幻灯片图像占位符 1"/>
          <p:cNvSpPr>
            <a:spLocks noGrp="1" noRot="1" noChangeAspect="1" noTextEdit="1"/>
          </p:cNvSpPr>
          <p:nvPr>
            <p:ph type="sldImg"/>
          </p:nvPr>
        </p:nvSpPr>
        <p:spPr>
          <a:ln>
            <a:solidFill>
              <a:srgbClr val="000000"/>
            </a:solidFill>
            <a:miter/>
          </a:ln>
        </p:spPr>
      </p:sp>
      <p:sp>
        <p:nvSpPr>
          <p:cNvPr id="29698"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29699"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10</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幻灯片图像占位符 1"/>
          <p:cNvSpPr>
            <a:spLocks noGrp="1" noRot="1" noChangeAspect="1" noTextEdit="1"/>
          </p:cNvSpPr>
          <p:nvPr>
            <p:ph type="sldImg"/>
          </p:nvPr>
        </p:nvSpPr>
        <p:spPr>
          <a:ln>
            <a:solidFill>
              <a:srgbClr val="000000"/>
            </a:solidFill>
            <a:miter/>
          </a:ln>
        </p:spPr>
      </p:sp>
      <p:sp>
        <p:nvSpPr>
          <p:cNvPr id="31746" name="备注占位符 2"/>
          <p:cNvSpPr>
            <a:spLocks noGrp="1"/>
          </p:cNvSpPr>
          <p:nvPr>
            <p:ph type="body"/>
          </p:nvPr>
        </p:nvSpPr>
        <p:spPr>
          <a:noFill/>
          <a:ln>
            <a:noFill/>
          </a:ln>
        </p:spPr>
        <p:txBody>
          <a:bodyPr wrap="square" lIns="91440" tIns="45720" rIns="91440" bIns="45720" anchor="t"/>
          <a:lstStyle/>
          <a:p>
            <a:pPr lvl="0">
              <a:spcBef>
                <a:spcPct val="0"/>
              </a:spcBef>
            </a:pPr>
            <a:endParaRPr lang="zh-CN" altLang="en-US" dirty="0"/>
          </a:p>
        </p:txBody>
      </p:sp>
      <p:sp>
        <p:nvSpPr>
          <p:cNvPr id="31747"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marL="0" marR="0" lvl="0" indent="0" algn="r" defTabSz="914400" rtl="0" eaLnBrk="1" fontAlgn="base" latinLnBrk="0" hangingPunct="1">
              <a:lnSpc>
                <a:spcPct val="100000"/>
              </a:lnSpc>
              <a:spcBef>
                <a:spcPct val="0"/>
              </a:spcBef>
              <a:spcAft>
                <a:spcPct val="0"/>
              </a:spcAft>
              <a:buClrTx/>
              <a:buSzTx/>
              <a:buFontTx/>
              <a:buNone/>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rPr>
              <a:t>11</a:t>
            </a:fld>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119C77A-3E8D-41EA-9651-17862ADBD22D}"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nchor="t"/>
          <a:lstStyle/>
          <a:p>
            <a:pPr lvl="0" indent="-228600"/>
            <a:r>
              <a:rPr lang="zh-CN" altLang="en-US" dirty="0"/>
              <a:t>单击此处编辑母版文本样式</a:t>
            </a:r>
          </a:p>
          <a:p>
            <a:pPr lvl="1" indent="-228600"/>
            <a:r>
              <a:rPr lang="zh-CN" altLang="en-US" dirty="0"/>
              <a:t>第二级</a:t>
            </a:r>
          </a:p>
          <a:p>
            <a:pPr lvl="2" indent="-228600"/>
            <a:r>
              <a:rPr lang="zh-CN" altLang="en-US" dirty="0"/>
              <a:t>第三级</a:t>
            </a:r>
          </a:p>
          <a:p>
            <a:pPr lvl="3" indent="-228600"/>
            <a:r>
              <a:rPr lang="zh-CN" altLang="en-US" dirty="0"/>
              <a:t>第四级</a:t>
            </a:r>
          </a:p>
          <a:p>
            <a:pPr lvl="4" indent="-228600"/>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119C77A-3E8D-41EA-9651-17862ADBD22D}"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42.png"/><Relationship Id="rId5" Type="http://schemas.openxmlformats.org/officeDocument/2006/relationships/image" Target="../media/image37.png"/><Relationship Id="rId10" Type="http://schemas.openxmlformats.org/officeDocument/2006/relationships/image" Target="../media/image41.png"/><Relationship Id="rId4" Type="http://schemas.openxmlformats.org/officeDocument/2006/relationships/image" Target="../media/image36.pn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96B2714C-0246-4ABC-3267-891C32562B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708440">
            <a:off x="3031061" y="5742868"/>
            <a:ext cx="500883" cy="500883"/>
          </a:xfrm>
          <a:prstGeom prst="rect">
            <a:avLst/>
          </a:prstGeom>
        </p:spPr>
      </p:pic>
      <p:pic>
        <p:nvPicPr>
          <p:cNvPr id="2" name="圖片 1">
            <a:extLst>
              <a:ext uri="{FF2B5EF4-FFF2-40B4-BE49-F238E27FC236}">
                <a16:creationId xmlns:a16="http://schemas.microsoft.com/office/drawing/2014/main" id="{6D6F0BE1-4972-FEF1-6E00-81E563AD26B4}"/>
              </a:ext>
            </a:extLst>
          </p:cNvPr>
          <p:cNvPicPr>
            <a:picLocks noChangeAspect="1"/>
          </p:cNvPicPr>
          <p:nvPr/>
        </p:nvPicPr>
        <p:blipFill rotWithShape="1">
          <a:blip r:embed="rId4">
            <a:extLst>
              <a:ext uri="{28A0092B-C50C-407E-A947-70E740481C1C}">
                <a14:useLocalDpi xmlns:a14="http://schemas.microsoft.com/office/drawing/2010/main" val="0"/>
              </a:ext>
            </a:extLst>
          </a:blip>
          <a:srcRect l="15279" t="18223" r="21039" b="13963"/>
          <a:stretch>
            <a:fillRect/>
          </a:stretch>
        </p:blipFill>
        <p:spPr>
          <a:xfrm rot="1004345">
            <a:off x="5124624" y="-289919"/>
            <a:ext cx="6984562" cy="7437839"/>
          </a:xfrm>
          <a:prstGeom prst="rect">
            <a:avLst/>
          </a:prstGeom>
        </p:spPr>
      </p:pic>
      <p:sp>
        <p:nvSpPr>
          <p:cNvPr id="4099" name="模板由大演PPT工作室制作，盗版必究！！！"/>
          <p:cNvSpPr txBox="1"/>
          <p:nvPr/>
        </p:nvSpPr>
        <p:spPr>
          <a:xfrm>
            <a:off x="1006921" y="2469302"/>
            <a:ext cx="4666142" cy="769441"/>
          </a:xfrm>
          <a:prstGeom prst="rect">
            <a:avLst/>
          </a:prstGeom>
          <a:noFill/>
          <a:ln w="9525">
            <a:noFill/>
          </a:ln>
        </p:spPr>
        <p:txBody>
          <a:bodyPr wrap="square" anchor="t">
            <a:spAutoFit/>
          </a:bodyPr>
          <a:lstStyle/>
          <a:p>
            <a:pPr marL="0" marR="0" lvl="0" indent="0" defTabSz="914400" rtl="0" eaLnBrk="1" fontAlgn="base" latinLnBrk="0" hangingPunct="1">
              <a:lnSpc>
                <a:spcPct val="100000"/>
              </a:lnSpc>
              <a:spcBef>
                <a:spcPct val="0"/>
              </a:spcBef>
              <a:spcAft>
                <a:spcPct val="0"/>
              </a:spcAft>
              <a:buClrTx/>
              <a:buSzTx/>
              <a:buFontTx/>
              <a:buNone/>
              <a:defRPr/>
            </a:pPr>
            <a:r>
              <a:rPr kumimoji="0" lang="zh-CN" altLang="en-US" sz="4400" b="0" i="0" u="none" strike="noStrike" kern="1200" cap="none" spc="0" normalizeH="0" baseline="0" noProof="0" dirty="0">
                <a:ln>
                  <a:noFill/>
                </a:ln>
                <a:solidFill>
                  <a:srgbClr val="FF7F00"/>
                </a:solidFill>
                <a:effectLst/>
                <a:uLnTx/>
                <a:uFillTx/>
                <a:latin typeface="+mj-ea"/>
                <a:ea typeface="+mj-ea"/>
                <a:cs typeface="+mn-cs"/>
              </a:rPr>
              <a:t>寵物卡通</a:t>
            </a:r>
            <a:r>
              <a:rPr kumimoji="0" lang="zh-TW" altLang="en-US" sz="4400" b="0" i="0" u="none" strike="noStrike" kern="1200" cap="none" spc="0" normalizeH="0" baseline="0" noProof="0" dirty="0">
                <a:ln>
                  <a:noFill/>
                </a:ln>
                <a:solidFill>
                  <a:srgbClr val="FF7F00"/>
                </a:solidFill>
                <a:effectLst/>
                <a:uLnTx/>
                <a:uFillTx/>
                <a:latin typeface="+mj-ea"/>
                <a:ea typeface="+mj-ea"/>
                <a:cs typeface="+mn-cs"/>
              </a:rPr>
              <a:t>通用版</a:t>
            </a:r>
            <a:endParaRPr kumimoji="0" lang="zh-CN" altLang="en-US" sz="4400" b="0" i="0" u="none" strike="noStrike" kern="1200" cap="none" spc="0" normalizeH="0" baseline="0" noProof="0" dirty="0">
              <a:ln>
                <a:noFill/>
              </a:ln>
              <a:solidFill>
                <a:srgbClr val="FF7F00"/>
              </a:solidFill>
              <a:effectLst/>
              <a:uLnTx/>
              <a:uFillTx/>
              <a:latin typeface="+mj-ea"/>
              <a:ea typeface="+mj-ea"/>
              <a:cs typeface="+mn-cs"/>
            </a:endParaRPr>
          </a:p>
        </p:txBody>
      </p:sp>
      <p:sp>
        <p:nvSpPr>
          <p:cNvPr id="13" name="TextBox 111"/>
          <p:cNvSpPr txBox="1">
            <a:spLocks noChangeArrowheads="1"/>
          </p:cNvSpPr>
          <p:nvPr/>
        </p:nvSpPr>
        <p:spPr bwMode="auto">
          <a:xfrm>
            <a:off x="1079260" y="3356401"/>
            <a:ext cx="5016740" cy="922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72" tIns="45684" rIns="91372" bIns="45684">
            <a:spAutoFit/>
          </a:bodyPr>
          <a:lstStyle>
            <a:lvl1pPr>
              <a:defRPr>
                <a:solidFill>
                  <a:schemeClr val="tx1"/>
                </a:solidFill>
                <a:latin typeface="Lao UI" panose="020B0502040204020203" pitchFamily="34" charset="0"/>
                <a:ea typeface="Microsoft YaHei" panose="020B0503020204020204" pitchFamily="34" charset="-122"/>
              </a:defRPr>
            </a:lvl1pPr>
            <a:lvl2pPr marL="742950" indent="-285750">
              <a:defRPr>
                <a:solidFill>
                  <a:schemeClr val="tx1"/>
                </a:solidFill>
                <a:latin typeface="Lao UI" panose="020B0502040204020203" pitchFamily="34" charset="0"/>
                <a:ea typeface="Microsoft YaHei" panose="020B0503020204020204" pitchFamily="34" charset="-122"/>
              </a:defRPr>
            </a:lvl2pPr>
            <a:lvl3pPr marL="1143000" indent="-228600">
              <a:defRPr>
                <a:solidFill>
                  <a:schemeClr val="tx1"/>
                </a:solidFill>
                <a:latin typeface="Lao UI" panose="020B0502040204020203" pitchFamily="34" charset="0"/>
                <a:ea typeface="Microsoft YaHei" panose="020B0503020204020204" pitchFamily="34" charset="-122"/>
              </a:defRPr>
            </a:lvl3pPr>
            <a:lvl4pPr marL="1600200" indent="-228600">
              <a:defRPr>
                <a:solidFill>
                  <a:schemeClr val="tx1"/>
                </a:solidFill>
                <a:latin typeface="Lao UI" panose="020B0502040204020203" pitchFamily="34" charset="0"/>
                <a:ea typeface="Microsoft YaHei" panose="020B0503020204020204" pitchFamily="34" charset="-122"/>
              </a:defRPr>
            </a:lvl4pPr>
            <a:lvl5pPr marL="2057400" indent="-228600">
              <a:defRPr>
                <a:solidFill>
                  <a:schemeClr val="tx1"/>
                </a:solidFill>
                <a:latin typeface="Lao UI" panose="020B0502040204020203" pitchFamily="34" charset="0"/>
                <a:ea typeface="Microsoft YaHei" panose="020B0503020204020204" pitchFamily="34" charset="-122"/>
              </a:defRPr>
            </a:lvl5pPr>
            <a:lvl6pPr marL="2514600" indent="-228600" fontAlgn="base">
              <a:spcBef>
                <a:spcPct val="0"/>
              </a:spcBef>
              <a:spcAft>
                <a:spcPct val="0"/>
              </a:spcAft>
              <a:defRPr>
                <a:solidFill>
                  <a:schemeClr val="tx1"/>
                </a:solidFill>
                <a:latin typeface="Lao UI" panose="020B0502040204020203" pitchFamily="34" charset="0"/>
                <a:ea typeface="Microsoft YaHei" panose="020B0503020204020204" pitchFamily="34" charset="-122"/>
              </a:defRPr>
            </a:lvl6pPr>
            <a:lvl7pPr marL="2971800" indent="-228600" fontAlgn="base">
              <a:spcBef>
                <a:spcPct val="0"/>
              </a:spcBef>
              <a:spcAft>
                <a:spcPct val="0"/>
              </a:spcAft>
              <a:defRPr>
                <a:solidFill>
                  <a:schemeClr val="tx1"/>
                </a:solidFill>
                <a:latin typeface="Lao UI" panose="020B0502040204020203" pitchFamily="34" charset="0"/>
                <a:ea typeface="Microsoft YaHei" panose="020B0503020204020204" pitchFamily="34" charset="-122"/>
              </a:defRPr>
            </a:lvl7pPr>
            <a:lvl8pPr marL="3429000" indent="-228600" fontAlgn="base">
              <a:spcBef>
                <a:spcPct val="0"/>
              </a:spcBef>
              <a:spcAft>
                <a:spcPct val="0"/>
              </a:spcAft>
              <a:defRPr>
                <a:solidFill>
                  <a:schemeClr val="tx1"/>
                </a:solidFill>
                <a:latin typeface="Lao UI" panose="020B0502040204020203" pitchFamily="34" charset="0"/>
                <a:ea typeface="Microsoft YaHei" panose="020B0503020204020204" pitchFamily="34" charset="-122"/>
              </a:defRPr>
            </a:lvl8pPr>
            <a:lvl9pPr marL="3886200" indent="-228600" fontAlgn="base">
              <a:spcBef>
                <a:spcPct val="0"/>
              </a:spcBef>
              <a:spcAft>
                <a:spcPct val="0"/>
              </a:spcAft>
              <a:defRPr>
                <a:solidFill>
                  <a:schemeClr val="tx1"/>
                </a:solidFill>
                <a:latin typeface="Lao UI" panose="020B0502040204020203" pitchFamily="34" charset="0"/>
                <a:ea typeface="Microsoft YaHei" panose="020B0503020204020204" pitchFamily="34" charset="-122"/>
              </a:defRPr>
            </a:lvl9pPr>
          </a:lstStyle>
          <a:p>
            <a:pPr marL="0" marR="0" lvl="0" indent="0" algn="l" defTabSz="1450340" rtl="0" eaLnBrk="1" fontAlgn="auto" latinLnBrk="0" hangingPunct="1">
              <a:lnSpc>
                <a:spcPct val="140000"/>
              </a:lnSpc>
              <a:spcBef>
                <a:spcPts val="0"/>
              </a:spcBef>
              <a:spcAft>
                <a:spcPts val="0"/>
              </a:spcAft>
              <a:buClrTx/>
              <a:buSzTx/>
              <a:buFontTx/>
              <a:buNone/>
              <a:defRPr/>
            </a:pP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Lorem</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ipsum</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dolor sit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amet</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consectetur</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adipisicing</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elit</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sed</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do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eiusmod</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tempor</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incididunt</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ut</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labore</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et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dolore</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magna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aliqua</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Ut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enim</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ad minim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veniam</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quis</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nostrud</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exercitation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ullamco</a:t>
            </a:r>
            <a:r>
              <a:rPr kumimoji="0" lang="en-US" altLang="zh-CN" sz="1335" b="0" i="0" u="none" strike="noStrike" kern="1200" cap="none" spc="0" normalizeH="0" baseline="0" noProof="0" dirty="0">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 </a:t>
            </a:r>
            <a:r>
              <a:rPr kumimoji="0" lang="en-US" altLang="zh-CN" sz="1335" b="0" i="0" u="none" strike="noStrike" kern="1200" cap="none" spc="0" normalizeH="0" baseline="0" noProof="0" dirty="0" err="1">
                <a:ln>
                  <a:noFill/>
                </a:ln>
                <a:solidFill>
                  <a:srgbClr val="000000">
                    <a:lumMod val="85000"/>
                    <a:lumOff val="15000"/>
                  </a:srgbClr>
                </a:solidFill>
                <a:effectLst/>
                <a:uLnTx/>
                <a:uFillTx/>
                <a:latin typeface="Lao UI" panose="020B0502040204020203" pitchFamily="34" charset="0"/>
                <a:ea typeface="Microsoft YaHei" panose="020B0503020204020204" pitchFamily="34" charset="-122"/>
                <a:cs typeface="+mn-cs"/>
                <a:sym typeface="+mn-ea"/>
              </a:rPr>
              <a:t>laboris</a:t>
            </a:r>
            <a:endParaRPr kumimoji="0" lang="en-US" altLang="zh-CN" sz="1335" b="0" i="0" u="none" strike="noStrike" kern="1200" cap="none" spc="0" normalizeH="0" baseline="0" noProof="0" dirty="0">
              <a:ln>
                <a:noFill/>
              </a:ln>
              <a:solidFill>
                <a:srgbClr val="000000">
                  <a:lumMod val="85000"/>
                  <a:lumOff val="15000"/>
                </a:srgbClr>
              </a:solidFill>
              <a:effectLst/>
              <a:uLnTx/>
              <a:uFillTx/>
              <a:latin typeface="华文细黑" panose="02010600040101010101" pitchFamily="2" charset="-122"/>
              <a:ea typeface="Microsoft YaHei" panose="020B0503020204020204" pitchFamily="34" charset="-122"/>
              <a:cs typeface="Arial" panose="020B0604020202020204" pitchFamily="34" charset="0"/>
              <a:sym typeface="+mn-ea"/>
            </a:endParaRPr>
          </a:p>
        </p:txBody>
      </p:sp>
      <p:sp>
        <p:nvSpPr>
          <p:cNvPr id="14" name="Rectangle 27"/>
          <p:cNvSpPr/>
          <p:nvPr/>
        </p:nvSpPr>
        <p:spPr>
          <a:xfrm>
            <a:off x="956970" y="5595283"/>
            <a:ext cx="1504950" cy="379025"/>
          </a:xfrm>
          <a:prstGeom prst="roundRect">
            <a:avLst>
              <a:gd name="adj" fmla="val 27969"/>
            </a:avLst>
          </a:prstGeom>
          <a:noFill/>
          <a:ln w="12700">
            <a:no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defRPr/>
            </a:pPr>
            <a:r>
              <a:rPr kumimoji="0" lang="zh-TW" altLang="en-US" sz="1465" b="0" i="0" u="none" strike="noStrike" kern="1200" cap="none" spc="0" normalizeH="0" baseline="0" noProof="0" dirty="0">
                <a:ln>
                  <a:noFill/>
                </a:ln>
                <a:solidFill>
                  <a:srgbClr val="002060"/>
                </a:solidFill>
                <a:effectLst/>
                <a:uLnTx/>
                <a:uFillTx/>
                <a:latin typeface="+mn-ea"/>
                <a:cs typeface="+mn-cs"/>
                <a:sym typeface="+mn-ea"/>
              </a:rPr>
              <a:t>報告人</a:t>
            </a:r>
            <a:r>
              <a:rPr kumimoji="0" lang="en-US" altLang="zh-TW" sz="1465" b="0" i="0" u="none" strike="noStrike" kern="1200" cap="none" spc="0" normalizeH="0" baseline="0" noProof="0" dirty="0">
                <a:ln>
                  <a:noFill/>
                </a:ln>
                <a:solidFill>
                  <a:srgbClr val="002060"/>
                </a:solidFill>
                <a:effectLst/>
                <a:uLnTx/>
                <a:uFillTx/>
                <a:latin typeface="+mn-ea"/>
                <a:cs typeface="+mn-cs"/>
                <a:sym typeface="+mn-ea"/>
              </a:rPr>
              <a:t>:XXX</a:t>
            </a:r>
            <a:endParaRPr kumimoji="0" lang="en-US" altLang="zh-CN" sz="1465" b="0" i="0" u="none" strike="noStrike" kern="1200" cap="none" spc="0" normalizeH="0" baseline="0" noProof="0" dirty="0">
              <a:ln>
                <a:noFill/>
              </a:ln>
              <a:solidFill>
                <a:srgbClr val="002060"/>
              </a:solidFill>
              <a:effectLst/>
              <a:uLnTx/>
              <a:uFillTx/>
              <a:latin typeface="+mn-ea"/>
              <a:cs typeface="+mn-cs"/>
              <a:sym typeface="+mn-ea"/>
            </a:endParaRPr>
          </a:p>
        </p:txBody>
      </p:sp>
      <p:pic>
        <p:nvPicPr>
          <p:cNvPr id="3" name="圖片 2">
            <a:extLst>
              <a:ext uri="{FF2B5EF4-FFF2-40B4-BE49-F238E27FC236}">
                <a16:creationId xmlns:a16="http://schemas.microsoft.com/office/drawing/2014/main" id="{700A8DA5-8CCF-40FD-1B0F-CF563DCF85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708440">
            <a:off x="-168275" y="5373470"/>
            <a:ext cx="1697890" cy="1697890"/>
          </a:xfrm>
          <a:prstGeom prst="rect">
            <a:avLst/>
          </a:prstGeom>
        </p:spPr>
      </p:pic>
      <p:pic>
        <p:nvPicPr>
          <p:cNvPr id="4" name="圖片 3">
            <a:extLst>
              <a:ext uri="{FF2B5EF4-FFF2-40B4-BE49-F238E27FC236}">
                <a16:creationId xmlns:a16="http://schemas.microsoft.com/office/drawing/2014/main" id="{94C95770-2C79-D037-BB5D-69BC1D02A7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708440">
            <a:off x="1844718" y="5772654"/>
            <a:ext cx="710836" cy="710836"/>
          </a:xfrm>
          <a:prstGeom prst="rect">
            <a:avLst/>
          </a:prstGeom>
        </p:spPr>
      </p:pic>
      <p:pic>
        <p:nvPicPr>
          <p:cNvPr id="5" name="圖片 4">
            <a:extLst>
              <a:ext uri="{FF2B5EF4-FFF2-40B4-BE49-F238E27FC236}">
                <a16:creationId xmlns:a16="http://schemas.microsoft.com/office/drawing/2014/main" id="{BC9D97E9-7376-9F3A-9B5D-4348106946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708440">
            <a:off x="901490" y="4882874"/>
            <a:ext cx="729570" cy="729570"/>
          </a:xfrm>
          <a:prstGeom prst="rect">
            <a:avLst/>
          </a:prstGeom>
        </p:spPr>
      </p:pic>
      <p:pic>
        <p:nvPicPr>
          <p:cNvPr id="6" name="圖片 5">
            <a:extLst>
              <a:ext uri="{FF2B5EF4-FFF2-40B4-BE49-F238E27FC236}">
                <a16:creationId xmlns:a16="http://schemas.microsoft.com/office/drawing/2014/main" id="{55E07B24-D46F-797B-9CBF-F088A1F4AF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7956899">
            <a:off x="10952348" y="5854503"/>
            <a:ext cx="1054053" cy="1054053"/>
          </a:xfrm>
          <a:prstGeom prst="rect">
            <a:avLst/>
          </a:prstGeom>
        </p:spPr>
      </p:pic>
      <p:sp>
        <p:nvSpPr>
          <p:cNvPr id="7" name="Rectangle 27">
            <a:extLst>
              <a:ext uri="{FF2B5EF4-FFF2-40B4-BE49-F238E27FC236}">
                <a16:creationId xmlns:a16="http://schemas.microsoft.com/office/drawing/2014/main" id="{B7BABC10-9141-AF19-491C-15EBBA34A60E}"/>
              </a:ext>
            </a:extLst>
          </p:cNvPr>
          <p:cNvSpPr/>
          <p:nvPr/>
        </p:nvSpPr>
        <p:spPr>
          <a:xfrm>
            <a:off x="3145169" y="5595283"/>
            <a:ext cx="1987939" cy="379245"/>
          </a:xfrm>
          <a:prstGeom prst="roundRect">
            <a:avLst>
              <a:gd name="adj" fmla="val 27969"/>
            </a:avLst>
          </a:prstGeom>
          <a:noFill/>
          <a:ln w="12700">
            <a:no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defRPr/>
            </a:pPr>
            <a:r>
              <a:rPr kumimoji="0" lang="zh-TW" altLang="en-US" sz="1465" b="0" i="0" u="none" strike="noStrike" kern="1200" cap="none" spc="0" normalizeH="0" baseline="0" noProof="0" dirty="0">
                <a:ln>
                  <a:noFill/>
                </a:ln>
                <a:solidFill>
                  <a:srgbClr val="002060"/>
                </a:solidFill>
                <a:effectLst/>
                <a:uLnTx/>
                <a:uFillTx/>
                <a:latin typeface="+mn-ea"/>
                <a:cs typeface="+mn-cs"/>
                <a:sym typeface="+mn-ea"/>
              </a:rPr>
              <a:t>日期</a:t>
            </a:r>
            <a:r>
              <a:rPr kumimoji="0" lang="en-US" altLang="zh-TW" sz="1465" b="0" i="0" u="none" strike="noStrike" kern="1200" cap="none" spc="0" normalizeH="0" baseline="0" noProof="0" dirty="0">
                <a:ln>
                  <a:noFill/>
                </a:ln>
                <a:solidFill>
                  <a:srgbClr val="002060"/>
                </a:solidFill>
                <a:effectLst/>
                <a:uLnTx/>
                <a:uFillTx/>
                <a:latin typeface="+mn-ea"/>
                <a:cs typeface="+mn-cs"/>
                <a:sym typeface="+mn-ea"/>
              </a:rPr>
              <a:t>:</a:t>
            </a:r>
            <a:r>
              <a:rPr lang="en-US" altLang="zh-TW" sz="1465" dirty="0">
                <a:solidFill>
                  <a:srgbClr val="002060"/>
                </a:solidFill>
                <a:latin typeface="+mn-ea"/>
                <a:sym typeface="+mn-ea"/>
              </a:rPr>
              <a:t>20</a:t>
            </a:r>
            <a:r>
              <a:rPr kumimoji="0" lang="en-US" altLang="zh-TW" sz="1465" b="0" i="0" u="none" strike="noStrike" kern="1200" cap="none" spc="0" normalizeH="0" baseline="0" noProof="0" dirty="0">
                <a:ln>
                  <a:noFill/>
                </a:ln>
                <a:solidFill>
                  <a:srgbClr val="002060"/>
                </a:solidFill>
                <a:effectLst/>
                <a:uLnTx/>
                <a:uFillTx/>
                <a:latin typeface="+mn-ea"/>
                <a:cs typeface="+mn-cs"/>
                <a:sym typeface="+mn-ea"/>
              </a:rPr>
              <a:t>XX/XX/XX</a:t>
            </a:r>
            <a:endParaRPr kumimoji="0" lang="en-US" altLang="zh-CN" sz="1465" b="0" i="0" u="none" strike="noStrike" kern="1200" cap="none" spc="0" normalizeH="0" baseline="0" noProof="0" dirty="0">
              <a:ln>
                <a:noFill/>
              </a:ln>
              <a:solidFill>
                <a:srgbClr val="002060"/>
              </a:solidFill>
              <a:effectLst/>
              <a:uLnTx/>
              <a:uFillTx/>
              <a:latin typeface="+mn-ea"/>
              <a:cs typeface="+mn-cs"/>
              <a:sym typeface="+mn-ea"/>
            </a:endParaRPr>
          </a:p>
        </p:txBody>
      </p:sp>
      <p:cxnSp>
        <p:nvCxnSpPr>
          <p:cNvPr id="8" name="直線接點 7">
            <a:extLst>
              <a:ext uri="{FF2B5EF4-FFF2-40B4-BE49-F238E27FC236}">
                <a16:creationId xmlns:a16="http://schemas.microsoft.com/office/drawing/2014/main" id="{492369F5-D314-E427-35DA-A367B1F47A32}"/>
              </a:ext>
            </a:extLst>
          </p:cNvPr>
          <p:cNvCxnSpPr>
            <a:cxnSpLocks/>
          </p:cNvCxnSpPr>
          <p:nvPr/>
        </p:nvCxnSpPr>
        <p:spPr>
          <a:xfrm>
            <a:off x="1127125" y="2289101"/>
            <a:ext cx="4145480" cy="15707"/>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圖片 9">
            <a:extLst>
              <a:ext uri="{FF2B5EF4-FFF2-40B4-BE49-F238E27FC236}">
                <a16:creationId xmlns:a16="http://schemas.microsoft.com/office/drawing/2014/main" id="{455E32C5-2661-8628-8575-113D65A4EC6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708440">
            <a:off x="4595193" y="5279190"/>
            <a:ext cx="714050" cy="714050"/>
          </a:xfrm>
          <a:prstGeom prst="rect">
            <a:avLst/>
          </a:prstGeom>
        </p:spPr>
      </p:pic>
      <p:sp>
        <p:nvSpPr>
          <p:cNvPr id="11" name="模板由大演PPT工作室制作，盗版必究！！！">
            <a:extLst>
              <a:ext uri="{FF2B5EF4-FFF2-40B4-BE49-F238E27FC236}">
                <a16:creationId xmlns:a16="http://schemas.microsoft.com/office/drawing/2014/main" id="{2BE94798-4855-321A-9655-E724207F6285}"/>
              </a:ext>
            </a:extLst>
          </p:cNvPr>
          <p:cNvSpPr txBox="1"/>
          <p:nvPr/>
        </p:nvSpPr>
        <p:spPr>
          <a:xfrm>
            <a:off x="1006921" y="1823325"/>
            <a:ext cx="4666142" cy="369332"/>
          </a:xfrm>
          <a:prstGeom prst="rect">
            <a:avLst/>
          </a:prstGeom>
          <a:noFill/>
          <a:ln w="9525">
            <a:noFill/>
          </a:ln>
        </p:spPr>
        <p:txBody>
          <a:bodyPr wrap="square" anchor="t">
            <a:spAutoFit/>
          </a:bodyPr>
          <a:lstStyle/>
          <a:p>
            <a:pPr marL="0" marR="0" lvl="0" indent="0" defTabSz="914400" rtl="0" eaLnBrk="1" fontAlgn="base" latinLnBrk="0" hangingPunct="1">
              <a:lnSpc>
                <a:spcPct val="100000"/>
              </a:lnSpc>
              <a:spcBef>
                <a:spcPct val="0"/>
              </a:spcBef>
              <a:spcAft>
                <a:spcPct val="0"/>
              </a:spcAft>
              <a:buClrTx/>
              <a:buSzTx/>
              <a:buFontTx/>
              <a:buNone/>
              <a:defRPr/>
            </a:pPr>
            <a:r>
              <a:rPr lang="zh-TW" altLang="en-US" dirty="0">
                <a:solidFill>
                  <a:schemeClr val="tx1">
                    <a:lumMod val="50000"/>
                    <a:lumOff val="50000"/>
                  </a:schemeClr>
                </a:solidFill>
                <a:latin typeface="+mn-ea"/>
              </a:rPr>
              <a:t>福樂寵</a:t>
            </a:r>
            <a:r>
              <a:rPr lang="en-US" altLang="zh-TW" dirty="0">
                <a:solidFill>
                  <a:schemeClr val="tx1">
                    <a:lumMod val="50000"/>
                    <a:lumOff val="50000"/>
                  </a:schemeClr>
                </a:solidFill>
                <a:latin typeface="+mn-ea"/>
              </a:rPr>
              <a:t>&amp;MKTGTOOL</a:t>
            </a:r>
            <a:r>
              <a:rPr lang="zh-TW" altLang="en-US" dirty="0">
                <a:solidFill>
                  <a:schemeClr val="tx1">
                    <a:lumMod val="50000"/>
                    <a:lumOff val="50000"/>
                  </a:schemeClr>
                </a:solidFill>
                <a:latin typeface="+mn-ea"/>
              </a:rPr>
              <a:t> 聯名模板</a:t>
            </a:r>
            <a:endParaRPr kumimoji="0" lang="zh-CN" altLang="en-US" b="0" i="0" u="none" strike="noStrike" kern="1200" cap="none" spc="0" normalizeH="0" baseline="0" noProof="0" dirty="0">
              <a:ln>
                <a:noFill/>
              </a:ln>
              <a:solidFill>
                <a:schemeClr val="tx1">
                  <a:lumMod val="50000"/>
                  <a:lumOff val="50000"/>
                </a:schemeClr>
              </a:solidFill>
              <a:effectLst/>
              <a:uLnTx/>
              <a:uFillTx/>
              <a:latin typeface="+mn-ea"/>
              <a:cs typeface="+mn-cs"/>
            </a:endParaRPr>
          </a:p>
        </p:txBody>
      </p:sp>
      <p:pic>
        <p:nvPicPr>
          <p:cNvPr id="12" name="圖片 11" descr="一張含有 文字, 美工圖案 的圖片&#10;&#10;自動產生的描述">
            <a:extLst>
              <a:ext uri="{FF2B5EF4-FFF2-40B4-BE49-F238E27FC236}">
                <a16:creationId xmlns:a16="http://schemas.microsoft.com/office/drawing/2014/main" id="{6B44BA79-3DB1-3411-61CC-7741C4DE218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33839" y="984274"/>
            <a:ext cx="1686071" cy="472339"/>
          </a:xfrm>
          <a:prstGeom prst="rect">
            <a:avLst/>
          </a:prstGeom>
        </p:spPr>
      </p:pic>
      <p:pic>
        <p:nvPicPr>
          <p:cNvPr id="16" name="圖片 15">
            <a:extLst>
              <a:ext uri="{FF2B5EF4-FFF2-40B4-BE49-F238E27FC236}">
                <a16:creationId xmlns:a16="http://schemas.microsoft.com/office/drawing/2014/main" id="{EAA8F57A-8E25-0232-DDD0-066C285C307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00136" y="4713070"/>
            <a:ext cx="962332" cy="1153782"/>
          </a:xfrm>
          <a:prstGeom prst="rect">
            <a:avLst/>
          </a:prstGeom>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17" name="TextBox 50">
            <a:extLst>
              <a:ext uri="{FF2B5EF4-FFF2-40B4-BE49-F238E27FC236}">
                <a16:creationId xmlns:a16="http://schemas.microsoft.com/office/drawing/2014/main" id="{BEAB9838-1517-94BB-AC33-00CAEC922E1C}"/>
              </a:ext>
            </a:extLst>
          </p:cNvPr>
          <p:cNvSpPr txBox="1"/>
          <p:nvPr/>
        </p:nvSpPr>
        <p:spPr>
          <a:xfrm>
            <a:off x="1798839" y="535963"/>
            <a:ext cx="2166938" cy="39878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rgbClr val="595959"/>
                </a:solidFill>
                <a:effectLst/>
                <a:uLnTx/>
                <a:uFillTx/>
                <a:latin typeface="+mn-ea"/>
                <a:cs typeface="+mn-cs"/>
              </a:rPr>
              <a:t>Your Title Here</a:t>
            </a:r>
          </a:p>
        </p:txBody>
      </p:sp>
      <p:sp>
        <p:nvSpPr>
          <p:cNvPr id="18" name="Text Placeholder 32">
            <a:extLst>
              <a:ext uri="{FF2B5EF4-FFF2-40B4-BE49-F238E27FC236}">
                <a16:creationId xmlns:a16="http://schemas.microsoft.com/office/drawing/2014/main" id="{47A92073-BCDA-54B9-B80E-7B4EF23E27FD}"/>
              </a:ext>
            </a:extLst>
          </p:cNvPr>
          <p:cNvSpPr txBox="1"/>
          <p:nvPr/>
        </p:nvSpPr>
        <p:spPr>
          <a:xfrm>
            <a:off x="1899514" y="837406"/>
            <a:ext cx="2646363" cy="28733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1200" b="0" i="0" u="none" strike="noStrike" kern="1200" cap="none" spc="0" normalizeH="0" baseline="0" noProof="0" dirty="0">
                <a:ln>
                  <a:noFill/>
                </a:ln>
                <a:solidFill>
                  <a:srgbClr val="000000">
                    <a:lumMod val="65000"/>
                    <a:lumOff val="35000"/>
                  </a:srgbClr>
                </a:solidFill>
                <a:effectLst/>
                <a:uLnTx/>
                <a:uFillTx/>
                <a:latin typeface="+mn-ea"/>
                <a:cs typeface="+mn-cs"/>
                <a:sym typeface="+mn-ea"/>
              </a:rPr>
              <a:t>Lemon drops oat cake oat cake</a:t>
            </a:r>
          </a:p>
        </p:txBody>
      </p:sp>
      <p:sp>
        <p:nvSpPr>
          <p:cNvPr id="19" name="Text Placeholder 32">
            <a:extLst>
              <a:ext uri="{FF2B5EF4-FFF2-40B4-BE49-F238E27FC236}">
                <a16:creationId xmlns:a16="http://schemas.microsoft.com/office/drawing/2014/main" id="{1E7FB921-4873-97BC-85B8-88B1691665FD}"/>
              </a:ext>
            </a:extLst>
          </p:cNvPr>
          <p:cNvSpPr txBox="1"/>
          <p:nvPr/>
        </p:nvSpPr>
        <p:spPr>
          <a:xfrm>
            <a:off x="978101" y="355080"/>
            <a:ext cx="820738" cy="90170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4800" b="0" i="0" u="none" strike="noStrike" kern="1200" cap="none" spc="0" normalizeH="0" baseline="0" noProof="0" dirty="0">
                <a:ln>
                  <a:noFill/>
                </a:ln>
                <a:solidFill>
                  <a:srgbClr val="000000">
                    <a:lumMod val="65000"/>
                    <a:lumOff val="35000"/>
                  </a:srgbClr>
                </a:solidFill>
                <a:effectLst/>
                <a:uLnTx/>
                <a:uFillTx/>
                <a:latin typeface="+mj-ea"/>
                <a:ea typeface="+mj-ea"/>
                <a:cs typeface="+mn-cs"/>
                <a:sym typeface="+mn-ea"/>
              </a:rPr>
              <a:t>03</a:t>
            </a:r>
          </a:p>
        </p:txBody>
      </p:sp>
      <p:pic>
        <p:nvPicPr>
          <p:cNvPr id="21" name="圖片 20">
            <a:extLst>
              <a:ext uri="{FF2B5EF4-FFF2-40B4-BE49-F238E27FC236}">
                <a16:creationId xmlns:a16="http://schemas.microsoft.com/office/drawing/2014/main" id="{9AB7CF2D-9657-FBC1-4F31-078DA42B72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36692" y="4549744"/>
            <a:ext cx="3420776" cy="3420776"/>
          </a:xfrm>
          <a:prstGeom prst="rect">
            <a:avLst/>
          </a:prstGeom>
        </p:spPr>
      </p:pic>
      <p:sp>
        <p:nvSpPr>
          <p:cNvPr id="22" name="矩形: 圓角 21">
            <a:extLst>
              <a:ext uri="{FF2B5EF4-FFF2-40B4-BE49-F238E27FC236}">
                <a16:creationId xmlns:a16="http://schemas.microsoft.com/office/drawing/2014/main" id="{B0F4394C-4E04-F8E1-715A-06627665AF01}"/>
              </a:ext>
            </a:extLst>
          </p:cNvPr>
          <p:cNvSpPr/>
          <p:nvPr/>
        </p:nvSpPr>
        <p:spPr>
          <a:xfrm>
            <a:off x="1178927" y="1427504"/>
            <a:ext cx="4293256" cy="2118354"/>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3" name="文本框 38">
            <a:extLst>
              <a:ext uri="{FF2B5EF4-FFF2-40B4-BE49-F238E27FC236}">
                <a16:creationId xmlns:a16="http://schemas.microsoft.com/office/drawing/2014/main" id="{2994DB51-9D70-5218-EC78-A0EE7054FBFC}"/>
              </a:ext>
            </a:extLst>
          </p:cNvPr>
          <p:cNvSpPr txBox="1">
            <a:spLocks noChangeArrowheads="1"/>
          </p:cNvSpPr>
          <p:nvPr/>
        </p:nvSpPr>
        <p:spPr bwMode="auto">
          <a:xfrm>
            <a:off x="1029695" y="1540470"/>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4" name="Content Placeholder 2">
            <a:extLst>
              <a:ext uri="{FF2B5EF4-FFF2-40B4-BE49-F238E27FC236}">
                <a16:creationId xmlns:a16="http://schemas.microsoft.com/office/drawing/2014/main" id="{2141A5B8-0EB5-4964-BCA1-281E5D7AEA50}"/>
              </a:ext>
            </a:extLst>
          </p:cNvPr>
          <p:cNvSpPr txBox="1"/>
          <p:nvPr/>
        </p:nvSpPr>
        <p:spPr>
          <a:xfrm>
            <a:off x="1297073" y="2372351"/>
            <a:ext cx="3851243" cy="698584"/>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sp>
        <p:nvSpPr>
          <p:cNvPr id="25" name="矩形: 圓角 24">
            <a:extLst>
              <a:ext uri="{FF2B5EF4-FFF2-40B4-BE49-F238E27FC236}">
                <a16:creationId xmlns:a16="http://schemas.microsoft.com/office/drawing/2014/main" id="{8920613A-EE85-2A0E-8B52-FC908D793702}"/>
              </a:ext>
            </a:extLst>
          </p:cNvPr>
          <p:cNvSpPr/>
          <p:nvPr/>
        </p:nvSpPr>
        <p:spPr>
          <a:xfrm>
            <a:off x="1127125" y="3787088"/>
            <a:ext cx="4293256" cy="2118354"/>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6" name="文本框 38">
            <a:extLst>
              <a:ext uri="{FF2B5EF4-FFF2-40B4-BE49-F238E27FC236}">
                <a16:creationId xmlns:a16="http://schemas.microsoft.com/office/drawing/2014/main" id="{223EBDD2-E0D8-AB68-F746-32E3F75B8199}"/>
              </a:ext>
            </a:extLst>
          </p:cNvPr>
          <p:cNvSpPr txBox="1">
            <a:spLocks noChangeArrowheads="1"/>
          </p:cNvSpPr>
          <p:nvPr/>
        </p:nvSpPr>
        <p:spPr bwMode="auto">
          <a:xfrm>
            <a:off x="1029695" y="4026524"/>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7" name="Content Placeholder 2">
            <a:extLst>
              <a:ext uri="{FF2B5EF4-FFF2-40B4-BE49-F238E27FC236}">
                <a16:creationId xmlns:a16="http://schemas.microsoft.com/office/drawing/2014/main" id="{C0056EDF-8C9B-05EA-D36A-B22584315A7A}"/>
              </a:ext>
            </a:extLst>
          </p:cNvPr>
          <p:cNvSpPr txBox="1"/>
          <p:nvPr/>
        </p:nvSpPr>
        <p:spPr>
          <a:xfrm>
            <a:off x="1297073" y="4858405"/>
            <a:ext cx="3851243" cy="698584"/>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pic>
        <p:nvPicPr>
          <p:cNvPr id="28" name="圖片 27">
            <a:extLst>
              <a:ext uri="{FF2B5EF4-FFF2-40B4-BE49-F238E27FC236}">
                <a16:creationId xmlns:a16="http://schemas.microsoft.com/office/drawing/2014/main" id="{A873065E-EBD9-B420-E461-C15EB59CC266}"/>
              </a:ext>
            </a:extLst>
          </p:cNvPr>
          <p:cNvPicPr>
            <a:picLocks noChangeAspect="1"/>
          </p:cNvPicPr>
          <p:nvPr/>
        </p:nvPicPr>
        <p:blipFill>
          <a:blip r:embed="rId4" cstate="print">
            <a:alphaModFix amt="50000"/>
            <a:extLst>
              <a:ext uri="{28A0092B-C50C-407E-A947-70E740481C1C}">
                <a14:useLocalDpi xmlns:a14="http://schemas.microsoft.com/office/drawing/2010/main" val="0"/>
              </a:ext>
            </a:extLst>
          </a:blip>
          <a:stretch>
            <a:fillRect/>
          </a:stretch>
        </p:blipFill>
        <p:spPr>
          <a:xfrm rot="19082179" flipH="1">
            <a:off x="3840615" y="702174"/>
            <a:ext cx="620466" cy="620466"/>
          </a:xfrm>
          <a:prstGeom prst="rect">
            <a:avLst/>
          </a:prstGeom>
        </p:spPr>
      </p:pic>
      <p:graphicFrame>
        <p:nvGraphicFramePr>
          <p:cNvPr id="4" name="圖表 3">
            <a:extLst>
              <a:ext uri="{FF2B5EF4-FFF2-40B4-BE49-F238E27FC236}">
                <a16:creationId xmlns:a16="http://schemas.microsoft.com/office/drawing/2014/main" id="{A6D3C96B-F882-DEFC-BDDF-5D30992E249C}"/>
              </a:ext>
            </a:extLst>
          </p:cNvPr>
          <p:cNvGraphicFramePr/>
          <p:nvPr>
            <p:extLst>
              <p:ext uri="{D42A27DB-BD31-4B8C-83A1-F6EECF244321}">
                <p14:modId xmlns:p14="http://schemas.microsoft.com/office/powerpoint/2010/main" val="1003341923"/>
              </p:ext>
            </p:extLst>
          </p:nvPr>
        </p:nvGraphicFramePr>
        <p:xfrm>
          <a:off x="6306204" y="1375096"/>
          <a:ext cx="6160116" cy="4638647"/>
        </p:xfrm>
        <a:graphic>
          <a:graphicData uri="http://schemas.openxmlformats.org/drawingml/2006/chart">
            <c:chart xmlns:c="http://schemas.openxmlformats.org/drawingml/2006/chart" xmlns:r="http://schemas.openxmlformats.org/officeDocument/2006/relationships" r:id="rId5"/>
          </a:graphicData>
        </a:graphic>
      </p:graphicFrame>
      <p:sp>
        <p:nvSpPr>
          <p:cNvPr id="5" name="文本框 38">
            <a:extLst>
              <a:ext uri="{FF2B5EF4-FFF2-40B4-BE49-F238E27FC236}">
                <a16:creationId xmlns:a16="http://schemas.microsoft.com/office/drawing/2014/main" id="{949CCA7D-B791-C2BD-C713-1D31F7862D6D}"/>
              </a:ext>
            </a:extLst>
          </p:cNvPr>
          <p:cNvSpPr txBox="1">
            <a:spLocks noChangeArrowheads="1"/>
          </p:cNvSpPr>
          <p:nvPr/>
        </p:nvSpPr>
        <p:spPr bwMode="auto">
          <a:xfrm>
            <a:off x="7735295" y="1540470"/>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數據顯示</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Tree>
  </p:cSld>
  <p:clrMapOvr>
    <a:masterClrMapping/>
  </p:clrMapOvr>
  <p:transition spd="slow" advClick="0">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5" name="TextBox 50">
            <a:extLst>
              <a:ext uri="{FF2B5EF4-FFF2-40B4-BE49-F238E27FC236}">
                <a16:creationId xmlns:a16="http://schemas.microsoft.com/office/drawing/2014/main" id="{5FA6A59F-5C23-18E2-9624-5D9767C6C052}"/>
              </a:ext>
            </a:extLst>
          </p:cNvPr>
          <p:cNvSpPr txBox="1"/>
          <p:nvPr/>
        </p:nvSpPr>
        <p:spPr>
          <a:xfrm>
            <a:off x="1798839" y="535963"/>
            <a:ext cx="2166938" cy="39878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rgbClr val="595959"/>
                </a:solidFill>
                <a:effectLst/>
                <a:uLnTx/>
                <a:uFillTx/>
                <a:latin typeface="+mn-ea"/>
                <a:cs typeface="+mn-cs"/>
              </a:rPr>
              <a:t>Your Title Here</a:t>
            </a:r>
          </a:p>
        </p:txBody>
      </p:sp>
      <p:sp>
        <p:nvSpPr>
          <p:cNvPr id="6" name="Text Placeholder 32">
            <a:extLst>
              <a:ext uri="{FF2B5EF4-FFF2-40B4-BE49-F238E27FC236}">
                <a16:creationId xmlns:a16="http://schemas.microsoft.com/office/drawing/2014/main" id="{5BC7BC43-AC3D-E48B-6414-966D5E8C851B}"/>
              </a:ext>
            </a:extLst>
          </p:cNvPr>
          <p:cNvSpPr txBox="1"/>
          <p:nvPr/>
        </p:nvSpPr>
        <p:spPr>
          <a:xfrm>
            <a:off x="1899514" y="837406"/>
            <a:ext cx="2646363" cy="28733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1200" b="0" i="0" u="none" strike="noStrike" kern="1200" cap="none" spc="0" normalizeH="0" baseline="0" noProof="0" dirty="0">
                <a:ln>
                  <a:noFill/>
                </a:ln>
                <a:solidFill>
                  <a:srgbClr val="000000">
                    <a:lumMod val="65000"/>
                    <a:lumOff val="35000"/>
                  </a:srgbClr>
                </a:solidFill>
                <a:effectLst/>
                <a:uLnTx/>
                <a:uFillTx/>
                <a:latin typeface="+mn-ea"/>
                <a:cs typeface="+mn-cs"/>
                <a:sym typeface="+mn-ea"/>
              </a:rPr>
              <a:t>Lemon drops oat cake oat cake</a:t>
            </a:r>
          </a:p>
        </p:txBody>
      </p:sp>
      <p:sp>
        <p:nvSpPr>
          <p:cNvPr id="7" name="Text Placeholder 32">
            <a:extLst>
              <a:ext uri="{FF2B5EF4-FFF2-40B4-BE49-F238E27FC236}">
                <a16:creationId xmlns:a16="http://schemas.microsoft.com/office/drawing/2014/main" id="{C552CAEE-0B39-5D1F-86FB-57C15A817F42}"/>
              </a:ext>
            </a:extLst>
          </p:cNvPr>
          <p:cNvSpPr txBox="1"/>
          <p:nvPr/>
        </p:nvSpPr>
        <p:spPr>
          <a:xfrm>
            <a:off x="978101" y="355080"/>
            <a:ext cx="820738" cy="90170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4800" b="0" i="0" u="none" strike="noStrike" kern="1200" cap="none" spc="0" normalizeH="0" baseline="0" noProof="0" dirty="0">
                <a:ln>
                  <a:noFill/>
                </a:ln>
                <a:solidFill>
                  <a:srgbClr val="000000">
                    <a:lumMod val="65000"/>
                    <a:lumOff val="35000"/>
                  </a:srgbClr>
                </a:solidFill>
                <a:effectLst/>
                <a:uLnTx/>
                <a:uFillTx/>
                <a:latin typeface="+mj-ea"/>
                <a:ea typeface="+mj-ea"/>
                <a:cs typeface="+mn-cs"/>
                <a:sym typeface="+mn-ea"/>
              </a:rPr>
              <a:t>03</a:t>
            </a:r>
          </a:p>
        </p:txBody>
      </p:sp>
      <p:pic>
        <p:nvPicPr>
          <p:cNvPr id="9" name="圖片 8" descr="一張含有 文字, 鑰匙 的圖片&#10;&#10;自動產生的描述">
            <a:extLst>
              <a:ext uri="{FF2B5EF4-FFF2-40B4-BE49-F238E27FC236}">
                <a16:creationId xmlns:a16="http://schemas.microsoft.com/office/drawing/2014/main" id="{421420BD-F45C-24EF-B348-13EE1223203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013" b="27621"/>
          <a:stretch/>
        </p:blipFill>
        <p:spPr>
          <a:xfrm rot="20393740">
            <a:off x="1177012" y="2222338"/>
            <a:ext cx="1341397" cy="528053"/>
          </a:xfrm>
          <a:prstGeom prst="rect">
            <a:avLst/>
          </a:prstGeom>
        </p:spPr>
      </p:pic>
      <p:pic>
        <p:nvPicPr>
          <p:cNvPr id="10" name="圖片 9" descr="一張含有 文字, 鑰匙 的圖片&#10;&#10;自動產生的描述">
            <a:extLst>
              <a:ext uri="{FF2B5EF4-FFF2-40B4-BE49-F238E27FC236}">
                <a16:creationId xmlns:a16="http://schemas.microsoft.com/office/drawing/2014/main" id="{E85B9B00-9E19-73CA-8FC1-AC368A7C130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013" b="27621"/>
          <a:stretch/>
        </p:blipFill>
        <p:spPr>
          <a:xfrm rot="20393740">
            <a:off x="3301157" y="2222338"/>
            <a:ext cx="1341397" cy="528053"/>
          </a:xfrm>
          <a:prstGeom prst="rect">
            <a:avLst/>
          </a:prstGeom>
        </p:spPr>
      </p:pic>
      <p:pic>
        <p:nvPicPr>
          <p:cNvPr id="11" name="圖片 10" descr="一張含有 文字, 鑰匙 的圖片&#10;&#10;自動產生的描述">
            <a:extLst>
              <a:ext uri="{FF2B5EF4-FFF2-40B4-BE49-F238E27FC236}">
                <a16:creationId xmlns:a16="http://schemas.microsoft.com/office/drawing/2014/main" id="{7840611A-714A-CEEB-1F07-4398739A18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013" b="27621"/>
          <a:stretch/>
        </p:blipFill>
        <p:spPr>
          <a:xfrm rot="20393740">
            <a:off x="5425302" y="2222338"/>
            <a:ext cx="1341397" cy="528053"/>
          </a:xfrm>
          <a:prstGeom prst="rect">
            <a:avLst/>
          </a:prstGeom>
        </p:spPr>
      </p:pic>
      <p:pic>
        <p:nvPicPr>
          <p:cNvPr id="12" name="圖片 11" descr="一張含有 文字, 鑰匙 的圖片&#10;&#10;自動產生的描述">
            <a:extLst>
              <a:ext uri="{FF2B5EF4-FFF2-40B4-BE49-F238E27FC236}">
                <a16:creationId xmlns:a16="http://schemas.microsoft.com/office/drawing/2014/main" id="{1716D31B-C7CF-2D2B-D9B0-687F2D51D96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013" b="27621"/>
          <a:stretch/>
        </p:blipFill>
        <p:spPr>
          <a:xfrm rot="20393740">
            <a:off x="7549447" y="2222338"/>
            <a:ext cx="1341397" cy="528053"/>
          </a:xfrm>
          <a:prstGeom prst="rect">
            <a:avLst/>
          </a:prstGeom>
        </p:spPr>
      </p:pic>
      <p:pic>
        <p:nvPicPr>
          <p:cNvPr id="13" name="圖片 12" descr="一張含有 文字, 鑰匙 的圖片&#10;&#10;自動產生的描述">
            <a:extLst>
              <a:ext uri="{FF2B5EF4-FFF2-40B4-BE49-F238E27FC236}">
                <a16:creationId xmlns:a16="http://schemas.microsoft.com/office/drawing/2014/main" id="{7EEA92DD-2B1B-1E06-F620-5092713CD4C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013" b="27621"/>
          <a:stretch/>
        </p:blipFill>
        <p:spPr>
          <a:xfrm rot="20393740">
            <a:off x="9673591" y="2222338"/>
            <a:ext cx="1341397" cy="528053"/>
          </a:xfrm>
          <a:prstGeom prst="rect">
            <a:avLst/>
          </a:prstGeom>
        </p:spPr>
      </p:pic>
      <p:sp>
        <p:nvSpPr>
          <p:cNvPr id="14" name="矩形: 圓角 13">
            <a:extLst>
              <a:ext uri="{FF2B5EF4-FFF2-40B4-BE49-F238E27FC236}">
                <a16:creationId xmlns:a16="http://schemas.microsoft.com/office/drawing/2014/main" id="{705212AE-A1A0-4CB4-D16E-3D04AAC80EF2}"/>
              </a:ext>
            </a:extLst>
          </p:cNvPr>
          <p:cNvSpPr/>
          <p:nvPr/>
        </p:nvSpPr>
        <p:spPr>
          <a:xfrm>
            <a:off x="1127126" y="3428999"/>
            <a:ext cx="1441172" cy="2447925"/>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08C7AC49-2118-A303-A595-5100000765CE}"/>
              </a:ext>
            </a:extLst>
          </p:cNvPr>
          <p:cNvSpPr/>
          <p:nvPr/>
        </p:nvSpPr>
        <p:spPr>
          <a:xfrm>
            <a:off x="3251270" y="3428999"/>
            <a:ext cx="1441172" cy="2447925"/>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07E86E1F-4FE1-28D1-08EE-38DA02F952AD}"/>
              </a:ext>
            </a:extLst>
          </p:cNvPr>
          <p:cNvSpPr/>
          <p:nvPr/>
        </p:nvSpPr>
        <p:spPr>
          <a:xfrm>
            <a:off x="5375415" y="3428999"/>
            <a:ext cx="1441172" cy="2447925"/>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E9C63D93-06E6-6896-183B-4F1B28696A7B}"/>
              </a:ext>
            </a:extLst>
          </p:cNvPr>
          <p:cNvSpPr/>
          <p:nvPr/>
        </p:nvSpPr>
        <p:spPr>
          <a:xfrm>
            <a:off x="7499560" y="3428999"/>
            <a:ext cx="1441172" cy="2447925"/>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圓角 18">
            <a:extLst>
              <a:ext uri="{FF2B5EF4-FFF2-40B4-BE49-F238E27FC236}">
                <a16:creationId xmlns:a16="http://schemas.microsoft.com/office/drawing/2014/main" id="{458B1BEC-A44B-92B5-DEE7-1221ADFD0228}"/>
              </a:ext>
            </a:extLst>
          </p:cNvPr>
          <p:cNvSpPr/>
          <p:nvPr/>
        </p:nvSpPr>
        <p:spPr>
          <a:xfrm>
            <a:off x="9623702" y="3428999"/>
            <a:ext cx="1441172" cy="2447925"/>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文本框 38">
            <a:extLst>
              <a:ext uri="{FF2B5EF4-FFF2-40B4-BE49-F238E27FC236}">
                <a16:creationId xmlns:a16="http://schemas.microsoft.com/office/drawing/2014/main" id="{0AD7F655-8CF7-A64D-2421-60481ED14896}"/>
              </a:ext>
            </a:extLst>
          </p:cNvPr>
          <p:cNvSpPr txBox="1">
            <a:spLocks noChangeArrowheads="1"/>
          </p:cNvSpPr>
          <p:nvPr/>
        </p:nvSpPr>
        <p:spPr bwMode="auto">
          <a:xfrm>
            <a:off x="844273" y="2905779"/>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4" name="文本框 38">
            <a:extLst>
              <a:ext uri="{FF2B5EF4-FFF2-40B4-BE49-F238E27FC236}">
                <a16:creationId xmlns:a16="http://schemas.microsoft.com/office/drawing/2014/main" id="{C85FA0DA-18E6-468A-4379-7D4B71BCD0D8}"/>
              </a:ext>
            </a:extLst>
          </p:cNvPr>
          <p:cNvSpPr txBox="1">
            <a:spLocks noChangeArrowheads="1"/>
          </p:cNvSpPr>
          <p:nvPr/>
        </p:nvSpPr>
        <p:spPr bwMode="auto">
          <a:xfrm>
            <a:off x="3039470" y="2905779"/>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5" name="文本框 38">
            <a:extLst>
              <a:ext uri="{FF2B5EF4-FFF2-40B4-BE49-F238E27FC236}">
                <a16:creationId xmlns:a16="http://schemas.microsoft.com/office/drawing/2014/main" id="{902346A8-DFF9-460B-3396-CA3881871AC5}"/>
              </a:ext>
            </a:extLst>
          </p:cNvPr>
          <p:cNvSpPr txBox="1">
            <a:spLocks noChangeArrowheads="1"/>
          </p:cNvSpPr>
          <p:nvPr/>
        </p:nvSpPr>
        <p:spPr bwMode="auto">
          <a:xfrm>
            <a:off x="5169693" y="2905779"/>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6" name="文本框 38">
            <a:extLst>
              <a:ext uri="{FF2B5EF4-FFF2-40B4-BE49-F238E27FC236}">
                <a16:creationId xmlns:a16="http://schemas.microsoft.com/office/drawing/2014/main" id="{47860076-FBF6-5424-4995-043501426F55}"/>
              </a:ext>
            </a:extLst>
          </p:cNvPr>
          <p:cNvSpPr txBox="1">
            <a:spLocks noChangeArrowheads="1"/>
          </p:cNvSpPr>
          <p:nvPr/>
        </p:nvSpPr>
        <p:spPr bwMode="auto">
          <a:xfrm>
            <a:off x="7228027" y="2905779"/>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7" name="文本框 38">
            <a:extLst>
              <a:ext uri="{FF2B5EF4-FFF2-40B4-BE49-F238E27FC236}">
                <a16:creationId xmlns:a16="http://schemas.microsoft.com/office/drawing/2014/main" id="{916839B7-A505-259E-8183-26238560A5FF}"/>
              </a:ext>
            </a:extLst>
          </p:cNvPr>
          <p:cNvSpPr txBox="1">
            <a:spLocks noChangeArrowheads="1"/>
          </p:cNvSpPr>
          <p:nvPr/>
        </p:nvSpPr>
        <p:spPr bwMode="auto">
          <a:xfrm>
            <a:off x="9417981" y="2905779"/>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8" name="Content Placeholder 2">
            <a:extLst>
              <a:ext uri="{FF2B5EF4-FFF2-40B4-BE49-F238E27FC236}">
                <a16:creationId xmlns:a16="http://schemas.microsoft.com/office/drawing/2014/main" id="{4E247960-5EA8-2F95-9757-D44E2A506BD9}"/>
              </a:ext>
            </a:extLst>
          </p:cNvPr>
          <p:cNvSpPr txBox="1"/>
          <p:nvPr/>
        </p:nvSpPr>
        <p:spPr>
          <a:xfrm>
            <a:off x="1225898" y="3715949"/>
            <a:ext cx="1243624" cy="1978794"/>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sp>
        <p:nvSpPr>
          <p:cNvPr id="29" name="Content Placeholder 2">
            <a:extLst>
              <a:ext uri="{FF2B5EF4-FFF2-40B4-BE49-F238E27FC236}">
                <a16:creationId xmlns:a16="http://schemas.microsoft.com/office/drawing/2014/main" id="{6E701646-1592-8427-B569-C2161F133448}"/>
              </a:ext>
            </a:extLst>
          </p:cNvPr>
          <p:cNvSpPr txBox="1"/>
          <p:nvPr/>
        </p:nvSpPr>
        <p:spPr>
          <a:xfrm>
            <a:off x="3374213" y="3715948"/>
            <a:ext cx="1243624" cy="1978795"/>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sp>
        <p:nvSpPr>
          <p:cNvPr id="32" name="Content Placeholder 2">
            <a:extLst>
              <a:ext uri="{FF2B5EF4-FFF2-40B4-BE49-F238E27FC236}">
                <a16:creationId xmlns:a16="http://schemas.microsoft.com/office/drawing/2014/main" id="{C32D8787-3110-551D-310C-13955E87EEFE}"/>
              </a:ext>
            </a:extLst>
          </p:cNvPr>
          <p:cNvSpPr txBox="1"/>
          <p:nvPr/>
        </p:nvSpPr>
        <p:spPr>
          <a:xfrm>
            <a:off x="5498358" y="3715948"/>
            <a:ext cx="1243624" cy="1978795"/>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sp>
        <p:nvSpPr>
          <p:cNvPr id="33" name="Content Placeholder 2">
            <a:extLst>
              <a:ext uri="{FF2B5EF4-FFF2-40B4-BE49-F238E27FC236}">
                <a16:creationId xmlns:a16="http://schemas.microsoft.com/office/drawing/2014/main" id="{0EEB7120-4543-B562-5654-99C697A6E235}"/>
              </a:ext>
            </a:extLst>
          </p:cNvPr>
          <p:cNvSpPr txBox="1"/>
          <p:nvPr/>
        </p:nvSpPr>
        <p:spPr>
          <a:xfrm>
            <a:off x="7598333" y="3715948"/>
            <a:ext cx="1243624" cy="1978795"/>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sp>
        <p:nvSpPr>
          <p:cNvPr id="34" name="Content Placeholder 2">
            <a:extLst>
              <a:ext uri="{FF2B5EF4-FFF2-40B4-BE49-F238E27FC236}">
                <a16:creationId xmlns:a16="http://schemas.microsoft.com/office/drawing/2014/main" id="{93A11C39-5B83-639A-B64D-F1D9B1811C68}"/>
              </a:ext>
            </a:extLst>
          </p:cNvPr>
          <p:cNvSpPr txBox="1"/>
          <p:nvPr/>
        </p:nvSpPr>
        <p:spPr>
          <a:xfrm>
            <a:off x="9722478" y="3715948"/>
            <a:ext cx="1243624" cy="1978795"/>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pic>
        <p:nvPicPr>
          <p:cNvPr id="35" name="圖片 34">
            <a:extLst>
              <a:ext uri="{FF2B5EF4-FFF2-40B4-BE49-F238E27FC236}">
                <a16:creationId xmlns:a16="http://schemas.microsoft.com/office/drawing/2014/main" id="{9C80149F-75AC-A76F-7872-63D7C21B58D2}"/>
              </a:ext>
            </a:extLst>
          </p:cNvPr>
          <p:cNvPicPr>
            <a:picLocks noChangeAspect="1"/>
          </p:cNvPicPr>
          <p:nvPr/>
        </p:nvPicPr>
        <p:blipFill>
          <a:blip r:embed="rId4" cstate="print">
            <a:alphaModFix amt="50000"/>
            <a:extLst>
              <a:ext uri="{28A0092B-C50C-407E-A947-70E740481C1C}">
                <a14:useLocalDpi xmlns:a14="http://schemas.microsoft.com/office/drawing/2010/main" val="0"/>
              </a:ext>
            </a:extLst>
          </a:blip>
          <a:stretch>
            <a:fillRect/>
          </a:stretch>
        </p:blipFill>
        <p:spPr>
          <a:xfrm rot="19082179" flipH="1">
            <a:off x="3840615" y="702174"/>
            <a:ext cx="620466" cy="620466"/>
          </a:xfrm>
          <a:prstGeom prst="rect">
            <a:avLst/>
          </a:prstGeom>
        </p:spPr>
      </p:pic>
    </p:spTree>
  </p:cSld>
  <p:clrMapOvr>
    <a:masterClrMapping/>
  </p:clrMapOvr>
  <p:transition spd="slow" advClick="0">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2" name="矩形 1"/>
          <p:cNvSpPr/>
          <p:nvPr/>
        </p:nvSpPr>
        <p:spPr>
          <a:xfrm>
            <a:off x="10641013" y="2547938"/>
            <a:ext cx="119063" cy="4889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3" name="文本框 2"/>
          <p:cNvSpPr txBox="1"/>
          <p:nvPr/>
        </p:nvSpPr>
        <p:spPr>
          <a:xfrm>
            <a:off x="7527925" y="2535238"/>
            <a:ext cx="3074988" cy="50165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2665" b="0" i="0" u="none" strike="noStrike" kern="1200" cap="none" spc="0" normalizeH="0" baseline="0" noProof="0" dirty="0">
                <a:ln>
                  <a:noFill/>
                </a:ln>
                <a:solidFill>
                  <a:srgbClr val="FF7F00"/>
                </a:solidFill>
                <a:effectLst/>
                <a:uLnTx/>
                <a:uFillTx/>
                <a:latin typeface="+mj-ea"/>
                <a:ea typeface="+mj-ea"/>
                <a:cs typeface="+mn-cs"/>
                <a:sym typeface="+mn-ea"/>
              </a:rPr>
              <a:t>ADVERTISING</a:t>
            </a:r>
            <a:endParaRPr kumimoji="0" lang="zh-CN" altLang="en-US" sz="266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4" name="Content Placeholder 2"/>
          <p:cNvSpPr txBox="1"/>
          <p:nvPr/>
        </p:nvSpPr>
        <p:spPr>
          <a:xfrm>
            <a:off x="6161088" y="3165475"/>
            <a:ext cx="4727575" cy="1543050"/>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r"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 majority have suffered alteration in some form, by injected humor, or randomized words which don't look even slightly believable. If you are going to use a passage of Lorem, you need to be sure there isn't anything embarrassing. There</a:t>
            </a:r>
          </a:p>
        </p:txBody>
      </p:sp>
      <p:sp>
        <p:nvSpPr>
          <p:cNvPr id="5" name="Rectangle 27"/>
          <p:cNvSpPr/>
          <p:nvPr/>
        </p:nvSpPr>
        <p:spPr>
          <a:xfrm>
            <a:off x="8904288" y="5111750"/>
            <a:ext cx="1874838" cy="452707"/>
          </a:xfrm>
          <a:prstGeom prst="roundRect">
            <a:avLst>
              <a:gd name="adj" fmla="val 27969"/>
            </a:avLst>
          </a:prstGeom>
          <a:solidFill>
            <a:schemeClr val="accent1"/>
          </a:solidFill>
          <a:ln w="127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srgbClr val="FFFFFF"/>
                </a:solidFill>
                <a:effectLst/>
                <a:uLnTx/>
                <a:uFillTx/>
                <a:latin typeface="+mn-ea"/>
                <a:cs typeface="+mn-cs"/>
                <a:sym typeface="+mn-ea"/>
              </a:rPr>
              <a:t>More Details</a:t>
            </a:r>
          </a:p>
        </p:txBody>
      </p:sp>
      <p:pic>
        <p:nvPicPr>
          <p:cNvPr id="32774" name="Picture 3"/>
          <p:cNvPicPr>
            <a:picLocks noChangeAspect="1"/>
          </p:cNvPicPr>
          <p:nvPr/>
        </p:nvPicPr>
        <p:blipFill>
          <a:blip r:embed="rId3"/>
          <a:srcRect l="19221" t="29398" r="17921" b="13718"/>
          <a:stretch>
            <a:fillRect/>
          </a:stretch>
        </p:blipFill>
        <p:spPr>
          <a:xfrm>
            <a:off x="871538" y="2351088"/>
            <a:ext cx="5387975" cy="3251200"/>
          </a:xfrm>
          <a:prstGeom prst="rect">
            <a:avLst/>
          </a:prstGeom>
          <a:noFill/>
          <a:ln w="9525">
            <a:noFill/>
          </a:ln>
        </p:spPr>
      </p:pic>
      <p:sp>
        <p:nvSpPr>
          <p:cNvPr id="6" name="TextBox 50">
            <a:extLst>
              <a:ext uri="{FF2B5EF4-FFF2-40B4-BE49-F238E27FC236}">
                <a16:creationId xmlns:a16="http://schemas.microsoft.com/office/drawing/2014/main" id="{74443434-8DAA-D97E-3E2A-283118AD4F5E}"/>
              </a:ext>
            </a:extLst>
          </p:cNvPr>
          <p:cNvSpPr txBox="1"/>
          <p:nvPr/>
        </p:nvSpPr>
        <p:spPr>
          <a:xfrm>
            <a:off x="1798839" y="535963"/>
            <a:ext cx="2166938" cy="39878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rgbClr val="595959"/>
                </a:solidFill>
                <a:effectLst/>
                <a:uLnTx/>
                <a:uFillTx/>
                <a:latin typeface="+mn-ea"/>
                <a:cs typeface="+mn-cs"/>
              </a:rPr>
              <a:t>Your Title Here</a:t>
            </a:r>
          </a:p>
        </p:txBody>
      </p:sp>
      <p:sp>
        <p:nvSpPr>
          <p:cNvPr id="8" name="Text Placeholder 32">
            <a:extLst>
              <a:ext uri="{FF2B5EF4-FFF2-40B4-BE49-F238E27FC236}">
                <a16:creationId xmlns:a16="http://schemas.microsoft.com/office/drawing/2014/main" id="{496AC642-0700-BD84-E0B8-31B24BCBFCC1}"/>
              </a:ext>
            </a:extLst>
          </p:cNvPr>
          <p:cNvSpPr txBox="1"/>
          <p:nvPr/>
        </p:nvSpPr>
        <p:spPr>
          <a:xfrm>
            <a:off x="1899514" y="837406"/>
            <a:ext cx="2646363" cy="28733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1200" b="0" i="0" u="none" strike="noStrike" kern="1200" cap="none" spc="0" normalizeH="0" baseline="0" noProof="0" dirty="0">
                <a:ln>
                  <a:noFill/>
                </a:ln>
                <a:solidFill>
                  <a:srgbClr val="000000">
                    <a:lumMod val="65000"/>
                    <a:lumOff val="35000"/>
                  </a:srgbClr>
                </a:solidFill>
                <a:effectLst/>
                <a:uLnTx/>
                <a:uFillTx/>
                <a:latin typeface="+mn-ea"/>
                <a:cs typeface="+mn-cs"/>
                <a:sym typeface="+mn-ea"/>
              </a:rPr>
              <a:t>Lemon drops oat cake oat cake</a:t>
            </a:r>
          </a:p>
        </p:txBody>
      </p:sp>
      <p:sp>
        <p:nvSpPr>
          <p:cNvPr id="9" name="Text Placeholder 32">
            <a:extLst>
              <a:ext uri="{FF2B5EF4-FFF2-40B4-BE49-F238E27FC236}">
                <a16:creationId xmlns:a16="http://schemas.microsoft.com/office/drawing/2014/main" id="{C5524010-45DF-90D7-1930-3F611765367C}"/>
              </a:ext>
            </a:extLst>
          </p:cNvPr>
          <p:cNvSpPr txBox="1"/>
          <p:nvPr/>
        </p:nvSpPr>
        <p:spPr>
          <a:xfrm>
            <a:off x="978101" y="355080"/>
            <a:ext cx="820738" cy="90170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4800" b="0" i="0" u="none" strike="noStrike" kern="1200" cap="none" spc="0" normalizeH="0" baseline="0" noProof="0" dirty="0">
                <a:ln>
                  <a:noFill/>
                </a:ln>
                <a:solidFill>
                  <a:srgbClr val="000000">
                    <a:lumMod val="65000"/>
                    <a:lumOff val="35000"/>
                  </a:srgbClr>
                </a:solidFill>
                <a:effectLst/>
                <a:uLnTx/>
                <a:uFillTx/>
                <a:latin typeface="+mj-ea"/>
                <a:ea typeface="+mj-ea"/>
                <a:cs typeface="+mn-cs"/>
                <a:sym typeface="+mn-ea"/>
              </a:rPr>
              <a:t>03</a:t>
            </a:r>
          </a:p>
        </p:txBody>
      </p:sp>
      <p:pic>
        <p:nvPicPr>
          <p:cNvPr id="12" name="圖片 11">
            <a:extLst>
              <a:ext uri="{FF2B5EF4-FFF2-40B4-BE49-F238E27FC236}">
                <a16:creationId xmlns:a16="http://schemas.microsoft.com/office/drawing/2014/main" id="{17FAF377-0371-08A3-8A29-27523D1891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232" y="2383150"/>
            <a:ext cx="2911525" cy="2911525"/>
          </a:xfrm>
          <a:prstGeom prst="rect">
            <a:avLst/>
          </a:prstGeom>
        </p:spPr>
      </p:pic>
      <p:pic>
        <p:nvPicPr>
          <p:cNvPr id="13" name="圖片 12">
            <a:extLst>
              <a:ext uri="{FF2B5EF4-FFF2-40B4-BE49-F238E27FC236}">
                <a16:creationId xmlns:a16="http://schemas.microsoft.com/office/drawing/2014/main" id="{CD206094-EE91-1DE8-2A41-7628207F75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7735" y="2383150"/>
            <a:ext cx="2911525" cy="2911525"/>
          </a:xfrm>
          <a:prstGeom prst="rect">
            <a:avLst/>
          </a:prstGeom>
        </p:spPr>
      </p:pic>
      <p:pic>
        <p:nvPicPr>
          <p:cNvPr id="15" name="圖片 14">
            <a:extLst>
              <a:ext uri="{FF2B5EF4-FFF2-40B4-BE49-F238E27FC236}">
                <a16:creationId xmlns:a16="http://schemas.microsoft.com/office/drawing/2014/main" id="{21953BDC-6B7F-E778-3E04-FD332A4F32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4475" y="2383150"/>
            <a:ext cx="2911525" cy="2911525"/>
          </a:xfrm>
          <a:prstGeom prst="rect">
            <a:avLst/>
          </a:prstGeom>
        </p:spPr>
      </p:pic>
      <p:pic>
        <p:nvPicPr>
          <p:cNvPr id="16" name="圖片 15">
            <a:extLst>
              <a:ext uri="{FF2B5EF4-FFF2-40B4-BE49-F238E27FC236}">
                <a16:creationId xmlns:a16="http://schemas.microsoft.com/office/drawing/2014/main" id="{EDC58F22-BE91-82BE-BFE9-15AB71F8746C}"/>
              </a:ext>
            </a:extLst>
          </p:cNvPr>
          <p:cNvPicPr>
            <a:picLocks noChangeAspect="1"/>
          </p:cNvPicPr>
          <p:nvPr/>
        </p:nvPicPr>
        <p:blipFill>
          <a:blip r:embed="rId5" cstate="print">
            <a:alphaModFix amt="50000"/>
            <a:extLst>
              <a:ext uri="{28A0092B-C50C-407E-A947-70E740481C1C}">
                <a14:useLocalDpi xmlns:a14="http://schemas.microsoft.com/office/drawing/2010/main" val="0"/>
              </a:ext>
            </a:extLst>
          </a:blip>
          <a:stretch>
            <a:fillRect/>
          </a:stretch>
        </p:blipFill>
        <p:spPr>
          <a:xfrm rot="19082179" flipH="1">
            <a:off x="3840615" y="702174"/>
            <a:ext cx="620466" cy="620466"/>
          </a:xfrm>
          <a:prstGeom prst="rect">
            <a:avLst/>
          </a:prstGeom>
        </p:spPr>
      </p:pic>
    </p:spTree>
  </p:cSld>
  <p:clrMapOvr>
    <a:masterClrMapping/>
  </p:clrMapOvr>
  <p:transition spd="slow" advClick="0">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7" name="文本框 6"/>
          <p:cNvSpPr txBox="1"/>
          <p:nvPr/>
        </p:nvSpPr>
        <p:spPr>
          <a:xfrm>
            <a:off x="1756823" y="3484591"/>
            <a:ext cx="1565275" cy="943976"/>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rPr>
              <a:t>Please click here to modify the text for example, the text here, you may post</a:t>
            </a:r>
          </a:p>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rPr>
              <a:t>Please click here to</a:t>
            </a:r>
            <a:endParaRPr kumimoji="0" lang="zh-CN" altLang="en-US" sz="935" b="0" i="0" u="none" strike="noStrike" kern="1200" cap="none" spc="0" normalizeH="0" baseline="0" noProof="0" dirty="0">
              <a:ln>
                <a:noFill/>
              </a:ln>
              <a:solidFill>
                <a:srgbClr val="000000">
                  <a:lumMod val="85000"/>
                  <a:lumOff val="15000"/>
                </a:srgbClr>
              </a:solidFill>
              <a:effectLst/>
              <a:uLnTx/>
              <a:uFillTx/>
              <a:latin typeface="+mn-ea"/>
              <a:cs typeface="+mn-cs"/>
              <a:sym typeface="+mn-ea"/>
            </a:endParaRPr>
          </a:p>
        </p:txBody>
      </p:sp>
      <p:sp>
        <p:nvSpPr>
          <p:cNvPr id="8" name="任意多边形 7"/>
          <p:cNvSpPr/>
          <p:nvPr/>
        </p:nvSpPr>
        <p:spPr>
          <a:xfrm>
            <a:off x="1358028" y="3851301"/>
            <a:ext cx="2255838" cy="847725"/>
          </a:xfrm>
          <a:custGeom>
            <a:avLst/>
            <a:gdLst>
              <a:gd name="connsiteX0" fmla="*/ 0 w 2459182"/>
              <a:gd name="connsiteY0" fmla="*/ 0 h 888919"/>
              <a:gd name="connsiteX1" fmla="*/ 955964 w 2459182"/>
              <a:gd name="connsiteY1" fmla="*/ 858982 h 888919"/>
              <a:gd name="connsiteX2" fmla="*/ 2459182 w 2459182"/>
              <a:gd name="connsiteY2" fmla="*/ 609600 h 888919"/>
            </a:gdLst>
            <a:ahLst/>
            <a:cxnLst>
              <a:cxn ang="0">
                <a:pos x="connsiteX0" y="connsiteY0"/>
              </a:cxn>
              <a:cxn ang="0">
                <a:pos x="connsiteX1" y="connsiteY1"/>
              </a:cxn>
              <a:cxn ang="0">
                <a:pos x="connsiteX2" y="connsiteY2"/>
              </a:cxn>
            </a:cxnLst>
            <a:rect l="l" t="t" r="r" b="b"/>
            <a:pathLst>
              <a:path w="2459182" h="888919">
                <a:moveTo>
                  <a:pt x="0" y="0"/>
                </a:moveTo>
                <a:cubicBezTo>
                  <a:pt x="273050" y="378691"/>
                  <a:pt x="546100" y="757382"/>
                  <a:pt x="955964" y="858982"/>
                </a:cubicBezTo>
                <a:cubicBezTo>
                  <a:pt x="1365828" y="960582"/>
                  <a:pt x="1912505" y="785091"/>
                  <a:pt x="2459182" y="609600"/>
                </a:cubicBezTo>
              </a:path>
            </a:pathLst>
          </a:cu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12" name="文本框 11"/>
          <p:cNvSpPr txBox="1"/>
          <p:nvPr/>
        </p:nvSpPr>
        <p:spPr>
          <a:xfrm>
            <a:off x="3423202" y="4699026"/>
            <a:ext cx="1565275" cy="943976"/>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rPr>
              <a:t>Please click here to modify the text for example, the text here, you may post</a:t>
            </a:r>
          </a:p>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rPr>
              <a:t>Please click here to</a:t>
            </a:r>
            <a:endParaRPr kumimoji="0" lang="zh-CN" altLang="en-US" sz="935" b="0" i="0" u="none" strike="noStrike" kern="1200" cap="none" spc="0" normalizeH="0" baseline="0" noProof="0" dirty="0">
              <a:ln>
                <a:noFill/>
              </a:ln>
              <a:solidFill>
                <a:srgbClr val="000000">
                  <a:lumMod val="85000"/>
                  <a:lumOff val="15000"/>
                </a:srgbClr>
              </a:solidFill>
              <a:effectLst/>
              <a:uLnTx/>
              <a:uFillTx/>
              <a:latin typeface="+mn-ea"/>
              <a:cs typeface="+mn-cs"/>
              <a:sym typeface="+mn-ea"/>
            </a:endParaRPr>
          </a:p>
        </p:txBody>
      </p:sp>
      <p:sp>
        <p:nvSpPr>
          <p:cNvPr id="15" name="文本框 14"/>
          <p:cNvSpPr txBox="1"/>
          <p:nvPr/>
        </p:nvSpPr>
        <p:spPr>
          <a:xfrm>
            <a:off x="6446169" y="3543118"/>
            <a:ext cx="1565275" cy="943976"/>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rPr>
              <a:t>Please click here to modify the text for example, the text here, you may post</a:t>
            </a:r>
          </a:p>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rPr>
              <a:t>Please click here to</a:t>
            </a:r>
            <a:endParaRPr kumimoji="0" lang="zh-CN" altLang="en-US" sz="935" b="0" i="0" u="none" strike="noStrike" kern="1200" cap="none" spc="0" normalizeH="0" baseline="0" noProof="0" dirty="0">
              <a:ln>
                <a:noFill/>
              </a:ln>
              <a:solidFill>
                <a:srgbClr val="000000">
                  <a:lumMod val="85000"/>
                  <a:lumOff val="15000"/>
                </a:srgbClr>
              </a:solidFill>
              <a:effectLst/>
              <a:uLnTx/>
              <a:uFillTx/>
              <a:latin typeface="+mn-ea"/>
              <a:cs typeface="+mn-cs"/>
              <a:sym typeface="+mn-ea"/>
            </a:endParaRPr>
          </a:p>
        </p:txBody>
      </p:sp>
      <p:sp>
        <p:nvSpPr>
          <p:cNvPr id="17" name="任意多边形 16"/>
          <p:cNvSpPr/>
          <p:nvPr/>
        </p:nvSpPr>
        <p:spPr>
          <a:xfrm>
            <a:off x="4196667" y="2736991"/>
            <a:ext cx="2687907" cy="1177549"/>
          </a:xfrm>
          <a:custGeom>
            <a:avLst/>
            <a:gdLst>
              <a:gd name="connsiteX0" fmla="*/ 0 w 2431473"/>
              <a:gd name="connsiteY0" fmla="*/ 880693 h 880693"/>
              <a:gd name="connsiteX1" fmla="*/ 1018309 w 2431473"/>
              <a:gd name="connsiteY1" fmla="*/ 56347 h 880693"/>
              <a:gd name="connsiteX2" fmla="*/ 2431473 w 2431473"/>
              <a:gd name="connsiteY2" fmla="*/ 139474 h 880693"/>
            </a:gdLst>
            <a:ahLst/>
            <a:cxnLst>
              <a:cxn ang="0">
                <a:pos x="connsiteX0" y="connsiteY0"/>
              </a:cxn>
              <a:cxn ang="0">
                <a:pos x="connsiteX1" y="connsiteY1"/>
              </a:cxn>
              <a:cxn ang="0">
                <a:pos x="connsiteX2" y="connsiteY2"/>
              </a:cxn>
            </a:cxnLst>
            <a:rect l="l" t="t" r="r" b="b"/>
            <a:pathLst>
              <a:path w="2431473" h="880693">
                <a:moveTo>
                  <a:pt x="0" y="880693"/>
                </a:moveTo>
                <a:cubicBezTo>
                  <a:pt x="306532" y="530288"/>
                  <a:pt x="613064" y="179883"/>
                  <a:pt x="1018309" y="56347"/>
                </a:cubicBezTo>
                <a:cubicBezTo>
                  <a:pt x="1423554" y="-67189"/>
                  <a:pt x="1927513" y="36142"/>
                  <a:pt x="2431473" y="139474"/>
                </a:cubicBezTo>
              </a:path>
            </a:pathLst>
          </a:custGeom>
          <a:noFill/>
          <a:ln>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pic>
        <p:nvPicPr>
          <p:cNvPr id="2" name="圖片 1">
            <a:extLst>
              <a:ext uri="{FF2B5EF4-FFF2-40B4-BE49-F238E27FC236}">
                <a16:creationId xmlns:a16="http://schemas.microsoft.com/office/drawing/2014/main" id="{B8672CC5-60F9-2119-3DE7-8064472751B9}"/>
              </a:ext>
            </a:extLst>
          </p:cNvPr>
          <p:cNvPicPr>
            <a:picLocks noChangeAspect="1"/>
          </p:cNvPicPr>
          <p:nvPr/>
        </p:nvPicPr>
        <p:blipFill>
          <a:blip r:embed="rId2"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rot="3708440">
            <a:off x="728609" y="2990192"/>
            <a:ext cx="992364" cy="992364"/>
          </a:xfrm>
          <a:prstGeom prst="rect">
            <a:avLst/>
          </a:prstGeom>
        </p:spPr>
      </p:pic>
      <p:pic>
        <p:nvPicPr>
          <p:cNvPr id="3" name="圖片 2">
            <a:extLst>
              <a:ext uri="{FF2B5EF4-FFF2-40B4-BE49-F238E27FC236}">
                <a16:creationId xmlns:a16="http://schemas.microsoft.com/office/drawing/2014/main" id="{0CB3D994-BFD6-15DB-4D8D-1D6192D6F614}"/>
              </a:ext>
            </a:extLst>
          </p:cNvPr>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rot="3708440">
            <a:off x="3457598" y="3634801"/>
            <a:ext cx="1054053" cy="1054053"/>
          </a:xfrm>
          <a:prstGeom prst="rect">
            <a:avLst/>
          </a:prstGeom>
        </p:spPr>
      </p:pic>
      <p:pic>
        <p:nvPicPr>
          <p:cNvPr id="5" name="圖片 4">
            <a:extLst>
              <a:ext uri="{FF2B5EF4-FFF2-40B4-BE49-F238E27FC236}">
                <a16:creationId xmlns:a16="http://schemas.microsoft.com/office/drawing/2014/main" id="{A6457F94-4262-7212-4D01-6FD2D3797DEE}"/>
              </a:ext>
            </a:extLst>
          </p:cNvPr>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rot="3708440">
            <a:off x="6617044" y="2610176"/>
            <a:ext cx="1054571" cy="1054571"/>
          </a:xfrm>
          <a:prstGeom prst="rect">
            <a:avLst/>
          </a:prstGeom>
        </p:spPr>
      </p:pic>
      <p:sp>
        <p:nvSpPr>
          <p:cNvPr id="6" name="任意多边形 7">
            <a:extLst>
              <a:ext uri="{FF2B5EF4-FFF2-40B4-BE49-F238E27FC236}">
                <a16:creationId xmlns:a16="http://schemas.microsoft.com/office/drawing/2014/main" id="{A1126215-B0B4-966F-5346-BA061EC40EB9}"/>
              </a:ext>
            </a:extLst>
          </p:cNvPr>
          <p:cNvSpPr/>
          <p:nvPr/>
        </p:nvSpPr>
        <p:spPr>
          <a:xfrm rot="20552163">
            <a:off x="7746113" y="2721467"/>
            <a:ext cx="2972315" cy="1133822"/>
          </a:xfrm>
          <a:custGeom>
            <a:avLst/>
            <a:gdLst>
              <a:gd name="connsiteX0" fmla="*/ 0 w 2459182"/>
              <a:gd name="connsiteY0" fmla="*/ 0 h 888919"/>
              <a:gd name="connsiteX1" fmla="*/ 955964 w 2459182"/>
              <a:gd name="connsiteY1" fmla="*/ 858982 h 888919"/>
              <a:gd name="connsiteX2" fmla="*/ 2459182 w 2459182"/>
              <a:gd name="connsiteY2" fmla="*/ 609600 h 888919"/>
            </a:gdLst>
            <a:ahLst/>
            <a:cxnLst>
              <a:cxn ang="0">
                <a:pos x="connsiteX0" y="connsiteY0"/>
              </a:cxn>
              <a:cxn ang="0">
                <a:pos x="connsiteX1" y="connsiteY1"/>
              </a:cxn>
              <a:cxn ang="0">
                <a:pos x="connsiteX2" y="connsiteY2"/>
              </a:cxn>
            </a:cxnLst>
            <a:rect l="l" t="t" r="r" b="b"/>
            <a:pathLst>
              <a:path w="2459182" h="888919">
                <a:moveTo>
                  <a:pt x="0" y="0"/>
                </a:moveTo>
                <a:cubicBezTo>
                  <a:pt x="273050" y="378691"/>
                  <a:pt x="546100" y="757382"/>
                  <a:pt x="955964" y="858982"/>
                </a:cubicBezTo>
                <a:cubicBezTo>
                  <a:pt x="1365828" y="960582"/>
                  <a:pt x="1912505" y="785091"/>
                  <a:pt x="2459182" y="609600"/>
                </a:cubicBezTo>
              </a:path>
            </a:pathLst>
          </a:cu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srgbClr val="FFFFFF"/>
              </a:solidFill>
              <a:effectLst/>
              <a:uLnTx/>
              <a:uFillTx/>
              <a:latin typeface="Lao UI"/>
              <a:ea typeface="Microsoft YaHei" panose="020B0503020204020204" pitchFamily="34" charset="-122"/>
              <a:cs typeface="+mn-cs"/>
            </a:endParaRPr>
          </a:p>
        </p:txBody>
      </p:sp>
      <p:pic>
        <p:nvPicPr>
          <p:cNvPr id="10" name="圖片 9">
            <a:extLst>
              <a:ext uri="{FF2B5EF4-FFF2-40B4-BE49-F238E27FC236}">
                <a16:creationId xmlns:a16="http://schemas.microsoft.com/office/drawing/2014/main" id="{5A3C3AB8-E1E4-2834-022B-9CE6257DD55A}"/>
              </a:ext>
            </a:extLst>
          </p:cNvPr>
          <p:cNvPicPr>
            <a:picLocks noChangeAspect="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rot="17891560" flipH="1">
            <a:off x="10222280" y="2090651"/>
            <a:ext cx="1153612" cy="1153612"/>
          </a:xfrm>
          <a:prstGeom prst="rect">
            <a:avLst/>
          </a:prstGeom>
        </p:spPr>
      </p:pic>
      <p:sp>
        <p:nvSpPr>
          <p:cNvPr id="11" name="文本框 14">
            <a:extLst>
              <a:ext uri="{FF2B5EF4-FFF2-40B4-BE49-F238E27FC236}">
                <a16:creationId xmlns:a16="http://schemas.microsoft.com/office/drawing/2014/main" id="{6A39D540-DE25-A5EA-C194-F13715AE64E0}"/>
              </a:ext>
            </a:extLst>
          </p:cNvPr>
          <p:cNvSpPr txBox="1"/>
          <p:nvPr/>
        </p:nvSpPr>
        <p:spPr>
          <a:xfrm>
            <a:off x="10091992" y="3492282"/>
            <a:ext cx="1565275" cy="943976"/>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rPr>
              <a:t>Please click here to modify the text for example, the text here, you may post</a:t>
            </a:r>
          </a:p>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rPr>
              <a:t>Please click here to</a:t>
            </a:r>
            <a:endParaRPr kumimoji="0" lang="zh-CN" altLang="en-US" sz="935" b="0" i="0" u="none" strike="noStrike" kern="1200" cap="none" spc="0" normalizeH="0" baseline="0" noProof="0" dirty="0">
              <a:ln>
                <a:noFill/>
              </a:ln>
              <a:solidFill>
                <a:srgbClr val="000000">
                  <a:lumMod val="85000"/>
                  <a:lumOff val="15000"/>
                </a:srgbClr>
              </a:solidFill>
              <a:effectLst/>
              <a:uLnTx/>
              <a:uFillTx/>
              <a:latin typeface="+mn-ea"/>
              <a:cs typeface="+mn-cs"/>
              <a:sym typeface="+mn-ea"/>
            </a:endParaRPr>
          </a:p>
        </p:txBody>
      </p:sp>
      <p:sp>
        <p:nvSpPr>
          <p:cNvPr id="13" name="文本框 38">
            <a:extLst>
              <a:ext uri="{FF2B5EF4-FFF2-40B4-BE49-F238E27FC236}">
                <a16:creationId xmlns:a16="http://schemas.microsoft.com/office/drawing/2014/main" id="{79F35A73-F669-220F-4241-6B885AF5071E}"/>
              </a:ext>
            </a:extLst>
          </p:cNvPr>
          <p:cNvSpPr txBox="1">
            <a:spLocks noChangeArrowheads="1"/>
          </p:cNvSpPr>
          <p:nvPr/>
        </p:nvSpPr>
        <p:spPr bwMode="auto">
          <a:xfrm>
            <a:off x="337731" y="2503206"/>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14" name="文本框 38">
            <a:extLst>
              <a:ext uri="{FF2B5EF4-FFF2-40B4-BE49-F238E27FC236}">
                <a16:creationId xmlns:a16="http://schemas.microsoft.com/office/drawing/2014/main" id="{E883A795-887D-0357-F72F-E45743F2715B}"/>
              </a:ext>
            </a:extLst>
          </p:cNvPr>
          <p:cNvSpPr txBox="1">
            <a:spLocks noChangeArrowheads="1"/>
          </p:cNvSpPr>
          <p:nvPr/>
        </p:nvSpPr>
        <p:spPr bwMode="auto">
          <a:xfrm>
            <a:off x="3052413" y="3194930"/>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18" name="文本框 38">
            <a:extLst>
              <a:ext uri="{FF2B5EF4-FFF2-40B4-BE49-F238E27FC236}">
                <a16:creationId xmlns:a16="http://schemas.microsoft.com/office/drawing/2014/main" id="{A6DB7106-6CA6-FB3E-B5CF-1EF982641E4F}"/>
              </a:ext>
            </a:extLst>
          </p:cNvPr>
          <p:cNvSpPr txBox="1">
            <a:spLocks noChangeArrowheads="1"/>
          </p:cNvSpPr>
          <p:nvPr/>
        </p:nvSpPr>
        <p:spPr bwMode="auto">
          <a:xfrm>
            <a:off x="6158831" y="2198540"/>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19" name="文本框 38">
            <a:extLst>
              <a:ext uri="{FF2B5EF4-FFF2-40B4-BE49-F238E27FC236}">
                <a16:creationId xmlns:a16="http://schemas.microsoft.com/office/drawing/2014/main" id="{213CCAF9-1BB2-00B9-B181-94627BFE29A9}"/>
              </a:ext>
            </a:extLst>
          </p:cNvPr>
          <p:cNvSpPr txBox="1">
            <a:spLocks noChangeArrowheads="1"/>
          </p:cNvSpPr>
          <p:nvPr/>
        </p:nvSpPr>
        <p:spPr bwMode="auto">
          <a:xfrm>
            <a:off x="9741981" y="1675320"/>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0" name="TextBox 50">
            <a:extLst>
              <a:ext uri="{FF2B5EF4-FFF2-40B4-BE49-F238E27FC236}">
                <a16:creationId xmlns:a16="http://schemas.microsoft.com/office/drawing/2014/main" id="{11D14D23-6B60-B14B-A41C-A2FFBCF9FF0C}"/>
              </a:ext>
            </a:extLst>
          </p:cNvPr>
          <p:cNvSpPr txBox="1"/>
          <p:nvPr/>
        </p:nvSpPr>
        <p:spPr>
          <a:xfrm>
            <a:off x="1798839" y="535963"/>
            <a:ext cx="2166938" cy="39878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rgbClr val="595959"/>
                </a:solidFill>
                <a:effectLst/>
                <a:uLnTx/>
                <a:uFillTx/>
                <a:latin typeface="+mn-ea"/>
                <a:cs typeface="+mn-cs"/>
              </a:rPr>
              <a:t>Your Title Here</a:t>
            </a:r>
          </a:p>
        </p:txBody>
      </p:sp>
      <p:sp>
        <p:nvSpPr>
          <p:cNvPr id="21" name="Text Placeholder 32">
            <a:extLst>
              <a:ext uri="{FF2B5EF4-FFF2-40B4-BE49-F238E27FC236}">
                <a16:creationId xmlns:a16="http://schemas.microsoft.com/office/drawing/2014/main" id="{FE7968B4-3815-65B5-74C3-21396AE74A46}"/>
              </a:ext>
            </a:extLst>
          </p:cNvPr>
          <p:cNvSpPr txBox="1"/>
          <p:nvPr/>
        </p:nvSpPr>
        <p:spPr>
          <a:xfrm>
            <a:off x="1899514" y="837406"/>
            <a:ext cx="2646363" cy="28733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1200" b="0" i="0" u="none" strike="noStrike" kern="1200" cap="none" spc="0" normalizeH="0" baseline="0" noProof="0" dirty="0">
                <a:ln>
                  <a:noFill/>
                </a:ln>
                <a:solidFill>
                  <a:srgbClr val="000000">
                    <a:lumMod val="65000"/>
                    <a:lumOff val="35000"/>
                  </a:srgbClr>
                </a:solidFill>
                <a:effectLst/>
                <a:uLnTx/>
                <a:uFillTx/>
                <a:latin typeface="+mn-ea"/>
                <a:cs typeface="+mn-cs"/>
                <a:sym typeface="+mn-ea"/>
              </a:rPr>
              <a:t>Lemon drops oat cake oat cake</a:t>
            </a:r>
          </a:p>
        </p:txBody>
      </p:sp>
      <p:sp>
        <p:nvSpPr>
          <p:cNvPr id="22" name="Text Placeholder 32">
            <a:extLst>
              <a:ext uri="{FF2B5EF4-FFF2-40B4-BE49-F238E27FC236}">
                <a16:creationId xmlns:a16="http://schemas.microsoft.com/office/drawing/2014/main" id="{80911F45-F0CC-DE70-BF25-D06203ED1129}"/>
              </a:ext>
            </a:extLst>
          </p:cNvPr>
          <p:cNvSpPr txBox="1"/>
          <p:nvPr/>
        </p:nvSpPr>
        <p:spPr>
          <a:xfrm>
            <a:off x="978101" y="355080"/>
            <a:ext cx="820738" cy="90170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4800" b="0" i="0" u="none" strike="noStrike" kern="1200" cap="none" spc="0" normalizeH="0" baseline="0" noProof="0" dirty="0">
                <a:ln>
                  <a:noFill/>
                </a:ln>
                <a:solidFill>
                  <a:srgbClr val="000000">
                    <a:lumMod val="65000"/>
                    <a:lumOff val="35000"/>
                  </a:srgbClr>
                </a:solidFill>
                <a:effectLst/>
                <a:uLnTx/>
                <a:uFillTx/>
                <a:latin typeface="+mj-ea"/>
                <a:ea typeface="+mj-ea"/>
                <a:cs typeface="+mn-cs"/>
                <a:sym typeface="+mn-ea"/>
              </a:rPr>
              <a:t>03</a:t>
            </a:r>
          </a:p>
        </p:txBody>
      </p:sp>
      <p:pic>
        <p:nvPicPr>
          <p:cNvPr id="25" name="圖片 24">
            <a:extLst>
              <a:ext uri="{FF2B5EF4-FFF2-40B4-BE49-F238E27FC236}">
                <a16:creationId xmlns:a16="http://schemas.microsoft.com/office/drawing/2014/main" id="{ECDA76D1-1831-9EC9-3568-D38CA59F6595}"/>
              </a:ext>
            </a:extLst>
          </p:cNvPr>
          <p:cNvPicPr>
            <a:picLocks noChangeAspect="1"/>
          </p:cNvPicPr>
          <p:nvPr/>
        </p:nvPicPr>
        <p:blipFill>
          <a:blip r:embed="rId5" cstate="print">
            <a:alphaModFix amt="50000"/>
            <a:extLst>
              <a:ext uri="{28A0092B-C50C-407E-A947-70E740481C1C}">
                <a14:useLocalDpi xmlns:a14="http://schemas.microsoft.com/office/drawing/2010/main" val="0"/>
              </a:ext>
            </a:extLst>
          </a:blip>
          <a:stretch>
            <a:fillRect/>
          </a:stretch>
        </p:blipFill>
        <p:spPr>
          <a:xfrm rot="19082179" flipH="1">
            <a:off x="3840615" y="702174"/>
            <a:ext cx="620466" cy="620466"/>
          </a:xfrm>
          <a:prstGeom prst="rect">
            <a:avLst/>
          </a:prstGeom>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pic>
        <p:nvPicPr>
          <p:cNvPr id="26" name="圖片 25">
            <a:extLst>
              <a:ext uri="{FF2B5EF4-FFF2-40B4-BE49-F238E27FC236}">
                <a16:creationId xmlns:a16="http://schemas.microsoft.com/office/drawing/2014/main" id="{C03DC75A-A110-B056-201B-059BEE9682F9}"/>
              </a:ext>
            </a:extLst>
          </p:cNvPr>
          <p:cNvPicPr>
            <a:picLocks noChangeAspect="1"/>
          </p:cNvPicPr>
          <p:nvPr/>
        </p:nvPicPr>
        <p:blipFill>
          <a:blip r:embed="rId2" cstate="print">
            <a:alphaModFix amt="50000"/>
            <a:extLst>
              <a:ext uri="{28A0092B-C50C-407E-A947-70E740481C1C}">
                <a14:useLocalDpi xmlns:a14="http://schemas.microsoft.com/office/drawing/2010/main" val="0"/>
              </a:ext>
            </a:extLst>
          </a:blip>
          <a:stretch>
            <a:fillRect/>
          </a:stretch>
        </p:blipFill>
        <p:spPr>
          <a:xfrm rot="19082179" flipH="1">
            <a:off x="3840615" y="702174"/>
            <a:ext cx="620466" cy="620466"/>
          </a:xfrm>
          <a:prstGeom prst="rect">
            <a:avLst/>
          </a:prstGeom>
        </p:spPr>
      </p:pic>
      <p:sp>
        <p:nvSpPr>
          <p:cNvPr id="3" name="椭圆 2"/>
          <p:cNvSpPr/>
          <p:nvPr/>
        </p:nvSpPr>
        <p:spPr>
          <a:xfrm>
            <a:off x="4146550" y="2163763"/>
            <a:ext cx="3898900" cy="3897313"/>
          </a:xfrm>
          <a:prstGeom prst="ellipse">
            <a:avLst/>
          </a:prstGeom>
          <a:noFill/>
          <a:ln w="19050">
            <a:solidFill>
              <a:schemeClr val="accent1"/>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4" name="椭圆 3"/>
          <p:cNvSpPr/>
          <p:nvPr/>
        </p:nvSpPr>
        <p:spPr>
          <a:xfrm>
            <a:off x="4143375" y="4708525"/>
            <a:ext cx="935038" cy="935038"/>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TW" sz="1865" b="0" i="0" u="none" strike="noStrike" kern="1200" cap="none" spc="0" normalizeH="0" baseline="0" noProof="0" dirty="0">
                <a:ln>
                  <a:noFill/>
                </a:ln>
                <a:solidFill>
                  <a:srgbClr val="FFFFFF"/>
                </a:solidFill>
                <a:effectLst/>
                <a:uLnTx/>
                <a:uFillTx/>
                <a:latin typeface="+mj-ea"/>
                <a:ea typeface="+mj-ea"/>
                <a:cs typeface="+mn-cs"/>
                <a:sym typeface="+mn-ea"/>
              </a:rPr>
              <a:t>3</a:t>
            </a:r>
            <a:endParaRPr kumimoji="0" lang="zh-CN" altLang="en-US" sz="1865" b="0" i="0" u="none" strike="noStrike" kern="1200" cap="none" spc="0" normalizeH="0" baseline="0" noProof="0" dirty="0">
              <a:ln>
                <a:noFill/>
              </a:ln>
              <a:solidFill>
                <a:srgbClr val="FFFFFF"/>
              </a:solidFill>
              <a:effectLst/>
              <a:uLnTx/>
              <a:uFillTx/>
              <a:latin typeface="+mj-ea"/>
              <a:ea typeface="+mj-ea"/>
              <a:cs typeface="+mn-cs"/>
              <a:sym typeface="+mn-ea"/>
            </a:endParaRPr>
          </a:p>
        </p:txBody>
      </p:sp>
      <p:sp>
        <p:nvSpPr>
          <p:cNvPr id="6" name="椭圆 5"/>
          <p:cNvSpPr/>
          <p:nvPr/>
        </p:nvSpPr>
        <p:spPr>
          <a:xfrm>
            <a:off x="4187825" y="2433638"/>
            <a:ext cx="855663" cy="855663"/>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TW" dirty="0">
                <a:solidFill>
                  <a:srgbClr val="FFFFFF"/>
                </a:solidFill>
                <a:latin typeface="+mj-ea"/>
                <a:ea typeface="+mj-ea"/>
                <a:sym typeface="+mn-ea"/>
              </a:rPr>
              <a:t>1</a:t>
            </a:r>
            <a:endParaRPr kumimoji="1" lang="en-US" altLang="en-US" b="0" i="0" u="none" strike="noStrike" kern="1200" cap="none" spc="0" normalizeH="0" baseline="0" noProof="0" dirty="0">
              <a:ln>
                <a:noFill/>
              </a:ln>
              <a:solidFill>
                <a:srgbClr val="FFFFFF"/>
              </a:solidFill>
              <a:effectLst/>
              <a:uLnTx/>
              <a:uFillTx/>
              <a:latin typeface="+mj-ea"/>
              <a:ea typeface="+mj-ea"/>
              <a:cs typeface="+mn-cs"/>
              <a:sym typeface="+mn-ea"/>
            </a:endParaRPr>
          </a:p>
        </p:txBody>
      </p:sp>
      <p:sp>
        <p:nvSpPr>
          <p:cNvPr id="12" name="Rectangle 36"/>
          <p:cNvSpPr/>
          <p:nvPr/>
        </p:nvSpPr>
        <p:spPr>
          <a:xfrm>
            <a:off x="1127125" y="2433638"/>
            <a:ext cx="3257550" cy="894347"/>
          </a:xfrm>
          <a:prstGeom prst="rect">
            <a:avLst/>
          </a:prstGeom>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defRPr/>
            </a:pPr>
            <a:r>
              <a:rPr kumimoji="0" lang="ms-MY" sz="1200" b="0" i="0" u="none" strike="noStrike" kern="1200" cap="none" spc="0" normalizeH="0" baseline="0" noProof="0" dirty="0">
                <a:ln>
                  <a:noFill/>
                </a:ln>
                <a:solidFill>
                  <a:srgbClr val="000000">
                    <a:lumMod val="95000"/>
                    <a:lumOff val="5000"/>
                  </a:srgbClr>
                </a:solidFill>
                <a:effectLst/>
                <a:uLnTx/>
                <a:uFillTx/>
                <a:latin typeface="+mn-ea"/>
                <a:cs typeface="Open Sans Light" pitchFamily="34" charset="0"/>
                <a:sym typeface="+mn-ea"/>
              </a:rPr>
              <a:t>Lorem ipsum dolor sit amet consectetur adipiscing elit. Praesent sodales odio sit amet odio tristique quis</a:t>
            </a:r>
          </a:p>
        </p:txBody>
      </p:sp>
      <p:sp>
        <p:nvSpPr>
          <p:cNvPr id="7" name="TextBox 50">
            <a:extLst>
              <a:ext uri="{FF2B5EF4-FFF2-40B4-BE49-F238E27FC236}">
                <a16:creationId xmlns:a16="http://schemas.microsoft.com/office/drawing/2014/main" id="{51888860-CFF5-A33B-948E-E7E54DDF647C}"/>
              </a:ext>
            </a:extLst>
          </p:cNvPr>
          <p:cNvSpPr txBox="1"/>
          <p:nvPr/>
        </p:nvSpPr>
        <p:spPr>
          <a:xfrm>
            <a:off x="1798839" y="535963"/>
            <a:ext cx="2166938" cy="39878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rgbClr val="595959"/>
                </a:solidFill>
                <a:effectLst/>
                <a:uLnTx/>
                <a:uFillTx/>
                <a:latin typeface="+mn-ea"/>
                <a:cs typeface="+mn-cs"/>
              </a:rPr>
              <a:t>Your Title Here</a:t>
            </a:r>
          </a:p>
        </p:txBody>
      </p:sp>
      <p:sp>
        <p:nvSpPr>
          <p:cNvPr id="8" name="Text Placeholder 32">
            <a:extLst>
              <a:ext uri="{FF2B5EF4-FFF2-40B4-BE49-F238E27FC236}">
                <a16:creationId xmlns:a16="http://schemas.microsoft.com/office/drawing/2014/main" id="{C88DDE98-BAF4-3AE0-D916-AF8ECC1C2AB3}"/>
              </a:ext>
            </a:extLst>
          </p:cNvPr>
          <p:cNvSpPr txBox="1"/>
          <p:nvPr/>
        </p:nvSpPr>
        <p:spPr>
          <a:xfrm>
            <a:off x="1899514" y="837406"/>
            <a:ext cx="2646363" cy="28733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1200" b="0" i="0" u="none" strike="noStrike" kern="1200" cap="none" spc="0" normalizeH="0" baseline="0" noProof="0" dirty="0">
                <a:ln>
                  <a:noFill/>
                </a:ln>
                <a:solidFill>
                  <a:srgbClr val="000000">
                    <a:lumMod val="65000"/>
                    <a:lumOff val="35000"/>
                  </a:srgbClr>
                </a:solidFill>
                <a:effectLst/>
                <a:uLnTx/>
                <a:uFillTx/>
                <a:latin typeface="+mn-ea"/>
                <a:cs typeface="+mn-cs"/>
                <a:sym typeface="+mn-ea"/>
              </a:rPr>
              <a:t>Lemon drops oat cake oat cake</a:t>
            </a:r>
          </a:p>
        </p:txBody>
      </p:sp>
      <p:sp>
        <p:nvSpPr>
          <p:cNvPr id="9" name="Text Placeholder 32">
            <a:extLst>
              <a:ext uri="{FF2B5EF4-FFF2-40B4-BE49-F238E27FC236}">
                <a16:creationId xmlns:a16="http://schemas.microsoft.com/office/drawing/2014/main" id="{B5AA1A0D-046E-475E-31C6-8A0D782A6660}"/>
              </a:ext>
            </a:extLst>
          </p:cNvPr>
          <p:cNvSpPr txBox="1"/>
          <p:nvPr/>
        </p:nvSpPr>
        <p:spPr>
          <a:xfrm>
            <a:off x="978101" y="355080"/>
            <a:ext cx="820738" cy="90170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4800" b="0" i="0" u="none" strike="noStrike" kern="1200" cap="none" spc="0" normalizeH="0" baseline="0" noProof="0" dirty="0">
                <a:ln>
                  <a:noFill/>
                </a:ln>
                <a:solidFill>
                  <a:srgbClr val="000000">
                    <a:lumMod val="65000"/>
                    <a:lumOff val="35000"/>
                  </a:srgbClr>
                </a:solidFill>
                <a:effectLst/>
                <a:uLnTx/>
                <a:uFillTx/>
                <a:latin typeface="+mj-ea"/>
                <a:ea typeface="+mj-ea"/>
                <a:cs typeface="+mn-cs"/>
                <a:sym typeface="+mn-ea"/>
              </a:rPr>
              <a:t>03</a:t>
            </a:r>
          </a:p>
        </p:txBody>
      </p:sp>
      <p:sp>
        <p:nvSpPr>
          <p:cNvPr id="11" name="椭圆 3">
            <a:extLst>
              <a:ext uri="{FF2B5EF4-FFF2-40B4-BE49-F238E27FC236}">
                <a16:creationId xmlns:a16="http://schemas.microsoft.com/office/drawing/2014/main" id="{F0817F8C-4203-25AC-97A5-F9ED4E4FB297}"/>
              </a:ext>
            </a:extLst>
          </p:cNvPr>
          <p:cNvSpPr/>
          <p:nvPr/>
        </p:nvSpPr>
        <p:spPr>
          <a:xfrm>
            <a:off x="7240587" y="4708525"/>
            <a:ext cx="935038" cy="935038"/>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TW" sz="1865" b="0" i="0" u="none" strike="noStrike" kern="1200" cap="none" spc="0" normalizeH="0" baseline="0" noProof="0" dirty="0">
                <a:ln>
                  <a:noFill/>
                </a:ln>
                <a:solidFill>
                  <a:srgbClr val="FFFFFF"/>
                </a:solidFill>
                <a:effectLst/>
                <a:uLnTx/>
                <a:uFillTx/>
                <a:latin typeface="+mj-ea"/>
                <a:ea typeface="+mj-ea"/>
                <a:cs typeface="+mn-cs"/>
                <a:sym typeface="+mn-ea"/>
              </a:rPr>
              <a:t>4</a:t>
            </a:r>
            <a:endParaRPr kumimoji="0" lang="zh-CN" altLang="en-US" sz="1865" b="0" i="0" u="none" strike="noStrike" kern="1200" cap="none" spc="0" normalizeH="0" baseline="0" noProof="0" dirty="0">
              <a:ln>
                <a:noFill/>
              </a:ln>
              <a:solidFill>
                <a:srgbClr val="FFFFFF"/>
              </a:solidFill>
              <a:effectLst/>
              <a:uLnTx/>
              <a:uFillTx/>
              <a:latin typeface="+mj-ea"/>
              <a:ea typeface="+mj-ea"/>
              <a:cs typeface="+mn-cs"/>
              <a:sym typeface="+mn-ea"/>
            </a:endParaRPr>
          </a:p>
        </p:txBody>
      </p:sp>
      <p:sp>
        <p:nvSpPr>
          <p:cNvPr id="14" name="椭圆 5">
            <a:extLst>
              <a:ext uri="{FF2B5EF4-FFF2-40B4-BE49-F238E27FC236}">
                <a16:creationId xmlns:a16="http://schemas.microsoft.com/office/drawing/2014/main" id="{3F480190-6839-C77C-F6F6-B5C0BBF3B3CA}"/>
              </a:ext>
            </a:extLst>
          </p:cNvPr>
          <p:cNvSpPr/>
          <p:nvPr/>
        </p:nvSpPr>
        <p:spPr>
          <a:xfrm>
            <a:off x="7285037" y="2433638"/>
            <a:ext cx="855663" cy="855663"/>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TW" b="0" i="0" u="none" strike="noStrike" kern="1200" cap="none" spc="0" normalizeH="0" baseline="0" noProof="0" dirty="0">
                <a:ln>
                  <a:noFill/>
                </a:ln>
                <a:solidFill>
                  <a:srgbClr val="FFFFFF"/>
                </a:solidFill>
                <a:effectLst/>
                <a:uLnTx/>
                <a:uFillTx/>
                <a:latin typeface="+mj-ea"/>
                <a:ea typeface="+mj-ea"/>
                <a:cs typeface="+mn-cs"/>
                <a:sym typeface="+mn-ea"/>
              </a:rPr>
              <a:t>2</a:t>
            </a:r>
            <a:endParaRPr kumimoji="1" lang="en-US" altLang="en-US" b="0" i="0" u="none" strike="noStrike" kern="1200" cap="none" spc="0" normalizeH="0" baseline="0" noProof="0" dirty="0">
              <a:ln>
                <a:noFill/>
              </a:ln>
              <a:solidFill>
                <a:srgbClr val="FFFFFF"/>
              </a:solidFill>
              <a:effectLst/>
              <a:uLnTx/>
              <a:uFillTx/>
              <a:latin typeface="+mj-ea"/>
              <a:ea typeface="+mj-ea"/>
              <a:cs typeface="+mn-cs"/>
              <a:sym typeface="+mn-ea"/>
            </a:endParaRPr>
          </a:p>
        </p:txBody>
      </p:sp>
      <p:sp>
        <p:nvSpPr>
          <p:cNvPr id="15" name="Rectangle 36">
            <a:extLst>
              <a:ext uri="{FF2B5EF4-FFF2-40B4-BE49-F238E27FC236}">
                <a16:creationId xmlns:a16="http://schemas.microsoft.com/office/drawing/2014/main" id="{CC156003-EDDC-8640-D615-2C39D8EAB0D0}"/>
              </a:ext>
            </a:extLst>
          </p:cNvPr>
          <p:cNvSpPr/>
          <p:nvPr/>
        </p:nvSpPr>
        <p:spPr>
          <a:xfrm>
            <a:off x="1127125" y="4749216"/>
            <a:ext cx="3257550" cy="894347"/>
          </a:xfrm>
          <a:prstGeom prst="rect">
            <a:avLst/>
          </a:prstGeom>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defRPr/>
            </a:pPr>
            <a:r>
              <a:rPr kumimoji="0" lang="ms-MY" sz="1200" b="0" i="0" u="none" strike="noStrike" kern="1200" cap="none" spc="0" normalizeH="0" baseline="0" noProof="0" dirty="0">
                <a:ln>
                  <a:noFill/>
                </a:ln>
                <a:solidFill>
                  <a:srgbClr val="000000">
                    <a:lumMod val="95000"/>
                    <a:lumOff val="5000"/>
                  </a:srgbClr>
                </a:solidFill>
                <a:effectLst/>
                <a:uLnTx/>
                <a:uFillTx/>
                <a:latin typeface="+mn-ea"/>
                <a:cs typeface="Open Sans Light" pitchFamily="34" charset="0"/>
                <a:sym typeface="+mn-ea"/>
              </a:rPr>
              <a:t>Lorem ipsum dolor sit amet consectetur adipiscing elit. Praesent sodales odio sit amet odio tristique quis</a:t>
            </a:r>
          </a:p>
        </p:txBody>
      </p:sp>
      <p:sp>
        <p:nvSpPr>
          <p:cNvPr id="16" name="Rectangle 36">
            <a:extLst>
              <a:ext uri="{FF2B5EF4-FFF2-40B4-BE49-F238E27FC236}">
                <a16:creationId xmlns:a16="http://schemas.microsoft.com/office/drawing/2014/main" id="{9B92287E-8518-0360-7795-90D0FEAC250A}"/>
              </a:ext>
            </a:extLst>
          </p:cNvPr>
          <p:cNvSpPr/>
          <p:nvPr/>
        </p:nvSpPr>
        <p:spPr>
          <a:xfrm>
            <a:off x="8419176" y="2433638"/>
            <a:ext cx="3257550" cy="894347"/>
          </a:xfrm>
          <a:prstGeom prst="rect">
            <a:avLst/>
          </a:prstGeom>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defRPr/>
            </a:pPr>
            <a:r>
              <a:rPr kumimoji="0" lang="ms-MY" sz="1200" b="0" i="0" u="none" strike="noStrike" kern="1200" cap="none" spc="0" normalizeH="0" baseline="0" noProof="0" dirty="0">
                <a:ln>
                  <a:noFill/>
                </a:ln>
                <a:solidFill>
                  <a:srgbClr val="000000">
                    <a:lumMod val="95000"/>
                    <a:lumOff val="5000"/>
                  </a:srgbClr>
                </a:solidFill>
                <a:effectLst/>
                <a:uLnTx/>
                <a:uFillTx/>
                <a:latin typeface="+mn-ea"/>
                <a:cs typeface="Open Sans Light" pitchFamily="34" charset="0"/>
                <a:sym typeface="+mn-ea"/>
              </a:rPr>
              <a:t>Lorem ipsum dolor sit amet consectetur adipiscing elit. Praesent sodales odio sit amet odio tristique quis</a:t>
            </a:r>
          </a:p>
        </p:txBody>
      </p:sp>
      <p:sp>
        <p:nvSpPr>
          <p:cNvPr id="17" name="Rectangle 36">
            <a:extLst>
              <a:ext uri="{FF2B5EF4-FFF2-40B4-BE49-F238E27FC236}">
                <a16:creationId xmlns:a16="http://schemas.microsoft.com/office/drawing/2014/main" id="{4FAB905B-FC1C-5C53-E56B-239110CBA81D}"/>
              </a:ext>
            </a:extLst>
          </p:cNvPr>
          <p:cNvSpPr/>
          <p:nvPr/>
        </p:nvSpPr>
        <p:spPr>
          <a:xfrm>
            <a:off x="8419176" y="4749216"/>
            <a:ext cx="3257550" cy="894347"/>
          </a:xfrm>
          <a:prstGeom prst="rect">
            <a:avLst/>
          </a:prstGeom>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defRPr/>
            </a:pPr>
            <a:r>
              <a:rPr kumimoji="0" lang="ms-MY" sz="1200" b="0" i="0" u="none" strike="noStrike" kern="1200" cap="none" spc="0" normalizeH="0" baseline="0" noProof="0" dirty="0">
                <a:ln>
                  <a:noFill/>
                </a:ln>
                <a:solidFill>
                  <a:srgbClr val="000000">
                    <a:lumMod val="95000"/>
                    <a:lumOff val="5000"/>
                  </a:srgbClr>
                </a:solidFill>
                <a:effectLst/>
                <a:uLnTx/>
                <a:uFillTx/>
                <a:latin typeface="+mn-ea"/>
                <a:cs typeface="Open Sans Light" pitchFamily="34" charset="0"/>
                <a:sym typeface="+mn-ea"/>
              </a:rPr>
              <a:t>Lorem ipsum dolor sit amet consectetur adipiscing elit. Praesent sodales odio sit amet odio tristique quis</a:t>
            </a:r>
          </a:p>
        </p:txBody>
      </p:sp>
      <p:sp>
        <p:nvSpPr>
          <p:cNvPr id="18" name="文本框 38">
            <a:extLst>
              <a:ext uri="{FF2B5EF4-FFF2-40B4-BE49-F238E27FC236}">
                <a16:creationId xmlns:a16="http://schemas.microsoft.com/office/drawing/2014/main" id="{95898F53-6889-E56F-5566-078BBA8BC0FA}"/>
              </a:ext>
            </a:extLst>
          </p:cNvPr>
          <p:cNvSpPr txBox="1">
            <a:spLocks noChangeArrowheads="1"/>
          </p:cNvSpPr>
          <p:nvPr/>
        </p:nvSpPr>
        <p:spPr bwMode="auto">
          <a:xfrm>
            <a:off x="784224" y="1910418"/>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1" name="文本框 38">
            <a:extLst>
              <a:ext uri="{FF2B5EF4-FFF2-40B4-BE49-F238E27FC236}">
                <a16:creationId xmlns:a16="http://schemas.microsoft.com/office/drawing/2014/main" id="{FACBDB2C-5429-E01F-D07D-D38BCF12C287}"/>
              </a:ext>
            </a:extLst>
          </p:cNvPr>
          <p:cNvSpPr txBox="1">
            <a:spLocks noChangeArrowheads="1"/>
          </p:cNvSpPr>
          <p:nvPr/>
        </p:nvSpPr>
        <p:spPr bwMode="auto">
          <a:xfrm>
            <a:off x="784224" y="4225996"/>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2" name="文本框 38">
            <a:extLst>
              <a:ext uri="{FF2B5EF4-FFF2-40B4-BE49-F238E27FC236}">
                <a16:creationId xmlns:a16="http://schemas.microsoft.com/office/drawing/2014/main" id="{2D09931A-F535-EA34-B6BE-3E94C6E66CC1}"/>
              </a:ext>
            </a:extLst>
          </p:cNvPr>
          <p:cNvSpPr txBox="1">
            <a:spLocks noChangeArrowheads="1"/>
          </p:cNvSpPr>
          <p:nvPr/>
        </p:nvSpPr>
        <p:spPr bwMode="auto">
          <a:xfrm>
            <a:off x="8174861" y="1910418"/>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23" name="文本框 38">
            <a:extLst>
              <a:ext uri="{FF2B5EF4-FFF2-40B4-BE49-F238E27FC236}">
                <a16:creationId xmlns:a16="http://schemas.microsoft.com/office/drawing/2014/main" id="{68DEBC81-7FE1-CFB2-DAF0-86B3137ECDDF}"/>
              </a:ext>
            </a:extLst>
          </p:cNvPr>
          <p:cNvSpPr txBox="1">
            <a:spLocks noChangeArrowheads="1"/>
          </p:cNvSpPr>
          <p:nvPr/>
        </p:nvSpPr>
        <p:spPr bwMode="auto">
          <a:xfrm>
            <a:off x="8174861" y="4225996"/>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pic>
        <p:nvPicPr>
          <p:cNvPr id="25" name="圖片 24" descr="一張含有 狗, 黑色, 室內, 白色 的圖片&#10;&#10;自動產生的描述">
            <a:extLst>
              <a:ext uri="{FF2B5EF4-FFF2-40B4-BE49-F238E27FC236}">
                <a16:creationId xmlns:a16="http://schemas.microsoft.com/office/drawing/2014/main" id="{35479503-EF9D-5108-01FB-439127819F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6932" y="2108784"/>
            <a:ext cx="4305381" cy="4305381"/>
          </a:xfrm>
          <a:prstGeom prst="rect">
            <a:avLst/>
          </a:prstGeom>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pic>
        <p:nvPicPr>
          <p:cNvPr id="42" name="圖片 41">
            <a:extLst>
              <a:ext uri="{FF2B5EF4-FFF2-40B4-BE49-F238E27FC236}">
                <a16:creationId xmlns:a16="http://schemas.microsoft.com/office/drawing/2014/main" id="{9F1E5EA7-1D07-E532-856A-812A23946ED2}"/>
              </a:ext>
            </a:extLst>
          </p:cNvPr>
          <p:cNvPicPr>
            <a:picLocks noChangeAspect="1"/>
          </p:cNvPicPr>
          <p:nvPr/>
        </p:nvPicPr>
        <p:blipFill>
          <a:blip r:embed="rId3" cstate="print">
            <a:alphaModFix amt="5000"/>
            <a:extLst>
              <a:ext uri="{28A0092B-C50C-407E-A947-70E740481C1C}">
                <a14:useLocalDpi xmlns:a14="http://schemas.microsoft.com/office/drawing/2010/main" val="0"/>
              </a:ext>
            </a:extLst>
          </a:blip>
          <a:stretch>
            <a:fillRect/>
          </a:stretch>
        </p:blipFill>
        <p:spPr>
          <a:xfrm flipH="1">
            <a:off x="-720002" y="2275934"/>
            <a:ext cx="5813856" cy="5813856"/>
          </a:xfrm>
          <a:prstGeom prst="rect">
            <a:avLst/>
          </a:prstGeom>
        </p:spPr>
      </p:pic>
      <p:pic>
        <p:nvPicPr>
          <p:cNvPr id="41" name="圖片 40">
            <a:extLst>
              <a:ext uri="{FF2B5EF4-FFF2-40B4-BE49-F238E27FC236}">
                <a16:creationId xmlns:a16="http://schemas.microsoft.com/office/drawing/2014/main" id="{2E513E4C-5B65-30CB-45C8-DD292CA09D05}"/>
              </a:ext>
            </a:extLst>
          </p:cNvPr>
          <p:cNvPicPr>
            <a:picLocks noChangeAspect="1"/>
          </p:cNvPicPr>
          <p:nvPr/>
        </p:nvPicPr>
        <p:blipFill>
          <a:blip r:embed="rId3" cstate="print">
            <a:alphaModFix amt="5000"/>
            <a:extLst>
              <a:ext uri="{28A0092B-C50C-407E-A947-70E740481C1C}">
                <a14:useLocalDpi xmlns:a14="http://schemas.microsoft.com/office/drawing/2010/main" val="0"/>
              </a:ext>
            </a:extLst>
          </a:blip>
          <a:stretch>
            <a:fillRect/>
          </a:stretch>
        </p:blipFill>
        <p:spPr>
          <a:xfrm>
            <a:off x="5554080" y="-1038164"/>
            <a:ext cx="5813856" cy="5813856"/>
          </a:xfrm>
          <a:prstGeom prst="rect">
            <a:avLst/>
          </a:prstGeom>
        </p:spPr>
      </p:pic>
      <p:sp>
        <p:nvSpPr>
          <p:cNvPr id="10" name="矩形: 圓角 9">
            <a:extLst>
              <a:ext uri="{FF2B5EF4-FFF2-40B4-BE49-F238E27FC236}">
                <a16:creationId xmlns:a16="http://schemas.microsoft.com/office/drawing/2014/main" id="{761EC3F6-CD8C-1CFE-BF2B-860B40A1FF0D}"/>
              </a:ext>
            </a:extLst>
          </p:cNvPr>
          <p:cNvSpPr/>
          <p:nvPr/>
        </p:nvSpPr>
        <p:spPr>
          <a:xfrm>
            <a:off x="1127125" y="3931615"/>
            <a:ext cx="9937750" cy="1149672"/>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963" name="模板由大演PPT工作室制作，盗版必究！！！"/>
          <p:cNvSpPr txBox="1"/>
          <p:nvPr/>
        </p:nvSpPr>
        <p:spPr>
          <a:xfrm>
            <a:off x="2907175" y="2767281"/>
            <a:ext cx="6377651" cy="1323439"/>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8000" b="0" i="0" u="none" strike="noStrike" kern="1200" cap="none" spc="0" normalizeH="0" baseline="0" noProof="0" dirty="0">
                <a:ln>
                  <a:noFill/>
                </a:ln>
                <a:solidFill>
                  <a:srgbClr val="FF7F00"/>
                </a:solidFill>
                <a:effectLst/>
                <a:uLnTx/>
                <a:uFillTx/>
                <a:latin typeface="+mj-ea"/>
                <a:ea typeface="+mj-ea"/>
                <a:cs typeface="+mn-cs"/>
              </a:rPr>
              <a:t>感謝您的聆聽</a:t>
            </a:r>
          </a:p>
        </p:txBody>
      </p:sp>
      <p:pic>
        <p:nvPicPr>
          <p:cNvPr id="7" name="圖片 6">
            <a:extLst>
              <a:ext uri="{FF2B5EF4-FFF2-40B4-BE49-F238E27FC236}">
                <a16:creationId xmlns:a16="http://schemas.microsoft.com/office/drawing/2014/main" id="{713D7B88-8E61-AA4B-BD44-0720C88D56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0800" y="2911743"/>
            <a:ext cx="3238062" cy="3238062"/>
          </a:xfrm>
          <a:prstGeom prst="rect">
            <a:avLst/>
          </a:prstGeom>
        </p:spPr>
      </p:pic>
      <p:pic>
        <p:nvPicPr>
          <p:cNvPr id="9" name="圖片 8">
            <a:extLst>
              <a:ext uri="{FF2B5EF4-FFF2-40B4-BE49-F238E27FC236}">
                <a16:creationId xmlns:a16="http://schemas.microsoft.com/office/drawing/2014/main" id="{8BAE5ED5-AD8B-0ABF-22C6-18D4732554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53052" y="1675138"/>
            <a:ext cx="1904739" cy="1904739"/>
          </a:xfrm>
          <a:prstGeom prst="rect">
            <a:avLst/>
          </a:prstGeom>
        </p:spPr>
      </p:pic>
      <p:sp>
        <p:nvSpPr>
          <p:cNvPr id="11" name="Rectangle 27">
            <a:extLst>
              <a:ext uri="{FF2B5EF4-FFF2-40B4-BE49-F238E27FC236}">
                <a16:creationId xmlns:a16="http://schemas.microsoft.com/office/drawing/2014/main" id="{7A82CDBE-2C45-0CD6-4488-12BE32CA1036}"/>
              </a:ext>
            </a:extLst>
          </p:cNvPr>
          <p:cNvSpPr/>
          <p:nvPr/>
        </p:nvSpPr>
        <p:spPr>
          <a:xfrm>
            <a:off x="3385483" y="4324186"/>
            <a:ext cx="1504950" cy="379025"/>
          </a:xfrm>
          <a:prstGeom prst="roundRect">
            <a:avLst>
              <a:gd name="adj" fmla="val 27969"/>
            </a:avLst>
          </a:prstGeom>
          <a:noFill/>
          <a:ln w="12700">
            <a:no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defRPr/>
            </a:pPr>
            <a:r>
              <a:rPr kumimoji="0" lang="zh-TW" altLang="en-US" sz="1465" b="0" i="0" u="none" strike="noStrike" kern="1200" cap="none" spc="0" normalizeH="0" baseline="0" noProof="0" dirty="0">
                <a:ln>
                  <a:noFill/>
                </a:ln>
                <a:solidFill>
                  <a:srgbClr val="002060"/>
                </a:solidFill>
                <a:effectLst/>
                <a:uLnTx/>
                <a:uFillTx/>
                <a:latin typeface="+mn-ea"/>
                <a:cs typeface="+mn-cs"/>
                <a:sym typeface="+mn-ea"/>
              </a:rPr>
              <a:t>報告人</a:t>
            </a:r>
            <a:r>
              <a:rPr kumimoji="0" lang="en-US" altLang="zh-TW" sz="1465" b="0" i="0" u="none" strike="noStrike" kern="1200" cap="none" spc="0" normalizeH="0" baseline="0" noProof="0" dirty="0">
                <a:ln>
                  <a:noFill/>
                </a:ln>
                <a:solidFill>
                  <a:srgbClr val="002060"/>
                </a:solidFill>
                <a:effectLst/>
                <a:uLnTx/>
                <a:uFillTx/>
                <a:latin typeface="+mn-ea"/>
                <a:cs typeface="+mn-cs"/>
                <a:sym typeface="+mn-ea"/>
              </a:rPr>
              <a:t>:XXX</a:t>
            </a:r>
            <a:endParaRPr kumimoji="0" lang="en-US" altLang="zh-CN" sz="1465" b="0" i="0" u="none" strike="noStrike" kern="1200" cap="none" spc="0" normalizeH="0" baseline="0" noProof="0" dirty="0">
              <a:ln>
                <a:noFill/>
              </a:ln>
              <a:solidFill>
                <a:srgbClr val="002060"/>
              </a:solidFill>
              <a:effectLst/>
              <a:uLnTx/>
              <a:uFillTx/>
              <a:latin typeface="+mn-ea"/>
              <a:cs typeface="+mn-cs"/>
              <a:sym typeface="+mn-ea"/>
            </a:endParaRPr>
          </a:p>
        </p:txBody>
      </p:sp>
      <p:sp>
        <p:nvSpPr>
          <p:cNvPr id="12" name="Rectangle 27">
            <a:extLst>
              <a:ext uri="{FF2B5EF4-FFF2-40B4-BE49-F238E27FC236}">
                <a16:creationId xmlns:a16="http://schemas.microsoft.com/office/drawing/2014/main" id="{9549D89D-5D7C-3A56-C42B-30009BE1DB13}"/>
              </a:ext>
            </a:extLst>
          </p:cNvPr>
          <p:cNvSpPr/>
          <p:nvPr/>
        </p:nvSpPr>
        <p:spPr>
          <a:xfrm>
            <a:off x="5573682" y="4324186"/>
            <a:ext cx="1987939" cy="379245"/>
          </a:xfrm>
          <a:prstGeom prst="roundRect">
            <a:avLst>
              <a:gd name="adj" fmla="val 27969"/>
            </a:avLst>
          </a:prstGeom>
          <a:noFill/>
          <a:ln w="12700">
            <a:noFill/>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defRPr/>
            </a:pPr>
            <a:r>
              <a:rPr kumimoji="0" lang="zh-TW" altLang="en-US" sz="1465" b="0" i="0" u="none" strike="noStrike" kern="1200" cap="none" spc="0" normalizeH="0" baseline="0" noProof="0" dirty="0">
                <a:ln>
                  <a:noFill/>
                </a:ln>
                <a:solidFill>
                  <a:srgbClr val="002060"/>
                </a:solidFill>
                <a:effectLst/>
                <a:uLnTx/>
                <a:uFillTx/>
                <a:latin typeface="+mn-ea"/>
                <a:cs typeface="+mn-cs"/>
                <a:sym typeface="+mn-ea"/>
              </a:rPr>
              <a:t>日期</a:t>
            </a:r>
            <a:r>
              <a:rPr kumimoji="0" lang="en-US" altLang="zh-TW" sz="1465" b="0" i="0" u="none" strike="noStrike" kern="1200" cap="none" spc="0" normalizeH="0" baseline="0" noProof="0" dirty="0">
                <a:ln>
                  <a:noFill/>
                </a:ln>
                <a:solidFill>
                  <a:srgbClr val="002060"/>
                </a:solidFill>
                <a:effectLst/>
                <a:uLnTx/>
                <a:uFillTx/>
                <a:latin typeface="+mn-ea"/>
                <a:cs typeface="+mn-cs"/>
                <a:sym typeface="+mn-ea"/>
              </a:rPr>
              <a:t>:</a:t>
            </a:r>
            <a:r>
              <a:rPr lang="en-US" altLang="zh-TW" sz="1465" dirty="0">
                <a:solidFill>
                  <a:srgbClr val="002060"/>
                </a:solidFill>
                <a:latin typeface="+mn-ea"/>
                <a:sym typeface="+mn-ea"/>
              </a:rPr>
              <a:t>20</a:t>
            </a:r>
            <a:r>
              <a:rPr kumimoji="0" lang="en-US" altLang="zh-TW" sz="1465" b="0" i="0" u="none" strike="noStrike" kern="1200" cap="none" spc="0" normalizeH="0" baseline="0" noProof="0" dirty="0">
                <a:ln>
                  <a:noFill/>
                </a:ln>
                <a:solidFill>
                  <a:srgbClr val="002060"/>
                </a:solidFill>
                <a:effectLst/>
                <a:uLnTx/>
                <a:uFillTx/>
                <a:latin typeface="+mn-ea"/>
                <a:cs typeface="+mn-cs"/>
                <a:sym typeface="+mn-ea"/>
              </a:rPr>
              <a:t>XX/XX/XX</a:t>
            </a:r>
            <a:endParaRPr kumimoji="0" lang="en-US" altLang="zh-CN" sz="1465" b="0" i="0" u="none" strike="noStrike" kern="1200" cap="none" spc="0" normalizeH="0" baseline="0" noProof="0" dirty="0">
              <a:ln>
                <a:noFill/>
              </a:ln>
              <a:solidFill>
                <a:srgbClr val="002060"/>
              </a:solidFill>
              <a:effectLst/>
              <a:uLnTx/>
              <a:uFillTx/>
              <a:latin typeface="+mn-ea"/>
              <a:cs typeface="+mn-cs"/>
              <a:sym typeface="+mn-ea"/>
            </a:endParaRPr>
          </a:p>
        </p:txBody>
      </p:sp>
      <p:pic>
        <p:nvPicPr>
          <p:cNvPr id="20" name="圖片 19">
            <a:extLst>
              <a:ext uri="{FF2B5EF4-FFF2-40B4-BE49-F238E27FC236}">
                <a16:creationId xmlns:a16="http://schemas.microsoft.com/office/drawing/2014/main" id="{D2E48665-7C93-BC73-21BB-048ED28C3F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788980">
            <a:off x="-297173" y="-276979"/>
            <a:ext cx="1054571" cy="1054571"/>
          </a:xfrm>
          <a:prstGeom prst="rect">
            <a:avLst/>
          </a:prstGeom>
        </p:spPr>
      </p:pic>
      <p:pic>
        <p:nvPicPr>
          <p:cNvPr id="21" name="圖片 20">
            <a:extLst>
              <a:ext uri="{FF2B5EF4-FFF2-40B4-BE49-F238E27FC236}">
                <a16:creationId xmlns:a16="http://schemas.microsoft.com/office/drawing/2014/main" id="{A31B7452-D230-6148-E310-DF13986C71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171194">
            <a:off x="11389696" y="5903393"/>
            <a:ext cx="1054571" cy="1054571"/>
          </a:xfrm>
          <a:prstGeom prst="rect">
            <a:avLst/>
          </a:prstGeom>
        </p:spPr>
      </p:pic>
      <p:pic>
        <p:nvPicPr>
          <p:cNvPr id="22" name="圖片 21">
            <a:extLst>
              <a:ext uri="{FF2B5EF4-FFF2-40B4-BE49-F238E27FC236}">
                <a16:creationId xmlns:a16="http://schemas.microsoft.com/office/drawing/2014/main" id="{5E02201B-176A-1776-AA88-8389096881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2455860">
            <a:off x="11407134" y="-235530"/>
            <a:ext cx="1054571" cy="1054571"/>
          </a:xfrm>
          <a:prstGeom prst="rect">
            <a:avLst/>
          </a:prstGeom>
        </p:spPr>
      </p:pic>
      <p:pic>
        <p:nvPicPr>
          <p:cNvPr id="23" name="圖片 22">
            <a:extLst>
              <a:ext uri="{FF2B5EF4-FFF2-40B4-BE49-F238E27FC236}">
                <a16:creationId xmlns:a16="http://schemas.microsoft.com/office/drawing/2014/main" id="{05F45E8C-1112-464D-B099-8EB7082EB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428806" flipH="1">
            <a:off x="-129160" y="5903394"/>
            <a:ext cx="1054571" cy="1054571"/>
          </a:xfrm>
          <a:prstGeom prst="rect">
            <a:avLst/>
          </a:prstGeom>
        </p:spPr>
      </p:pic>
      <p:pic>
        <p:nvPicPr>
          <p:cNvPr id="24" name="圖片 23">
            <a:extLst>
              <a:ext uri="{FF2B5EF4-FFF2-40B4-BE49-F238E27FC236}">
                <a16:creationId xmlns:a16="http://schemas.microsoft.com/office/drawing/2014/main" id="{09C08949-CF56-BCC2-50A1-2EFA86F5E7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428806" flipH="1">
            <a:off x="741943" y="4770863"/>
            <a:ext cx="1255197" cy="1255197"/>
          </a:xfrm>
          <a:prstGeom prst="rect">
            <a:avLst/>
          </a:prstGeom>
        </p:spPr>
      </p:pic>
      <p:pic>
        <p:nvPicPr>
          <p:cNvPr id="25" name="圖片 24">
            <a:extLst>
              <a:ext uri="{FF2B5EF4-FFF2-40B4-BE49-F238E27FC236}">
                <a16:creationId xmlns:a16="http://schemas.microsoft.com/office/drawing/2014/main" id="{06F96456-322B-7663-21A2-D04F9D8070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8788980">
            <a:off x="711243" y="106476"/>
            <a:ext cx="551822" cy="551822"/>
          </a:xfrm>
          <a:prstGeom prst="rect">
            <a:avLst/>
          </a:prstGeom>
        </p:spPr>
      </p:pic>
      <p:pic>
        <p:nvPicPr>
          <p:cNvPr id="35" name="圖片 34">
            <a:extLst>
              <a:ext uri="{FF2B5EF4-FFF2-40B4-BE49-F238E27FC236}">
                <a16:creationId xmlns:a16="http://schemas.microsoft.com/office/drawing/2014/main" id="{6F15C1FD-5C57-87B6-F532-BAFA3844FB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2455860">
            <a:off x="10873035" y="596572"/>
            <a:ext cx="645660" cy="645660"/>
          </a:xfrm>
          <a:prstGeom prst="rect">
            <a:avLst/>
          </a:prstGeom>
        </p:spPr>
      </p:pic>
      <p:pic>
        <p:nvPicPr>
          <p:cNvPr id="36" name="圖片 35">
            <a:extLst>
              <a:ext uri="{FF2B5EF4-FFF2-40B4-BE49-F238E27FC236}">
                <a16:creationId xmlns:a16="http://schemas.microsoft.com/office/drawing/2014/main" id="{584E639E-513B-6AF4-C81C-3B1ABF1710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8171194">
            <a:off x="10714737" y="4649745"/>
            <a:ext cx="749153" cy="749153"/>
          </a:xfrm>
          <a:prstGeom prst="rect">
            <a:avLst/>
          </a:prstGeom>
        </p:spPr>
      </p:pic>
      <p:pic>
        <p:nvPicPr>
          <p:cNvPr id="37" name="圖片 36">
            <a:extLst>
              <a:ext uri="{FF2B5EF4-FFF2-40B4-BE49-F238E27FC236}">
                <a16:creationId xmlns:a16="http://schemas.microsoft.com/office/drawing/2014/main" id="{A2D3E531-D39C-C8CF-DFD5-70CBE216F4E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8171194">
            <a:off x="10714736" y="5526599"/>
            <a:ext cx="749153" cy="749153"/>
          </a:xfrm>
          <a:prstGeom prst="rect">
            <a:avLst/>
          </a:prstGeom>
        </p:spPr>
      </p:pic>
      <p:pic>
        <p:nvPicPr>
          <p:cNvPr id="39" name="圖片 38">
            <a:extLst>
              <a:ext uri="{FF2B5EF4-FFF2-40B4-BE49-F238E27FC236}">
                <a16:creationId xmlns:a16="http://schemas.microsoft.com/office/drawing/2014/main" id="{9B4A34A1-7B5A-062F-F2E5-0633A968EF2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3981390">
            <a:off x="2390538" y="3277295"/>
            <a:ext cx="1060678" cy="1060678"/>
          </a:xfrm>
          <a:prstGeom prst="rect">
            <a:avLst/>
          </a:prstGeom>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6" name="直角三角形 5"/>
          <p:cNvSpPr>
            <a:spLocks noChangeAspect="1"/>
          </p:cNvSpPr>
          <p:nvPr/>
        </p:nvSpPr>
        <p:spPr>
          <a:xfrm flipV="1">
            <a:off x="0" y="-1587"/>
            <a:ext cx="12192000" cy="719138"/>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8" name="直角三角形 7"/>
          <p:cNvSpPr>
            <a:spLocks noChangeAspect="1"/>
          </p:cNvSpPr>
          <p:nvPr/>
        </p:nvSpPr>
        <p:spPr>
          <a:xfrm flipH="1">
            <a:off x="0" y="6140450"/>
            <a:ext cx="12192000" cy="720725"/>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9" name="Content Placeholder 2"/>
          <p:cNvSpPr txBox="1"/>
          <p:nvPr/>
        </p:nvSpPr>
        <p:spPr>
          <a:xfrm>
            <a:off x="3354697" y="2518050"/>
            <a:ext cx="3875088" cy="695325"/>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200" b="0" i="0" u="none" strike="noStrike" kern="1200" cap="none" spc="0" normalizeH="0" baseline="0" noProof="0" dirty="0">
                <a:ln>
                  <a:noFill/>
                </a:ln>
                <a:solidFill>
                  <a:srgbClr val="000000">
                    <a:lumMod val="95000"/>
                    <a:lumOff val="5000"/>
                  </a:srgbClr>
                </a:solidFill>
                <a:effectLst/>
                <a:uLnTx/>
                <a:uFillTx/>
                <a:latin typeface="Lao UI"/>
                <a:ea typeface="Microsoft YaHei" panose="020B0503020204020204" pitchFamily="34" charset="-122"/>
                <a:cs typeface="+mn-cs"/>
                <a:sym typeface="+mn-ea"/>
              </a:rPr>
              <a:t>Lorem ipsum dolor sit amen, consectetur </a:t>
            </a:r>
            <a:r>
              <a:rPr kumimoji="0" lang="en-US" altLang="zh-CN" sz="1200" b="0" i="0" u="none" strike="noStrike" kern="1200" cap="none" spc="0" normalizeH="0" baseline="0" noProof="0" dirty="0" err="1">
                <a:ln>
                  <a:noFill/>
                </a:ln>
                <a:solidFill>
                  <a:srgbClr val="000000">
                    <a:lumMod val="95000"/>
                    <a:lumOff val="5000"/>
                  </a:srgbClr>
                </a:solidFill>
                <a:effectLst/>
                <a:uLnTx/>
                <a:uFillTx/>
                <a:latin typeface="Lao UI"/>
                <a:ea typeface="Microsoft YaHei" panose="020B0503020204020204" pitchFamily="34" charset="-122"/>
                <a:cs typeface="+mn-cs"/>
                <a:sym typeface="+mn-ea"/>
              </a:rPr>
              <a:t>adipisicing</a:t>
            </a:r>
            <a:r>
              <a:rPr kumimoji="0" lang="en-US" altLang="zh-CN" sz="1200" b="0" i="0" u="none" strike="noStrike" kern="1200" cap="none" spc="0" normalizeH="0" baseline="0" noProof="0" dirty="0">
                <a:ln>
                  <a:noFill/>
                </a:ln>
                <a:solidFill>
                  <a:srgbClr val="000000">
                    <a:lumMod val="95000"/>
                    <a:lumOff val="5000"/>
                  </a:srgbClr>
                </a:solidFill>
                <a:effectLst/>
                <a:uLnTx/>
                <a:uFillTx/>
                <a:latin typeface="Lao UI"/>
                <a:ea typeface="Microsoft YaHei" panose="020B0503020204020204" pitchFamily="34" charset="-122"/>
                <a:cs typeface="+mn-cs"/>
                <a:sym typeface="+mn-ea"/>
              </a:rPr>
              <a:t> elite sed do eiusmod temper incididunt UT</a:t>
            </a:r>
            <a:endParaRPr kumimoji="0" lang="en-US" altLang="zh-CN" sz="1200" b="0" i="0" u="none" strike="noStrike" kern="1200" cap="none" spc="0" normalizeH="0" baseline="0" noProof="0" dirty="0">
              <a:ln>
                <a:noFill/>
              </a:ln>
              <a:solidFill>
                <a:srgbClr val="000000">
                  <a:lumMod val="95000"/>
                  <a:lumOff val="5000"/>
                </a:srgbClr>
              </a:solidFill>
              <a:effectLst/>
              <a:uLnTx/>
              <a:uFillTx/>
              <a:latin typeface="华文细黑" panose="02010600040101010101" pitchFamily="2" charset="-122"/>
              <a:ea typeface="Microsoft YaHei" panose="020B0503020204020204" pitchFamily="34" charset="-122"/>
              <a:cs typeface="Arial" panose="020B0604020202020204" pitchFamily="34" charset="0"/>
              <a:sym typeface="+mn-ea"/>
            </a:endParaRPr>
          </a:p>
        </p:txBody>
      </p:sp>
      <p:sp>
        <p:nvSpPr>
          <p:cNvPr id="10" name="文本框 9"/>
          <p:cNvSpPr txBox="1"/>
          <p:nvPr/>
        </p:nvSpPr>
        <p:spPr>
          <a:xfrm>
            <a:off x="3348780" y="2028191"/>
            <a:ext cx="2722563" cy="4203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35" b="0" i="0" u="none" strike="noStrike" kern="1200" cap="none" spc="0" normalizeH="0" baseline="0" noProof="0" dirty="0">
                <a:ln>
                  <a:noFill/>
                </a:ln>
                <a:solidFill>
                  <a:srgbClr val="FF7F00"/>
                </a:solidFill>
                <a:effectLst/>
                <a:uLnTx/>
                <a:uFillTx/>
                <a:latin typeface="+mj-ea"/>
                <a:ea typeface="+mj-ea"/>
                <a:cs typeface="+mn-cs"/>
                <a:sym typeface="+mn-ea"/>
              </a:rPr>
              <a:t>PART ONE</a:t>
            </a:r>
            <a:endParaRPr kumimoji="0" lang="zh-CN" altLang="en-US" sz="21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11" name="Content Placeholder 2"/>
          <p:cNvSpPr txBox="1"/>
          <p:nvPr/>
        </p:nvSpPr>
        <p:spPr>
          <a:xfrm>
            <a:off x="2674471" y="4046558"/>
            <a:ext cx="3922713" cy="603250"/>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200" b="0" i="0" u="none" strike="noStrike" kern="1200" cap="none" spc="0" normalizeH="0" baseline="0" noProof="0" dirty="0">
                <a:ln>
                  <a:noFill/>
                </a:ln>
                <a:solidFill>
                  <a:srgbClr val="000000">
                    <a:lumMod val="95000"/>
                    <a:lumOff val="5000"/>
                  </a:srgbClr>
                </a:solidFill>
                <a:effectLst/>
                <a:uLnTx/>
                <a:uFillTx/>
                <a:latin typeface="Lao UI"/>
                <a:ea typeface="Microsoft YaHei" panose="020B0503020204020204" pitchFamily="34" charset="-122"/>
                <a:cs typeface="+mn-cs"/>
                <a:sym typeface="+mn-ea"/>
              </a:rPr>
              <a:t>Lorem ipsum dolor sit amen, consectetur </a:t>
            </a:r>
            <a:r>
              <a:rPr kumimoji="0" lang="en-US" altLang="zh-CN" sz="1200" b="0" i="0" u="none" strike="noStrike" kern="1200" cap="none" spc="0" normalizeH="0" baseline="0" noProof="0" dirty="0" err="1">
                <a:ln>
                  <a:noFill/>
                </a:ln>
                <a:solidFill>
                  <a:srgbClr val="000000">
                    <a:lumMod val="95000"/>
                    <a:lumOff val="5000"/>
                  </a:srgbClr>
                </a:solidFill>
                <a:effectLst/>
                <a:uLnTx/>
                <a:uFillTx/>
                <a:latin typeface="Lao UI"/>
                <a:ea typeface="Microsoft YaHei" panose="020B0503020204020204" pitchFamily="34" charset="-122"/>
                <a:cs typeface="+mn-cs"/>
                <a:sym typeface="+mn-ea"/>
              </a:rPr>
              <a:t>adipisicing</a:t>
            </a:r>
            <a:r>
              <a:rPr kumimoji="0" lang="en-US" altLang="zh-CN" sz="1200" b="0" i="0" u="none" strike="noStrike" kern="1200" cap="none" spc="0" normalizeH="0" baseline="0" noProof="0" dirty="0">
                <a:ln>
                  <a:noFill/>
                </a:ln>
                <a:solidFill>
                  <a:srgbClr val="000000">
                    <a:lumMod val="95000"/>
                    <a:lumOff val="5000"/>
                  </a:srgbClr>
                </a:solidFill>
                <a:effectLst/>
                <a:uLnTx/>
                <a:uFillTx/>
                <a:latin typeface="Lao UI"/>
                <a:ea typeface="Microsoft YaHei" panose="020B0503020204020204" pitchFamily="34" charset="-122"/>
                <a:cs typeface="+mn-cs"/>
                <a:sym typeface="+mn-ea"/>
              </a:rPr>
              <a:t> elite sed do eiusmod temper incididunt UT</a:t>
            </a:r>
            <a:endParaRPr kumimoji="0" lang="en-US" altLang="zh-CN" sz="1200" b="0" i="0" u="none" strike="noStrike" kern="1200" cap="none" spc="0" normalizeH="0" baseline="0" noProof="0" dirty="0">
              <a:ln>
                <a:noFill/>
              </a:ln>
              <a:solidFill>
                <a:srgbClr val="000000">
                  <a:lumMod val="95000"/>
                  <a:lumOff val="5000"/>
                </a:srgbClr>
              </a:solidFill>
              <a:effectLst/>
              <a:uLnTx/>
              <a:uFillTx/>
              <a:latin typeface="华文细黑" panose="02010600040101010101" pitchFamily="2" charset="-122"/>
              <a:ea typeface="Microsoft YaHei" panose="020B0503020204020204" pitchFamily="34" charset="-122"/>
              <a:cs typeface="Arial" panose="020B0604020202020204" pitchFamily="34" charset="0"/>
              <a:sym typeface="+mn-ea"/>
            </a:endParaRPr>
          </a:p>
        </p:txBody>
      </p:sp>
      <p:sp>
        <p:nvSpPr>
          <p:cNvPr id="12" name="文本框 11"/>
          <p:cNvSpPr txBox="1"/>
          <p:nvPr/>
        </p:nvSpPr>
        <p:spPr>
          <a:xfrm>
            <a:off x="2703047" y="3579852"/>
            <a:ext cx="2720975" cy="4203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35" b="0" i="0" u="none" strike="noStrike" kern="1200" cap="none" spc="0" normalizeH="0" baseline="0" noProof="0" dirty="0">
                <a:ln>
                  <a:noFill/>
                </a:ln>
                <a:solidFill>
                  <a:srgbClr val="FF7F00"/>
                </a:solidFill>
                <a:effectLst/>
                <a:uLnTx/>
                <a:uFillTx/>
                <a:latin typeface="+mj-ea"/>
                <a:ea typeface="+mj-ea"/>
                <a:cs typeface="+mn-cs"/>
                <a:sym typeface="+mn-ea"/>
              </a:rPr>
              <a:t>PART TWO</a:t>
            </a:r>
            <a:endParaRPr kumimoji="0" lang="zh-CN" altLang="en-US" sz="21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13" name="Content Placeholder 2"/>
          <p:cNvSpPr txBox="1"/>
          <p:nvPr/>
        </p:nvSpPr>
        <p:spPr>
          <a:xfrm>
            <a:off x="7705404" y="3104951"/>
            <a:ext cx="3924300" cy="695325"/>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200" b="0" i="0" u="none" strike="noStrike" kern="1200" cap="none" spc="0" normalizeH="0" baseline="0" noProof="0" dirty="0">
                <a:ln>
                  <a:noFill/>
                </a:ln>
                <a:solidFill>
                  <a:srgbClr val="000000">
                    <a:lumMod val="95000"/>
                    <a:lumOff val="5000"/>
                  </a:srgbClr>
                </a:solidFill>
                <a:effectLst/>
                <a:uLnTx/>
                <a:uFillTx/>
                <a:latin typeface="Lao UI"/>
                <a:ea typeface="Microsoft YaHei" panose="020B0503020204020204" pitchFamily="34" charset="-122"/>
                <a:cs typeface="+mn-cs"/>
                <a:sym typeface="+mn-ea"/>
              </a:rPr>
              <a:t>Lorem ipsum dolor sit amen, consectetur </a:t>
            </a:r>
            <a:r>
              <a:rPr kumimoji="0" lang="en-US" altLang="zh-CN" sz="1200" b="0" i="0" u="none" strike="noStrike" kern="1200" cap="none" spc="0" normalizeH="0" baseline="0" noProof="0" dirty="0" err="1">
                <a:ln>
                  <a:noFill/>
                </a:ln>
                <a:solidFill>
                  <a:srgbClr val="000000">
                    <a:lumMod val="95000"/>
                    <a:lumOff val="5000"/>
                  </a:srgbClr>
                </a:solidFill>
                <a:effectLst/>
                <a:uLnTx/>
                <a:uFillTx/>
                <a:latin typeface="Lao UI"/>
                <a:ea typeface="Microsoft YaHei" panose="020B0503020204020204" pitchFamily="34" charset="-122"/>
                <a:cs typeface="+mn-cs"/>
                <a:sym typeface="+mn-ea"/>
              </a:rPr>
              <a:t>adipisicing</a:t>
            </a:r>
            <a:r>
              <a:rPr kumimoji="0" lang="en-US" altLang="zh-CN" sz="1200" b="0" i="0" u="none" strike="noStrike" kern="1200" cap="none" spc="0" normalizeH="0" baseline="0" noProof="0" dirty="0">
                <a:ln>
                  <a:noFill/>
                </a:ln>
                <a:solidFill>
                  <a:srgbClr val="000000">
                    <a:lumMod val="95000"/>
                    <a:lumOff val="5000"/>
                  </a:srgbClr>
                </a:solidFill>
                <a:effectLst/>
                <a:uLnTx/>
                <a:uFillTx/>
                <a:latin typeface="Lao UI"/>
                <a:ea typeface="Microsoft YaHei" panose="020B0503020204020204" pitchFamily="34" charset="-122"/>
                <a:cs typeface="+mn-cs"/>
                <a:sym typeface="+mn-ea"/>
              </a:rPr>
              <a:t> elite sed do eiusmod temper incididunt UT</a:t>
            </a:r>
            <a:endParaRPr kumimoji="0" lang="en-US" altLang="zh-CN" sz="1200" b="0" i="0" u="none" strike="noStrike" kern="1200" cap="none" spc="0" normalizeH="0" baseline="0" noProof="0" dirty="0">
              <a:ln>
                <a:noFill/>
              </a:ln>
              <a:solidFill>
                <a:srgbClr val="000000">
                  <a:lumMod val="95000"/>
                  <a:lumOff val="5000"/>
                </a:srgbClr>
              </a:solidFill>
              <a:effectLst/>
              <a:uLnTx/>
              <a:uFillTx/>
              <a:latin typeface="华文细黑" panose="02010600040101010101" pitchFamily="2" charset="-122"/>
              <a:ea typeface="Microsoft YaHei" panose="020B0503020204020204" pitchFamily="34" charset="-122"/>
              <a:cs typeface="Arial" panose="020B0604020202020204" pitchFamily="34" charset="0"/>
              <a:sym typeface="+mn-ea"/>
            </a:endParaRPr>
          </a:p>
        </p:txBody>
      </p:sp>
      <p:sp>
        <p:nvSpPr>
          <p:cNvPr id="14" name="文本框 13"/>
          <p:cNvSpPr txBox="1"/>
          <p:nvPr/>
        </p:nvSpPr>
        <p:spPr>
          <a:xfrm>
            <a:off x="7705404" y="2811521"/>
            <a:ext cx="2722563" cy="4203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35" b="0" i="0" u="none" strike="noStrike" kern="1200" cap="none" spc="0" normalizeH="0" baseline="0" noProof="0" dirty="0">
                <a:ln>
                  <a:noFill/>
                </a:ln>
                <a:solidFill>
                  <a:srgbClr val="FF7F00"/>
                </a:solidFill>
                <a:effectLst/>
                <a:uLnTx/>
                <a:uFillTx/>
                <a:latin typeface="+mj-ea"/>
                <a:ea typeface="+mj-ea"/>
                <a:cs typeface="+mn-cs"/>
                <a:sym typeface="+mn-ea"/>
              </a:rPr>
              <a:t>PART THREE</a:t>
            </a:r>
            <a:endParaRPr kumimoji="0" lang="zh-CN" altLang="en-US" sz="21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15" name="Content Placeholder 2"/>
          <p:cNvSpPr txBox="1"/>
          <p:nvPr/>
        </p:nvSpPr>
        <p:spPr>
          <a:xfrm>
            <a:off x="6712494" y="5116812"/>
            <a:ext cx="3922713" cy="695325"/>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200" b="0" i="0" u="none" strike="noStrike" kern="1200" cap="none" spc="0" normalizeH="0" baseline="0" noProof="0" dirty="0">
                <a:ln>
                  <a:noFill/>
                </a:ln>
                <a:solidFill>
                  <a:srgbClr val="000000">
                    <a:lumMod val="95000"/>
                    <a:lumOff val="5000"/>
                  </a:srgbClr>
                </a:solidFill>
                <a:effectLst/>
                <a:uLnTx/>
                <a:uFillTx/>
                <a:latin typeface="Lao UI"/>
                <a:ea typeface="Microsoft YaHei" panose="020B0503020204020204" pitchFamily="34" charset="-122"/>
                <a:cs typeface="+mn-cs"/>
                <a:sym typeface="+mn-ea"/>
              </a:rPr>
              <a:t>Lorem ipsum dolor sit amen, consectetur </a:t>
            </a:r>
            <a:r>
              <a:rPr kumimoji="0" lang="en-US" altLang="zh-CN" sz="1200" b="0" i="0" u="none" strike="noStrike" kern="1200" cap="none" spc="0" normalizeH="0" baseline="0" noProof="0" dirty="0" err="1">
                <a:ln>
                  <a:noFill/>
                </a:ln>
                <a:solidFill>
                  <a:srgbClr val="000000">
                    <a:lumMod val="95000"/>
                    <a:lumOff val="5000"/>
                  </a:srgbClr>
                </a:solidFill>
                <a:effectLst/>
                <a:uLnTx/>
                <a:uFillTx/>
                <a:latin typeface="Lao UI"/>
                <a:ea typeface="Microsoft YaHei" panose="020B0503020204020204" pitchFamily="34" charset="-122"/>
                <a:cs typeface="+mn-cs"/>
                <a:sym typeface="+mn-ea"/>
              </a:rPr>
              <a:t>adipisicing</a:t>
            </a:r>
            <a:r>
              <a:rPr kumimoji="0" lang="en-US" altLang="zh-CN" sz="1200" b="0" i="0" u="none" strike="noStrike" kern="1200" cap="none" spc="0" normalizeH="0" baseline="0" noProof="0" dirty="0">
                <a:ln>
                  <a:noFill/>
                </a:ln>
                <a:solidFill>
                  <a:srgbClr val="000000">
                    <a:lumMod val="95000"/>
                    <a:lumOff val="5000"/>
                  </a:srgbClr>
                </a:solidFill>
                <a:effectLst/>
                <a:uLnTx/>
                <a:uFillTx/>
                <a:latin typeface="Lao UI"/>
                <a:ea typeface="Microsoft YaHei" panose="020B0503020204020204" pitchFamily="34" charset="-122"/>
                <a:cs typeface="+mn-cs"/>
                <a:sym typeface="+mn-ea"/>
              </a:rPr>
              <a:t> elite </a:t>
            </a:r>
            <a:r>
              <a:rPr kumimoji="0" lang="en-US" altLang="zh-CN" sz="1200" b="0" i="0" u="none" strike="noStrike" kern="1200" cap="none" spc="0" normalizeH="0" baseline="0" noProof="0" dirty="0" err="1">
                <a:ln>
                  <a:noFill/>
                </a:ln>
                <a:solidFill>
                  <a:srgbClr val="000000">
                    <a:lumMod val="95000"/>
                    <a:lumOff val="5000"/>
                  </a:srgbClr>
                </a:solidFill>
                <a:effectLst/>
                <a:uLnTx/>
                <a:uFillTx/>
                <a:latin typeface="Lao UI"/>
                <a:ea typeface="Microsoft YaHei" panose="020B0503020204020204" pitchFamily="34" charset="-122"/>
                <a:cs typeface="+mn-cs"/>
                <a:sym typeface="+mn-ea"/>
              </a:rPr>
              <a:t>sed</a:t>
            </a:r>
            <a:r>
              <a:rPr kumimoji="0" lang="en-US" altLang="zh-CN" sz="1200" b="0" i="0" u="none" strike="noStrike" kern="1200" cap="none" spc="0" normalizeH="0" baseline="0" noProof="0" dirty="0">
                <a:ln>
                  <a:noFill/>
                </a:ln>
                <a:solidFill>
                  <a:srgbClr val="000000">
                    <a:lumMod val="95000"/>
                    <a:lumOff val="5000"/>
                  </a:srgbClr>
                </a:solidFill>
                <a:effectLst/>
                <a:uLnTx/>
                <a:uFillTx/>
                <a:latin typeface="Lao UI"/>
                <a:ea typeface="Microsoft YaHei" panose="020B0503020204020204" pitchFamily="34" charset="-122"/>
                <a:cs typeface="+mn-cs"/>
                <a:sym typeface="+mn-ea"/>
              </a:rPr>
              <a:t> do eiusmod temper incididunt UT</a:t>
            </a:r>
            <a:endParaRPr kumimoji="0" lang="en-US" altLang="zh-CN" sz="1200" b="0" i="0" u="none" strike="noStrike" kern="1200" cap="none" spc="0" normalizeH="0" baseline="0" noProof="0" dirty="0">
              <a:ln>
                <a:noFill/>
              </a:ln>
              <a:solidFill>
                <a:srgbClr val="000000">
                  <a:lumMod val="95000"/>
                  <a:lumOff val="5000"/>
                </a:srgbClr>
              </a:solidFill>
              <a:effectLst/>
              <a:uLnTx/>
              <a:uFillTx/>
              <a:latin typeface="华文细黑" panose="02010600040101010101" pitchFamily="2" charset="-122"/>
              <a:ea typeface="Microsoft YaHei" panose="020B0503020204020204" pitchFamily="34" charset="-122"/>
              <a:cs typeface="Arial" panose="020B0604020202020204" pitchFamily="34" charset="0"/>
              <a:sym typeface="+mn-ea"/>
            </a:endParaRPr>
          </a:p>
        </p:txBody>
      </p:sp>
      <p:sp>
        <p:nvSpPr>
          <p:cNvPr id="16" name="文本框 15"/>
          <p:cNvSpPr txBox="1"/>
          <p:nvPr/>
        </p:nvSpPr>
        <p:spPr>
          <a:xfrm>
            <a:off x="6712494" y="4704017"/>
            <a:ext cx="2720975" cy="4203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35" b="0" i="0" u="none" strike="noStrike" kern="1200" cap="none" spc="0" normalizeH="0" baseline="0" noProof="0" dirty="0">
                <a:ln>
                  <a:noFill/>
                </a:ln>
                <a:solidFill>
                  <a:srgbClr val="FF7F00"/>
                </a:solidFill>
                <a:effectLst/>
                <a:uLnTx/>
                <a:uFillTx/>
                <a:latin typeface="+mj-ea"/>
                <a:ea typeface="+mj-ea"/>
                <a:cs typeface="+mn-cs"/>
                <a:sym typeface="+mn-ea"/>
              </a:rPr>
              <a:t>PART FOUR</a:t>
            </a:r>
            <a:endParaRPr kumimoji="0" lang="zh-CN" altLang="en-US" sz="21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17" name="文本框 16"/>
          <p:cNvSpPr txBox="1"/>
          <p:nvPr/>
        </p:nvSpPr>
        <p:spPr>
          <a:xfrm>
            <a:off x="904009" y="837686"/>
            <a:ext cx="4418158" cy="9133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335" b="0" i="0" u="none" strike="noStrike" kern="1200" cap="none" spc="0" normalizeH="0" baseline="0" noProof="0" dirty="0">
                <a:ln>
                  <a:noFill/>
                </a:ln>
                <a:solidFill>
                  <a:srgbClr val="FF7F00"/>
                </a:solidFill>
                <a:effectLst/>
                <a:uLnTx/>
                <a:uFillTx/>
                <a:latin typeface="+mj-ea"/>
                <a:ea typeface="+mj-ea"/>
                <a:cs typeface="+mn-cs"/>
                <a:sym typeface="+mn-ea"/>
              </a:rPr>
              <a:t>CONTENTS</a:t>
            </a:r>
            <a:endParaRPr kumimoji="0" lang="zh-CN" altLang="en-US" sz="5335" b="0" i="0" u="none" strike="noStrike" kern="1200" cap="none" spc="0" normalizeH="0" baseline="0" noProof="0" dirty="0">
              <a:ln>
                <a:noFill/>
              </a:ln>
              <a:solidFill>
                <a:srgbClr val="FF7F00"/>
              </a:solidFill>
              <a:effectLst/>
              <a:uLnTx/>
              <a:uFillTx/>
              <a:latin typeface="+mj-ea"/>
              <a:ea typeface="+mj-ea"/>
              <a:cs typeface="+mn-cs"/>
              <a:sym typeface="+mn-ea"/>
            </a:endParaRPr>
          </a:p>
        </p:txBody>
      </p:sp>
      <p:pic>
        <p:nvPicPr>
          <p:cNvPr id="2" name="圖片 1">
            <a:extLst>
              <a:ext uri="{FF2B5EF4-FFF2-40B4-BE49-F238E27FC236}">
                <a16:creationId xmlns:a16="http://schemas.microsoft.com/office/drawing/2014/main" id="{E28D7541-2B82-9A58-12A7-43643A73D6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708440">
            <a:off x="1048503" y="3151277"/>
            <a:ext cx="1697890" cy="1697890"/>
          </a:xfrm>
          <a:prstGeom prst="rect">
            <a:avLst/>
          </a:prstGeom>
        </p:spPr>
      </p:pic>
      <p:pic>
        <p:nvPicPr>
          <p:cNvPr id="3" name="圖片 2">
            <a:extLst>
              <a:ext uri="{FF2B5EF4-FFF2-40B4-BE49-F238E27FC236}">
                <a16:creationId xmlns:a16="http://schemas.microsoft.com/office/drawing/2014/main" id="{BF62F383-6B9F-20C8-F6DB-04BAF8D841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708440">
            <a:off x="2406496" y="1990765"/>
            <a:ext cx="1054571" cy="1054571"/>
          </a:xfrm>
          <a:prstGeom prst="rect">
            <a:avLst/>
          </a:prstGeom>
        </p:spPr>
      </p:pic>
      <p:pic>
        <p:nvPicPr>
          <p:cNvPr id="4" name="圖片 3">
            <a:extLst>
              <a:ext uri="{FF2B5EF4-FFF2-40B4-BE49-F238E27FC236}">
                <a16:creationId xmlns:a16="http://schemas.microsoft.com/office/drawing/2014/main" id="{12920DA7-EB53-F8FF-4BC0-B87979ED6C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708440">
            <a:off x="5189249" y="4260120"/>
            <a:ext cx="1697890" cy="1697890"/>
          </a:xfrm>
          <a:prstGeom prst="rect">
            <a:avLst/>
          </a:prstGeom>
        </p:spPr>
      </p:pic>
      <p:pic>
        <p:nvPicPr>
          <p:cNvPr id="5" name="圖片 4">
            <a:extLst>
              <a:ext uri="{FF2B5EF4-FFF2-40B4-BE49-F238E27FC236}">
                <a16:creationId xmlns:a16="http://schemas.microsoft.com/office/drawing/2014/main" id="{C16752E5-BC86-AC5A-97C1-58638C41AD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708440">
            <a:off x="6851639" y="2755578"/>
            <a:ext cx="1054571" cy="1054571"/>
          </a:xfrm>
          <a:prstGeom prst="rect">
            <a:avLst/>
          </a:prstGeom>
        </p:spPr>
      </p:pic>
    </p:spTree>
  </p:cSld>
  <p:clrMapOvr>
    <a:masterClrMapping/>
  </p:clrMapOvr>
  <p:transition spd="slow" advClick="0">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B7A5024F-2EB2-949D-771E-BA6AE86E05B5}"/>
              </a:ext>
            </a:extLst>
          </p:cNvPr>
          <p:cNvSpPr/>
          <p:nvPr/>
        </p:nvSpPr>
        <p:spPr>
          <a:xfrm>
            <a:off x="1127125" y="706582"/>
            <a:ext cx="9937750" cy="5663045"/>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a:extLst>
              <a:ext uri="{FF2B5EF4-FFF2-40B4-BE49-F238E27FC236}">
                <a16:creationId xmlns:a16="http://schemas.microsoft.com/office/drawing/2014/main" id="{43CDCBED-5453-0868-F4C5-9CD27F0B50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6255" y="319519"/>
            <a:ext cx="5610226" cy="5610226"/>
          </a:xfrm>
          <a:prstGeom prst="rect">
            <a:avLst/>
          </a:prstGeom>
        </p:spPr>
      </p:pic>
      <p:sp>
        <p:nvSpPr>
          <p:cNvPr id="8195" name="文本框 2"/>
          <p:cNvSpPr txBox="1"/>
          <p:nvPr/>
        </p:nvSpPr>
        <p:spPr>
          <a:xfrm>
            <a:off x="3922388" y="981075"/>
            <a:ext cx="4347224" cy="107632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6400" b="0" i="0" u="none" strike="noStrike" kern="1200" cap="none" spc="0" normalizeH="0" baseline="0" noProof="0" dirty="0">
                <a:ln>
                  <a:noFill/>
                </a:ln>
                <a:solidFill>
                  <a:srgbClr val="FF7F00"/>
                </a:solidFill>
                <a:effectLst/>
                <a:uLnTx/>
                <a:uFillTx/>
                <a:latin typeface="+mj-ea"/>
                <a:ea typeface="+mj-ea"/>
                <a:cs typeface="+mn-cs"/>
              </a:rPr>
              <a:t>PART ONE</a:t>
            </a:r>
            <a:endParaRPr kumimoji="0" lang="zh-CN" altLang="en-US" sz="6400" b="0" i="0" u="none" strike="noStrike" kern="1200" cap="none" spc="0" normalizeH="0" baseline="0" noProof="0" dirty="0">
              <a:ln>
                <a:noFill/>
              </a:ln>
              <a:solidFill>
                <a:srgbClr val="FF7F00"/>
              </a:solidFill>
              <a:effectLst/>
              <a:uLnTx/>
              <a:uFillTx/>
              <a:latin typeface="+mj-ea"/>
              <a:ea typeface="+mj-ea"/>
              <a:cs typeface="+mn-cs"/>
            </a:endParaRPr>
          </a:p>
        </p:txBody>
      </p:sp>
      <p:pic>
        <p:nvPicPr>
          <p:cNvPr id="6" name="圖片 5">
            <a:extLst>
              <a:ext uri="{FF2B5EF4-FFF2-40B4-BE49-F238E27FC236}">
                <a16:creationId xmlns:a16="http://schemas.microsoft.com/office/drawing/2014/main" id="{DABC14F5-8909-8AA5-B12D-DA5111824C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95472" y="396805"/>
            <a:ext cx="5610226" cy="5610226"/>
          </a:xfrm>
          <a:prstGeom prst="rect">
            <a:avLst/>
          </a:prstGeom>
        </p:spPr>
      </p:pic>
      <p:sp>
        <p:nvSpPr>
          <p:cNvPr id="4" name="Content Placeholder 2"/>
          <p:cNvSpPr txBox="1"/>
          <p:nvPr/>
        </p:nvSpPr>
        <p:spPr>
          <a:xfrm>
            <a:off x="2558004" y="3201918"/>
            <a:ext cx="6956386" cy="957263"/>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Lorem ipsum dolor sit amet, consectetur adipisicing elit, sed do eiusmod tempor incididunt ut labore et dolore magna aliqua. Ut enim ad minim veniam, quis nostrud exercitation ullamco laboris nisi ut aliquip ex ea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commodo</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consequat</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 Duis aute irure dolor in reprehenderit in voluptate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velit</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esse</a:t>
            </a:r>
            <a:endPar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endParaRPr>
          </a:p>
        </p:txBody>
      </p:sp>
      <p:cxnSp>
        <p:nvCxnSpPr>
          <p:cNvPr id="7" name="直線接點 6">
            <a:extLst>
              <a:ext uri="{FF2B5EF4-FFF2-40B4-BE49-F238E27FC236}">
                <a16:creationId xmlns:a16="http://schemas.microsoft.com/office/drawing/2014/main" id="{96D9974F-304F-3C87-6FA6-4D7685AFBD8D}"/>
              </a:ext>
            </a:extLst>
          </p:cNvPr>
          <p:cNvCxnSpPr>
            <a:cxnSpLocks/>
          </p:cNvCxnSpPr>
          <p:nvPr/>
        </p:nvCxnSpPr>
        <p:spPr>
          <a:xfrm>
            <a:off x="3253654" y="1960428"/>
            <a:ext cx="5961466"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Click="0">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065A3BAD-78B9-AD9C-A302-B2C81D8792C2}"/>
              </a:ext>
            </a:extLst>
          </p:cNvPr>
          <p:cNvSpPr/>
          <p:nvPr/>
        </p:nvSpPr>
        <p:spPr>
          <a:xfrm>
            <a:off x="8321358" y="4232163"/>
            <a:ext cx="2577308" cy="1788432"/>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圓角 3">
            <a:extLst>
              <a:ext uri="{FF2B5EF4-FFF2-40B4-BE49-F238E27FC236}">
                <a16:creationId xmlns:a16="http://schemas.microsoft.com/office/drawing/2014/main" id="{48E75808-E77B-F801-2BA4-5BCFA6260D1F}"/>
              </a:ext>
            </a:extLst>
          </p:cNvPr>
          <p:cNvSpPr/>
          <p:nvPr/>
        </p:nvSpPr>
        <p:spPr>
          <a:xfrm>
            <a:off x="4765697" y="4232163"/>
            <a:ext cx="2577308" cy="1788432"/>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圓角 2">
            <a:extLst>
              <a:ext uri="{FF2B5EF4-FFF2-40B4-BE49-F238E27FC236}">
                <a16:creationId xmlns:a16="http://schemas.microsoft.com/office/drawing/2014/main" id="{A04683C6-4507-029D-5645-75E1A175CF71}"/>
              </a:ext>
            </a:extLst>
          </p:cNvPr>
          <p:cNvSpPr/>
          <p:nvPr/>
        </p:nvSpPr>
        <p:spPr>
          <a:xfrm>
            <a:off x="1357990" y="4232163"/>
            <a:ext cx="2577308" cy="1788432"/>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文本框 38"/>
          <p:cNvSpPr txBox="1">
            <a:spLocks noChangeArrowheads="1"/>
          </p:cNvSpPr>
          <p:nvPr/>
        </p:nvSpPr>
        <p:spPr bwMode="auto">
          <a:xfrm>
            <a:off x="1658938" y="3619500"/>
            <a:ext cx="1852613" cy="66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735" b="0" i="0" u="none" strike="noStrike" kern="1200" cap="none" spc="0" normalizeH="0" baseline="0" noProof="0" dirty="0">
                <a:ln>
                  <a:noFill/>
                </a:ln>
                <a:solidFill>
                  <a:srgbClr val="FF7F00"/>
                </a:solidFill>
                <a:effectLst/>
                <a:uLnTx/>
                <a:uFillTx/>
                <a:latin typeface="+mj-ea"/>
                <a:ea typeface="+mj-ea"/>
                <a:cs typeface="+mn-cs"/>
                <a:sym typeface="+mn-ea"/>
              </a:rPr>
              <a:t>KEVIN</a:t>
            </a:r>
            <a:endParaRPr kumimoji="0" lang="zh-CN" altLang="en-US" sz="37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10243" name="文本框 39"/>
          <p:cNvSpPr txBox="1"/>
          <p:nvPr/>
        </p:nvSpPr>
        <p:spPr>
          <a:xfrm>
            <a:off x="1389063" y="4297363"/>
            <a:ext cx="2393950" cy="1625894"/>
          </a:xfrm>
          <a:prstGeom prst="rect">
            <a:avLst/>
          </a:prstGeom>
          <a:noFill/>
          <a:ln w="9525">
            <a:noFill/>
          </a:ln>
        </p:spPr>
        <p:txBody>
          <a:bodyPr anchor="t">
            <a:spAutoFit/>
          </a:body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rgbClr val="262626"/>
                </a:solidFill>
                <a:effectLst/>
                <a:uLnTx/>
                <a:uFillTx/>
                <a:latin typeface="+mn-ea"/>
                <a:cs typeface="+mn-cs"/>
              </a:rPr>
              <a:t>Lorem </a:t>
            </a:r>
            <a:r>
              <a:rPr kumimoji="0" lang="en-US" altLang="zh-CN" sz="1400" b="0" i="0" u="none" strike="noStrike" kern="1200" cap="none" spc="0" normalizeH="0" baseline="0" noProof="0" dirty="0" err="1">
                <a:ln>
                  <a:noFill/>
                </a:ln>
                <a:solidFill>
                  <a:srgbClr val="262626"/>
                </a:solidFill>
                <a:effectLst/>
                <a:uLnTx/>
                <a:uFillTx/>
                <a:latin typeface="+mn-ea"/>
                <a:cs typeface="+mn-cs"/>
              </a:rPr>
              <a:t>ipsum</a:t>
            </a:r>
            <a:r>
              <a:rPr kumimoji="0" lang="en-US" altLang="zh-CN" sz="1400" b="0" i="0" u="none" strike="noStrike" kern="1200" cap="none" spc="0" normalizeH="0" baseline="0" noProof="0" dirty="0">
                <a:ln>
                  <a:noFill/>
                </a:ln>
                <a:solidFill>
                  <a:srgbClr val="262626"/>
                </a:solidFill>
                <a:effectLst/>
                <a:uLnTx/>
                <a:uFillTx/>
                <a:latin typeface="+mn-ea"/>
                <a:cs typeface="+mn-cs"/>
              </a:rPr>
              <a:t> dolor sit </a:t>
            </a:r>
            <a:r>
              <a:rPr kumimoji="0" lang="en-US" altLang="zh-CN" sz="1400" b="0" i="0" u="none" strike="noStrike" kern="1200" cap="none" spc="0" normalizeH="0" baseline="0" noProof="0" dirty="0" err="1">
                <a:ln>
                  <a:noFill/>
                </a:ln>
                <a:solidFill>
                  <a:srgbClr val="262626"/>
                </a:solidFill>
                <a:effectLst/>
                <a:uLnTx/>
                <a:uFillTx/>
                <a:latin typeface="+mn-ea"/>
                <a:cs typeface="+mn-cs"/>
              </a:rPr>
              <a:t>amet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consectetur</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adipisicing</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elit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sed</a:t>
            </a:r>
            <a:r>
              <a:rPr kumimoji="0" lang="en-US" altLang="zh-CN" sz="1400" b="0" i="0" u="none" strike="noStrike" kern="1200" cap="none" spc="0" normalizeH="0" baseline="0" noProof="0" dirty="0">
                <a:ln>
                  <a:noFill/>
                </a:ln>
                <a:solidFill>
                  <a:srgbClr val="262626"/>
                </a:solidFill>
                <a:effectLst/>
                <a:uLnTx/>
                <a:uFillTx/>
                <a:latin typeface="+mn-ea"/>
                <a:cs typeface="+mn-cs"/>
              </a:rPr>
              <a:t> do </a:t>
            </a:r>
            <a:r>
              <a:rPr kumimoji="0" lang="en-US" altLang="zh-CN" sz="1400" b="0" i="0" u="none" strike="noStrike" kern="1200" cap="none" spc="0" normalizeH="0" baseline="0" noProof="0" dirty="0" err="1">
                <a:ln>
                  <a:noFill/>
                </a:ln>
                <a:solidFill>
                  <a:srgbClr val="262626"/>
                </a:solidFill>
                <a:effectLst/>
                <a:uLnTx/>
                <a:uFillTx/>
                <a:latin typeface="+mn-ea"/>
                <a:cs typeface="+mn-cs"/>
              </a:rPr>
              <a:t>eiusmod</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tempor</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incididunt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ut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labore</a:t>
            </a:r>
            <a:r>
              <a:rPr kumimoji="0" lang="en-US" altLang="zh-CN" sz="1400" b="0" i="0" u="none" strike="noStrike" kern="1200" cap="none" spc="0" normalizeH="0" baseline="0" noProof="0" dirty="0">
                <a:ln>
                  <a:noFill/>
                </a:ln>
                <a:solidFill>
                  <a:srgbClr val="262626"/>
                </a:solidFill>
                <a:effectLst/>
                <a:uLnTx/>
                <a:uFillTx/>
                <a:latin typeface="+mn-ea"/>
                <a:cs typeface="+mn-cs"/>
              </a:rPr>
              <a:t> et </a:t>
            </a:r>
            <a:r>
              <a:rPr kumimoji="0" lang="en-US" altLang="zh-CN" sz="1400" b="0" i="0" u="none" strike="noStrike" kern="1200" cap="none" spc="0" normalizeH="0" baseline="0" noProof="0" dirty="0" err="1">
                <a:ln>
                  <a:noFill/>
                </a:ln>
                <a:solidFill>
                  <a:srgbClr val="262626"/>
                </a:solidFill>
                <a:effectLst/>
                <a:uLnTx/>
                <a:uFillTx/>
                <a:latin typeface="+mn-ea"/>
                <a:cs typeface="+mn-cs"/>
              </a:rPr>
              <a:t>dolore</a:t>
            </a:r>
            <a:r>
              <a:rPr kumimoji="0" lang="en-US" altLang="zh-CN" sz="1400" b="0" i="0" u="none" strike="noStrike" kern="1200" cap="none" spc="0" normalizeH="0" baseline="0" noProof="0" dirty="0">
                <a:ln>
                  <a:noFill/>
                </a:ln>
                <a:solidFill>
                  <a:srgbClr val="262626"/>
                </a:solidFill>
                <a:effectLst/>
                <a:uLnTx/>
                <a:uFillTx/>
                <a:latin typeface="+mn-ea"/>
                <a:cs typeface="+mn-cs"/>
              </a:rPr>
              <a:t> magna</a:t>
            </a:r>
            <a:endParaRPr kumimoji="0" lang="zh-CN" altLang="en-US" sz="1400" b="0" i="0" u="none" strike="noStrike" kern="1200" cap="none" spc="0" normalizeH="0" baseline="0" noProof="0" dirty="0">
              <a:ln>
                <a:noFill/>
              </a:ln>
              <a:solidFill>
                <a:srgbClr val="000000"/>
              </a:solidFill>
              <a:effectLst/>
              <a:uLnTx/>
              <a:uFillTx/>
              <a:latin typeface="+mn-ea"/>
              <a:cs typeface="+mn-cs"/>
            </a:endParaRPr>
          </a:p>
        </p:txBody>
      </p:sp>
      <p:sp>
        <p:nvSpPr>
          <p:cNvPr id="41" name="椭圆 40"/>
          <p:cNvSpPr/>
          <p:nvPr/>
        </p:nvSpPr>
        <p:spPr>
          <a:xfrm rot="1291563">
            <a:off x="1785938" y="1951038"/>
            <a:ext cx="1598613" cy="1598613"/>
          </a:xfrm>
          <a:prstGeom prst="ellipse">
            <a:avLst/>
          </a:prstGeom>
          <a:blipFill>
            <a:blip r:embed="rId3"/>
            <a:stretch>
              <a:fillRect/>
            </a:stretch>
          </a:blipFill>
          <a:ln w="38100">
            <a:solidFill>
              <a:schemeClr val="accent1">
                <a:alpha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43" name="文本框 42"/>
          <p:cNvSpPr txBox="1">
            <a:spLocks noChangeArrowheads="1"/>
          </p:cNvSpPr>
          <p:nvPr/>
        </p:nvSpPr>
        <p:spPr bwMode="auto">
          <a:xfrm>
            <a:off x="5141913" y="3589338"/>
            <a:ext cx="1849438" cy="66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735" b="0" i="0" u="none" strike="noStrike" kern="1200" cap="none" spc="0" normalizeH="0" baseline="0" noProof="0" dirty="0">
                <a:ln>
                  <a:noFill/>
                </a:ln>
                <a:solidFill>
                  <a:srgbClr val="FF7F00"/>
                </a:solidFill>
                <a:effectLst/>
                <a:uLnTx/>
                <a:uFillTx/>
                <a:latin typeface="+mj-ea"/>
                <a:ea typeface="+mj-ea"/>
                <a:cs typeface="+mn-cs"/>
                <a:sym typeface="+mn-ea"/>
              </a:rPr>
              <a:t>BOB</a:t>
            </a:r>
            <a:endParaRPr kumimoji="0" lang="zh-CN" altLang="en-US" sz="37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10246" name="文本框 43"/>
          <p:cNvSpPr txBox="1"/>
          <p:nvPr/>
        </p:nvSpPr>
        <p:spPr>
          <a:xfrm>
            <a:off x="4870450" y="4297363"/>
            <a:ext cx="2392363" cy="1625894"/>
          </a:xfrm>
          <a:prstGeom prst="rect">
            <a:avLst/>
          </a:prstGeom>
          <a:noFill/>
          <a:ln w="9525">
            <a:noFill/>
          </a:ln>
        </p:spPr>
        <p:txBody>
          <a:bodyPr anchor="t">
            <a:spAutoFit/>
          </a:body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rgbClr val="262626"/>
                </a:solidFill>
                <a:effectLst/>
                <a:uLnTx/>
                <a:uFillTx/>
                <a:latin typeface="+mn-ea"/>
                <a:cs typeface="+mn-cs"/>
              </a:rPr>
              <a:t>Lorem </a:t>
            </a:r>
            <a:r>
              <a:rPr kumimoji="0" lang="en-US" altLang="zh-CN" sz="1400" b="0" i="0" u="none" strike="noStrike" kern="1200" cap="none" spc="0" normalizeH="0" baseline="0" noProof="0" dirty="0" err="1">
                <a:ln>
                  <a:noFill/>
                </a:ln>
                <a:solidFill>
                  <a:srgbClr val="262626"/>
                </a:solidFill>
                <a:effectLst/>
                <a:uLnTx/>
                <a:uFillTx/>
                <a:latin typeface="+mn-ea"/>
                <a:cs typeface="+mn-cs"/>
              </a:rPr>
              <a:t>ipsum</a:t>
            </a:r>
            <a:r>
              <a:rPr kumimoji="0" lang="en-US" altLang="zh-CN" sz="1400" b="0" i="0" u="none" strike="noStrike" kern="1200" cap="none" spc="0" normalizeH="0" baseline="0" noProof="0" dirty="0">
                <a:ln>
                  <a:noFill/>
                </a:ln>
                <a:solidFill>
                  <a:srgbClr val="262626"/>
                </a:solidFill>
                <a:effectLst/>
                <a:uLnTx/>
                <a:uFillTx/>
                <a:latin typeface="+mn-ea"/>
                <a:cs typeface="+mn-cs"/>
              </a:rPr>
              <a:t> dolor sit </a:t>
            </a:r>
            <a:r>
              <a:rPr kumimoji="0" lang="en-US" altLang="zh-CN" sz="1400" b="0" i="0" u="none" strike="noStrike" kern="1200" cap="none" spc="0" normalizeH="0" baseline="0" noProof="0" dirty="0" err="1">
                <a:ln>
                  <a:noFill/>
                </a:ln>
                <a:solidFill>
                  <a:srgbClr val="262626"/>
                </a:solidFill>
                <a:effectLst/>
                <a:uLnTx/>
                <a:uFillTx/>
                <a:latin typeface="+mn-ea"/>
                <a:cs typeface="+mn-cs"/>
              </a:rPr>
              <a:t>amet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consectetur</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adipisicing</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elit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sed</a:t>
            </a:r>
            <a:r>
              <a:rPr kumimoji="0" lang="en-US" altLang="zh-CN" sz="1400" b="0" i="0" u="none" strike="noStrike" kern="1200" cap="none" spc="0" normalizeH="0" baseline="0" noProof="0" dirty="0">
                <a:ln>
                  <a:noFill/>
                </a:ln>
                <a:solidFill>
                  <a:srgbClr val="262626"/>
                </a:solidFill>
                <a:effectLst/>
                <a:uLnTx/>
                <a:uFillTx/>
                <a:latin typeface="+mn-ea"/>
                <a:cs typeface="+mn-cs"/>
              </a:rPr>
              <a:t> do </a:t>
            </a:r>
            <a:r>
              <a:rPr kumimoji="0" lang="en-US" altLang="zh-CN" sz="1400" b="0" i="0" u="none" strike="noStrike" kern="1200" cap="none" spc="0" normalizeH="0" baseline="0" noProof="0" dirty="0" err="1">
                <a:ln>
                  <a:noFill/>
                </a:ln>
                <a:solidFill>
                  <a:srgbClr val="262626"/>
                </a:solidFill>
                <a:effectLst/>
                <a:uLnTx/>
                <a:uFillTx/>
                <a:latin typeface="+mn-ea"/>
                <a:cs typeface="+mn-cs"/>
              </a:rPr>
              <a:t>eiusmod</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tempor</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incididunt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ut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labore</a:t>
            </a:r>
            <a:r>
              <a:rPr kumimoji="0" lang="en-US" altLang="zh-CN" sz="1400" b="0" i="0" u="none" strike="noStrike" kern="1200" cap="none" spc="0" normalizeH="0" baseline="0" noProof="0" dirty="0">
                <a:ln>
                  <a:noFill/>
                </a:ln>
                <a:solidFill>
                  <a:srgbClr val="262626"/>
                </a:solidFill>
                <a:effectLst/>
                <a:uLnTx/>
                <a:uFillTx/>
                <a:latin typeface="+mn-ea"/>
                <a:cs typeface="+mn-cs"/>
              </a:rPr>
              <a:t> et </a:t>
            </a:r>
            <a:r>
              <a:rPr kumimoji="0" lang="en-US" altLang="zh-CN" sz="1400" b="0" i="0" u="none" strike="noStrike" kern="1200" cap="none" spc="0" normalizeH="0" baseline="0" noProof="0" dirty="0" err="1">
                <a:ln>
                  <a:noFill/>
                </a:ln>
                <a:solidFill>
                  <a:srgbClr val="262626"/>
                </a:solidFill>
                <a:effectLst/>
                <a:uLnTx/>
                <a:uFillTx/>
                <a:latin typeface="+mn-ea"/>
                <a:cs typeface="+mn-cs"/>
              </a:rPr>
              <a:t>dolore</a:t>
            </a:r>
            <a:r>
              <a:rPr kumimoji="0" lang="en-US" altLang="zh-CN" sz="1400" b="0" i="0" u="none" strike="noStrike" kern="1200" cap="none" spc="0" normalizeH="0" baseline="0" noProof="0" dirty="0">
                <a:ln>
                  <a:noFill/>
                </a:ln>
                <a:solidFill>
                  <a:srgbClr val="262626"/>
                </a:solidFill>
                <a:effectLst/>
                <a:uLnTx/>
                <a:uFillTx/>
                <a:latin typeface="+mn-ea"/>
                <a:cs typeface="+mn-cs"/>
              </a:rPr>
              <a:t> magna</a:t>
            </a:r>
            <a:endParaRPr kumimoji="0" lang="zh-CN" altLang="en-US" sz="1400" b="0" i="0" u="none" strike="noStrike" kern="1200" cap="none" spc="0" normalizeH="0" baseline="0" noProof="0" dirty="0">
              <a:ln>
                <a:noFill/>
              </a:ln>
              <a:solidFill>
                <a:srgbClr val="000000"/>
              </a:solidFill>
              <a:effectLst/>
              <a:uLnTx/>
              <a:uFillTx/>
              <a:latin typeface="+mn-ea"/>
              <a:cs typeface="+mn-cs"/>
            </a:endParaRPr>
          </a:p>
        </p:txBody>
      </p:sp>
      <p:sp>
        <p:nvSpPr>
          <p:cNvPr id="45" name="椭圆 44"/>
          <p:cNvSpPr/>
          <p:nvPr/>
        </p:nvSpPr>
        <p:spPr>
          <a:xfrm>
            <a:off x="5268913" y="1951038"/>
            <a:ext cx="1597025" cy="1598613"/>
          </a:xfrm>
          <a:prstGeom prst="ellipse">
            <a:avLst/>
          </a:prstGeom>
          <a:blipFill>
            <a:blip r:embed="rId4"/>
            <a:stretch>
              <a:fillRect/>
            </a:stretch>
          </a:blipFill>
          <a:ln w="38100">
            <a:solidFill>
              <a:schemeClr val="accent1">
                <a:alpha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49" name="文本框 48"/>
          <p:cNvSpPr txBox="1">
            <a:spLocks noChangeArrowheads="1"/>
          </p:cNvSpPr>
          <p:nvPr/>
        </p:nvSpPr>
        <p:spPr bwMode="auto">
          <a:xfrm>
            <a:off x="8621713" y="3619500"/>
            <a:ext cx="1851025" cy="66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735" b="0" i="0" u="none" strike="noStrike" kern="1200" cap="none" spc="0" normalizeH="0" baseline="0" noProof="0">
                <a:ln>
                  <a:noFill/>
                </a:ln>
                <a:solidFill>
                  <a:srgbClr val="FF7F00"/>
                </a:solidFill>
                <a:effectLst/>
                <a:uLnTx/>
                <a:uFillTx/>
                <a:latin typeface="+mj-ea"/>
                <a:ea typeface="+mj-ea"/>
                <a:cs typeface="+mn-cs"/>
                <a:sym typeface="+mn-ea"/>
              </a:rPr>
              <a:t>KEVIN</a:t>
            </a:r>
            <a:endParaRPr kumimoji="0" lang="zh-CN" altLang="en-US" sz="3735" b="0" i="0" u="none" strike="noStrike" kern="1200" cap="none" spc="0" normalizeH="0" baseline="0" noProof="0">
              <a:ln>
                <a:noFill/>
              </a:ln>
              <a:solidFill>
                <a:srgbClr val="FF7F00"/>
              </a:solidFill>
              <a:effectLst/>
              <a:uLnTx/>
              <a:uFillTx/>
              <a:latin typeface="+mj-ea"/>
              <a:ea typeface="+mj-ea"/>
              <a:cs typeface="+mn-cs"/>
              <a:sym typeface="+mn-ea"/>
            </a:endParaRPr>
          </a:p>
        </p:txBody>
      </p:sp>
      <p:sp>
        <p:nvSpPr>
          <p:cNvPr id="10249" name="文本框 49"/>
          <p:cNvSpPr txBox="1"/>
          <p:nvPr/>
        </p:nvSpPr>
        <p:spPr>
          <a:xfrm>
            <a:off x="8351838" y="4297363"/>
            <a:ext cx="2392362" cy="1625894"/>
          </a:xfrm>
          <a:prstGeom prst="rect">
            <a:avLst/>
          </a:prstGeom>
          <a:noFill/>
          <a:ln w="9525">
            <a:noFill/>
          </a:ln>
        </p:spPr>
        <p:txBody>
          <a:bodyPr anchor="t">
            <a:spAutoFit/>
          </a:bodyPr>
          <a:lstStyle/>
          <a:p>
            <a:pPr marL="0" marR="0" lvl="0" indent="0" algn="ctr" defTabSz="914400" rtl="0" eaLnBrk="1" fontAlgn="base" latinLnBrk="0" hangingPunct="1">
              <a:lnSpc>
                <a:spcPct val="12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rgbClr val="262626"/>
                </a:solidFill>
                <a:effectLst/>
                <a:uLnTx/>
                <a:uFillTx/>
                <a:latin typeface="+mn-ea"/>
                <a:cs typeface="+mn-cs"/>
              </a:rPr>
              <a:t>Lorem </a:t>
            </a:r>
            <a:r>
              <a:rPr kumimoji="0" lang="en-US" altLang="zh-CN" sz="1400" b="0" i="0" u="none" strike="noStrike" kern="1200" cap="none" spc="0" normalizeH="0" baseline="0" noProof="0" dirty="0" err="1">
                <a:ln>
                  <a:noFill/>
                </a:ln>
                <a:solidFill>
                  <a:srgbClr val="262626"/>
                </a:solidFill>
                <a:effectLst/>
                <a:uLnTx/>
                <a:uFillTx/>
                <a:latin typeface="+mn-ea"/>
                <a:cs typeface="+mn-cs"/>
              </a:rPr>
              <a:t>ipsum</a:t>
            </a:r>
            <a:r>
              <a:rPr kumimoji="0" lang="en-US" altLang="zh-CN" sz="1400" b="0" i="0" u="none" strike="noStrike" kern="1200" cap="none" spc="0" normalizeH="0" baseline="0" noProof="0" dirty="0">
                <a:ln>
                  <a:noFill/>
                </a:ln>
                <a:solidFill>
                  <a:srgbClr val="262626"/>
                </a:solidFill>
                <a:effectLst/>
                <a:uLnTx/>
                <a:uFillTx/>
                <a:latin typeface="+mn-ea"/>
                <a:cs typeface="+mn-cs"/>
              </a:rPr>
              <a:t> dolor sit </a:t>
            </a:r>
            <a:r>
              <a:rPr kumimoji="0" lang="en-US" altLang="zh-CN" sz="1400" b="0" i="0" u="none" strike="noStrike" kern="1200" cap="none" spc="0" normalizeH="0" baseline="0" noProof="0" dirty="0" err="1">
                <a:ln>
                  <a:noFill/>
                </a:ln>
                <a:solidFill>
                  <a:srgbClr val="262626"/>
                </a:solidFill>
                <a:effectLst/>
                <a:uLnTx/>
                <a:uFillTx/>
                <a:latin typeface="+mn-ea"/>
                <a:cs typeface="+mn-cs"/>
              </a:rPr>
              <a:t>amet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consectetur</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adipisicing</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elit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sed</a:t>
            </a:r>
            <a:r>
              <a:rPr kumimoji="0" lang="en-US" altLang="zh-CN" sz="1400" b="0" i="0" u="none" strike="noStrike" kern="1200" cap="none" spc="0" normalizeH="0" baseline="0" noProof="0" dirty="0">
                <a:ln>
                  <a:noFill/>
                </a:ln>
                <a:solidFill>
                  <a:srgbClr val="262626"/>
                </a:solidFill>
                <a:effectLst/>
                <a:uLnTx/>
                <a:uFillTx/>
                <a:latin typeface="+mn-ea"/>
                <a:cs typeface="+mn-cs"/>
              </a:rPr>
              <a:t> do </a:t>
            </a:r>
            <a:r>
              <a:rPr kumimoji="0" lang="en-US" altLang="zh-CN" sz="1400" b="0" i="0" u="none" strike="noStrike" kern="1200" cap="none" spc="0" normalizeH="0" baseline="0" noProof="0" dirty="0" err="1">
                <a:ln>
                  <a:noFill/>
                </a:ln>
                <a:solidFill>
                  <a:srgbClr val="262626"/>
                </a:solidFill>
                <a:effectLst/>
                <a:uLnTx/>
                <a:uFillTx/>
                <a:latin typeface="+mn-ea"/>
                <a:cs typeface="+mn-cs"/>
              </a:rPr>
              <a:t>eiusmod</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tempor</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incididunt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ut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labore</a:t>
            </a:r>
            <a:r>
              <a:rPr kumimoji="0" lang="en-US" altLang="zh-CN" sz="1400" b="0" i="0" u="none" strike="noStrike" kern="1200" cap="none" spc="0" normalizeH="0" baseline="0" noProof="0" dirty="0">
                <a:ln>
                  <a:noFill/>
                </a:ln>
                <a:solidFill>
                  <a:srgbClr val="262626"/>
                </a:solidFill>
                <a:effectLst/>
                <a:uLnTx/>
                <a:uFillTx/>
                <a:latin typeface="+mn-ea"/>
                <a:cs typeface="+mn-cs"/>
              </a:rPr>
              <a:t> et </a:t>
            </a:r>
            <a:r>
              <a:rPr kumimoji="0" lang="en-US" altLang="zh-CN" sz="1400" b="0" i="0" u="none" strike="noStrike" kern="1200" cap="none" spc="0" normalizeH="0" baseline="0" noProof="0" dirty="0" err="1">
                <a:ln>
                  <a:noFill/>
                </a:ln>
                <a:solidFill>
                  <a:srgbClr val="262626"/>
                </a:solidFill>
                <a:effectLst/>
                <a:uLnTx/>
                <a:uFillTx/>
                <a:latin typeface="+mn-ea"/>
                <a:cs typeface="+mn-cs"/>
              </a:rPr>
              <a:t>dolore</a:t>
            </a:r>
            <a:r>
              <a:rPr kumimoji="0" lang="en-US" altLang="zh-CN" sz="1400" b="0" i="0" u="none" strike="noStrike" kern="1200" cap="none" spc="0" normalizeH="0" baseline="0" noProof="0" dirty="0">
                <a:ln>
                  <a:noFill/>
                </a:ln>
                <a:solidFill>
                  <a:srgbClr val="262626"/>
                </a:solidFill>
                <a:effectLst/>
                <a:uLnTx/>
                <a:uFillTx/>
                <a:latin typeface="+mn-ea"/>
                <a:cs typeface="+mn-cs"/>
              </a:rPr>
              <a:t> magna</a:t>
            </a:r>
            <a:endParaRPr kumimoji="0" lang="zh-CN" altLang="en-US" sz="1400" b="0" i="0" u="none" strike="noStrike" kern="1200" cap="none" spc="0" normalizeH="0" baseline="0" noProof="0" dirty="0">
              <a:ln>
                <a:noFill/>
              </a:ln>
              <a:solidFill>
                <a:srgbClr val="000000"/>
              </a:solidFill>
              <a:effectLst/>
              <a:uLnTx/>
              <a:uFillTx/>
              <a:latin typeface="+mn-ea"/>
              <a:cs typeface="+mn-cs"/>
            </a:endParaRPr>
          </a:p>
        </p:txBody>
      </p:sp>
      <p:sp>
        <p:nvSpPr>
          <p:cNvPr id="48" name="椭圆 47"/>
          <p:cNvSpPr/>
          <p:nvPr/>
        </p:nvSpPr>
        <p:spPr>
          <a:xfrm rot="19528142">
            <a:off x="8748713" y="1951038"/>
            <a:ext cx="1597025" cy="1598613"/>
          </a:xfrm>
          <a:prstGeom prst="ellipse">
            <a:avLst/>
          </a:prstGeom>
          <a:blipFill>
            <a:blip r:embed="rId5"/>
            <a:stretch>
              <a:fillRect/>
            </a:stretch>
          </a:blipFill>
          <a:ln w="38100">
            <a:solidFill>
              <a:schemeClr val="accent1">
                <a:alpha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10251" name="TextBox 50"/>
          <p:cNvSpPr txBox="1"/>
          <p:nvPr/>
        </p:nvSpPr>
        <p:spPr>
          <a:xfrm>
            <a:off x="1798839" y="535963"/>
            <a:ext cx="2166938" cy="39878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rgbClr val="595959"/>
                </a:solidFill>
                <a:effectLst/>
                <a:uLnTx/>
                <a:uFillTx/>
                <a:latin typeface="+mn-ea"/>
                <a:cs typeface="+mn-cs"/>
              </a:rPr>
              <a:t>Your Title Here</a:t>
            </a:r>
          </a:p>
        </p:txBody>
      </p:sp>
      <p:sp>
        <p:nvSpPr>
          <p:cNvPr id="20" name="Text Placeholder 32"/>
          <p:cNvSpPr txBox="1"/>
          <p:nvPr/>
        </p:nvSpPr>
        <p:spPr>
          <a:xfrm>
            <a:off x="1899514" y="837406"/>
            <a:ext cx="2646363" cy="28733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1200" b="0" i="0" u="none" strike="noStrike" kern="1200" cap="none" spc="0" normalizeH="0" baseline="0" noProof="0" dirty="0">
                <a:ln>
                  <a:noFill/>
                </a:ln>
                <a:solidFill>
                  <a:srgbClr val="000000">
                    <a:lumMod val="65000"/>
                    <a:lumOff val="35000"/>
                  </a:srgbClr>
                </a:solidFill>
                <a:effectLst/>
                <a:uLnTx/>
                <a:uFillTx/>
                <a:latin typeface="+mn-ea"/>
                <a:cs typeface="+mn-cs"/>
                <a:sym typeface="+mn-ea"/>
              </a:rPr>
              <a:t>Lemon drops oat cake oat cake</a:t>
            </a:r>
          </a:p>
        </p:txBody>
      </p:sp>
      <p:sp>
        <p:nvSpPr>
          <p:cNvPr id="21" name="Text Placeholder 32"/>
          <p:cNvSpPr txBox="1"/>
          <p:nvPr/>
        </p:nvSpPr>
        <p:spPr>
          <a:xfrm>
            <a:off x="978101" y="355080"/>
            <a:ext cx="820738" cy="90170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4800" b="0" i="0" u="none" strike="noStrike" kern="1200" cap="none" spc="0" normalizeH="0" baseline="0" noProof="0" dirty="0">
                <a:ln>
                  <a:noFill/>
                </a:ln>
                <a:solidFill>
                  <a:srgbClr val="000000">
                    <a:lumMod val="65000"/>
                    <a:lumOff val="35000"/>
                  </a:srgbClr>
                </a:solidFill>
                <a:effectLst/>
                <a:uLnTx/>
                <a:uFillTx/>
                <a:latin typeface="+mj-ea"/>
                <a:ea typeface="+mj-ea"/>
                <a:cs typeface="+mn-cs"/>
                <a:sym typeface="+mn-ea"/>
              </a:rPr>
              <a:t>01</a:t>
            </a:r>
          </a:p>
        </p:txBody>
      </p:sp>
      <p:pic>
        <p:nvPicPr>
          <p:cNvPr id="2" name="圖片 1">
            <a:extLst>
              <a:ext uri="{FF2B5EF4-FFF2-40B4-BE49-F238E27FC236}">
                <a16:creationId xmlns:a16="http://schemas.microsoft.com/office/drawing/2014/main" id="{787D375C-AFB1-DBF7-95ED-53C64AF0BB17}"/>
              </a:ext>
            </a:extLst>
          </p:cNvPr>
          <p:cNvPicPr>
            <a:picLocks noChangeAspect="1"/>
          </p:cNvPicPr>
          <p:nvPr/>
        </p:nvPicPr>
        <p:blipFill>
          <a:blip r:embed="rId6" cstate="print">
            <a:alphaModFix amt="50000"/>
            <a:extLst>
              <a:ext uri="{28A0092B-C50C-407E-A947-70E740481C1C}">
                <a14:useLocalDpi xmlns:a14="http://schemas.microsoft.com/office/drawing/2010/main" val="0"/>
              </a:ext>
            </a:extLst>
          </a:blip>
          <a:stretch>
            <a:fillRect/>
          </a:stretch>
        </p:blipFill>
        <p:spPr>
          <a:xfrm rot="19082179" flipH="1">
            <a:off x="3840615" y="702174"/>
            <a:ext cx="620466" cy="620466"/>
          </a:xfrm>
          <a:prstGeom prst="rect">
            <a:avLst/>
          </a:prstGeom>
        </p:spPr>
      </p:pic>
      <p:pic>
        <p:nvPicPr>
          <p:cNvPr id="6" name="圖片 5">
            <a:extLst>
              <a:ext uri="{FF2B5EF4-FFF2-40B4-BE49-F238E27FC236}">
                <a16:creationId xmlns:a16="http://schemas.microsoft.com/office/drawing/2014/main" id="{B1BE23E0-4825-7F6F-0BD8-85561F0747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87873" y="-490622"/>
            <a:ext cx="2334505" cy="2334505"/>
          </a:xfrm>
          <a:prstGeom prst="rect">
            <a:avLst/>
          </a:prstGeom>
        </p:spPr>
      </p:pic>
    </p:spTree>
  </p:cSld>
  <p:clrMapOvr>
    <a:masterClrMapping/>
  </p:clrMapOvr>
  <p:transition spd="slow" advClick="0">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80343FFC-341E-4A4A-3725-C6DD1F3215DE}"/>
              </a:ext>
            </a:extLst>
          </p:cNvPr>
          <p:cNvSpPr/>
          <p:nvPr/>
        </p:nvSpPr>
        <p:spPr>
          <a:xfrm>
            <a:off x="1127125" y="1004663"/>
            <a:ext cx="9937750" cy="5364964"/>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矩形 1"/>
          <p:cNvSpPr/>
          <p:nvPr/>
        </p:nvSpPr>
        <p:spPr>
          <a:xfrm>
            <a:off x="9226550" y="0"/>
            <a:ext cx="2441575" cy="19812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12292" name="文本框 31"/>
          <p:cNvSpPr txBox="1"/>
          <p:nvPr/>
        </p:nvSpPr>
        <p:spPr>
          <a:xfrm>
            <a:off x="9643449" y="175774"/>
            <a:ext cx="1607775" cy="830997"/>
          </a:xfrm>
          <a:prstGeom prst="rect">
            <a:avLst/>
          </a:prstGeom>
          <a:noFill/>
          <a:ln w="9525">
            <a:noFill/>
          </a:ln>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4800" b="0" i="0" u="none" strike="noStrike" kern="1200" cap="none" spc="0" normalizeH="0" baseline="0" noProof="0" dirty="0">
                <a:ln>
                  <a:noFill/>
                </a:ln>
                <a:solidFill>
                  <a:srgbClr val="FFFFFF"/>
                </a:solidFill>
                <a:effectLst/>
                <a:uLnTx/>
                <a:uFillTx/>
                <a:latin typeface="+mn-ea"/>
                <a:cs typeface="+mn-cs"/>
              </a:rPr>
              <a:t>BOB</a:t>
            </a:r>
            <a:endParaRPr kumimoji="0" lang="zh-CN" altLang="en-US" sz="3200" b="0" i="0" u="none" strike="noStrike" kern="1200" cap="none" spc="0" normalizeH="0" baseline="0" noProof="0" dirty="0">
              <a:ln>
                <a:noFill/>
              </a:ln>
              <a:solidFill>
                <a:srgbClr val="FFFFFF"/>
              </a:solidFill>
              <a:effectLst/>
              <a:uLnTx/>
              <a:uFillTx/>
              <a:latin typeface="+mn-ea"/>
              <a:cs typeface="+mn-cs"/>
            </a:endParaRPr>
          </a:p>
        </p:txBody>
      </p:sp>
      <p:sp>
        <p:nvSpPr>
          <p:cNvPr id="37" name="文本框 36"/>
          <p:cNvSpPr txBox="1"/>
          <p:nvPr/>
        </p:nvSpPr>
        <p:spPr>
          <a:xfrm>
            <a:off x="9226550" y="944563"/>
            <a:ext cx="2441575" cy="815160"/>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335" b="0" i="0" u="none" strike="noStrike" kern="1200" cap="none" spc="0" normalizeH="0" baseline="0" noProof="0" dirty="0">
                <a:ln>
                  <a:noFill/>
                </a:ln>
                <a:solidFill>
                  <a:srgbClr val="FFFFFF"/>
                </a:solidFill>
                <a:effectLst/>
                <a:uLnTx/>
                <a:uFillTx/>
                <a:latin typeface="+mn-ea"/>
                <a:cs typeface="+mn-cs"/>
                <a:sym typeface="+mn-ea"/>
              </a:rPr>
              <a:t>There are many variations </a:t>
            </a:r>
          </a:p>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335" b="0" i="0" u="none" strike="noStrike" kern="1200" cap="none" spc="0" normalizeH="0" baseline="0" noProof="0" dirty="0">
                <a:ln>
                  <a:noFill/>
                </a:ln>
                <a:solidFill>
                  <a:srgbClr val="FFFFFF"/>
                </a:solidFill>
                <a:effectLst/>
                <a:uLnTx/>
                <a:uFillTx/>
                <a:latin typeface="+mn-ea"/>
                <a:cs typeface="+mn-cs"/>
                <a:sym typeface="+mn-ea"/>
              </a:rPr>
              <a:t>of passages of Lorem </a:t>
            </a:r>
            <a:r>
              <a:rPr kumimoji="0" lang="en-US" altLang="zh-CN" sz="1335" b="0" i="0" u="none" strike="noStrike" kern="1200" cap="none" spc="0" normalizeH="0" baseline="0" noProof="0" dirty="0" err="1">
                <a:ln>
                  <a:noFill/>
                </a:ln>
                <a:solidFill>
                  <a:srgbClr val="FFFFFF"/>
                </a:solidFill>
                <a:effectLst/>
                <a:uLnTx/>
                <a:uFillTx/>
                <a:latin typeface="+mn-ea"/>
                <a:cs typeface="+mn-cs"/>
                <a:sym typeface="+mn-ea"/>
              </a:rPr>
              <a:t>available,but</a:t>
            </a:r>
            <a:r>
              <a:rPr kumimoji="0" lang="en-US" altLang="zh-CN" sz="1335" b="0" i="0" u="none" strike="noStrike" kern="1200" cap="none" spc="0" normalizeH="0" baseline="0" noProof="0" dirty="0">
                <a:ln>
                  <a:noFill/>
                </a:ln>
                <a:solidFill>
                  <a:srgbClr val="FFFFFF"/>
                </a:solidFill>
                <a:effectLst/>
                <a:uLnTx/>
                <a:uFillTx/>
                <a:latin typeface="+mn-ea"/>
                <a:cs typeface="+mn-cs"/>
                <a:sym typeface="+mn-ea"/>
              </a:rPr>
              <a:t> the</a:t>
            </a:r>
            <a:endParaRPr kumimoji="0" lang="zh-CN" altLang="en-US" sz="1335" b="0" i="0" u="none" strike="noStrike" kern="1200" cap="none" spc="0" normalizeH="0" baseline="0" noProof="0" dirty="0">
              <a:ln>
                <a:noFill/>
              </a:ln>
              <a:solidFill>
                <a:srgbClr val="FFFFFF"/>
              </a:solidFill>
              <a:effectLst/>
              <a:uLnTx/>
              <a:uFillTx/>
              <a:latin typeface="+mn-ea"/>
              <a:cs typeface="+mn-cs"/>
              <a:sym typeface="+mn-ea"/>
            </a:endParaRPr>
          </a:p>
        </p:txBody>
      </p:sp>
      <p:graphicFrame>
        <p:nvGraphicFramePr>
          <p:cNvPr id="5" name="Chart 83"/>
          <p:cNvGraphicFramePr>
            <a:graphicFrameLocks noChangeAspect="1"/>
          </p:cNvGraphicFramePr>
          <p:nvPr>
            <p:extLst>
              <p:ext uri="{D42A27DB-BD31-4B8C-83A1-F6EECF244321}">
                <p14:modId xmlns:p14="http://schemas.microsoft.com/office/powerpoint/2010/main" val="4043551367"/>
              </p:ext>
            </p:extLst>
          </p:nvPr>
        </p:nvGraphicFramePr>
        <p:xfrm>
          <a:off x="4380430" y="907326"/>
          <a:ext cx="6633645" cy="5244091"/>
        </p:xfrm>
        <a:graphic>
          <a:graphicData uri="http://schemas.openxmlformats.org/drawingml/2006/chart">
            <c:chart xmlns:c="http://schemas.openxmlformats.org/drawingml/2006/chart" xmlns:r="http://schemas.openxmlformats.org/officeDocument/2006/relationships" r:id="rId3"/>
          </a:graphicData>
        </a:graphic>
      </p:graphicFrame>
      <p:sp>
        <p:nvSpPr>
          <p:cNvPr id="6" name="文本框 38">
            <a:extLst>
              <a:ext uri="{FF2B5EF4-FFF2-40B4-BE49-F238E27FC236}">
                <a16:creationId xmlns:a16="http://schemas.microsoft.com/office/drawing/2014/main" id="{7F1E7346-2E69-5276-45E1-CC2C62095B0B}"/>
              </a:ext>
            </a:extLst>
          </p:cNvPr>
          <p:cNvSpPr txBox="1">
            <a:spLocks noChangeArrowheads="1"/>
          </p:cNvSpPr>
          <p:nvPr/>
        </p:nvSpPr>
        <p:spPr bwMode="auto">
          <a:xfrm>
            <a:off x="1556803" y="1759723"/>
            <a:ext cx="1852613" cy="66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735" b="0" i="0" u="none" strike="noStrike" kern="1200" cap="none" spc="0" normalizeH="0" baseline="0" noProof="0" dirty="0">
                <a:ln>
                  <a:noFill/>
                </a:ln>
                <a:solidFill>
                  <a:srgbClr val="FF7F00"/>
                </a:solidFill>
                <a:effectLst/>
                <a:uLnTx/>
                <a:uFillTx/>
                <a:latin typeface="+mj-ea"/>
                <a:ea typeface="+mj-ea"/>
                <a:cs typeface="+mn-cs"/>
                <a:sym typeface="+mn-ea"/>
              </a:rPr>
              <a:t>KEVIN</a:t>
            </a:r>
            <a:endParaRPr kumimoji="0" lang="zh-CN" altLang="en-US" sz="37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7" name="文本框 39">
            <a:extLst>
              <a:ext uri="{FF2B5EF4-FFF2-40B4-BE49-F238E27FC236}">
                <a16:creationId xmlns:a16="http://schemas.microsoft.com/office/drawing/2014/main" id="{B8A71EE1-1198-7FB0-1779-D28D738D0503}"/>
              </a:ext>
            </a:extLst>
          </p:cNvPr>
          <p:cNvSpPr txBox="1"/>
          <p:nvPr/>
        </p:nvSpPr>
        <p:spPr>
          <a:xfrm>
            <a:off x="1556803" y="2956646"/>
            <a:ext cx="2393950" cy="1625894"/>
          </a:xfrm>
          <a:prstGeom prst="rect">
            <a:avLst/>
          </a:prstGeom>
          <a:noFill/>
          <a:ln w="9525">
            <a:noFill/>
          </a:ln>
        </p:spPr>
        <p:txBody>
          <a:bodyPr anchor="t">
            <a:spAutoFit/>
          </a:bodyPr>
          <a:lstStyle/>
          <a:p>
            <a:pPr marL="0" marR="0" lvl="0" indent="0" defTabSz="914400" rtl="0" eaLnBrk="1" fontAlgn="base" latinLnBrk="0" hangingPunct="1">
              <a:lnSpc>
                <a:spcPct val="12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rgbClr val="262626"/>
                </a:solidFill>
                <a:effectLst/>
                <a:uLnTx/>
                <a:uFillTx/>
                <a:latin typeface="+mn-ea"/>
                <a:cs typeface="+mn-cs"/>
              </a:rPr>
              <a:t>Lorem </a:t>
            </a:r>
            <a:r>
              <a:rPr kumimoji="0" lang="en-US" altLang="zh-CN" sz="1400" b="0" i="0" u="none" strike="noStrike" kern="1200" cap="none" spc="0" normalizeH="0" baseline="0" noProof="0" dirty="0" err="1">
                <a:ln>
                  <a:noFill/>
                </a:ln>
                <a:solidFill>
                  <a:srgbClr val="262626"/>
                </a:solidFill>
                <a:effectLst/>
                <a:uLnTx/>
                <a:uFillTx/>
                <a:latin typeface="+mn-ea"/>
                <a:cs typeface="+mn-cs"/>
              </a:rPr>
              <a:t>ipsum</a:t>
            </a:r>
            <a:r>
              <a:rPr kumimoji="0" lang="en-US" altLang="zh-CN" sz="1400" b="0" i="0" u="none" strike="noStrike" kern="1200" cap="none" spc="0" normalizeH="0" baseline="0" noProof="0" dirty="0">
                <a:ln>
                  <a:noFill/>
                </a:ln>
                <a:solidFill>
                  <a:srgbClr val="262626"/>
                </a:solidFill>
                <a:effectLst/>
                <a:uLnTx/>
                <a:uFillTx/>
                <a:latin typeface="+mn-ea"/>
                <a:cs typeface="+mn-cs"/>
              </a:rPr>
              <a:t> dolor sit </a:t>
            </a:r>
            <a:r>
              <a:rPr kumimoji="0" lang="en-US" altLang="zh-CN" sz="1400" b="0" i="0" u="none" strike="noStrike" kern="1200" cap="none" spc="0" normalizeH="0" baseline="0" noProof="0" dirty="0" err="1">
                <a:ln>
                  <a:noFill/>
                </a:ln>
                <a:solidFill>
                  <a:srgbClr val="262626"/>
                </a:solidFill>
                <a:effectLst/>
                <a:uLnTx/>
                <a:uFillTx/>
                <a:latin typeface="+mn-ea"/>
                <a:cs typeface="+mn-cs"/>
              </a:rPr>
              <a:t>amet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consectetur</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adipisicing</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elit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sed</a:t>
            </a:r>
            <a:r>
              <a:rPr kumimoji="0" lang="en-US" altLang="zh-CN" sz="1400" b="0" i="0" u="none" strike="noStrike" kern="1200" cap="none" spc="0" normalizeH="0" baseline="0" noProof="0" dirty="0">
                <a:ln>
                  <a:noFill/>
                </a:ln>
                <a:solidFill>
                  <a:srgbClr val="262626"/>
                </a:solidFill>
                <a:effectLst/>
                <a:uLnTx/>
                <a:uFillTx/>
                <a:latin typeface="+mn-ea"/>
                <a:cs typeface="+mn-cs"/>
              </a:rPr>
              <a:t> do </a:t>
            </a:r>
            <a:r>
              <a:rPr kumimoji="0" lang="en-US" altLang="zh-CN" sz="1400" b="0" i="0" u="none" strike="noStrike" kern="1200" cap="none" spc="0" normalizeH="0" baseline="0" noProof="0" dirty="0" err="1">
                <a:ln>
                  <a:noFill/>
                </a:ln>
                <a:solidFill>
                  <a:srgbClr val="262626"/>
                </a:solidFill>
                <a:effectLst/>
                <a:uLnTx/>
                <a:uFillTx/>
                <a:latin typeface="+mn-ea"/>
                <a:cs typeface="+mn-cs"/>
              </a:rPr>
              <a:t>eiusmod</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tempor</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incididunt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ut</a:t>
            </a:r>
            <a:r>
              <a:rPr kumimoji="0" lang="en-US" altLang="zh-CN" sz="1400" b="0" i="0" u="none" strike="noStrike" kern="1200" cap="none" spc="0" normalizeH="0" baseline="0" noProof="0" dirty="0">
                <a:ln>
                  <a:noFill/>
                </a:ln>
                <a:solidFill>
                  <a:srgbClr val="262626"/>
                </a:solidFill>
                <a:effectLst/>
                <a:uLnTx/>
                <a:uFillTx/>
                <a:latin typeface="+mn-ea"/>
                <a:cs typeface="+mn-cs"/>
              </a:rPr>
              <a:t> </a:t>
            </a:r>
            <a:r>
              <a:rPr kumimoji="0" lang="en-US" altLang="zh-CN" sz="1400" b="0" i="0" u="none" strike="noStrike" kern="1200" cap="none" spc="0" normalizeH="0" baseline="0" noProof="0" dirty="0" err="1">
                <a:ln>
                  <a:noFill/>
                </a:ln>
                <a:solidFill>
                  <a:srgbClr val="262626"/>
                </a:solidFill>
                <a:effectLst/>
                <a:uLnTx/>
                <a:uFillTx/>
                <a:latin typeface="+mn-ea"/>
                <a:cs typeface="+mn-cs"/>
              </a:rPr>
              <a:t>labore</a:t>
            </a:r>
            <a:r>
              <a:rPr kumimoji="0" lang="en-US" altLang="zh-CN" sz="1400" b="0" i="0" u="none" strike="noStrike" kern="1200" cap="none" spc="0" normalizeH="0" baseline="0" noProof="0" dirty="0">
                <a:ln>
                  <a:noFill/>
                </a:ln>
                <a:solidFill>
                  <a:srgbClr val="262626"/>
                </a:solidFill>
                <a:effectLst/>
                <a:uLnTx/>
                <a:uFillTx/>
                <a:latin typeface="+mn-ea"/>
                <a:cs typeface="+mn-cs"/>
              </a:rPr>
              <a:t> et </a:t>
            </a:r>
            <a:r>
              <a:rPr kumimoji="0" lang="en-US" altLang="zh-CN" sz="1400" b="0" i="0" u="none" strike="noStrike" kern="1200" cap="none" spc="0" normalizeH="0" baseline="0" noProof="0" dirty="0" err="1">
                <a:ln>
                  <a:noFill/>
                </a:ln>
                <a:solidFill>
                  <a:srgbClr val="262626"/>
                </a:solidFill>
                <a:effectLst/>
                <a:uLnTx/>
                <a:uFillTx/>
                <a:latin typeface="+mn-ea"/>
                <a:cs typeface="+mn-cs"/>
              </a:rPr>
              <a:t>dolore</a:t>
            </a:r>
            <a:r>
              <a:rPr kumimoji="0" lang="en-US" altLang="zh-CN" sz="1400" b="0" i="0" u="none" strike="noStrike" kern="1200" cap="none" spc="0" normalizeH="0" baseline="0" noProof="0" dirty="0">
                <a:ln>
                  <a:noFill/>
                </a:ln>
                <a:solidFill>
                  <a:srgbClr val="262626"/>
                </a:solidFill>
                <a:effectLst/>
                <a:uLnTx/>
                <a:uFillTx/>
                <a:latin typeface="+mn-ea"/>
                <a:cs typeface="+mn-cs"/>
              </a:rPr>
              <a:t> magna</a:t>
            </a:r>
            <a:endParaRPr kumimoji="0" lang="zh-CN" altLang="en-US" sz="1400" b="0" i="0" u="none" strike="noStrike" kern="1200" cap="none" spc="0" normalizeH="0" baseline="0" noProof="0" dirty="0">
              <a:ln>
                <a:noFill/>
              </a:ln>
              <a:solidFill>
                <a:srgbClr val="000000"/>
              </a:solidFill>
              <a:effectLst/>
              <a:uLnTx/>
              <a:uFillTx/>
              <a:latin typeface="+mn-ea"/>
              <a:cs typeface="+mn-cs"/>
            </a:endParaRPr>
          </a:p>
        </p:txBody>
      </p:sp>
      <p:sp>
        <p:nvSpPr>
          <p:cNvPr id="8" name="TextBox 50">
            <a:extLst>
              <a:ext uri="{FF2B5EF4-FFF2-40B4-BE49-F238E27FC236}">
                <a16:creationId xmlns:a16="http://schemas.microsoft.com/office/drawing/2014/main" id="{D0309CE0-2FA0-4CB4-7A17-0EC396DB98D4}"/>
              </a:ext>
            </a:extLst>
          </p:cNvPr>
          <p:cNvSpPr txBox="1"/>
          <p:nvPr/>
        </p:nvSpPr>
        <p:spPr>
          <a:xfrm>
            <a:off x="1798839" y="535963"/>
            <a:ext cx="2166938" cy="39878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rgbClr val="595959"/>
                </a:solidFill>
                <a:effectLst/>
                <a:uLnTx/>
                <a:uFillTx/>
                <a:latin typeface="+mn-ea"/>
                <a:cs typeface="+mn-cs"/>
              </a:rPr>
              <a:t>Your Title Here</a:t>
            </a:r>
          </a:p>
        </p:txBody>
      </p:sp>
      <p:sp>
        <p:nvSpPr>
          <p:cNvPr id="9" name="Text Placeholder 32">
            <a:extLst>
              <a:ext uri="{FF2B5EF4-FFF2-40B4-BE49-F238E27FC236}">
                <a16:creationId xmlns:a16="http://schemas.microsoft.com/office/drawing/2014/main" id="{CB764299-5B83-1D49-A44A-21282C2FD91B}"/>
              </a:ext>
            </a:extLst>
          </p:cNvPr>
          <p:cNvSpPr txBox="1"/>
          <p:nvPr/>
        </p:nvSpPr>
        <p:spPr>
          <a:xfrm>
            <a:off x="1899514" y="837406"/>
            <a:ext cx="2646363" cy="28733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1200" b="0" i="0" u="none" strike="noStrike" kern="1200" cap="none" spc="0" normalizeH="0" baseline="0" noProof="0" dirty="0">
                <a:ln>
                  <a:noFill/>
                </a:ln>
                <a:solidFill>
                  <a:srgbClr val="000000">
                    <a:lumMod val="65000"/>
                    <a:lumOff val="35000"/>
                  </a:srgbClr>
                </a:solidFill>
                <a:effectLst/>
                <a:uLnTx/>
                <a:uFillTx/>
                <a:latin typeface="+mn-ea"/>
                <a:cs typeface="+mn-cs"/>
                <a:sym typeface="+mn-ea"/>
              </a:rPr>
              <a:t>Lemon drops oat cake oat cake</a:t>
            </a:r>
          </a:p>
        </p:txBody>
      </p:sp>
      <p:sp>
        <p:nvSpPr>
          <p:cNvPr id="10" name="Text Placeholder 32">
            <a:extLst>
              <a:ext uri="{FF2B5EF4-FFF2-40B4-BE49-F238E27FC236}">
                <a16:creationId xmlns:a16="http://schemas.microsoft.com/office/drawing/2014/main" id="{4E953614-0F55-F31C-4474-40D5DF34430E}"/>
              </a:ext>
            </a:extLst>
          </p:cNvPr>
          <p:cNvSpPr txBox="1"/>
          <p:nvPr/>
        </p:nvSpPr>
        <p:spPr>
          <a:xfrm>
            <a:off x="978101" y="355080"/>
            <a:ext cx="820738" cy="90170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4800" b="0" i="0" u="none" strike="noStrike" kern="1200" cap="none" spc="0" normalizeH="0" baseline="0" noProof="0" dirty="0">
                <a:ln>
                  <a:noFill/>
                </a:ln>
                <a:solidFill>
                  <a:srgbClr val="000000">
                    <a:lumMod val="65000"/>
                    <a:lumOff val="35000"/>
                  </a:srgbClr>
                </a:solidFill>
                <a:effectLst/>
                <a:uLnTx/>
                <a:uFillTx/>
                <a:latin typeface="+mj-ea"/>
                <a:ea typeface="+mj-ea"/>
                <a:cs typeface="+mn-cs"/>
                <a:sym typeface="+mn-ea"/>
              </a:rPr>
              <a:t>01</a:t>
            </a:r>
          </a:p>
        </p:txBody>
      </p:sp>
      <p:pic>
        <p:nvPicPr>
          <p:cNvPr id="11" name="圖片 10">
            <a:extLst>
              <a:ext uri="{FF2B5EF4-FFF2-40B4-BE49-F238E27FC236}">
                <a16:creationId xmlns:a16="http://schemas.microsoft.com/office/drawing/2014/main" id="{57C49401-4029-84D0-5680-5FAA8971E8DB}"/>
              </a:ext>
            </a:extLst>
          </p:cNvPr>
          <p:cNvPicPr>
            <a:picLocks noChangeAspect="1"/>
          </p:cNvPicPr>
          <p:nvPr/>
        </p:nvPicPr>
        <p:blipFill>
          <a:blip r:embed="rId4" cstate="print">
            <a:alphaModFix amt="50000"/>
            <a:extLst>
              <a:ext uri="{28A0092B-C50C-407E-A947-70E740481C1C}">
                <a14:useLocalDpi xmlns:a14="http://schemas.microsoft.com/office/drawing/2010/main" val="0"/>
              </a:ext>
            </a:extLst>
          </a:blip>
          <a:stretch>
            <a:fillRect/>
          </a:stretch>
        </p:blipFill>
        <p:spPr>
          <a:xfrm rot="19082179" flipH="1">
            <a:off x="3840615" y="702174"/>
            <a:ext cx="620466" cy="620466"/>
          </a:xfrm>
          <a:prstGeom prst="rect">
            <a:avLst/>
          </a:prstGeom>
        </p:spPr>
      </p:pic>
    </p:spTree>
  </p:cSld>
  <p:clrMapOvr>
    <a:masterClrMapping/>
  </p:clrMapOvr>
  <p:transition spd="slow" advClick="0">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B7A5024F-2EB2-949D-771E-BA6AE86E05B5}"/>
              </a:ext>
            </a:extLst>
          </p:cNvPr>
          <p:cNvSpPr/>
          <p:nvPr/>
        </p:nvSpPr>
        <p:spPr>
          <a:xfrm>
            <a:off x="1127125" y="706582"/>
            <a:ext cx="9937750" cy="5663045"/>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195" name="文本框 2"/>
          <p:cNvSpPr txBox="1"/>
          <p:nvPr/>
        </p:nvSpPr>
        <p:spPr>
          <a:xfrm>
            <a:off x="3922388" y="5075093"/>
            <a:ext cx="4347224" cy="107632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6400" b="0" i="0" u="none" strike="noStrike" kern="1200" cap="none" spc="0" normalizeH="0" baseline="0" noProof="0" dirty="0">
                <a:ln>
                  <a:noFill/>
                </a:ln>
                <a:solidFill>
                  <a:srgbClr val="FF7F00"/>
                </a:solidFill>
                <a:effectLst/>
                <a:uLnTx/>
                <a:uFillTx/>
                <a:latin typeface="+mj-ea"/>
                <a:ea typeface="+mj-ea"/>
                <a:cs typeface="+mn-cs"/>
              </a:rPr>
              <a:t>PART </a:t>
            </a:r>
            <a:r>
              <a:rPr lang="en-US" altLang="zh-CN" sz="6400" dirty="0">
                <a:solidFill>
                  <a:srgbClr val="FF7F00"/>
                </a:solidFill>
                <a:latin typeface="+mj-ea"/>
                <a:ea typeface="+mj-ea"/>
              </a:rPr>
              <a:t>TWO</a:t>
            </a:r>
            <a:endParaRPr kumimoji="0" lang="zh-CN" altLang="en-US" sz="6400" b="0" i="0" u="none" strike="noStrike" kern="1200" cap="none" spc="0" normalizeH="0" baseline="0" noProof="0" dirty="0">
              <a:ln>
                <a:noFill/>
              </a:ln>
              <a:solidFill>
                <a:srgbClr val="FF7F00"/>
              </a:solidFill>
              <a:effectLst/>
              <a:uLnTx/>
              <a:uFillTx/>
              <a:latin typeface="+mj-ea"/>
              <a:ea typeface="+mj-ea"/>
              <a:cs typeface="+mn-cs"/>
            </a:endParaRPr>
          </a:p>
        </p:txBody>
      </p:sp>
      <p:sp>
        <p:nvSpPr>
          <p:cNvPr id="4" name="Content Placeholder 2"/>
          <p:cNvSpPr txBox="1"/>
          <p:nvPr/>
        </p:nvSpPr>
        <p:spPr>
          <a:xfrm>
            <a:off x="1656918" y="3201918"/>
            <a:ext cx="9209088" cy="957263"/>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Lorem ipsum dolor sit amet, consectetur adipisicing elit, sed do eiusmod tempor incididunt ut labore et dolore magna aliqua. Ut enim ad minim veniam, quis nostrud exercitation ullamco laboris nisi ut aliquip ex ea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commodo</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consequat</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 Duis aute irure dolor in reprehenderit in voluptate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velit</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esse</a:t>
            </a:r>
            <a:endPar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endParaRPr>
          </a:p>
        </p:txBody>
      </p:sp>
      <p:pic>
        <p:nvPicPr>
          <p:cNvPr id="7" name="圖片 6">
            <a:extLst>
              <a:ext uri="{FF2B5EF4-FFF2-40B4-BE49-F238E27FC236}">
                <a16:creationId xmlns:a16="http://schemas.microsoft.com/office/drawing/2014/main" id="{6B11301A-575D-59BF-FFEA-FB66E1C11D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7256" y="101482"/>
            <a:ext cx="4437487" cy="4437487"/>
          </a:xfrm>
          <a:prstGeom prst="rect">
            <a:avLst/>
          </a:prstGeom>
        </p:spPr>
      </p:pic>
      <p:pic>
        <p:nvPicPr>
          <p:cNvPr id="8" name="圖片 7">
            <a:extLst>
              <a:ext uri="{FF2B5EF4-FFF2-40B4-BE49-F238E27FC236}">
                <a16:creationId xmlns:a16="http://schemas.microsoft.com/office/drawing/2014/main" id="{DE12D786-DFBD-3ACC-E2AF-1E9197152F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708440">
            <a:off x="-341331" y="6009056"/>
            <a:ext cx="1697890" cy="1697890"/>
          </a:xfrm>
          <a:prstGeom prst="rect">
            <a:avLst/>
          </a:prstGeom>
        </p:spPr>
      </p:pic>
      <p:pic>
        <p:nvPicPr>
          <p:cNvPr id="9" name="圖片 8">
            <a:extLst>
              <a:ext uri="{FF2B5EF4-FFF2-40B4-BE49-F238E27FC236}">
                <a16:creationId xmlns:a16="http://schemas.microsoft.com/office/drawing/2014/main" id="{BCA39636-2A42-E780-A0C7-B47516CD33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708440">
            <a:off x="785927" y="5422409"/>
            <a:ext cx="1054571" cy="1054571"/>
          </a:xfrm>
          <a:prstGeom prst="rect">
            <a:avLst/>
          </a:prstGeom>
        </p:spPr>
      </p:pic>
      <p:pic>
        <p:nvPicPr>
          <p:cNvPr id="10" name="圖片 9">
            <a:extLst>
              <a:ext uri="{FF2B5EF4-FFF2-40B4-BE49-F238E27FC236}">
                <a16:creationId xmlns:a16="http://schemas.microsoft.com/office/drawing/2014/main" id="{8CE31972-174D-DE61-9411-05C1DDED85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738031">
            <a:off x="10017061" y="519933"/>
            <a:ext cx="1697890" cy="1697890"/>
          </a:xfrm>
          <a:prstGeom prst="rect">
            <a:avLst/>
          </a:prstGeom>
        </p:spPr>
      </p:pic>
      <p:pic>
        <p:nvPicPr>
          <p:cNvPr id="11" name="圖片 10">
            <a:extLst>
              <a:ext uri="{FF2B5EF4-FFF2-40B4-BE49-F238E27FC236}">
                <a16:creationId xmlns:a16="http://schemas.microsoft.com/office/drawing/2014/main" id="{CB1FE358-FF0D-A007-CFBE-7847E2C8FF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2738031">
            <a:off x="11144319" y="-66714"/>
            <a:ext cx="1054571" cy="1054571"/>
          </a:xfrm>
          <a:prstGeom prst="rect">
            <a:avLst/>
          </a:prstGeom>
        </p:spPr>
      </p:pic>
      <p:cxnSp>
        <p:nvCxnSpPr>
          <p:cNvPr id="12" name="直線接點 11">
            <a:extLst>
              <a:ext uri="{FF2B5EF4-FFF2-40B4-BE49-F238E27FC236}">
                <a16:creationId xmlns:a16="http://schemas.microsoft.com/office/drawing/2014/main" id="{142CB60F-123F-8063-92B3-B360163971E4}"/>
              </a:ext>
            </a:extLst>
          </p:cNvPr>
          <p:cNvCxnSpPr>
            <a:cxnSpLocks/>
          </p:cNvCxnSpPr>
          <p:nvPr/>
        </p:nvCxnSpPr>
        <p:spPr>
          <a:xfrm>
            <a:off x="3213014" y="3636828"/>
            <a:ext cx="596146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545844"/>
      </p:ext>
    </p:extLst>
  </p:cSld>
  <p:clrMapOvr>
    <a:masterClrMapping/>
  </p:clrMapOvr>
  <p:transition spd="slow" advClick="0">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29" name="圆角矩形 28"/>
          <p:cNvSpPr/>
          <p:nvPr/>
        </p:nvSpPr>
        <p:spPr>
          <a:xfrm>
            <a:off x="5853113" y="1870075"/>
            <a:ext cx="2428875" cy="1111250"/>
          </a:xfrm>
          <a:prstGeom prst="roundRect">
            <a:avLst>
              <a:gd name="adj" fmla="val 7316"/>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30" name="椭圆 29"/>
          <p:cNvSpPr/>
          <p:nvPr/>
        </p:nvSpPr>
        <p:spPr>
          <a:xfrm>
            <a:off x="5837238" y="3128963"/>
            <a:ext cx="473075" cy="473075"/>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31" name="文本框 30"/>
          <p:cNvSpPr txBox="1"/>
          <p:nvPr/>
        </p:nvSpPr>
        <p:spPr>
          <a:xfrm>
            <a:off x="6310313" y="3176588"/>
            <a:ext cx="2195513" cy="2971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335" b="0" i="0" u="none" strike="noStrike" kern="1200" cap="none" spc="0" normalizeH="0" baseline="0" noProof="0" dirty="0">
                <a:ln>
                  <a:noFill/>
                </a:ln>
                <a:solidFill>
                  <a:srgbClr val="FF7F00"/>
                </a:solidFill>
                <a:effectLst/>
                <a:uLnTx/>
                <a:uFillTx/>
                <a:latin typeface="+mj-ea"/>
                <a:ea typeface="+mj-ea"/>
                <a:cs typeface="+mn-cs"/>
                <a:sym typeface="+mn-ea"/>
              </a:rPr>
              <a:t>Lorem Ipsum Dolor Sit</a:t>
            </a:r>
            <a:endParaRPr kumimoji="0" lang="zh-CN" altLang="en-US" sz="13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32" name="Content Placeholder 2"/>
          <p:cNvSpPr txBox="1"/>
          <p:nvPr/>
        </p:nvSpPr>
        <p:spPr>
          <a:xfrm>
            <a:off x="6289675" y="3422650"/>
            <a:ext cx="2474913" cy="433388"/>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145034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Lorem ipsum dolor sit amet, elit </a:t>
            </a:r>
            <a:r>
              <a:rPr kumimoji="0" lang="en-US" altLang="zh-CN" sz="935"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sedeiu</a:t>
            </a:r>
            <a:endPar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endParaRPr>
          </a:p>
          <a:p>
            <a:pPr marL="0" marR="0" lvl="0" indent="0" algn="l" defTabSz="145034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935"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smod</a:t>
            </a: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 tempor incididunt ut labore do</a:t>
            </a:r>
            <a:endPar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endParaRPr>
          </a:p>
        </p:txBody>
      </p:sp>
      <p:sp>
        <p:nvSpPr>
          <p:cNvPr id="33" name="圆角矩形 32"/>
          <p:cNvSpPr/>
          <p:nvPr/>
        </p:nvSpPr>
        <p:spPr>
          <a:xfrm>
            <a:off x="8829675" y="1870075"/>
            <a:ext cx="2427288" cy="1111250"/>
          </a:xfrm>
          <a:prstGeom prst="roundRect">
            <a:avLst>
              <a:gd name="adj" fmla="val 10121"/>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34" name="椭圆 33"/>
          <p:cNvSpPr/>
          <p:nvPr/>
        </p:nvSpPr>
        <p:spPr>
          <a:xfrm>
            <a:off x="8813800" y="3128963"/>
            <a:ext cx="473075" cy="473075"/>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35" name="文本框 34"/>
          <p:cNvSpPr txBox="1"/>
          <p:nvPr/>
        </p:nvSpPr>
        <p:spPr>
          <a:xfrm>
            <a:off x="9286875" y="3176588"/>
            <a:ext cx="2193925" cy="2971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335" b="0" i="0" u="none" strike="noStrike" kern="1200" cap="none" spc="0" normalizeH="0" baseline="0" noProof="0" dirty="0">
                <a:ln>
                  <a:noFill/>
                </a:ln>
                <a:solidFill>
                  <a:srgbClr val="FF7F00"/>
                </a:solidFill>
                <a:effectLst/>
                <a:uLnTx/>
                <a:uFillTx/>
                <a:latin typeface="+mj-ea"/>
                <a:ea typeface="+mj-ea"/>
                <a:cs typeface="+mn-cs"/>
                <a:sym typeface="+mn-ea"/>
              </a:rPr>
              <a:t>Lorem Ipsum Dolor Sit</a:t>
            </a:r>
            <a:endParaRPr kumimoji="0" lang="zh-CN" altLang="en-US" sz="13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36" name="Content Placeholder 2"/>
          <p:cNvSpPr txBox="1"/>
          <p:nvPr/>
        </p:nvSpPr>
        <p:spPr>
          <a:xfrm>
            <a:off x="9264650" y="3422650"/>
            <a:ext cx="2474913" cy="433388"/>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145034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Lorem ipsum dolor sit amet, elit </a:t>
            </a:r>
            <a:r>
              <a:rPr kumimoji="0" lang="en-US" altLang="zh-CN" sz="935"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sedeiu</a:t>
            </a:r>
            <a:endPar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endParaRPr>
          </a:p>
          <a:p>
            <a:pPr marL="0" marR="0" lvl="0" indent="0" algn="l" defTabSz="145034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935"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smod</a:t>
            </a: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 tempor incididunt ut labore do</a:t>
            </a:r>
            <a:endPar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endParaRPr>
          </a:p>
        </p:txBody>
      </p:sp>
      <p:sp>
        <p:nvSpPr>
          <p:cNvPr id="37" name="圆角矩形 36"/>
          <p:cNvSpPr/>
          <p:nvPr/>
        </p:nvSpPr>
        <p:spPr>
          <a:xfrm>
            <a:off x="5849938" y="4143375"/>
            <a:ext cx="2427288" cy="1111250"/>
          </a:xfrm>
          <a:prstGeom prst="roundRect">
            <a:avLst>
              <a:gd name="adj" fmla="val 10121"/>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38" name="椭圆 37"/>
          <p:cNvSpPr/>
          <p:nvPr/>
        </p:nvSpPr>
        <p:spPr>
          <a:xfrm>
            <a:off x="5834063" y="5402263"/>
            <a:ext cx="473075" cy="473075"/>
          </a:xfrm>
          <a:prstGeom prst="ellipse">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39" name="文本框 38"/>
          <p:cNvSpPr txBox="1"/>
          <p:nvPr/>
        </p:nvSpPr>
        <p:spPr>
          <a:xfrm>
            <a:off x="6307138" y="5449888"/>
            <a:ext cx="2193925" cy="2971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335" b="0" i="0" u="none" strike="noStrike" kern="1200" cap="none" spc="0" normalizeH="0" baseline="0" noProof="0" dirty="0">
                <a:ln>
                  <a:noFill/>
                </a:ln>
                <a:solidFill>
                  <a:srgbClr val="FF7F00"/>
                </a:solidFill>
                <a:effectLst/>
                <a:uLnTx/>
                <a:uFillTx/>
                <a:latin typeface="+mj-ea"/>
                <a:ea typeface="+mj-ea"/>
                <a:cs typeface="+mn-cs"/>
                <a:sym typeface="+mn-ea"/>
              </a:rPr>
              <a:t>Lorem Ipsum Dolor Sit</a:t>
            </a:r>
            <a:endParaRPr kumimoji="0" lang="zh-CN" altLang="en-US" sz="13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40" name="Content Placeholder 2"/>
          <p:cNvSpPr txBox="1"/>
          <p:nvPr/>
        </p:nvSpPr>
        <p:spPr>
          <a:xfrm>
            <a:off x="6284913" y="5695950"/>
            <a:ext cx="2474913" cy="433388"/>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145034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Lorem ipsum dolor sit amet, elit </a:t>
            </a:r>
            <a:r>
              <a:rPr kumimoji="0" lang="en-US" altLang="zh-CN" sz="935"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sedeiu</a:t>
            </a:r>
            <a:endPar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endParaRPr>
          </a:p>
          <a:p>
            <a:pPr marL="0" marR="0" lvl="0" indent="0" algn="l" defTabSz="145034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935"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smod</a:t>
            </a: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 tempor incididunt ut labore do</a:t>
            </a:r>
            <a:endPar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endParaRPr>
          </a:p>
        </p:txBody>
      </p:sp>
      <p:sp>
        <p:nvSpPr>
          <p:cNvPr id="41" name="圆角矩形 40"/>
          <p:cNvSpPr/>
          <p:nvPr/>
        </p:nvSpPr>
        <p:spPr>
          <a:xfrm>
            <a:off x="8845550" y="4137025"/>
            <a:ext cx="2427288" cy="1111250"/>
          </a:xfrm>
          <a:prstGeom prst="roundRect">
            <a:avLst>
              <a:gd name="adj" fmla="val 7316"/>
            </a:avLst>
          </a:prstGeom>
          <a:blipFill>
            <a:blip r:embed="rId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42" name="椭圆 41"/>
          <p:cNvSpPr/>
          <p:nvPr/>
        </p:nvSpPr>
        <p:spPr>
          <a:xfrm>
            <a:off x="8829675" y="5395913"/>
            <a:ext cx="473075" cy="473075"/>
          </a:xfrm>
          <a:prstGeom prst="ellipse">
            <a:avLst/>
          </a:prstGeom>
          <a:blipFill>
            <a:blip r:embed="rId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Lao UI"/>
              <a:ea typeface="Microsoft YaHei" panose="020B0503020204020204" pitchFamily="34" charset="-122"/>
              <a:cs typeface="+mn-cs"/>
            </a:endParaRPr>
          </a:p>
        </p:txBody>
      </p:sp>
      <p:sp>
        <p:nvSpPr>
          <p:cNvPr id="43" name="文本框 42"/>
          <p:cNvSpPr txBox="1"/>
          <p:nvPr/>
        </p:nvSpPr>
        <p:spPr>
          <a:xfrm>
            <a:off x="9302750" y="5443538"/>
            <a:ext cx="2193925" cy="2971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335" b="0" i="0" u="none" strike="noStrike" kern="1200" cap="none" spc="0" normalizeH="0" baseline="0" noProof="0" dirty="0">
                <a:ln>
                  <a:noFill/>
                </a:ln>
                <a:solidFill>
                  <a:srgbClr val="FF7F00"/>
                </a:solidFill>
                <a:effectLst/>
                <a:uLnTx/>
                <a:uFillTx/>
                <a:latin typeface="+mj-ea"/>
                <a:ea typeface="+mj-ea"/>
                <a:cs typeface="+mn-cs"/>
                <a:sym typeface="+mn-ea"/>
              </a:rPr>
              <a:t>Lorem Ipsum Dolor Sit</a:t>
            </a:r>
            <a:endParaRPr kumimoji="0" lang="zh-CN" altLang="en-US" sz="1335"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44" name="Content Placeholder 2"/>
          <p:cNvSpPr txBox="1"/>
          <p:nvPr/>
        </p:nvSpPr>
        <p:spPr>
          <a:xfrm>
            <a:off x="9280525" y="5689600"/>
            <a:ext cx="2474913" cy="433388"/>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145034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Lorem ipsum dolor sit amet, elit </a:t>
            </a:r>
            <a:r>
              <a:rPr kumimoji="0" lang="en-US" altLang="zh-CN" sz="935"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sedeiu</a:t>
            </a:r>
            <a:endPar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endParaRPr>
          </a:p>
          <a:p>
            <a:pPr marL="0" marR="0" lvl="0" indent="0" algn="l" defTabSz="145034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935"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smod</a:t>
            </a:r>
            <a:r>
              <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mn-cs"/>
                <a:sym typeface="+mn-ea"/>
              </a:rPr>
              <a:t> tempor incididunt ut labore do</a:t>
            </a:r>
            <a:endParaRPr kumimoji="0" lang="en-US" altLang="zh-CN" sz="935"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endParaRPr>
          </a:p>
        </p:txBody>
      </p:sp>
      <p:sp>
        <p:nvSpPr>
          <p:cNvPr id="2" name="TextBox 50">
            <a:extLst>
              <a:ext uri="{FF2B5EF4-FFF2-40B4-BE49-F238E27FC236}">
                <a16:creationId xmlns:a16="http://schemas.microsoft.com/office/drawing/2014/main" id="{F40E1587-FFEE-10BC-540E-E698E9E50005}"/>
              </a:ext>
            </a:extLst>
          </p:cNvPr>
          <p:cNvSpPr txBox="1"/>
          <p:nvPr/>
        </p:nvSpPr>
        <p:spPr>
          <a:xfrm>
            <a:off x="1798839" y="535963"/>
            <a:ext cx="2166938" cy="39878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rgbClr val="595959"/>
                </a:solidFill>
                <a:effectLst/>
                <a:uLnTx/>
                <a:uFillTx/>
                <a:latin typeface="+mn-ea"/>
                <a:cs typeface="+mn-cs"/>
              </a:rPr>
              <a:t>Your Title Here</a:t>
            </a:r>
          </a:p>
        </p:txBody>
      </p:sp>
      <p:sp>
        <p:nvSpPr>
          <p:cNvPr id="3" name="Text Placeholder 32">
            <a:extLst>
              <a:ext uri="{FF2B5EF4-FFF2-40B4-BE49-F238E27FC236}">
                <a16:creationId xmlns:a16="http://schemas.microsoft.com/office/drawing/2014/main" id="{D7D4955A-628C-99A6-C847-F73C54518F27}"/>
              </a:ext>
            </a:extLst>
          </p:cNvPr>
          <p:cNvSpPr txBox="1"/>
          <p:nvPr/>
        </p:nvSpPr>
        <p:spPr>
          <a:xfrm>
            <a:off x="1899514" y="837406"/>
            <a:ext cx="2646363" cy="28733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1200" b="0" i="0" u="none" strike="noStrike" kern="1200" cap="none" spc="0" normalizeH="0" baseline="0" noProof="0" dirty="0">
                <a:ln>
                  <a:noFill/>
                </a:ln>
                <a:solidFill>
                  <a:srgbClr val="000000">
                    <a:lumMod val="65000"/>
                    <a:lumOff val="35000"/>
                  </a:srgbClr>
                </a:solidFill>
                <a:effectLst/>
                <a:uLnTx/>
                <a:uFillTx/>
                <a:latin typeface="+mn-ea"/>
                <a:cs typeface="+mn-cs"/>
                <a:sym typeface="+mn-ea"/>
              </a:rPr>
              <a:t>Lemon drops oat cake oat cake</a:t>
            </a:r>
          </a:p>
        </p:txBody>
      </p:sp>
      <p:sp>
        <p:nvSpPr>
          <p:cNvPr id="4" name="Text Placeholder 32">
            <a:extLst>
              <a:ext uri="{FF2B5EF4-FFF2-40B4-BE49-F238E27FC236}">
                <a16:creationId xmlns:a16="http://schemas.microsoft.com/office/drawing/2014/main" id="{D4FAFE30-CB75-DDAF-F8C4-0DC587297C9B}"/>
              </a:ext>
            </a:extLst>
          </p:cNvPr>
          <p:cNvSpPr txBox="1"/>
          <p:nvPr/>
        </p:nvSpPr>
        <p:spPr>
          <a:xfrm>
            <a:off x="978101" y="355080"/>
            <a:ext cx="820738" cy="90170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4800" b="0" i="0" u="none" strike="noStrike" kern="1200" cap="none" spc="0" normalizeH="0" baseline="0" noProof="0" dirty="0">
                <a:ln>
                  <a:noFill/>
                </a:ln>
                <a:solidFill>
                  <a:srgbClr val="000000">
                    <a:lumMod val="65000"/>
                    <a:lumOff val="35000"/>
                  </a:srgbClr>
                </a:solidFill>
                <a:effectLst/>
                <a:uLnTx/>
                <a:uFillTx/>
                <a:latin typeface="+mj-ea"/>
                <a:ea typeface="+mj-ea"/>
                <a:cs typeface="+mn-cs"/>
                <a:sym typeface="+mn-ea"/>
              </a:rPr>
              <a:t>02</a:t>
            </a:r>
          </a:p>
        </p:txBody>
      </p:sp>
      <p:pic>
        <p:nvPicPr>
          <p:cNvPr id="6" name="圖片 5" descr="一張含有 貓, 室內, 白色, 鋪設 的圖片&#10;&#10;自動產生的描述">
            <a:extLst>
              <a:ext uri="{FF2B5EF4-FFF2-40B4-BE49-F238E27FC236}">
                <a16:creationId xmlns:a16="http://schemas.microsoft.com/office/drawing/2014/main" id="{22A56E17-11D8-9DCA-4494-5ECBFB8E106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820067" y="403448"/>
            <a:ext cx="7479853" cy="7479853"/>
          </a:xfrm>
          <a:prstGeom prst="rect">
            <a:avLst/>
          </a:prstGeom>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B7A5024F-2EB2-949D-771E-BA6AE86E05B5}"/>
              </a:ext>
            </a:extLst>
          </p:cNvPr>
          <p:cNvSpPr/>
          <p:nvPr/>
        </p:nvSpPr>
        <p:spPr>
          <a:xfrm>
            <a:off x="1127125" y="706582"/>
            <a:ext cx="9937750" cy="5663045"/>
          </a:xfrm>
          <a:prstGeom prst="roundRect">
            <a:avLst>
              <a:gd name="adj" fmla="val 4373"/>
            </a:avLst>
          </a:prstGeom>
          <a:solidFill>
            <a:schemeClr val="bg1"/>
          </a:solidFill>
          <a:ln>
            <a:noFill/>
          </a:ln>
          <a:effectLst>
            <a:outerShdw blurRad="228600" dist="127000" dir="3000000" algn="tl" rotWithShape="0">
              <a:srgbClr val="00206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Content Placeholder 2"/>
          <p:cNvSpPr txBox="1"/>
          <p:nvPr/>
        </p:nvSpPr>
        <p:spPr>
          <a:xfrm>
            <a:off x="1656918" y="3875158"/>
            <a:ext cx="9209088" cy="957263"/>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Lorem ipsum dolor sit amet, consectetur adipisicing elit, sed do eiusmod tempor incididunt ut labore et dolore magna aliqua. Ut enim ad minim veniam, quis nostrud exercitation ullamco laboris nisi ut aliquip ex ea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commodo</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consequat</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 Duis aute irure dolor in reprehenderit in voluptate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velit</a:t>
            </a: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mn-cs"/>
                <a:sym typeface="+mn-ea"/>
              </a:rPr>
              <a:t> </a:t>
            </a:r>
            <a:r>
              <a:rPr kumimoji="0" lang="en-US" altLang="zh-CN" sz="1400" b="0" i="0" u="none" strike="noStrike" kern="1200" cap="none" spc="0" normalizeH="0" baseline="0" noProof="0" dirty="0" err="1">
                <a:ln>
                  <a:noFill/>
                </a:ln>
                <a:solidFill>
                  <a:srgbClr val="000000">
                    <a:lumMod val="85000"/>
                    <a:lumOff val="15000"/>
                  </a:srgbClr>
                </a:solidFill>
                <a:effectLst/>
                <a:uLnTx/>
                <a:uFillTx/>
                <a:latin typeface="+mn-ea"/>
                <a:cs typeface="+mn-cs"/>
                <a:sym typeface="+mn-ea"/>
              </a:rPr>
              <a:t>esse</a:t>
            </a:r>
            <a:endPar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Arial" panose="020B0604020202020204" pitchFamily="34" charset="0"/>
              <a:sym typeface="+mn-ea"/>
            </a:endParaRPr>
          </a:p>
        </p:txBody>
      </p:sp>
      <p:pic>
        <p:nvPicPr>
          <p:cNvPr id="3" name="圖片 2" descr="一張含有 家貓 的圖片&#10;&#10;自動產生的描述">
            <a:extLst>
              <a:ext uri="{FF2B5EF4-FFF2-40B4-BE49-F238E27FC236}">
                <a16:creationId xmlns:a16="http://schemas.microsoft.com/office/drawing/2014/main" id="{8320B4F4-6D3B-EA46-8287-B7DF38D2C1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7963" y="-1265099"/>
            <a:ext cx="6096012" cy="6096012"/>
          </a:xfrm>
          <a:prstGeom prst="rect">
            <a:avLst/>
          </a:prstGeom>
        </p:spPr>
      </p:pic>
      <p:sp>
        <p:nvSpPr>
          <p:cNvPr id="8195" name="文本框 2"/>
          <p:cNvSpPr txBox="1"/>
          <p:nvPr/>
        </p:nvSpPr>
        <p:spPr>
          <a:xfrm>
            <a:off x="3502556" y="1905624"/>
            <a:ext cx="5186889" cy="1077218"/>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6400" b="0" i="0" u="none" strike="noStrike" kern="1200" cap="none" spc="0" normalizeH="0" baseline="0" noProof="0" dirty="0">
                <a:ln>
                  <a:noFill/>
                </a:ln>
                <a:solidFill>
                  <a:srgbClr val="FF7F00"/>
                </a:solidFill>
                <a:effectLst/>
                <a:uLnTx/>
                <a:uFillTx/>
                <a:latin typeface="+mj-ea"/>
                <a:ea typeface="+mj-ea"/>
                <a:cs typeface="+mn-cs"/>
              </a:rPr>
              <a:t>PART </a:t>
            </a:r>
            <a:r>
              <a:rPr lang="en-US" altLang="zh-CN" sz="6400" dirty="0">
                <a:solidFill>
                  <a:srgbClr val="FF7F00"/>
                </a:solidFill>
                <a:latin typeface="+mj-ea"/>
                <a:ea typeface="+mj-ea"/>
              </a:rPr>
              <a:t>THREE</a:t>
            </a:r>
            <a:endParaRPr kumimoji="0" lang="zh-CN" altLang="en-US" sz="6400" b="0" i="0" u="none" strike="noStrike" kern="1200" cap="none" spc="0" normalizeH="0" baseline="0" noProof="0" dirty="0">
              <a:ln>
                <a:noFill/>
              </a:ln>
              <a:solidFill>
                <a:srgbClr val="FF7F00"/>
              </a:solidFill>
              <a:effectLst/>
              <a:uLnTx/>
              <a:uFillTx/>
              <a:latin typeface="+mj-ea"/>
              <a:ea typeface="+mj-ea"/>
              <a:cs typeface="+mn-cs"/>
            </a:endParaRPr>
          </a:p>
        </p:txBody>
      </p:sp>
      <p:pic>
        <p:nvPicPr>
          <p:cNvPr id="6" name="圖片 5" descr="一張含有 家貓 的圖片&#10;&#10;自動產生的描述">
            <a:extLst>
              <a:ext uri="{FF2B5EF4-FFF2-40B4-BE49-F238E27FC236}">
                <a16:creationId xmlns:a16="http://schemas.microsoft.com/office/drawing/2014/main" id="{E6E35603-C36A-1BA8-D63A-2A545C21CD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4117576" flipH="1">
            <a:off x="167597" y="4586473"/>
            <a:ext cx="2580903" cy="2580903"/>
          </a:xfrm>
          <a:prstGeom prst="rect">
            <a:avLst/>
          </a:prstGeom>
        </p:spPr>
      </p:pic>
      <p:pic>
        <p:nvPicPr>
          <p:cNvPr id="9" name="圖片 8">
            <a:extLst>
              <a:ext uri="{FF2B5EF4-FFF2-40B4-BE49-F238E27FC236}">
                <a16:creationId xmlns:a16="http://schemas.microsoft.com/office/drawing/2014/main" id="{7D2B788E-4CE4-6C7E-66CB-D4C9DCA00A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788980">
            <a:off x="798394" y="302049"/>
            <a:ext cx="1054571" cy="1054571"/>
          </a:xfrm>
          <a:prstGeom prst="rect">
            <a:avLst/>
          </a:prstGeom>
        </p:spPr>
      </p:pic>
      <p:pic>
        <p:nvPicPr>
          <p:cNvPr id="10" name="圖片 9">
            <a:extLst>
              <a:ext uri="{FF2B5EF4-FFF2-40B4-BE49-F238E27FC236}">
                <a16:creationId xmlns:a16="http://schemas.microsoft.com/office/drawing/2014/main" id="{757948E7-DED7-CB44-7A47-E7A16492F9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171194">
            <a:off x="10481345" y="5842341"/>
            <a:ext cx="1054571" cy="1054571"/>
          </a:xfrm>
          <a:prstGeom prst="rect">
            <a:avLst/>
          </a:prstGeom>
        </p:spPr>
      </p:pic>
      <p:cxnSp>
        <p:nvCxnSpPr>
          <p:cNvPr id="11" name="直線接點 10">
            <a:extLst>
              <a:ext uri="{FF2B5EF4-FFF2-40B4-BE49-F238E27FC236}">
                <a16:creationId xmlns:a16="http://schemas.microsoft.com/office/drawing/2014/main" id="{4CA0CF61-28EA-03DC-524C-473E99508EFD}"/>
              </a:ext>
            </a:extLst>
          </p:cNvPr>
          <p:cNvCxnSpPr>
            <a:cxnSpLocks/>
          </p:cNvCxnSpPr>
          <p:nvPr/>
        </p:nvCxnSpPr>
        <p:spPr>
          <a:xfrm>
            <a:off x="3253654" y="3464108"/>
            <a:ext cx="596146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903702"/>
      </p:ext>
    </p:extLst>
  </p:cSld>
  <p:clrMapOvr>
    <a:masterClrMapping/>
  </p:clrMapOvr>
  <p:transition spd="slow" advClick="0">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6F1"/>
        </a:solidFill>
        <a:effectLst/>
      </p:bgPr>
    </p:bg>
    <p:spTree>
      <p:nvGrpSpPr>
        <p:cNvPr id="1" name=""/>
        <p:cNvGrpSpPr/>
        <p:nvPr/>
      </p:nvGrpSpPr>
      <p:grpSpPr>
        <a:xfrm>
          <a:off x="0" y="0"/>
          <a:ext cx="0" cy="0"/>
          <a:chOff x="0" y="0"/>
          <a:chExt cx="0" cy="0"/>
        </a:xfrm>
      </p:grpSpPr>
      <p:sp>
        <p:nvSpPr>
          <p:cNvPr id="4" name="TextBox 50">
            <a:extLst>
              <a:ext uri="{FF2B5EF4-FFF2-40B4-BE49-F238E27FC236}">
                <a16:creationId xmlns:a16="http://schemas.microsoft.com/office/drawing/2014/main" id="{E85DD176-8555-F556-D4A2-8E1D57AFE81A}"/>
              </a:ext>
            </a:extLst>
          </p:cNvPr>
          <p:cNvSpPr txBox="1"/>
          <p:nvPr/>
        </p:nvSpPr>
        <p:spPr>
          <a:xfrm>
            <a:off x="1798839" y="535963"/>
            <a:ext cx="2166938" cy="39878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dirty="0">
                <a:ln>
                  <a:noFill/>
                </a:ln>
                <a:solidFill>
                  <a:srgbClr val="595959"/>
                </a:solidFill>
                <a:effectLst/>
                <a:uLnTx/>
                <a:uFillTx/>
                <a:latin typeface="+mn-ea"/>
                <a:cs typeface="+mn-cs"/>
              </a:rPr>
              <a:t>Your Title Here</a:t>
            </a:r>
          </a:p>
        </p:txBody>
      </p:sp>
      <p:sp>
        <p:nvSpPr>
          <p:cNvPr id="5" name="Text Placeholder 32">
            <a:extLst>
              <a:ext uri="{FF2B5EF4-FFF2-40B4-BE49-F238E27FC236}">
                <a16:creationId xmlns:a16="http://schemas.microsoft.com/office/drawing/2014/main" id="{2C31EF9A-4A21-9B23-8E94-9B9FC7B29FD6}"/>
              </a:ext>
            </a:extLst>
          </p:cNvPr>
          <p:cNvSpPr txBox="1"/>
          <p:nvPr/>
        </p:nvSpPr>
        <p:spPr>
          <a:xfrm>
            <a:off x="1899514" y="837406"/>
            <a:ext cx="2646363" cy="28733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1200" b="0" i="0" u="none" strike="noStrike" kern="1200" cap="none" spc="0" normalizeH="0" baseline="0" noProof="0" dirty="0">
                <a:ln>
                  <a:noFill/>
                </a:ln>
                <a:solidFill>
                  <a:srgbClr val="000000">
                    <a:lumMod val="65000"/>
                    <a:lumOff val="35000"/>
                  </a:srgbClr>
                </a:solidFill>
                <a:effectLst/>
                <a:uLnTx/>
                <a:uFillTx/>
                <a:latin typeface="+mn-ea"/>
                <a:cs typeface="+mn-cs"/>
                <a:sym typeface="+mn-ea"/>
              </a:rPr>
              <a:t>Lemon drops oat cake oat cake</a:t>
            </a:r>
          </a:p>
        </p:txBody>
      </p:sp>
      <p:sp>
        <p:nvSpPr>
          <p:cNvPr id="6" name="Text Placeholder 32">
            <a:extLst>
              <a:ext uri="{FF2B5EF4-FFF2-40B4-BE49-F238E27FC236}">
                <a16:creationId xmlns:a16="http://schemas.microsoft.com/office/drawing/2014/main" id="{A3A59BD3-1257-0BC0-9A28-12C960C28CEA}"/>
              </a:ext>
            </a:extLst>
          </p:cNvPr>
          <p:cNvSpPr txBox="1"/>
          <p:nvPr/>
        </p:nvSpPr>
        <p:spPr>
          <a:xfrm>
            <a:off x="978101" y="355080"/>
            <a:ext cx="820738" cy="90170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r" defTabSz="6858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sz="4800" b="0" i="0" u="none" strike="noStrike" kern="1200" cap="none" spc="0" normalizeH="0" baseline="0" noProof="0" dirty="0">
                <a:ln>
                  <a:noFill/>
                </a:ln>
                <a:solidFill>
                  <a:srgbClr val="000000">
                    <a:lumMod val="65000"/>
                    <a:lumOff val="35000"/>
                  </a:srgbClr>
                </a:solidFill>
                <a:effectLst/>
                <a:uLnTx/>
                <a:uFillTx/>
                <a:latin typeface="+mj-ea"/>
                <a:ea typeface="+mj-ea"/>
                <a:cs typeface="+mn-cs"/>
                <a:sym typeface="+mn-ea"/>
              </a:rPr>
              <a:t>03</a:t>
            </a:r>
          </a:p>
        </p:txBody>
      </p:sp>
      <p:pic>
        <p:nvPicPr>
          <p:cNvPr id="8" name="圖片 7">
            <a:extLst>
              <a:ext uri="{FF2B5EF4-FFF2-40B4-BE49-F238E27FC236}">
                <a16:creationId xmlns:a16="http://schemas.microsoft.com/office/drawing/2014/main" id="{5301361E-3726-9D54-07C4-28F31DA43D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567311">
            <a:off x="-2353788" y="2250812"/>
            <a:ext cx="6096012" cy="6096012"/>
          </a:xfrm>
          <a:prstGeom prst="rect">
            <a:avLst/>
          </a:prstGeom>
        </p:spPr>
      </p:pic>
      <p:pic>
        <p:nvPicPr>
          <p:cNvPr id="17" name="圖片 16">
            <a:extLst>
              <a:ext uri="{FF2B5EF4-FFF2-40B4-BE49-F238E27FC236}">
                <a16:creationId xmlns:a16="http://schemas.microsoft.com/office/drawing/2014/main" id="{0492C358-71A4-327C-DA36-DA4543359C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4793761">
            <a:off x="8898605" y="-1066806"/>
            <a:ext cx="6096012" cy="6096012"/>
          </a:xfrm>
          <a:prstGeom prst="rect">
            <a:avLst/>
          </a:prstGeom>
        </p:spPr>
      </p:pic>
      <p:sp>
        <p:nvSpPr>
          <p:cNvPr id="28" name="文本框 38">
            <a:extLst>
              <a:ext uri="{FF2B5EF4-FFF2-40B4-BE49-F238E27FC236}">
                <a16:creationId xmlns:a16="http://schemas.microsoft.com/office/drawing/2014/main" id="{B72ABCA8-B9FF-9E79-5D6C-8E38EB73A9C1}"/>
              </a:ext>
            </a:extLst>
          </p:cNvPr>
          <p:cNvSpPr txBox="1">
            <a:spLocks noChangeArrowheads="1"/>
          </p:cNvSpPr>
          <p:nvPr/>
        </p:nvSpPr>
        <p:spPr bwMode="auto">
          <a:xfrm>
            <a:off x="978101" y="3484448"/>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31" name="Content Placeholder 2">
            <a:extLst>
              <a:ext uri="{FF2B5EF4-FFF2-40B4-BE49-F238E27FC236}">
                <a16:creationId xmlns:a16="http://schemas.microsoft.com/office/drawing/2014/main" id="{732E5D1F-C857-FF9A-23C4-26F2EE2ED0D1}"/>
              </a:ext>
            </a:extLst>
          </p:cNvPr>
          <p:cNvSpPr txBox="1"/>
          <p:nvPr/>
        </p:nvSpPr>
        <p:spPr>
          <a:xfrm>
            <a:off x="1245479" y="4007668"/>
            <a:ext cx="2180346" cy="698584"/>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sp>
        <p:nvSpPr>
          <p:cNvPr id="32" name="文本框 38">
            <a:extLst>
              <a:ext uri="{FF2B5EF4-FFF2-40B4-BE49-F238E27FC236}">
                <a16:creationId xmlns:a16="http://schemas.microsoft.com/office/drawing/2014/main" id="{B69100AE-7250-B17D-4B57-CC497FD4C3F5}"/>
              </a:ext>
            </a:extLst>
          </p:cNvPr>
          <p:cNvSpPr txBox="1">
            <a:spLocks noChangeArrowheads="1"/>
          </p:cNvSpPr>
          <p:nvPr/>
        </p:nvSpPr>
        <p:spPr bwMode="auto">
          <a:xfrm>
            <a:off x="3460881" y="3484448"/>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33" name="Content Placeholder 2">
            <a:extLst>
              <a:ext uri="{FF2B5EF4-FFF2-40B4-BE49-F238E27FC236}">
                <a16:creationId xmlns:a16="http://schemas.microsoft.com/office/drawing/2014/main" id="{2C8D6FC7-7262-468F-33AB-A164F73411BF}"/>
              </a:ext>
            </a:extLst>
          </p:cNvPr>
          <p:cNvSpPr txBox="1"/>
          <p:nvPr/>
        </p:nvSpPr>
        <p:spPr>
          <a:xfrm>
            <a:off x="3728259" y="4007668"/>
            <a:ext cx="2180346" cy="698584"/>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sp>
        <p:nvSpPr>
          <p:cNvPr id="34" name="文本框 38">
            <a:extLst>
              <a:ext uri="{FF2B5EF4-FFF2-40B4-BE49-F238E27FC236}">
                <a16:creationId xmlns:a16="http://schemas.microsoft.com/office/drawing/2014/main" id="{2E9BD8E6-0DDE-4418-600C-05E432C58BAD}"/>
              </a:ext>
            </a:extLst>
          </p:cNvPr>
          <p:cNvSpPr txBox="1">
            <a:spLocks noChangeArrowheads="1"/>
          </p:cNvSpPr>
          <p:nvPr/>
        </p:nvSpPr>
        <p:spPr bwMode="auto">
          <a:xfrm>
            <a:off x="8642492" y="3484448"/>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35" name="Content Placeholder 2">
            <a:extLst>
              <a:ext uri="{FF2B5EF4-FFF2-40B4-BE49-F238E27FC236}">
                <a16:creationId xmlns:a16="http://schemas.microsoft.com/office/drawing/2014/main" id="{F3776470-3F75-E41E-02F3-C2B938C663EF}"/>
              </a:ext>
            </a:extLst>
          </p:cNvPr>
          <p:cNvSpPr txBox="1"/>
          <p:nvPr/>
        </p:nvSpPr>
        <p:spPr>
          <a:xfrm>
            <a:off x="8909870" y="4007668"/>
            <a:ext cx="2180346" cy="698584"/>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pic>
        <p:nvPicPr>
          <p:cNvPr id="37" name="圖片 36" descr="一張含有 側畫像 的圖片&#10;&#10;自動產生的描述">
            <a:extLst>
              <a:ext uri="{FF2B5EF4-FFF2-40B4-BE49-F238E27FC236}">
                <a16:creationId xmlns:a16="http://schemas.microsoft.com/office/drawing/2014/main" id="{917F0A0E-50A8-6086-F909-4A65A25FC5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0125" y="1946699"/>
            <a:ext cx="1298777" cy="1298777"/>
          </a:xfrm>
          <a:prstGeom prst="rect">
            <a:avLst/>
          </a:prstGeom>
        </p:spPr>
      </p:pic>
      <p:pic>
        <p:nvPicPr>
          <p:cNvPr id="38" name="圖片 37" descr="一張含有 側畫像 的圖片&#10;&#10;自動產生的描述">
            <a:extLst>
              <a:ext uri="{FF2B5EF4-FFF2-40B4-BE49-F238E27FC236}">
                <a16:creationId xmlns:a16="http://schemas.microsoft.com/office/drawing/2014/main" id="{D3C93D67-F64F-65B5-DCAD-4FE731DFD7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7798" y="1946699"/>
            <a:ext cx="1298777" cy="1298777"/>
          </a:xfrm>
          <a:prstGeom prst="rect">
            <a:avLst/>
          </a:prstGeom>
        </p:spPr>
      </p:pic>
      <p:pic>
        <p:nvPicPr>
          <p:cNvPr id="39" name="圖片 38" descr="一張含有 側畫像 的圖片&#10;&#10;自動產生的描述">
            <a:extLst>
              <a:ext uri="{FF2B5EF4-FFF2-40B4-BE49-F238E27FC236}">
                <a16:creationId xmlns:a16="http://schemas.microsoft.com/office/drawing/2014/main" id="{0156E10C-EF84-8B55-4D4A-32192057AA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19409" y="1946699"/>
            <a:ext cx="1298777" cy="1298777"/>
          </a:xfrm>
          <a:prstGeom prst="rect">
            <a:avLst/>
          </a:prstGeom>
        </p:spPr>
      </p:pic>
      <p:sp>
        <p:nvSpPr>
          <p:cNvPr id="40" name="文本框 38">
            <a:extLst>
              <a:ext uri="{FF2B5EF4-FFF2-40B4-BE49-F238E27FC236}">
                <a16:creationId xmlns:a16="http://schemas.microsoft.com/office/drawing/2014/main" id="{DDB32771-09F0-C2AA-BC89-C37F19506A1A}"/>
              </a:ext>
            </a:extLst>
          </p:cNvPr>
          <p:cNvSpPr txBox="1">
            <a:spLocks noChangeArrowheads="1"/>
          </p:cNvSpPr>
          <p:nvPr/>
        </p:nvSpPr>
        <p:spPr bwMode="auto">
          <a:xfrm>
            <a:off x="6047649" y="3484448"/>
            <a:ext cx="1852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Lao UI" panose="020B0502040204020203" pitchFamily="34" charset="0"/>
                <a:ea typeface="方正正黑简体" pitchFamily="2" charset="-122"/>
              </a:defRPr>
            </a:lvl1pPr>
            <a:lvl2pPr marL="742950" indent="-285750">
              <a:defRPr sz="1300">
                <a:solidFill>
                  <a:schemeClr val="tx1"/>
                </a:solidFill>
                <a:latin typeface="Lao UI" panose="020B0502040204020203" pitchFamily="34" charset="0"/>
                <a:ea typeface="方正正黑简体" pitchFamily="2" charset="-122"/>
              </a:defRPr>
            </a:lvl2pPr>
            <a:lvl3pPr marL="1143000" indent="-228600">
              <a:defRPr sz="1300">
                <a:solidFill>
                  <a:schemeClr val="tx1"/>
                </a:solidFill>
                <a:latin typeface="Lao UI" panose="020B0502040204020203" pitchFamily="34" charset="0"/>
                <a:ea typeface="方正正黑简体" pitchFamily="2" charset="-122"/>
              </a:defRPr>
            </a:lvl3pPr>
            <a:lvl4pPr marL="1600200" indent="-228600">
              <a:defRPr sz="1300">
                <a:solidFill>
                  <a:schemeClr val="tx1"/>
                </a:solidFill>
                <a:latin typeface="Lao UI" panose="020B0502040204020203" pitchFamily="34" charset="0"/>
                <a:ea typeface="方正正黑简体" pitchFamily="2" charset="-122"/>
              </a:defRPr>
            </a:lvl4pPr>
            <a:lvl5pPr marL="2057400" indent="-228600">
              <a:defRPr sz="1300">
                <a:solidFill>
                  <a:schemeClr val="tx1"/>
                </a:solidFill>
                <a:latin typeface="Lao UI" panose="020B0502040204020203" pitchFamily="34" charset="0"/>
                <a:ea typeface="方正正黑简体" pitchFamily="2" charset="-122"/>
              </a:defRPr>
            </a:lvl5pPr>
            <a:lvl6pPr marL="25146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6pPr>
            <a:lvl7pPr marL="29718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7pPr>
            <a:lvl8pPr marL="34290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8pPr>
            <a:lvl9pPr marL="3886200" indent="-228600" defTabSz="685800" fontAlgn="base">
              <a:spcBef>
                <a:spcPct val="0"/>
              </a:spcBef>
              <a:spcAft>
                <a:spcPct val="0"/>
              </a:spcAft>
              <a:defRPr sz="1300">
                <a:solidFill>
                  <a:schemeClr val="tx1"/>
                </a:solidFill>
                <a:latin typeface="Lao UI" panose="020B0502040204020203" pitchFamily="34" charset="0"/>
                <a:ea typeface="方正正黑简体"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TW" altLang="en-US" sz="2800" b="0" i="0" u="none" strike="noStrike" kern="1200" cap="none" spc="0" normalizeH="0" baseline="0" noProof="0" dirty="0">
                <a:ln>
                  <a:noFill/>
                </a:ln>
                <a:solidFill>
                  <a:srgbClr val="FF7F00"/>
                </a:solidFill>
                <a:effectLst/>
                <a:uLnTx/>
                <a:uFillTx/>
                <a:latin typeface="+mj-ea"/>
                <a:ea typeface="+mj-ea"/>
                <a:cs typeface="+mn-cs"/>
                <a:sym typeface="+mn-ea"/>
              </a:rPr>
              <a:t>小標題</a:t>
            </a:r>
            <a:endParaRPr kumimoji="0" lang="zh-CN" altLang="en-US" sz="2800" b="0" i="0" u="none" strike="noStrike" kern="1200" cap="none" spc="0" normalizeH="0" baseline="0" noProof="0" dirty="0">
              <a:ln>
                <a:noFill/>
              </a:ln>
              <a:solidFill>
                <a:srgbClr val="FF7F00"/>
              </a:solidFill>
              <a:effectLst/>
              <a:uLnTx/>
              <a:uFillTx/>
              <a:latin typeface="+mj-ea"/>
              <a:ea typeface="+mj-ea"/>
              <a:cs typeface="+mn-cs"/>
              <a:sym typeface="+mn-ea"/>
            </a:endParaRPr>
          </a:p>
        </p:txBody>
      </p:sp>
      <p:sp>
        <p:nvSpPr>
          <p:cNvPr id="41" name="Content Placeholder 2">
            <a:extLst>
              <a:ext uri="{FF2B5EF4-FFF2-40B4-BE49-F238E27FC236}">
                <a16:creationId xmlns:a16="http://schemas.microsoft.com/office/drawing/2014/main" id="{522A5053-B969-F407-CA4E-B70070756311}"/>
              </a:ext>
            </a:extLst>
          </p:cNvPr>
          <p:cNvSpPr txBox="1"/>
          <p:nvPr/>
        </p:nvSpPr>
        <p:spPr>
          <a:xfrm>
            <a:off x="6315027" y="4007668"/>
            <a:ext cx="2180346" cy="698584"/>
          </a:xfrm>
          <a:prstGeom prst="rect">
            <a:avLst/>
          </a:prstGeom>
        </p:spPr>
        <p:txBody>
          <a:bodyPr vert="horz" lIns="121920" tIns="60960" rIns="121920" bIns="6096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145034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rgbClr val="000000">
                    <a:lumMod val="85000"/>
                    <a:lumOff val="15000"/>
                  </a:srgbClr>
                </a:solidFill>
                <a:effectLst/>
                <a:uLnTx/>
                <a:uFillTx/>
                <a:latin typeface="+mn-ea"/>
                <a:cs typeface="Lao UI" panose="020B0502040204020203" pitchFamily="34" charset="0"/>
                <a:sym typeface="+mn-ea"/>
              </a:rPr>
              <a:t>There are many variations of passages of Lorem available, but the</a:t>
            </a:r>
          </a:p>
        </p:txBody>
      </p:sp>
      <p:pic>
        <p:nvPicPr>
          <p:cNvPr id="42" name="圖片 41" descr="一張含有 側畫像 的圖片&#10;&#10;自動產生的描述">
            <a:extLst>
              <a:ext uri="{FF2B5EF4-FFF2-40B4-BE49-F238E27FC236}">
                <a16:creationId xmlns:a16="http://schemas.microsoft.com/office/drawing/2014/main" id="{521397F8-657B-9CB4-7CC5-531761993F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566" y="1946699"/>
            <a:ext cx="1298777" cy="1298777"/>
          </a:xfrm>
          <a:prstGeom prst="rect">
            <a:avLst/>
          </a:prstGeom>
        </p:spPr>
      </p:pic>
      <p:cxnSp>
        <p:nvCxnSpPr>
          <p:cNvPr id="44" name="直線接點 43">
            <a:extLst>
              <a:ext uri="{FF2B5EF4-FFF2-40B4-BE49-F238E27FC236}">
                <a16:creationId xmlns:a16="http://schemas.microsoft.com/office/drawing/2014/main" id="{F8A67B15-148E-6007-9EE5-2CFF96573569}"/>
              </a:ext>
            </a:extLst>
          </p:cNvPr>
          <p:cNvCxnSpPr/>
          <p:nvPr/>
        </p:nvCxnSpPr>
        <p:spPr>
          <a:xfrm>
            <a:off x="1351280" y="4007668"/>
            <a:ext cx="13004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686F46D1-2394-44BB-54E1-7DA99FC3EF64}"/>
              </a:ext>
            </a:extLst>
          </p:cNvPr>
          <p:cNvCxnSpPr/>
          <p:nvPr/>
        </p:nvCxnSpPr>
        <p:spPr>
          <a:xfrm>
            <a:off x="3737798" y="4007668"/>
            <a:ext cx="13004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EDD413F2-1F3F-4312-28C8-D21DAB0F6707}"/>
              </a:ext>
            </a:extLst>
          </p:cNvPr>
          <p:cNvCxnSpPr/>
          <p:nvPr/>
        </p:nvCxnSpPr>
        <p:spPr>
          <a:xfrm>
            <a:off x="6324566" y="4007668"/>
            <a:ext cx="13004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56B3CC38-83BF-3E79-AE64-3B6D1A9205DF}"/>
              </a:ext>
            </a:extLst>
          </p:cNvPr>
          <p:cNvCxnSpPr/>
          <p:nvPr/>
        </p:nvCxnSpPr>
        <p:spPr>
          <a:xfrm>
            <a:off x="8909870" y="4007668"/>
            <a:ext cx="1300480" cy="0"/>
          </a:xfrm>
          <a:prstGeom prst="line">
            <a:avLst/>
          </a:prstGeom>
        </p:spPr>
        <p:style>
          <a:lnRef idx="1">
            <a:schemeClr val="accent1"/>
          </a:lnRef>
          <a:fillRef idx="0">
            <a:schemeClr val="accent1"/>
          </a:fillRef>
          <a:effectRef idx="0">
            <a:schemeClr val="accent1"/>
          </a:effectRef>
          <a:fontRef idx="minor">
            <a:schemeClr val="tx1"/>
          </a:fontRef>
        </p:style>
      </p:cxnSp>
      <p:pic>
        <p:nvPicPr>
          <p:cNvPr id="48" name="圖片 47">
            <a:extLst>
              <a:ext uri="{FF2B5EF4-FFF2-40B4-BE49-F238E27FC236}">
                <a16:creationId xmlns:a16="http://schemas.microsoft.com/office/drawing/2014/main" id="{C0CFFA4A-51F9-4AB5-09F7-ED5DF53E5763}"/>
              </a:ext>
            </a:extLst>
          </p:cNvPr>
          <p:cNvPicPr>
            <a:picLocks noChangeAspect="1"/>
          </p:cNvPicPr>
          <p:nvPr/>
        </p:nvPicPr>
        <p:blipFill>
          <a:blip r:embed="rId4" cstate="print">
            <a:alphaModFix amt="50000"/>
            <a:extLst>
              <a:ext uri="{28A0092B-C50C-407E-A947-70E740481C1C}">
                <a14:useLocalDpi xmlns:a14="http://schemas.microsoft.com/office/drawing/2010/main" val="0"/>
              </a:ext>
            </a:extLst>
          </a:blip>
          <a:stretch>
            <a:fillRect/>
          </a:stretch>
        </p:blipFill>
        <p:spPr>
          <a:xfrm rot="19082179" flipH="1">
            <a:off x="3840615" y="702174"/>
            <a:ext cx="620466" cy="620466"/>
          </a:xfrm>
          <a:prstGeom prst="rect">
            <a:avLst/>
          </a:prstGeom>
        </p:spPr>
      </p:pic>
    </p:spTree>
  </p:cSld>
  <p:clrMapOvr>
    <a:masterClrMapping/>
  </p:clrMapOvr>
  <p:transition spd="slow">
    <p:fade/>
  </p:transition>
</p:sld>
</file>

<file path=ppt/tags/tag1.xml><?xml version="1.0" encoding="utf-8"?>
<p:tagLst xmlns:a="http://schemas.openxmlformats.org/drawingml/2006/main" xmlns:r="http://schemas.openxmlformats.org/officeDocument/2006/relationships" xmlns:p="http://schemas.openxmlformats.org/presentationml/2006/main">
  <p:tag name="KSO_WPP_MARK_KEY" val="bb0bd0a8-f7dc-44e0-a313-15aada33f326"/>
  <p:tag name="COMMONDATA" val="eyJoZGlkIjoiNDM4MDk4M2FhMDRmMmQyMDdjYzQ2N2EwNGM3YmI3NWYifQ=="/>
</p:tagLst>
</file>

<file path=ppt/theme/theme1.xml><?xml version="1.0" encoding="utf-8"?>
<a:theme xmlns:a="http://schemas.openxmlformats.org/drawingml/2006/main" name="Office 主题">
  <a:themeElements>
    <a:clrScheme name="自定义 28">
      <a:dk1>
        <a:srgbClr val="000000"/>
      </a:dk1>
      <a:lt1>
        <a:srgbClr val="FFFFFF"/>
      </a:lt1>
      <a:dk2>
        <a:srgbClr val="0C4E7E"/>
      </a:dk2>
      <a:lt2>
        <a:srgbClr val="E2DFCC"/>
      </a:lt2>
      <a:accent1>
        <a:srgbClr val="FF7F00"/>
      </a:accent1>
      <a:accent2>
        <a:srgbClr val="42A5F6"/>
      </a:accent2>
      <a:accent3>
        <a:srgbClr val="182D5A"/>
      </a:accent3>
      <a:accent4>
        <a:srgbClr val="F87795"/>
      </a:accent4>
      <a:accent5>
        <a:srgbClr val="182D5A"/>
      </a:accent5>
      <a:accent6>
        <a:srgbClr val="42A5F6"/>
      </a:accent6>
      <a:hlink>
        <a:srgbClr val="182D5A"/>
      </a:hlink>
      <a:folHlink>
        <a:srgbClr val="BBB487"/>
      </a:folHlink>
    </a:clrScheme>
    <a:fontScheme name="自訂 1">
      <a:majorFont>
        <a:latin typeface="Aharoni"/>
        <a:ea typeface="思源黑体 CN Bold"/>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991</Words>
  <Application>Microsoft Office PowerPoint</Application>
  <PresentationFormat>寬螢幕</PresentationFormat>
  <Paragraphs>134</Paragraphs>
  <Slides>15</Slides>
  <Notes>11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15</vt:i4>
      </vt:variant>
    </vt:vector>
  </HeadingPairs>
  <TitlesOfParts>
    <vt:vector size="23" baseType="lpstr">
      <vt:lpstr>华文细黑</vt:lpstr>
      <vt:lpstr>思源黑体 CN Bold</vt:lpstr>
      <vt:lpstr>思源黑体 CN Medium</vt:lpstr>
      <vt:lpstr>Aharoni</vt:lpstr>
      <vt:lpstr>Arial</vt:lpstr>
      <vt:lpstr>Calibri</vt:lpstr>
      <vt:lpstr>Lao UI</vt: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堃豪 吳</dc:creator>
  <cp:lastModifiedBy>堃豪 吳</cp:lastModifiedBy>
  <cp:revision>16</cp:revision>
  <dcterms:created xsi:type="dcterms:W3CDTF">2023-02-08T08:31:00Z</dcterms:created>
  <dcterms:modified xsi:type="dcterms:W3CDTF">2023-02-09T07:48:33Z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9A6C9FC2BCF64FEAA4EAC2EC881DCC98</vt:lpwstr>
  </property>
  <property fmtid="{D5CDD505-2E9C-101B-9397-08002B2CF9AE}" pid="3" name="KSOProductBuildVer">
    <vt:lpwstr>2052-11.1.0.13703</vt:lpwstr>
  </property>
</Properties>
</file>