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7.xml" ContentType="application/vnd.openxmlformats-officedocument.themeOverride+xml"/>
  <Override PartName="/ppt/notesSlides/notesSlide8.xml" ContentType="application/vnd.openxmlformats-officedocument.presentationml.notesSlide+xml"/>
  <Override PartName="/ppt/theme/themeOverride8.xml" ContentType="application/vnd.openxmlformats-officedocument.themeOverride+xml"/>
  <Override PartName="/ppt/notesSlides/notesSlide9.xml" ContentType="application/vnd.openxmlformats-officedocument.presentationml.notesSlide+xml"/>
  <Override PartName="/ppt/theme/themeOverride9.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10.xml" ContentType="application/vnd.openxmlformats-officedocument.themeOverride+xml"/>
  <Override PartName="/ppt/notesSlides/notesSlide12.xml" ContentType="application/vnd.openxmlformats-officedocument.presentationml.notesSlide+xml"/>
  <Override PartName="/ppt/theme/themeOverride11.xml" ContentType="application/vnd.openxmlformats-officedocument.themeOverride+xml"/>
  <Override PartName="/ppt/notesSlides/notesSlide1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theme/themeOverride12.xml" ContentType="application/vnd.openxmlformats-officedocument.themeOverride+xml"/>
  <Override PartName="/ppt/notesSlides/notesSlide14.xml" ContentType="application/vnd.openxmlformats-officedocument.presentationml.notesSlide+xml"/>
  <Override PartName="/ppt/theme/themeOverride13.xml" ContentType="application/vnd.openxmlformats-officedocument.themeOverride+xml"/>
  <Override PartName="/ppt/notesSlides/notesSlide15.xml" ContentType="application/vnd.openxmlformats-officedocument.presentationml.notesSlide+xml"/>
  <Override PartName="/ppt/theme/themeOverride14.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15.xml" ContentType="application/vnd.openxmlformats-officedocument.themeOverride+xml"/>
  <Override PartName="/ppt/notesSlides/notesSlide18.xml" ContentType="application/vnd.openxmlformats-officedocument.presentationml.notesSlide+xml"/>
  <Override PartName="/ppt/charts/chart6.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6.xml" ContentType="application/vnd.openxmlformats-officedocument.themeOverride+xml"/>
  <Override PartName="/ppt/notesSlides/notesSlide19.xml" ContentType="application/vnd.openxmlformats-officedocument.presentationml.notesSlide+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7.xml" ContentType="application/vnd.openxmlformats-officedocument.themeOverr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4"/>
  </p:notesMasterIdLst>
  <p:sldIdLst>
    <p:sldId id="256" r:id="rId4"/>
    <p:sldId id="257" r:id="rId5"/>
    <p:sldId id="258" r:id="rId6"/>
    <p:sldId id="265" r:id="rId7"/>
    <p:sldId id="259" r:id="rId8"/>
    <p:sldId id="260" r:id="rId9"/>
    <p:sldId id="280" r:id="rId10"/>
    <p:sldId id="263" r:id="rId11"/>
    <p:sldId id="264" r:id="rId12"/>
    <p:sldId id="266" r:id="rId13"/>
    <p:sldId id="282" r:id="rId14"/>
    <p:sldId id="267" r:id="rId15"/>
    <p:sldId id="268" r:id="rId16"/>
    <p:sldId id="269" r:id="rId17"/>
    <p:sldId id="270" r:id="rId18"/>
    <p:sldId id="271" r:id="rId19"/>
    <p:sldId id="281" r:id="rId20"/>
    <p:sldId id="261" r:id="rId21"/>
    <p:sldId id="275" r:id="rId22"/>
    <p:sldId id="279" r:id="rId2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p:scale>
          <a:sx n="50" d="100"/>
          <a:sy n="50" d="100"/>
        </p:scale>
        <p:origin x="1133" y="58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xml"/><Relationship Id="rId1" Type="http://schemas.microsoft.com/office/2011/relationships/chartStyle" Target="style1.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328"/>
      <c:depthPercent val="100"/>
      <c:rAngAx val="0"/>
    </c:view3D>
    <c:floor>
      <c:thickness val="0"/>
    </c:floor>
    <c:sideWall>
      <c:thickness val="0"/>
    </c:sideWall>
    <c:backWall>
      <c:thickness val="0"/>
    </c:backWall>
    <c:plotArea>
      <c:layout/>
      <c:pie3DChart>
        <c:varyColors val="1"/>
        <c:ser>
          <c:idx val="0"/>
          <c:order val="0"/>
          <c:dPt>
            <c:idx val="0"/>
            <c:bubble3D val="0"/>
            <c:explosion val="7"/>
            <c:extLst>
              <c:ext xmlns:c16="http://schemas.microsoft.com/office/drawing/2014/chart" uri="{C3380CC4-5D6E-409C-BE32-E72D297353CC}">
                <c16:uniqueId val="{00000000-C537-481C-A8BD-126D1A95EB0A}"/>
              </c:ext>
            </c:extLst>
          </c:dPt>
          <c:dPt>
            <c:idx val="1"/>
            <c:bubble3D val="0"/>
            <c:spPr>
              <a:solidFill>
                <a:schemeClr val="bg1">
                  <a:lumMod val="75000"/>
                </a:schemeClr>
              </a:solidFill>
            </c:spPr>
            <c:extLst>
              <c:ext xmlns:c16="http://schemas.microsoft.com/office/drawing/2014/chart" uri="{C3380CC4-5D6E-409C-BE32-E72D297353CC}">
                <c16:uniqueId val="{00000002-C537-481C-A8BD-126D1A95EB0A}"/>
              </c:ext>
            </c:extLst>
          </c:dPt>
          <c:dLbls>
            <c:delete val="1"/>
          </c:dLbls>
          <c:val>
            <c:numRef>
              <c:f>Sheet1!$B$2:$B$3</c:f>
              <c:numCache>
                <c:formatCode>0%</c:formatCode>
                <c:ptCount val="2"/>
                <c:pt idx="0">
                  <c:v>0.75000000000000799</c:v>
                </c:pt>
                <c:pt idx="1">
                  <c:v>0.25</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Sales</c:v>
                      </c:pt>
                    </c:strCache>
                  </c:strRef>
                </c15:tx>
              </c15:filteredSeriesTitle>
            </c:ext>
            <c:ext xmlns:c15="http://schemas.microsoft.com/office/drawing/2012/chart" uri="{02D57815-91ED-43cb-92C2-25804820EDAC}">
              <c15:filteredCategoryTitle>
                <c15:cat>
                  <c:numRef>
                    <c:extLst>
                      <c:ext uri="{02D57815-91ED-43cb-92C2-25804820EDAC}">
                        <c15:formulaRef>
                          <c15:sqref>Sheet1!$A$2:$A$3</c15:sqref>
                        </c15:formulaRef>
                      </c:ext>
                    </c:extLst>
                    <c:numCache>
                      <c:formatCode>General</c:formatCode>
                      <c:ptCount val="2"/>
                      <c:pt idx="0">
                        <c:v>2010</c:v>
                      </c:pt>
                      <c:pt idx="1">
                        <c:v>2012</c:v>
                      </c:pt>
                    </c:numCache>
                  </c:numRef>
                </c15:cat>
              </c15:filteredCategoryTitle>
            </c:ext>
            <c:ext xmlns:c16="http://schemas.microsoft.com/office/drawing/2014/chart" uri="{C3380CC4-5D6E-409C-BE32-E72D297353CC}">
              <c16:uniqueId val="{00000003-C537-481C-A8BD-126D1A95EB0A}"/>
            </c:ext>
          </c:extLst>
        </c:ser>
        <c:dLbls>
          <c:showLegendKey val="0"/>
          <c:showVal val="1"/>
          <c:showCatName val="0"/>
          <c:showSerName val="0"/>
          <c:showPercent val="0"/>
          <c:showBubbleSize val="0"/>
          <c:showLeaderLines val="1"/>
        </c:dLbls>
      </c:pie3DChart>
    </c:plotArea>
    <c:plotVisOnly val="1"/>
    <c:dispBlanksAs val="zero"/>
    <c:showDLblsOverMax val="0"/>
  </c:chart>
  <c:txPr>
    <a:bodyPr/>
    <a:lstStyle/>
    <a:p>
      <a:pPr>
        <a:defRPr lang="zh-CN" sz="1800">
          <a:latin typeface="Arial" panose="020B0604020202020204" pitchFamily="34" charset="0"/>
          <a:ea typeface="Microsoft YaHei" panose="020B0503020204020204" pitchFamily="34" charset="-122"/>
          <a:cs typeface="+mn-ea"/>
          <a:sym typeface="Arial" panose="020B0604020202020204" pitchFamily="34" charset="0"/>
        </a:defRPr>
      </a:pPr>
      <a:endParaRPr lang="zh-TW"/>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328"/>
      <c:depthPercent val="100"/>
      <c:rAngAx val="0"/>
    </c:view3D>
    <c:floor>
      <c:thickness val="0"/>
    </c:floor>
    <c:sideWall>
      <c:thickness val="0"/>
    </c:sideWall>
    <c:backWall>
      <c:thickness val="0"/>
    </c:backWall>
    <c:plotArea>
      <c:layout/>
      <c:pie3DChart>
        <c:varyColors val="1"/>
        <c:ser>
          <c:idx val="0"/>
          <c:order val="0"/>
          <c:dPt>
            <c:idx val="0"/>
            <c:bubble3D val="0"/>
            <c:explosion val="7"/>
            <c:spPr>
              <a:solidFill>
                <a:schemeClr val="accent2"/>
              </a:solidFill>
            </c:spPr>
            <c:extLst>
              <c:ext xmlns:c16="http://schemas.microsoft.com/office/drawing/2014/chart" uri="{C3380CC4-5D6E-409C-BE32-E72D297353CC}">
                <c16:uniqueId val="{00000001-12A6-4AD2-A2B0-B2DED663DA05}"/>
              </c:ext>
            </c:extLst>
          </c:dPt>
          <c:dPt>
            <c:idx val="1"/>
            <c:bubble3D val="0"/>
            <c:spPr>
              <a:solidFill>
                <a:schemeClr val="bg1">
                  <a:lumMod val="75000"/>
                </a:schemeClr>
              </a:solidFill>
            </c:spPr>
            <c:extLst>
              <c:ext xmlns:c16="http://schemas.microsoft.com/office/drawing/2014/chart" uri="{C3380CC4-5D6E-409C-BE32-E72D297353CC}">
                <c16:uniqueId val="{00000003-12A6-4AD2-A2B0-B2DED663DA05}"/>
              </c:ext>
            </c:extLst>
          </c:dPt>
          <c:dLbls>
            <c:delete val="1"/>
          </c:dLbls>
          <c:val>
            <c:numRef>
              <c:f>Sheet1!$B$2:$B$3</c:f>
              <c:numCache>
                <c:formatCode>0%</c:formatCode>
                <c:ptCount val="2"/>
                <c:pt idx="0">
                  <c:v>0.60000000000000098</c:v>
                </c:pt>
                <c:pt idx="1">
                  <c:v>0.4</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Sales</c:v>
                      </c:pt>
                    </c:strCache>
                  </c:strRef>
                </c15:tx>
              </c15:filteredSeriesTitle>
            </c:ext>
            <c:ext xmlns:c15="http://schemas.microsoft.com/office/drawing/2012/chart" uri="{02D57815-91ED-43cb-92C2-25804820EDAC}">
              <c15:filteredCategoryTitle>
                <c15:cat>
                  <c:numRef>
                    <c:extLst>
                      <c:ext uri="{02D57815-91ED-43cb-92C2-25804820EDAC}">
                        <c15:formulaRef>
                          <c15:sqref>Sheet1!$A$2:$A$3</c15:sqref>
                        </c15:formulaRef>
                      </c:ext>
                    </c:extLst>
                    <c:numCache>
                      <c:formatCode>General</c:formatCode>
                      <c:ptCount val="2"/>
                      <c:pt idx="0">
                        <c:v>2010</c:v>
                      </c:pt>
                      <c:pt idx="1">
                        <c:v>2012</c:v>
                      </c:pt>
                    </c:numCache>
                  </c:numRef>
                </c15:cat>
              </c15:filteredCategoryTitle>
            </c:ext>
            <c:ext xmlns:c16="http://schemas.microsoft.com/office/drawing/2014/chart" uri="{C3380CC4-5D6E-409C-BE32-E72D297353CC}">
              <c16:uniqueId val="{00000004-12A6-4AD2-A2B0-B2DED663DA05}"/>
            </c:ext>
          </c:extLst>
        </c:ser>
        <c:dLbls>
          <c:showLegendKey val="0"/>
          <c:showVal val="1"/>
          <c:showCatName val="0"/>
          <c:showSerName val="0"/>
          <c:showPercent val="0"/>
          <c:showBubbleSize val="0"/>
          <c:showLeaderLines val="1"/>
        </c:dLbls>
      </c:pie3DChart>
    </c:plotArea>
    <c:plotVisOnly val="1"/>
    <c:dispBlanksAs val="zero"/>
    <c:showDLblsOverMax val="0"/>
  </c:chart>
  <c:txPr>
    <a:bodyPr/>
    <a:lstStyle/>
    <a:p>
      <a:pPr>
        <a:defRPr lang="zh-CN" sz="1800">
          <a:latin typeface="Arial" panose="020B0604020202020204" pitchFamily="34" charset="0"/>
          <a:ea typeface="Microsoft YaHei" panose="020B0503020204020204" pitchFamily="34" charset="-122"/>
          <a:cs typeface="+mn-ea"/>
          <a:sym typeface="Arial" panose="020B0604020202020204" pitchFamily="34" charset="0"/>
        </a:defRPr>
      </a:pPr>
      <a:endParaRPr lang="zh-TW"/>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328"/>
      <c:depthPercent val="100"/>
      <c:rAngAx val="0"/>
    </c:view3D>
    <c:floor>
      <c:thickness val="0"/>
    </c:floor>
    <c:sideWall>
      <c:thickness val="0"/>
    </c:sideWall>
    <c:backWall>
      <c:thickness val="0"/>
    </c:backWall>
    <c:plotArea>
      <c:layout/>
      <c:pie3DChart>
        <c:varyColors val="1"/>
        <c:ser>
          <c:idx val="0"/>
          <c:order val="0"/>
          <c:dPt>
            <c:idx val="0"/>
            <c:bubble3D val="0"/>
            <c:explosion val="7"/>
            <c:spPr>
              <a:solidFill>
                <a:schemeClr val="accent3"/>
              </a:solidFill>
            </c:spPr>
            <c:extLst>
              <c:ext xmlns:c16="http://schemas.microsoft.com/office/drawing/2014/chart" uri="{C3380CC4-5D6E-409C-BE32-E72D297353CC}">
                <c16:uniqueId val="{00000001-595E-4A60-BA0F-24DE00C0BA0C}"/>
              </c:ext>
            </c:extLst>
          </c:dPt>
          <c:dPt>
            <c:idx val="1"/>
            <c:bubble3D val="0"/>
            <c:spPr>
              <a:solidFill>
                <a:schemeClr val="bg1">
                  <a:lumMod val="75000"/>
                </a:schemeClr>
              </a:solidFill>
            </c:spPr>
            <c:extLst>
              <c:ext xmlns:c16="http://schemas.microsoft.com/office/drawing/2014/chart" uri="{C3380CC4-5D6E-409C-BE32-E72D297353CC}">
                <c16:uniqueId val="{00000003-595E-4A60-BA0F-24DE00C0BA0C}"/>
              </c:ext>
            </c:extLst>
          </c:dPt>
          <c:dLbls>
            <c:delete val="1"/>
          </c:dLbls>
          <c:val>
            <c:numRef>
              <c:f>Sheet1!$B$2:$B$3</c:f>
              <c:numCache>
                <c:formatCode>0%</c:formatCode>
                <c:ptCount val="2"/>
                <c:pt idx="0">
                  <c:v>0.45</c:v>
                </c:pt>
                <c:pt idx="1">
                  <c:v>0.60000000000000098</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Sales</c:v>
                      </c:pt>
                    </c:strCache>
                  </c:strRef>
                </c15:tx>
              </c15:filteredSeriesTitle>
            </c:ext>
            <c:ext xmlns:c15="http://schemas.microsoft.com/office/drawing/2012/chart" uri="{02D57815-91ED-43cb-92C2-25804820EDAC}">
              <c15:filteredCategoryTitle>
                <c15:cat>
                  <c:numRef>
                    <c:extLst>
                      <c:ext uri="{02D57815-91ED-43cb-92C2-25804820EDAC}">
                        <c15:formulaRef>
                          <c15:sqref>Sheet1!$A$2:$A$3</c15:sqref>
                        </c15:formulaRef>
                      </c:ext>
                    </c:extLst>
                    <c:numCache>
                      <c:formatCode>General</c:formatCode>
                      <c:ptCount val="2"/>
                      <c:pt idx="0">
                        <c:v>2010</c:v>
                      </c:pt>
                      <c:pt idx="1">
                        <c:v>2012</c:v>
                      </c:pt>
                    </c:numCache>
                  </c:numRef>
                </c15:cat>
              </c15:filteredCategoryTitle>
            </c:ext>
            <c:ext xmlns:c16="http://schemas.microsoft.com/office/drawing/2014/chart" uri="{C3380CC4-5D6E-409C-BE32-E72D297353CC}">
              <c16:uniqueId val="{00000004-595E-4A60-BA0F-24DE00C0BA0C}"/>
            </c:ext>
          </c:extLst>
        </c:ser>
        <c:dLbls>
          <c:showLegendKey val="0"/>
          <c:showVal val="1"/>
          <c:showCatName val="0"/>
          <c:showSerName val="0"/>
          <c:showPercent val="0"/>
          <c:showBubbleSize val="0"/>
          <c:showLeaderLines val="1"/>
        </c:dLbls>
      </c:pie3DChart>
    </c:plotArea>
    <c:plotVisOnly val="1"/>
    <c:dispBlanksAs val="zero"/>
    <c:showDLblsOverMax val="0"/>
  </c:chart>
  <c:txPr>
    <a:bodyPr/>
    <a:lstStyle/>
    <a:p>
      <a:pPr>
        <a:defRPr lang="zh-CN" sz="1800">
          <a:latin typeface="Arial" panose="020B0604020202020204" pitchFamily="34" charset="0"/>
          <a:ea typeface="Microsoft YaHei" panose="020B0503020204020204" pitchFamily="34" charset="-122"/>
          <a:cs typeface="+mn-ea"/>
          <a:sym typeface="Arial" panose="020B0604020202020204" pitchFamily="34" charset="0"/>
        </a:defRPr>
      </a:pPr>
      <a:endParaRPr lang="zh-TW"/>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328"/>
      <c:depthPercent val="100"/>
      <c:rAngAx val="0"/>
    </c:view3D>
    <c:floor>
      <c:thickness val="0"/>
    </c:floor>
    <c:sideWall>
      <c:thickness val="0"/>
    </c:sideWall>
    <c:backWall>
      <c:thickness val="0"/>
    </c:backWall>
    <c:plotArea>
      <c:layout/>
      <c:pie3DChart>
        <c:varyColors val="1"/>
        <c:ser>
          <c:idx val="0"/>
          <c:order val="0"/>
          <c:dPt>
            <c:idx val="0"/>
            <c:bubble3D val="0"/>
            <c:explosion val="7"/>
            <c:spPr>
              <a:solidFill>
                <a:schemeClr val="accent4"/>
              </a:solidFill>
            </c:spPr>
            <c:extLst>
              <c:ext xmlns:c16="http://schemas.microsoft.com/office/drawing/2014/chart" uri="{C3380CC4-5D6E-409C-BE32-E72D297353CC}">
                <c16:uniqueId val="{00000001-48DA-4F4B-93C2-33A7E2F46A76}"/>
              </c:ext>
            </c:extLst>
          </c:dPt>
          <c:dPt>
            <c:idx val="1"/>
            <c:bubble3D val="0"/>
            <c:spPr>
              <a:solidFill>
                <a:schemeClr val="bg1">
                  <a:lumMod val="75000"/>
                </a:schemeClr>
              </a:solidFill>
            </c:spPr>
            <c:extLst>
              <c:ext xmlns:c16="http://schemas.microsoft.com/office/drawing/2014/chart" uri="{C3380CC4-5D6E-409C-BE32-E72D297353CC}">
                <c16:uniqueId val="{00000003-48DA-4F4B-93C2-33A7E2F46A76}"/>
              </c:ext>
            </c:extLst>
          </c:dPt>
          <c:dLbls>
            <c:delete val="1"/>
          </c:dLbls>
          <c:val>
            <c:numRef>
              <c:f>Sheet1!$B$2:$B$3</c:f>
              <c:numCache>
                <c:formatCode>0%</c:formatCode>
                <c:ptCount val="2"/>
                <c:pt idx="0">
                  <c:v>0.2</c:v>
                </c:pt>
                <c:pt idx="1">
                  <c:v>0.8</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Sales</c:v>
                      </c:pt>
                    </c:strCache>
                  </c:strRef>
                </c15:tx>
              </c15:filteredSeriesTitle>
            </c:ext>
            <c:ext xmlns:c15="http://schemas.microsoft.com/office/drawing/2012/chart" uri="{02D57815-91ED-43cb-92C2-25804820EDAC}">
              <c15:filteredCategoryTitle>
                <c15:cat>
                  <c:numRef>
                    <c:extLst>
                      <c:ext uri="{02D57815-91ED-43cb-92C2-25804820EDAC}">
                        <c15:formulaRef>
                          <c15:sqref>Sheet1!$A$2:$A$3</c15:sqref>
                        </c15:formulaRef>
                      </c:ext>
                    </c:extLst>
                    <c:numCache>
                      <c:formatCode>General</c:formatCode>
                      <c:ptCount val="2"/>
                      <c:pt idx="0">
                        <c:v>2010</c:v>
                      </c:pt>
                      <c:pt idx="1">
                        <c:v>2012</c:v>
                      </c:pt>
                    </c:numCache>
                  </c:numRef>
                </c15:cat>
              </c15:filteredCategoryTitle>
            </c:ext>
            <c:ext xmlns:c16="http://schemas.microsoft.com/office/drawing/2014/chart" uri="{C3380CC4-5D6E-409C-BE32-E72D297353CC}">
              <c16:uniqueId val="{00000004-48DA-4F4B-93C2-33A7E2F46A76}"/>
            </c:ext>
          </c:extLst>
        </c:ser>
        <c:dLbls>
          <c:showLegendKey val="0"/>
          <c:showVal val="1"/>
          <c:showCatName val="0"/>
          <c:showSerName val="0"/>
          <c:showPercent val="0"/>
          <c:showBubbleSize val="0"/>
          <c:showLeaderLines val="1"/>
        </c:dLbls>
      </c:pie3DChart>
    </c:plotArea>
    <c:plotVisOnly val="1"/>
    <c:dispBlanksAs val="zero"/>
    <c:showDLblsOverMax val="0"/>
  </c:chart>
  <c:txPr>
    <a:bodyPr/>
    <a:lstStyle/>
    <a:p>
      <a:pPr>
        <a:defRPr lang="zh-CN" sz="1800">
          <a:latin typeface="Arial" panose="020B0604020202020204" pitchFamily="34" charset="0"/>
          <a:ea typeface="Microsoft YaHei" panose="020B0503020204020204" pitchFamily="34" charset="-122"/>
          <a:cs typeface="+mn-ea"/>
          <a:sym typeface="Arial" panose="020B0604020202020204" pitchFamily="34" charset="0"/>
        </a:defRPr>
      </a:pPr>
      <a:endParaRPr lang="zh-TW"/>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328"/>
      <c:depthPercent val="100"/>
      <c:rAngAx val="0"/>
    </c:view3D>
    <c:floor>
      <c:thickness val="0"/>
    </c:floor>
    <c:sideWall>
      <c:thickness val="0"/>
    </c:sideWall>
    <c:backWall>
      <c:thickness val="0"/>
    </c:backWall>
    <c:plotArea>
      <c:layout/>
      <c:pie3DChart>
        <c:varyColors val="1"/>
        <c:ser>
          <c:idx val="0"/>
          <c:order val="0"/>
          <c:dPt>
            <c:idx val="0"/>
            <c:bubble3D val="0"/>
            <c:explosion val="7"/>
            <c:spPr>
              <a:solidFill>
                <a:schemeClr val="accent5"/>
              </a:solidFill>
            </c:spPr>
            <c:extLst>
              <c:ext xmlns:c16="http://schemas.microsoft.com/office/drawing/2014/chart" uri="{C3380CC4-5D6E-409C-BE32-E72D297353CC}">
                <c16:uniqueId val="{00000001-FF45-471A-A06E-3C0808BDF937}"/>
              </c:ext>
            </c:extLst>
          </c:dPt>
          <c:dPt>
            <c:idx val="1"/>
            <c:bubble3D val="0"/>
            <c:spPr>
              <a:solidFill>
                <a:schemeClr val="bg1">
                  <a:lumMod val="75000"/>
                </a:schemeClr>
              </a:solidFill>
            </c:spPr>
            <c:extLst>
              <c:ext xmlns:c16="http://schemas.microsoft.com/office/drawing/2014/chart" uri="{C3380CC4-5D6E-409C-BE32-E72D297353CC}">
                <c16:uniqueId val="{00000003-FF45-471A-A06E-3C0808BDF937}"/>
              </c:ext>
            </c:extLst>
          </c:dPt>
          <c:dLbls>
            <c:delete val="1"/>
          </c:dLbls>
          <c:val>
            <c:numRef>
              <c:f>Sheet1!$B$2:$B$3</c:f>
              <c:numCache>
                <c:formatCode>0%</c:formatCode>
                <c:ptCount val="2"/>
                <c:pt idx="0">
                  <c:v>0.9</c:v>
                </c:pt>
                <c:pt idx="1">
                  <c:v>0.1</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Sales</c:v>
                      </c:pt>
                    </c:strCache>
                  </c:strRef>
                </c15:tx>
              </c15:filteredSeriesTitle>
            </c:ext>
            <c:ext xmlns:c15="http://schemas.microsoft.com/office/drawing/2012/chart" uri="{02D57815-91ED-43cb-92C2-25804820EDAC}">
              <c15:filteredCategoryTitle>
                <c15:cat>
                  <c:numRef>
                    <c:extLst>
                      <c:ext uri="{02D57815-91ED-43cb-92C2-25804820EDAC}">
                        <c15:formulaRef>
                          <c15:sqref>Sheet1!$A$2:$A$3</c15:sqref>
                        </c15:formulaRef>
                      </c:ext>
                    </c:extLst>
                    <c:numCache>
                      <c:formatCode>General</c:formatCode>
                      <c:ptCount val="2"/>
                      <c:pt idx="0">
                        <c:v>2010</c:v>
                      </c:pt>
                      <c:pt idx="1">
                        <c:v>2012</c:v>
                      </c:pt>
                    </c:numCache>
                  </c:numRef>
                </c15:cat>
              </c15:filteredCategoryTitle>
            </c:ext>
            <c:ext xmlns:c16="http://schemas.microsoft.com/office/drawing/2014/chart" uri="{C3380CC4-5D6E-409C-BE32-E72D297353CC}">
              <c16:uniqueId val="{00000004-FF45-471A-A06E-3C0808BDF937}"/>
            </c:ext>
          </c:extLst>
        </c:ser>
        <c:dLbls>
          <c:showLegendKey val="0"/>
          <c:showVal val="1"/>
          <c:showCatName val="0"/>
          <c:showSerName val="0"/>
          <c:showPercent val="0"/>
          <c:showBubbleSize val="0"/>
          <c:showLeaderLines val="1"/>
        </c:dLbls>
      </c:pie3DChart>
    </c:plotArea>
    <c:plotVisOnly val="1"/>
    <c:dispBlanksAs val="zero"/>
    <c:showDLblsOverMax val="0"/>
  </c:chart>
  <c:txPr>
    <a:bodyPr/>
    <a:lstStyle/>
    <a:p>
      <a:pPr>
        <a:defRPr lang="zh-CN" sz="1800">
          <a:latin typeface="Arial" panose="020B0604020202020204" pitchFamily="34" charset="0"/>
          <a:ea typeface="Microsoft YaHei" panose="020B0503020204020204" pitchFamily="34" charset="-122"/>
          <a:cs typeface="+mn-ea"/>
          <a:sym typeface="Arial" panose="020B0604020202020204" pitchFamily="34" charset="0"/>
        </a:defRPr>
      </a:pPr>
      <a:endParaRPr lang="zh-TW"/>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工作表1!$B$1</c:f>
              <c:strCache>
                <c:ptCount val="1"/>
                <c:pt idx="0">
                  <c:v>數列 1</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工作表1!$A$2:$A$5</c:f>
              <c:strCache>
                <c:ptCount val="4"/>
                <c:pt idx="0">
                  <c:v>類別 1</c:v>
                </c:pt>
                <c:pt idx="1">
                  <c:v>類別 2</c:v>
                </c:pt>
                <c:pt idx="2">
                  <c:v>類別 3</c:v>
                </c:pt>
                <c:pt idx="3">
                  <c:v>類別 4</c:v>
                </c:pt>
              </c:strCache>
            </c:strRef>
          </c:cat>
          <c:val>
            <c:numRef>
              <c:f>工作表1!$B$2:$B$5</c:f>
              <c:numCache>
                <c:formatCode>General</c:formatCode>
                <c:ptCount val="4"/>
                <c:pt idx="0">
                  <c:v>4.3</c:v>
                </c:pt>
                <c:pt idx="1">
                  <c:v>2.5</c:v>
                </c:pt>
                <c:pt idx="2">
                  <c:v>3.5</c:v>
                </c:pt>
                <c:pt idx="3">
                  <c:v>4.5</c:v>
                </c:pt>
              </c:numCache>
            </c:numRef>
          </c:val>
          <c:smooth val="1"/>
          <c:extLst>
            <c:ext xmlns:c16="http://schemas.microsoft.com/office/drawing/2014/chart" uri="{C3380CC4-5D6E-409C-BE32-E72D297353CC}">
              <c16:uniqueId val="{00000000-C004-4991-8939-B2DDF66555CA}"/>
            </c:ext>
          </c:extLst>
        </c:ser>
        <c:ser>
          <c:idx val="1"/>
          <c:order val="1"/>
          <c:tx>
            <c:strRef>
              <c:f>工作表1!$C$1</c:f>
              <c:strCache>
                <c:ptCount val="1"/>
                <c:pt idx="0">
                  <c:v>數列 2</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工作表1!$A$2:$A$5</c:f>
              <c:strCache>
                <c:ptCount val="4"/>
                <c:pt idx="0">
                  <c:v>類別 1</c:v>
                </c:pt>
                <c:pt idx="1">
                  <c:v>類別 2</c:v>
                </c:pt>
                <c:pt idx="2">
                  <c:v>類別 3</c:v>
                </c:pt>
                <c:pt idx="3">
                  <c:v>類別 4</c:v>
                </c:pt>
              </c:strCache>
            </c:strRef>
          </c:cat>
          <c:val>
            <c:numRef>
              <c:f>工作表1!$C$2:$C$5</c:f>
              <c:numCache>
                <c:formatCode>General</c:formatCode>
                <c:ptCount val="4"/>
                <c:pt idx="0">
                  <c:v>2.4</c:v>
                </c:pt>
                <c:pt idx="1">
                  <c:v>4.4000000000000004</c:v>
                </c:pt>
                <c:pt idx="2">
                  <c:v>1.8</c:v>
                </c:pt>
                <c:pt idx="3">
                  <c:v>2.8</c:v>
                </c:pt>
              </c:numCache>
            </c:numRef>
          </c:val>
          <c:smooth val="1"/>
          <c:extLst>
            <c:ext xmlns:c16="http://schemas.microsoft.com/office/drawing/2014/chart" uri="{C3380CC4-5D6E-409C-BE32-E72D297353CC}">
              <c16:uniqueId val="{00000001-C004-4991-8939-B2DDF66555CA}"/>
            </c:ext>
          </c:extLst>
        </c:ser>
        <c:ser>
          <c:idx val="2"/>
          <c:order val="2"/>
          <c:tx>
            <c:strRef>
              <c:f>工作表1!$D$1</c:f>
              <c:strCache>
                <c:ptCount val="1"/>
                <c:pt idx="0">
                  <c:v>數列 3</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工作表1!$A$2:$A$5</c:f>
              <c:strCache>
                <c:ptCount val="4"/>
                <c:pt idx="0">
                  <c:v>類別 1</c:v>
                </c:pt>
                <c:pt idx="1">
                  <c:v>類別 2</c:v>
                </c:pt>
                <c:pt idx="2">
                  <c:v>類別 3</c:v>
                </c:pt>
                <c:pt idx="3">
                  <c:v>類別 4</c:v>
                </c:pt>
              </c:strCache>
            </c:strRef>
          </c:cat>
          <c:val>
            <c:numRef>
              <c:f>工作表1!$D$2:$D$5</c:f>
              <c:numCache>
                <c:formatCode>General</c:formatCode>
                <c:ptCount val="4"/>
                <c:pt idx="0">
                  <c:v>2</c:v>
                </c:pt>
                <c:pt idx="1">
                  <c:v>2</c:v>
                </c:pt>
                <c:pt idx="2">
                  <c:v>3</c:v>
                </c:pt>
                <c:pt idx="3">
                  <c:v>5</c:v>
                </c:pt>
              </c:numCache>
            </c:numRef>
          </c:val>
          <c:smooth val="1"/>
          <c:extLst>
            <c:ext xmlns:c16="http://schemas.microsoft.com/office/drawing/2014/chart" uri="{C3380CC4-5D6E-409C-BE32-E72D297353CC}">
              <c16:uniqueId val="{00000002-C004-4991-8939-B2DDF66555CA}"/>
            </c:ext>
          </c:extLst>
        </c:ser>
        <c:dLbls>
          <c:dLblPos val="t"/>
          <c:showLegendKey val="0"/>
          <c:showVal val="1"/>
          <c:showCatName val="0"/>
          <c:showSerName val="0"/>
          <c:showPercent val="0"/>
          <c:showBubbleSize val="0"/>
        </c:dLbls>
        <c:smooth val="0"/>
        <c:axId val="2139146703"/>
        <c:axId val="2139153359"/>
      </c:lineChart>
      <c:catAx>
        <c:axId val="213914670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2139153359"/>
        <c:crosses val="autoZero"/>
        <c:auto val="1"/>
        <c:lblAlgn val="ctr"/>
        <c:lblOffset val="100"/>
        <c:noMultiLvlLbl val="0"/>
      </c:catAx>
      <c:valAx>
        <c:axId val="2139153359"/>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21391467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工作表1!$B$1</c:f>
              <c:strCache>
                <c:ptCount val="1"/>
                <c:pt idx="0">
                  <c:v>數列 1</c:v>
                </c:pt>
              </c:strCache>
            </c:strRef>
          </c:tx>
          <c:spPr>
            <a:solidFill>
              <a:schemeClr val="accent1"/>
            </a:solidFill>
            <a:ln>
              <a:noFill/>
            </a:ln>
            <a:effectLst/>
          </c:spPr>
          <c:invertIfNegative val="0"/>
          <c:cat>
            <c:strRef>
              <c:f>工作表1!$A$2:$A$5</c:f>
              <c:strCache>
                <c:ptCount val="4"/>
                <c:pt idx="0">
                  <c:v>類別 1</c:v>
                </c:pt>
                <c:pt idx="1">
                  <c:v>類別 2</c:v>
                </c:pt>
                <c:pt idx="2">
                  <c:v>類別 3</c:v>
                </c:pt>
                <c:pt idx="3">
                  <c:v>類別 4</c:v>
                </c:pt>
              </c:strCache>
            </c:strRef>
          </c:cat>
          <c:val>
            <c:numRef>
              <c:f>工作表1!$B$2:$B$5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0AA9-4AEE-B190-55DF7CBF0817}"/>
            </c:ext>
          </c:extLst>
        </c:ser>
        <c:ser>
          <c:idx val="1"/>
          <c:order val="1"/>
          <c:tx>
            <c:strRef>
              <c:f>工作表1!$C$1</c:f>
              <c:strCache>
                <c:ptCount val="1"/>
                <c:pt idx="0">
                  <c:v>數列 2</c:v>
                </c:pt>
              </c:strCache>
            </c:strRef>
          </c:tx>
          <c:spPr>
            <a:solidFill>
              <a:schemeClr val="accent2"/>
            </a:solidFill>
            <a:ln>
              <a:noFill/>
            </a:ln>
            <a:effectLst/>
          </c:spPr>
          <c:invertIfNegative val="0"/>
          <c:cat>
            <c:strRef>
              <c:f>工作表1!$A$2:$A$5</c:f>
              <c:strCache>
                <c:ptCount val="4"/>
                <c:pt idx="0">
                  <c:v>類別 1</c:v>
                </c:pt>
                <c:pt idx="1">
                  <c:v>類別 2</c:v>
                </c:pt>
                <c:pt idx="2">
                  <c:v>類別 3</c:v>
                </c:pt>
                <c:pt idx="3">
                  <c:v>類別 4</c:v>
                </c:pt>
              </c:strCache>
            </c:strRef>
          </c:cat>
          <c:val>
            <c:numRef>
              <c:f>工作表1!$C$2:$C$5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0AA9-4AEE-B190-55DF7CBF0817}"/>
            </c:ext>
          </c:extLst>
        </c:ser>
        <c:ser>
          <c:idx val="2"/>
          <c:order val="2"/>
          <c:tx>
            <c:strRef>
              <c:f>工作表1!$D$1</c:f>
              <c:strCache>
                <c:ptCount val="1"/>
                <c:pt idx="0">
                  <c:v>數列 3</c:v>
                </c:pt>
              </c:strCache>
            </c:strRef>
          </c:tx>
          <c:spPr>
            <a:solidFill>
              <a:schemeClr val="accent3"/>
            </a:solidFill>
            <a:ln>
              <a:noFill/>
            </a:ln>
            <a:effectLst/>
          </c:spPr>
          <c:invertIfNegative val="0"/>
          <c:cat>
            <c:strRef>
              <c:f>工作表1!$A$2:$A$5</c:f>
              <c:strCache>
                <c:ptCount val="4"/>
                <c:pt idx="0">
                  <c:v>類別 1</c:v>
                </c:pt>
                <c:pt idx="1">
                  <c:v>類別 2</c:v>
                </c:pt>
                <c:pt idx="2">
                  <c:v>類別 3</c:v>
                </c:pt>
                <c:pt idx="3">
                  <c:v>類別 4</c:v>
                </c:pt>
              </c:strCache>
            </c:strRef>
          </c:cat>
          <c:val>
            <c:numRef>
              <c:f>工作表1!$D$2:$D$5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0AA9-4AEE-B190-55DF7CBF0817}"/>
            </c:ext>
          </c:extLst>
        </c:ser>
        <c:dLbls>
          <c:showLegendKey val="0"/>
          <c:showVal val="0"/>
          <c:showCatName val="0"/>
          <c:showSerName val="0"/>
          <c:showPercent val="0"/>
          <c:showBubbleSize val="0"/>
        </c:dLbls>
        <c:gapWidth val="219"/>
        <c:overlap val="-27"/>
        <c:axId val="2099231839"/>
        <c:axId val="2099230591"/>
      </c:barChart>
      <c:catAx>
        <c:axId val="20992318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2099230591"/>
        <c:crosses val="autoZero"/>
        <c:auto val="1"/>
        <c:lblAlgn val="ctr"/>
        <c:lblOffset val="100"/>
        <c:noMultiLvlLbl val="0"/>
      </c:catAx>
      <c:valAx>
        <c:axId val="2099230591"/>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20992318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30E34C-9E09-4045-95CE-E0504A872AA7}" type="datetimeFigureOut">
              <a:rPr lang="zh-TW" altLang="en-US" smtClean="0"/>
              <a:t>2023/2/16</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561F4B-E3D4-4ECE-8F04-E11A55AB70D7}" type="slidenum">
              <a:rPr lang="zh-TW" altLang="en-US" smtClean="0"/>
              <a:t>‹#›</a:t>
            </a:fld>
            <a:endParaRPr lang="zh-TW" altLang="en-US"/>
          </a:p>
        </p:txBody>
      </p:sp>
    </p:spTree>
    <p:extLst>
      <p:ext uri="{BB962C8B-B14F-4D97-AF65-F5344CB8AC3E}">
        <p14:creationId xmlns:p14="http://schemas.microsoft.com/office/powerpoint/2010/main" val="1715529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5BCF9-151A-47A8-A141-079A9177209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0232-94FA-4EBE-BB9B-79FBE486032D}" type="slidenum">
              <a:rPr kumimoji="0" lang="zh-CN" altLang="en-US" sz="1200" b="0" i="0" u="none" strike="noStrike" kern="1200" cap="none" spc="0" normalizeH="0" baseline="0" noProof="0" smtClean="0">
                <a:ln>
                  <a:noFill/>
                </a:ln>
                <a:solidFill>
                  <a:prstClr val="black"/>
                </a:solidFill>
                <a:effectLst/>
                <a:uLnTx/>
                <a:uFillTx/>
                <a:latin typeface="DengXian" panose="02010600030101010101" charset="-122"/>
                <a:ea typeface="DengXian"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DengXian" panose="02010600030101010101" charset="-122"/>
              <a:ea typeface="DengXian" panose="02010600030101010101"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5BCF9-151A-47A8-A141-079A9177209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076787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554745-8413-4732-B5EB-1684930933F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My First Template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5BCF9-151A-47A8-A141-079A9177209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5BCF9-151A-47A8-A141-079A9177209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5BCF9-151A-47A8-A141-079A9177209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590141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0" y="514350"/>
            <a:ext cx="4572000" cy="2571750"/>
          </a:xfrm>
        </p:spPr>
      </p:sp>
      <p:sp>
        <p:nvSpPr>
          <p:cNvPr id="3" name="备注占位符 2"/>
          <p:cNvSpPr>
            <a:spLocks noGrp="1"/>
          </p:cNvSpPr>
          <p:nvPr>
            <p:ph type="body" idx="1"/>
          </p:nvPr>
        </p:nvSpPr>
        <p:spPr/>
        <p:txBody>
          <a:bodyPr/>
          <a:lstStyle/>
          <a:p>
            <a:endParaRPr lang="zh-CN" altLang="en-US"/>
          </a:p>
        </p:txBody>
      </p:sp>
      <p:sp>
        <p:nvSpPr>
          <p:cNvPr id="4" name="页眉占位符 3"/>
          <p:cNvSpPr>
            <a:spLocks noGrp="1"/>
          </p:cNvSpPr>
          <p:nvPr>
            <p:ph type="hd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DengXian" panose="02010600030101010101" charset="-122"/>
                <a:ea typeface="+mn-ea"/>
                <a:cs typeface="+mn-cs"/>
              </a:rPr>
              <a:t>My First Template</a:t>
            </a:r>
            <a:endParaRPr kumimoji="0" lang="en-US" sz="1200" b="0" i="0" u="none" strike="noStrike" kern="1200" cap="none" spc="0" normalizeH="0" baseline="0" noProof="0" dirty="0">
              <a:ln>
                <a:noFill/>
              </a:ln>
              <a:solidFill>
                <a:prstClr val="black"/>
              </a:solidFill>
              <a:effectLst/>
              <a:uLnTx/>
              <a:uFillTx/>
              <a:latin typeface="DengXian" panose="02010600030101010101" charset="-122"/>
              <a:ea typeface="+mn-ea"/>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5BCF9-151A-47A8-A141-079A9177209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5BCF9-151A-47A8-A141-079A9177209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5BCF9-151A-47A8-A141-079A9177209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5BCF9-151A-47A8-A141-079A9177209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0232-94FA-4EBE-BB9B-79FBE486032D}" type="slidenum">
              <a:rPr kumimoji="0" lang="zh-CN" altLang="en-US" sz="1200" b="0" i="0" u="none" strike="noStrike" kern="1200" cap="none" spc="0" normalizeH="0" baseline="0" noProof="0" smtClean="0">
                <a:ln>
                  <a:noFill/>
                </a:ln>
                <a:solidFill>
                  <a:prstClr val="black"/>
                </a:solidFill>
                <a:effectLst/>
                <a:uLnTx/>
                <a:uFillTx/>
                <a:latin typeface="DengXian" panose="02010600030101010101" charset="-122"/>
                <a:ea typeface="DengXian"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DengXian" panose="02010600030101010101" charset="-122"/>
              <a:ea typeface="DengXian" panose="02010600030101010101"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5BCF9-151A-47A8-A141-079A9177209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5BCF9-151A-47A8-A141-079A9177209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5BCF9-151A-47A8-A141-079A9177209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584906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0232-94FA-4EBE-BB9B-79FBE486032D}" type="slidenum">
              <a:rPr kumimoji="0" lang="zh-CN" altLang="en-US" sz="1200" b="0" i="0" u="none" strike="noStrike" kern="1200" cap="none" spc="0" normalizeH="0" baseline="0" noProof="0" smtClean="0">
                <a:ln>
                  <a:noFill/>
                </a:ln>
                <a:solidFill>
                  <a:prstClr val="black"/>
                </a:solidFill>
                <a:effectLst/>
                <a:uLnTx/>
                <a:uFillTx/>
                <a:latin typeface="DengXian" panose="02010600030101010101" charset="-122"/>
                <a:ea typeface="DengXian"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DengXian" panose="02010600030101010101" charset="-122"/>
              <a:ea typeface="DengXian" panose="02010600030101010101"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0232-94FA-4EBE-BB9B-79FBE486032D}" type="slidenum">
              <a:rPr kumimoji="0" lang="zh-CN" altLang="en-US" sz="1200" b="0" i="0" u="none" strike="noStrike" kern="1200" cap="none" spc="0" normalizeH="0" baseline="0" noProof="0" smtClean="0">
                <a:ln>
                  <a:noFill/>
                </a:ln>
                <a:solidFill>
                  <a:prstClr val="black"/>
                </a:solidFill>
                <a:effectLst/>
                <a:uLnTx/>
                <a:uFillTx/>
                <a:latin typeface="DengXian" panose="02010600030101010101" charset="-122"/>
                <a:ea typeface="DengXian"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DengXian" panose="02010600030101010101" charset="-122"/>
              <a:ea typeface="DengXian" panose="02010600030101010101"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4E14748-4E06-9884-9748-52B404275BAF}"/>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AC4E2177-B058-3C43-65EA-7B4E927816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19C8A3E4-D5CF-1E87-48AD-5E0BCD59BDC4}"/>
              </a:ext>
            </a:extLst>
          </p:cNvPr>
          <p:cNvSpPr>
            <a:spLocks noGrp="1"/>
          </p:cNvSpPr>
          <p:nvPr>
            <p:ph type="dt" sz="half" idx="10"/>
          </p:nvPr>
        </p:nvSpPr>
        <p:spPr/>
        <p:txBody>
          <a:bodyPr/>
          <a:lstStyle/>
          <a:p>
            <a:fld id="{5963B9F1-3C4F-49AB-A862-B3F29A5CE126}" type="datetimeFigureOut">
              <a:rPr lang="zh-TW" altLang="en-US" smtClean="0"/>
              <a:t>2023/2/16</a:t>
            </a:fld>
            <a:endParaRPr lang="zh-TW" altLang="en-US"/>
          </a:p>
        </p:txBody>
      </p:sp>
      <p:sp>
        <p:nvSpPr>
          <p:cNvPr id="5" name="頁尾版面配置區 4">
            <a:extLst>
              <a:ext uri="{FF2B5EF4-FFF2-40B4-BE49-F238E27FC236}">
                <a16:creationId xmlns:a16="http://schemas.microsoft.com/office/drawing/2014/main" id="{E419E746-9B8E-ACC4-6B32-FAB6D62B0E4A}"/>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B674C9D2-0AB7-DC09-57F2-012FDDDAAA65}"/>
              </a:ext>
            </a:extLst>
          </p:cNvPr>
          <p:cNvSpPr>
            <a:spLocks noGrp="1"/>
          </p:cNvSpPr>
          <p:nvPr>
            <p:ph type="sldNum" sz="quarter" idx="12"/>
          </p:nvPr>
        </p:nvSpPr>
        <p:spPr/>
        <p:txBody>
          <a:bodyPr/>
          <a:lstStyle/>
          <a:p>
            <a:fld id="{A1E41C65-A75A-4A43-AFCE-E407DE1007EA}" type="slidenum">
              <a:rPr lang="zh-TW" altLang="en-US" smtClean="0"/>
              <a:t>‹#›</a:t>
            </a:fld>
            <a:endParaRPr lang="zh-TW" altLang="en-US"/>
          </a:p>
        </p:txBody>
      </p:sp>
    </p:spTree>
    <p:extLst>
      <p:ext uri="{BB962C8B-B14F-4D97-AF65-F5344CB8AC3E}">
        <p14:creationId xmlns:p14="http://schemas.microsoft.com/office/powerpoint/2010/main" val="3841705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AE618E5-B54E-8581-9A23-100D3CADD20F}"/>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404AFD93-7306-9959-BA50-39182CF8B188}"/>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C9CE0C44-1A02-8E04-C493-51462152BB63}"/>
              </a:ext>
            </a:extLst>
          </p:cNvPr>
          <p:cNvSpPr>
            <a:spLocks noGrp="1"/>
          </p:cNvSpPr>
          <p:nvPr>
            <p:ph type="dt" sz="half" idx="10"/>
          </p:nvPr>
        </p:nvSpPr>
        <p:spPr/>
        <p:txBody>
          <a:bodyPr/>
          <a:lstStyle/>
          <a:p>
            <a:fld id="{5963B9F1-3C4F-49AB-A862-B3F29A5CE126}" type="datetimeFigureOut">
              <a:rPr lang="zh-TW" altLang="en-US" smtClean="0"/>
              <a:t>2023/2/16</a:t>
            </a:fld>
            <a:endParaRPr lang="zh-TW" altLang="en-US"/>
          </a:p>
        </p:txBody>
      </p:sp>
      <p:sp>
        <p:nvSpPr>
          <p:cNvPr id="5" name="頁尾版面配置區 4">
            <a:extLst>
              <a:ext uri="{FF2B5EF4-FFF2-40B4-BE49-F238E27FC236}">
                <a16:creationId xmlns:a16="http://schemas.microsoft.com/office/drawing/2014/main" id="{50C2BB28-466F-52A9-31EC-FF3410033346}"/>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F9406DA4-E9B2-53E6-C182-F867B519C6A6}"/>
              </a:ext>
            </a:extLst>
          </p:cNvPr>
          <p:cNvSpPr>
            <a:spLocks noGrp="1"/>
          </p:cNvSpPr>
          <p:nvPr>
            <p:ph type="sldNum" sz="quarter" idx="12"/>
          </p:nvPr>
        </p:nvSpPr>
        <p:spPr/>
        <p:txBody>
          <a:bodyPr/>
          <a:lstStyle/>
          <a:p>
            <a:fld id="{A1E41C65-A75A-4A43-AFCE-E407DE1007EA}" type="slidenum">
              <a:rPr lang="zh-TW" altLang="en-US" smtClean="0"/>
              <a:t>‹#›</a:t>
            </a:fld>
            <a:endParaRPr lang="zh-TW" altLang="en-US"/>
          </a:p>
        </p:txBody>
      </p:sp>
    </p:spTree>
    <p:extLst>
      <p:ext uri="{BB962C8B-B14F-4D97-AF65-F5344CB8AC3E}">
        <p14:creationId xmlns:p14="http://schemas.microsoft.com/office/powerpoint/2010/main" val="2894902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58B3B184-FD8B-0E6C-0C13-788A3CABE545}"/>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4AFB305D-36AB-BAE1-4D80-30194CA09F65}"/>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066E62F-6039-6BAF-9869-7C00771AF23C}"/>
              </a:ext>
            </a:extLst>
          </p:cNvPr>
          <p:cNvSpPr>
            <a:spLocks noGrp="1"/>
          </p:cNvSpPr>
          <p:nvPr>
            <p:ph type="dt" sz="half" idx="10"/>
          </p:nvPr>
        </p:nvSpPr>
        <p:spPr/>
        <p:txBody>
          <a:bodyPr/>
          <a:lstStyle/>
          <a:p>
            <a:fld id="{5963B9F1-3C4F-49AB-A862-B3F29A5CE126}" type="datetimeFigureOut">
              <a:rPr lang="zh-TW" altLang="en-US" smtClean="0"/>
              <a:t>2023/2/16</a:t>
            </a:fld>
            <a:endParaRPr lang="zh-TW" altLang="en-US"/>
          </a:p>
        </p:txBody>
      </p:sp>
      <p:sp>
        <p:nvSpPr>
          <p:cNvPr id="5" name="頁尾版面配置區 4">
            <a:extLst>
              <a:ext uri="{FF2B5EF4-FFF2-40B4-BE49-F238E27FC236}">
                <a16:creationId xmlns:a16="http://schemas.microsoft.com/office/drawing/2014/main" id="{81C31940-3344-F9AD-1DEA-37707831D17E}"/>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3BC5B0D3-3306-1659-3F37-E9B5F3BAC324}"/>
              </a:ext>
            </a:extLst>
          </p:cNvPr>
          <p:cNvSpPr>
            <a:spLocks noGrp="1"/>
          </p:cNvSpPr>
          <p:nvPr>
            <p:ph type="sldNum" sz="quarter" idx="12"/>
          </p:nvPr>
        </p:nvSpPr>
        <p:spPr/>
        <p:txBody>
          <a:bodyPr/>
          <a:lstStyle/>
          <a:p>
            <a:fld id="{A1E41C65-A75A-4A43-AFCE-E407DE1007EA}" type="slidenum">
              <a:rPr lang="zh-TW" altLang="en-US" smtClean="0"/>
              <a:t>‹#›</a:t>
            </a:fld>
            <a:endParaRPr lang="zh-TW" altLang="en-US"/>
          </a:p>
        </p:txBody>
      </p:sp>
    </p:spTree>
    <p:extLst>
      <p:ext uri="{BB962C8B-B14F-4D97-AF65-F5344CB8AC3E}">
        <p14:creationId xmlns:p14="http://schemas.microsoft.com/office/powerpoint/2010/main" val="16906776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49F4CE47-B277-4851-9C22-1D5699A81F6C}" type="datetimeFigureOut">
              <a:rPr lang="zh-CN" altLang="en-US" smtClean="0"/>
              <a:t>2023/2/16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005C219-4555-424E-878B-43A83F848C83}" type="slidenum">
              <a:rPr lang="zh-CN" altLang="en-US" smtClean="0"/>
              <a:t>‹#›</a:t>
            </a:fld>
            <a:endParaRPr lang="zh-CN" altLang="en-US"/>
          </a:p>
        </p:txBody>
      </p:sp>
    </p:spTree>
    <p:extLst>
      <p:ext uri="{BB962C8B-B14F-4D97-AF65-F5344CB8AC3E}">
        <p14:creationId xmlns:p14="http://schemas.microsoft.com/office/powerpoint/2010/main" val="2086887843"/>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9F4CE47-B277-4851-9C22-1D5699A81F6C}" type="datetimeFigureOut">
              <a:rPr lang="zh-CN" altLang="en-US" smtClean="0"/>
              <a:t>2023/2/16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005C219-4555-424E-878B-43A83F848C83}" type="slidenum">
              <a:rPr lang="zh-CN" altLang="en-US" smtClean="0"/>
              <a:t>‹#›</a:t>
            </a:fld>
            <a:endParaRPr lang="zh-CN" altLang="en-US"/>
          </a:p>
        </p:txBody>
      </p:sp>
    </p:spTree>
    <p:extLst>
      <p:ext uri="{BB962C8B-B14F-4D97-AF65-F5344CB8AC3E}">
        <p14:creationId xmlns:p14="http://schemas.microsoft.com/office/powerpoint/2010/main" val="2710444116"/>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49F4CE47-B277-4851-9C22-1D5699A81F6C}" type="datetimeFigureOut">
              <a:rPr lang="zh-CN" altLang="en-US" smtClean="0"/>
              <a:t>2023/2/16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005C219-4555-424E-878B-43A83F848C83}" type="slidenum">
              <a:rPr lang="zh-CN" altLang="en-US" smtClean="0"/>
              <a:t>‹#›</a:t>
            </a:fld>
            <a:endParaRPr lang="zh-CN" altLang="en-US"/>
          </a:p>
        </p:txBody>
      </p:sp>
    </p:spTree>
    <p:extLst>
      <p:ext uri="{BB962C8B-B14F-4D97-AF65-F5344CB8AC3E}">
        <p14:creationId xmlns:p14="http://schemas.microsoft.com/office/powerpoint/2010/main" val="1710421777"/>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9F4CE47-B277-4851-9C22-1D5699A81F6C}" type="datetimeFigureOut">
              <a:rPr lang="zh-CN" altLang="en-US" smtClean="0"/>
              <a:t>2023/2/16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005C219-4555-424E-878B-43A83F848C83}" type="slidenum">
              <a:rPr lang="zh-CN" altLang="en-US" smtClean="0"/>
              <a:t>‹#›</a:t>
            </a:fld>
            <a:endParaRPr lang="zh-CN" altLang="en-US"/>
          </a:p>
        </p:txBody>
      </p:sp>
    </p:spTree>
    <p:extLst>
      <p:ext uri="{BB962C8B-B14F-4D97-AF65-F5344CB8AC3E}">
        <p14:creationId xmlns:p14="http://schemas.microsoft.com/office/powerpoint/2010/main" val="2484437165"/>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9F4CE47-B277-4851-9C22-1D5699A81F6C}" type="datetimeFigureOut">
              <a:rPr lang="zh-CN" altLang="en-US" smtClean="0"/>
              <a:t>2023/2/16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005C219-4555-424E-878B-43A83F848C83}" type="slidenum">
              <a:rPr lang="zh-CN" altLang="en-US" smtClean="0"/>
              <a:t>‹#›</a:t>
            </a:fld>
            <a:endParaRPr lang="zh-CN" altLang="en-US"/>
          </a:p>
        </p:txBody>
      </p:sp>
    </p:spTree>
    <p:extLst>
      <p:ext uri="{BB962C8B-B14F-4D97-AF65-F5344CB8AC3E}">
        <p14:creationId xmlns:p14="http://schemas.microsoft.com/office/powerpoint/2010/main" val="2709168186"/>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9F4CE47-B277-4851-9C22-1D5699A81F6C}" type="datetimeFigureOut">
              <a:rPr lang="zh-CN" altLang="en-US" smtClean="0"/>
              <a:t>2023/2/16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005C219-4555-424E-878B-43A83F848C83}" type="slidenum">
              <a:rPr lang="zh-CN" altLang="en-US" smtClean="0"/>
              <a:t>‹#›</a:t>
            </a:fld>
            <a:endParaRPr lang="zh-CN" altLang="en-US"/>
          </a:p>
        </p:txBody>
      </p:sp>
    </p:spTree>
    <p:extLst>
      <p:ext uri="{BB962C8B-B14F-4D97-AF65-F5344CB8AC3E}">
        <p14:creationId xmlns:p14="http://schemas.microsoft.com/office/powerpoint/2010/main" val="3659091009"/>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9F4CE47-B277-4851-9C22-1D5699A81F6C}" type="datetimeFigureOut">
              <a:rPr lang="zh-CN" altLang="en-US" smtClean="0"/>
              <a:t>2023/2/16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005C219-4555-424E-878B-43A83F848C83}" type="slidenum">
              <a:rPr lang="zh-CN" altLang="en-US" smtClean="0"/>
              <a:t>‹#›</a:t>
            </a:fld>
            <a:endParaRPr lang="zh-CN" altLang="en-US"/>
          </a:p>
        </p:txBody>
      </p:sp>
    </p:spTree>
    <p:extLst>
      <p:ext uri="{BB962C8B-B14F-4D97-AF65-F5344CB8AC3E}">
        <p14:creationId xmlns:p14="http://schemas.microsoft.com/office/powerpoint/2010/main" val="3922898636"/>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9F4CE47-B277-4851-9C22-1D5699A81F6C}" type="datetimeFigureOut">
              <a:rPr lang="zh-CN" altLang="en-US" smtClean="0"/>
              <a:t>2023/2/16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005C219-4555-424E-878B-43A83F848C83}" type="slidenum">
              <a:rPr lang="zh-CN" altLang="en-US" smtClean="0"/>
              <a:t>‹#›</a:t>
            </a:fld>
            <a:endParaRPr lang="zh-CN" altLang="en-US"/>
          </a:p>
        </p:txBody>
      </p:sp>
    </p:spTree>
    <p:extLst>
      <p:ext uri="{BB962C8B-B14F-4D97-AF65-F5344CB8AC3E}">
        <p14:creationId xmlns:p14="http://schemas.microsoft.com/office/powerpoint/2010/main" val="2888601352"/>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F6CBCA6-5284-12CB-A255-6C187503045C}"/>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A5D6AD69-DD72-4C1F-03F0-4FA62DFDDB3F}"/>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D61445C0-49FA-AB11-9200-4B1675D78EF4}"/>
              </a:ext>
            </a:extLst>
          </p:cNvPr>
          <p:cNvSpPr>
            <a:spLocks noGrp="1"/>
          </p:cNvSpPr>
          <p:nvPr>
            <p:ph type="dt" sz="half" idx="10"/>
          </p:nvPr>
        </p:nvSpPr>
        <p:spPr/>
        <p:txBody>
          <a:bodyPr/>
          <a:lstStyle/>
          <a:p>
            <a:fld id="{5963B9F1-3C4F-49AB-A862-B3F29A5CE126}" type="datetimeFigureOut">
              <a:rPr lang="zh-TW" altLang="en-US" smtClean="0"/>
              <a:t>2023/2/16</a:t>
            </a:fld>
            <a:endParaRPr lang="zh-TW" altLang="en-US"/>
          </a:p>
        </p:txBody>
      </p:sp>
      <p:sp>
        <p:nvSpPr>
          <p:cNvPr id="5" name="頁尾版面配置區 4">
            <a:extLst>
              <a:ext uri="{FF2B5EF4-FFF2-40B4-BE49-F238E27FC236}">
                <a16:creationId xmlns:a16="http://schemas.microsoft.com/office/drawing/2014/main" id="{99086437-C8D4-58BD-AC75-32ACFAF46713}"/>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72F50D57-B9F5-D632-2315-669D06C8B9FF}"/>
              </a:ext>
            </a:extLst>
          </p:cNvPr>
          <p:cNvSpPr>
            <a:spLocks noGrp="1"/>
          </p:cNvSpPr>
          <p:nvPr>
            <p:ph type="sldNum" sz="quarter" idx="12"/>
          </p:nvPr>
        </p:nvSpPr>
        <p:spPr/>
        <p:txBody>
          <a:bodyPr/>
          <a:lstStyle/>
          <a:p>
            <a:fld id="{A1E41C65-A75A-4A43-AFCE-E407DE1007EA}" type="slidenum">
              <a:rPr lang="zh-TW" altLang="en-US" smtClean="0"/>
              <a:t>‹#›</a:t>
            </a:fld>
            <a:endParaRPr lang="zh-TW" altLang="en-US"/>
          </a:p>
        </p:txBody>
      </p:sp>
    </p:spTree>
    <p:extLst>
      <p:ext uri="{BB962C8B-B14F-4D97-AF65-F5344CB8AC3E}">
        <p14:creationId xmlns:p14="http://schemas.microsoft.com/office/powerpoint/2010/main" val="7064116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9F4CE47-B277-4851-9C22-1D5699A81F6C}" type="datetimeFigureOut">
              <a:rPr lang="zh-CN" altLang="en-US" smtClean="0"/>
              <a:t>2023/2/16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005C219-4555-424E-878B-43A83F848C83}" type="slidenum">
              <a:rPr lang="zh-CN" altLang="en-US" smtClean="0"/>
              <a:t>‹#›</a:t>
            </a:fld>
            <a:endParaRPr lang="zh-CN" altLang="en-US"/>
          </a:p>
        </p:txBody>
      </p:sp>
    </p:spTree>
    <p:extLst>
      <p:ext uri="{BB962C8B-B14F-4D97-AF65-F5344CB8AC3E}">
        <p14:creationId xmlns:p14="http://schemas.microsoft.com/office/powerpoint/2010/main" val="1126126477"/>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9F4CE47-B277-4851-9C22-1D5699A81F6C}" type="datetimeFigureOut">
              <a:rPr lang="zh-CN" altLang="en-US" smtClean="0"/>
              <a:t>2023/2/16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005C219-4555-424E-878B-43A83F848C83}" type="slidenum">
              <a:rPr lang="zh-CN" altLang="en-US" smtClean="0"/>
              <a:t>‹#›</a:t>
            </a:fld>
            <a:endParaRPr lang="zh-CN" altLang="en-US"/>
          </a:p>
        </p:txBody>
      </p:sp>
    </p:spTree>
    <p:extLst>
      <p:ext uri="{BB962C8B-B14F-4D97-AF65-F5344CB8AC3E}">
        <p14:creationId xmlns:p14="http://schemas.microsoft.com/office/powerpoint/2010/main" val="403467647"/>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9F4CE47-B277-4851-9C22-1D5699A81F6C}" type="datetimeFigureOut">
              <a:rPr lang="zh-CN" altLang="en-US" smtClean="0"/>
              <a:t>2023/2/16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005C219-4555-424E-878B-43A83F848C83}" type="slidenum">
              <a:rPr lang="zh-CN" altLang="en-US" smtClean="0"/>
              <a:t>‹#›</a:t>
            </a:fld>
            <a:endParaRPr lang="zh-CN" altLang="en-US"/>
          </a:p>
        </p:txBody>
      </p:sp>
    </p:spTree>
    <p:extLst>
      <p:ext uri="{BB962C8B-B14F-4D97-AF65-F5344CB8AC3E}">
        <p14:creationId xmlns:p14="http://schemas.microsoft.com/office/powerpoint/2010/main" val="1156402085"/>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524000" y="3602039"/>
            <a:ext cx="9144000" cy="1655762"/>
          </a:xfrm>
        </p:spPr>
        <p:txBody>
          <a:bodyPr/>
          <a:lstStyle>
            <a:lvl1pPr marL="0" indent="0" algn="ctr">
              <a:buNone/>
              <a:defRPr sz="2400"/>
            </a:lvl1pPr>
            <a:lvl2pPr marL="457200" indent="0" algn="ctr">
              <a:buNone/>
              <a:defRPr sz="2000"/>
            </a:lvl2pPr>
            <a:lvl3pPr marL="914400" indent="0" algn="ctr">
              <a:buNone/>
              <a:defRPr sz="1800"/>
            </a:lvl3pPr>
            <a:lvl4pPr marL="1370965" indent="0" algn="ctr">
              <a:buNone/>
              <a:defRPr sz="1600"/>
            </a:lvl4pPr>
            <a:lvl5pPr marL="1828165" indent="0" algn="ctr">
              <a:buNone/>
              <a:defRPr sz="1600"/>
            </a:lvl5pPr>
            <a:lvl6pPr marL="2285365" indent="0" algn="ctr">
              <a:buNone/>
              <a:defRPr sz="1600"/>
            </a:lvl6pPr>
            <a:lvl7pPr marL="2742565" indent="0" algn="ctr">
              <a:buNone/>
              <a:defRPr sz="1600"/>
            </a:lvl7pPr>
            <a:lvl8pPr marL="3199130" indent="0" algn="ctr">
              <a:buNone/>
              <a:defRPr sz="1600"/>
            </a:lvl8pPr>
            <a:lvl9pPr marL="365633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B452C926-1AF6-4C84-925A-B6B02113653E}" type="datetimeFigureOut">
              <a:rPr lang="zh-CN" altLang="en-US" smtClean="0"/>
              <a:t>2023/2/16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DBAA99D-0B2A-4248-B920-D9E6984CC9CA}" type="slidenum">
              <a:rPr lang="zh-CN" altLang="en-US" smtClean="0"/>
              <a:t>‹#›</a:t>
            </a:fld>
            <a:endParaRPr lang="zh-CN" altLang="en-US"/>
          </a:p>
        </p:txBody>
      </p:sp>
    </p:spTree>
    <p:extLst>
      <p:ext uri="{BB962C8B-B14F-4D97-AF65-F5344CB8AC3E}">
        <p14:creationId xmlns:p14="http://schemas.microsoft.com/office/powerpoint/2010/main" val="3778614582"/>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452C926-1AF6-4C84-925A-B6B02113653E}" type="datetimeFigureOut">
              <a:rPr lang="zh-CN" altLang="en-US" smtClean="0"/>
              <a:t>2023/2/16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DBAA99D-0B2A-4248-B920-D9E6984CC9CA}" type="slidenum">
              <a:rPr lang="zh-CN" altLang="en-US" smtClean="0"/>
              <a:t>‹#›</a:t>
            </a:fld>
            <a:endParaRPr lang="zh-CN" altLang="en-US"/>
          </a:p>
        </p:txBody>
      </p:sp>
    </p:spTree>
    <p:extLst>
      <p:ext uri="{BB962C8B-B14F-4D97-AF65-F5344CB8AC3E}">
        <p14:creationId xmlns:p14="http://schemas.microsoft.com/office/powerpoint/2010/main" val="1205058831"/>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1851" y="4589463"/>
            <a:ext cx="10515600" cy="150018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0965" indent="0">
              <a:buNone/>
              <a:defRPr sz="1600">
                <a:solidFill>
                  <a:schemeClr val="tx1">
                    <a:tint val="75000"/>
                  </a:schemeClr>
                </a:solidFill>
              </a:defRPr>
            </a:lvl4pPr>
            <a:lvl5pPr marL="1828165" indent="0">
              <a:buNone/>
              <a:defRPr sz="1600">
                <a:solidFill>
                  <a:schemeClr val="tx1">
                    <a:tint val="75000"/>
                  </a:schemeClr>
                </a:solidFill>
              </a:defRPr>
            </a:lvl5pPr>
            <a:lvl6pPr marL="2285365" indent="0">
              <a:buNone/>
              <a:defRPr sz="1600">
                <a:solidFill>
                  <a:schemeClr val="tx1">
                    <a:tint val="75000"/>
                  </a:schemeClr>
                </a:solidFill>
              </a:defRPr>
            </a:lvl6pPr>
            <a:lvl7pPr marL="2742565" indent="0">
              <a:buNone/>
              <a:defRPr sz="1600">
                <a:solidFill>
                  <a:schemeClr val="tx1">
                    <a:tint val="75000"/>
                  </a:schemeClr>
                </a:solidFill>
              </a:defRPr>
            </a:lvl7pPr>
            <a:lvl8pPr marL="3199130" indent="0">
              <a:buNone/>
              <a:defRPr sz="1600">
                <a:solidFill>
                  <a:schemeClr val="tx1">
                    <a:tint val="75000"/>
                  </a:schemeClr>
                </a:solidFill>
              </a:defRPr>
            </a:lvl8pPr>
            <a:lvl9pPr marL="365633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B452C926-1AF6-4C84-925A-B6B02113653E}" type="datetimeFigureOut">
              <a:rPr lang="zh-CN" altLang="en-US" smtClean="0"/>
              <a:t>2023/2/16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DBAA99D-0B2A-4248-B920-D9E6984CC9CA}" type="slidenum">
              <a:rPr lang="zh-CN" altLang="en-US" smtClean="0"/>
              <a:t>‹#›</a:t>
            </a:fld>
            <a:endParaRPr lang="zh-CN" altLang="en-US"/>
          </a:p>
        </p:txBody>
      </p:sp>
    </p:spTree>
    <p:extLst>
      <p:ext uri="{BB962C8B-B14F-4D97-AF65-F5344CB8AC3E}">
        <p14:creationId xmlns:p14="http://schemas.microsoft.com/office/powerpoint/2010/main" val="3650679309"/>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838200" y="1825626"/>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6172200" y="1825626"/>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B452C926-1AF6-4C84-925A-B6B02113653E}" type="datetimeFigureOut">
              <a:rPr lang="zh-CN" altLang="en-US" smtClean="0"/>
              <a:t>2023/2/16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DBAA99D-0B2A-4248-B920-D9E6984CC9CA}" type="slidenum">
              <a:rPr lang="zh-CN" altLang="en-US" smtClean="0"/>
              <a:t>‹#›</a:t>
            </a:fld>
            <a:endParaRPr lang="zh-CN" altLang="en-US"/>
          </a:p>
        </p:txBody>
      </p:sp>
    </p:spTree>
    <p:extLst>
      <p:ext uri="{BB962C8B-B14F-4D97-AF65-F5344CB8AC3E}">
        <p14:creationId xmlns:p14="http://schemas.microsoft.com/office/powerpoint/2010/main" val="515409942"/>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zh-CN" altLang="en-US"/>
              <a:t>编辑母版文本样式</a:t>
            </a:r>
          </a:p>
        </p:txBody>
      </p:sp>
      <p:sp>
        <p:nvSpPr>
          <p:cNvPr id="4" name="Content Placeholder 3"/>
          <p:cNvSpPr>
            <a:spLocks noGrp="1"/>
          </p:cNvSpPr>
          <p:nvPr>
            <p:ph sz="half" idx="2" hasCustomPrompt="1"/>
          </p:nvPr>
        </p:nvSpPr>
        <p:spPr>
          <a:xfrm>
            <a:off x="839789" y="2505074"/>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zh-CN" altLang="en-US"/>
              <a:t>编辑母版文本样式</a:t>
            </a:r>
          </a:p>
        </p:txBody>
      </p:sp>
      <p:sp>
        <p:nvSpPr>
          <p:cNvPr id="6" name="Content Placeholder 5"/>
          <p:cNvSpPr>
            <a:spLocks noGrp="1"/>
          </p:cNvSpPr>
          <p:nvPr>
            <p:ph sz="quarter" idx="4" hasCustomPrompt="1"/>
          </p:nvPr>
        </p:nvSpPr>
        <p:spPr>
          <a:xfrm>
            <a:off x="6172201" y="2505074"/>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B452C926-1AF6-4C84-925A-B6B02113653E}" type="datetimeFigureOut">
              <a:rPr lang="zh-CN" altLang="en-US" smtClean="0"/>
              <a:t>2023/2/16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9DBAA99D-0B2A-4248-B920-D9E6984CC9CA}" type="slidenum">
              <a:rPr lang="zh-CN" altLang="en-US" smtClean="0"/>
              <a:t>‹#›</a:t>
            </a:fld>
            <a:endParaRPr lang="zh-CN" altLang="en-US"/>
          </a:p>
        </p:txBody>
      </p:sp>
    </p:spTree>
    <p:extLst>
      <p:ext uri="{BB962C8B-B14F-4D97-AF65-F5344CB8AC3E}">
        <p14:creationId xmlns:p14="http://schemas.microsoft.com/office/powerpoint/2010/main" val="2908013990"/>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452C926-1AF6-4C84-925A-B6B02113653E}" type="datetimeFigureOut">
              <a:rPr lang="zh-CN" altLang="en-US" smtClean="0"/>
              <a:t>2023/2/16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9DBAA99D-0B2A-4248-B920-D9E6984CC9CA}" type="slidenum">
              <a:rPr lang="zh-CN" altLang="en-US" smtClean="0"/>
              <a:t>‹#›</a:t>
            </a:fld>
            <a:endParaRPr lang="zh-CN" altLang="en-US"/>
          </a:p>
        </p:txBody>
      </p:sp>
    </p:spTree>
    <p:extLst>
      <p:ext uri="{BB962C8B-B14F-4D97-AF65-F5344CB8AC3E}">
        <p14:creationId xmlns:p14="http://schemas.microsoft.com/office/powerpoint/2010/main" val="2009698208"/>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52C926-1AF6-4C84-925A-B6B02113653E}" type="datetimeFigureOut">
              <a:rPr lang="zh-CN" altLang="en-US" smtClean="0"/>
              <a:t>2023/2/16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9DBAA99D-0B2A-4248-B920-D9E6984CC9CA}" type="slidenum">
              <a:rPr lang="zh-CN" altLang="en-US" smtClean="0"/>
              <a:t>‹#›</a:t>
            </a:fld>
            <a:endParaRPr lang="zh-CN" altLang="en-US"/>
          </a:p>
        </p:txBody>
      </p:sp>
    </p:spTree>
    <p:extLst>
      <p:ext uri="{BB962C8B-B14F-4D97-AF65-F5344CB8AC3E}">
        <p14:creationId xmlns:p14="http://schemas.microsoft.com/office/powerpoint/2010/main" val="3408549270"/>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ED2FE03-1660-7C27-28DD-184E3D87873F}"/>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618ECEDC-B1A6-A94D-E102-0E63F2F208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01BE7F9E-D43E-470B-7751-0E6F5C7677CB}"/>
              </a:ext>
            </a:extLst>
          </p:cNvPr>
          <p:cNvSpPr>
            <a:spLocks noGrp="1"/>
          </p:cNvSpPr>
          <p:nvPr>
            <p:ph type="dt" sz="half" idx="10"/>
          </p:nvPr>
        </p:nvSpPr>
        <p:spPr/>
        <p:txBody>
          <a:bodyPr/>
          <a:lstStyle/>
          <a:p>
            <a:fld id="{5963B9F1-3C4F-49AB-A862-B3F29A5CE126}" type="datetimeFigureOut">
              <a:rPr lang="zh-TW" altLang="en-US" smtClean="0"/>
              <a:t>2023/2/16</a:t>
            </a:fld>
            <a:endParaRPr lang="zh-TW" altLang="en-US"/>
          </a:p>
        </p:txBody>
      </p:sp>
      <p:sp>
        <p:nvSpPr>
          <p:cNvPr id="5" name="頁尾版面配置區 4">
            <a:extLst>
              <a:ext uri="{FF2B5EF4-FFF2-40B4-BE49-F238E27FC236}">
                <a16:creationId xmlns:a16="http://schemas.microsoft.com/office/drawing/2014/main" id="{915A578A-5E79-331A-C66F-86D257ACB832}"/>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0F9C6742-209F-9B69-8F19-34E5E763C620}"/>
              </a:ext>
            </a:extLst>
          </p:cNvPr>
          <p:cNvSpPr>
            <a:spLocks noGrp="1"/>
          </p:cNvSpPr>
          <p:nvPr>
            <p:ph type="sldNum" sz="quarter" idx="12"/>
          </p:nvPr>
        </p:nvSpPr>
        <p:spPr/>
        <p:txBody>
          <a:bodyPr/>
          <a:lstStyle/>
          <a:p>
            <a:fld id="{A1E41C65-A75A-4A43-AFCE-E407DE1007EA}" type="slidenum">
              <a:rPr lang="zh-TW" altLang="en-US" smtClean="0"/>
              <a:t>‹#›</a:t>
            </a:fld>
            <a:endParaRPr lang="zh-TW" altLang="en-US"/>
          </a:p>
        </p:txBody>
      </p:sp>
    </p:spTree>
    <p:extLst>
      <p:ext uri="{BB962C8B-B14F-4D97-AF65-F5344CB8AC3E}">
        <p14:creationId xmlns:p14="http://schemas.microsoft.com/office/powerpoint/2010/main" val="4665957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839788" y="2057399"/>
            <a:ext cx="3932237" cy="3811589"/>
          </a:xfrm>
        </p:spPr>
        <p:txBody>
          <a:bodyPr/>
          <a:lstStyle>
            <a:lvl1pPr marL="0" indent="0">
              <a:buNone/>
              <a:defRPr sz="1600"/>
            </a:lvl1pPr>
            <a:lvl2pPr marL="457200" indent="0">
              <a:buNone/>
              <a:defRPr sz="1400"/>
            </a:lvl2pPr>
            <a:lvl3pPr marL="914400" indent="0">
              <a:buNone/>
              <a:defRPr sz="1200"/>
            </a:lvl3pPr>
            <a:lvl4pPr marL="1370965" indent="0">
              <a:buNone/>
              <a:defRPr sz="1000"/>
            </a:lvl4pPr>
            <a:lvl5pPr marL="1828165" indent="0">
              <a:buNone/>
              <a:defRPr sz="1000"/>
            </a:lvl5pPr>
            <a:lvl6pPr marL="2285365" indent="0">
              <a:buNone/>
              <a:defRPr sz="1000"/>
            </a:lvl6pPr>
            <a:lvl7pPr marL="2742565" indent="0">
              <a:buNone/>
              <a:defRPr sz="1000"/>
            </a:lvl7pPr>
            <a:lvl8pPr marL="3199130" indent="0">
              <a:buNone/>
              <a:defRPr sz="1000"/>
            </a:lvl8pPr>
            <a:lvl9pPr marL="365633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B452C926-1AF6-4C84-925A-B6B02113653E}" type="datetimeFigureOut">
              <a:rPr lang="zh-CN" altLang="en-US" smtClean="0"/>
              <a:t>2023/2/16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DBAA99D-0B2A-4248-B920-D9E6984CC9CA}" type="slidenum">
              <a:rPr lang="zh-CN" altLang="en-US" smtClean="0"/>
              <a:t>‹#›</a:t>
            </a:fld>
            <a:endParaRPr lang="zh-CN" altLang="en-US"/>
          </a:p>
        </p:txBody>
      </p:sp>
    </p:spTree>
    <p:extLst>
      <p:ext uri="{BB962C8B-B14F-4D97-AF65-F5344CB8AC3E}">
        <p14:creationId xmlns:p14="http://schemas.microsoft.com/office/powerpoint/2010/main" val="2094960210"/>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0965" indent="0">
              <a:buNone/>
              <a:defRPr sz="2000"/>
            </a:lvl4pPr>
            <a:lvl5pPr marL="1828165" indent="0">
              <a:buNone/>
              <a:defRPr sz="2000"/>
            </a:lvl5pPr>
            <a:lvl6pPr marL="2285365" indent="0">
              <a:buNone/>
              <a:defRPr sz="2000"/>
            </a:lvl6pPr>
            <a:lvl7pPr marL="2742565" indent="0">
              <a:buNone/>
              <a:defRPr sz="2000"/>
            </a:lvl7pPr>
            <a:lvl8pPr marL="3199130" indent="0">
              <a:buNone/>
              <a:defRPr sz="2000"/>
            </a:lvl8pPr>
            <a:lvl9pPr marL="3656330" indent="0">
              <a:buNone/>
              <a:defRPr sz="20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839788" y="2057399"/>
            <a:ext cx="3932237" cy="3811589"/>
          </a:xfrm>
        </p:spPr>
        <p:txBody>
          <a:bodyPr/>
          <a:lstStyle>
            <a:lvl1pPr marL="0" indent="0">
              <a:buNone/>
              <a:defRPr sz="1600"/>
            </a:lvl1pPr>
            <a:lvl2pPr marL="457200" indent="0">
              <a:buNone/>
              <a:defRPr sz="1400"/>
            </a:lvl2pPr>
            <a:lvl3pPr marL="914400" indent="0">
              <a:buNone/>
              <a:defRPr sz="1200"/>
            </a:lvl3pPr>
            <a:lvl4pPr marL="1370965" indent="0">
              <a:buNone/>
              <a:defRPr sz="1000"/>
            </a:lvl4pPr>
            <a:lvl5pPr marL="1828165" indent="0">
              <a:buNone/>
              <a:defRPr sz="1000"/>
            </a:lvl5pPr>
            <a:lvl6pPr marL="2285365" indent="0">
              <a:buNone/>
              <a:defRPr sz="1000"/>
            </a:lvl6pPr>
            <a:lvl7pPr marL="2742565" indent="0">
              <a:buNone/>
              <a:defRPr sz="1000"/>
            </a:lvl7pPr>
            <a:lvl8pPr marL="3199130" indent="0">
              <a:buNone/>
              <a:defRPr sz="1000"/>
            </a:lvl8pPr>
            <a:lvl9pPr marL="365633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B452C926-1AF6-4C84-925A-B6B02113653E}" type="datetimeFigureOut">
              <a:rPr lang="zh-CN" altLang="en-US" smtClean="0"/>
              <a:t>2023/2/16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DBAA99D-0B2A-4248-B920-D9E6984CC9CA}" type="slidenum">
              <a:rPr lang="zh-CN" altLang="en-US" smtClean="0"/>
              <a:t>‹#›</a:t>
            </a:fld>
            <a:endParaRPr lang="zh-CN" altLang="en-US"/>
          </a:p>
        </p:txBody>
      </p:sp>
    </p:spTree>
    <p:extLst>
      <p:ext uri="{BB962C8B-B14F-4D97-AF65-F5344CB8AC3E}">
        <p14:creationId xmlns:p14="http://schemas.microsoft.com/office/powerpoint/2010/main" val="3903540316"/>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452C926-1AF6-4C84-925A-B6B02113653E}" type="datetimeFigureOut">
              <a:rPr lang="zh-CN" altLang="en-US" smtClean="0"/>
              <a:t>2023/2/16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DBAA99D-0B2A-4248-B920-D9E6984CC9CA}" type="slidenum">
              <a:rPr lang="zh-CN" altLang="en-US" smtClean="0"/>
              <a:t>‹#›</a:t>
            </a:fld>
            <a:endParaRPr lang="zh-CN" altLang="en-US"/>
          </a:p>
        </p:txBody>
      </p:sp>
    </p:spTree>
    <p:extLst>
      <p:ext uri="{BB962C8B-B14F-4D97-AF65-F5344CB8AC3E}">
        <p14:creationId xmlns:p14="http://schemas.microsoft.com/office/powerpoint/2010/main" val="54821111"/>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4"/>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838201" y="365124"/>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452C926-1AF6-4C84-925A-B6B02113653E}" type="datetimeFigureOut">
              <a:rPr lang="zh-CN" altLang="en-US" smtClean="0"/>
              <a:t>2023/2/16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DBAA99D-0B2A-4248-B920-D9E6984CC9CA}" type="slidenum">
              <a:rPr lang="zh-CN" altLang="en-US" smtClean="0"/>
              <a:t>‹#›</a:t>
            </a:fld>
            <a:endParaRPr lang="zh-CN" altLang="en-US"/>
          </a:p>
        </p:txBody>
      </p:sp>
    </p:spTree>
    <p:extLst>
      <p:ext uri="{BB962C8B-B14F-4D97-AF65-F5344CB8AC3E}">
        <p14:creationId xmlns:p14="http://schemas.microsoft.com/office/powerpoint/2010/main" val="1776071765"/>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First Slide">
    <p:spTree>
      <p:nvGrpSpPr>
        <p:cNvPr id="1" name=""/>
        <p:cNvGrpSpPr/>
        <p:nvPr/>
      </p:nvGrpSpPr>
      <p:grpSpPr>
        <a:xfrm>
          <a:off x="0" y="0"/>
          <a:ext cx="0" cy="0"/>
          <a:chOff x="0" y="0"/>
          <a:chExt cx="0" cy="0"/>
        </a:xfrm>
      </p:grpSpPr>
      <p:sp>
        <p:nvSpPr>
          <p:cNvPr id="15" name="Picture Placeholder 2"/>
          <p:cNvSpPr>
            <a:spLocks noGrp="1"/>
          </p:cNvSpPr>
          <p:nvPr>
            <p:ph type="pic" sz="quarter" idx="17"/>
          </p:nvPr>
        </p:nvSpPr>
        <p:spPr>
          <a:xfrm>
            <a:off x="4064000" y="441963"/>
            <a:ext cx="4368800" cy="3083564"/>
          </a:xfrm>
          <a:custGeom>
            <a:avLst/>
            <a:gdLst/>
            <a:ahLst/>
            <a:cxnLst/>
            <a:rect l="l" t="t" r="r" b="b"/>
            <a:pathLst>
              <a:path w="3276600" h="3124200">
                <a:moveTo>
                  <a:pt x="3028950" y="0"/>
                </a:moveTo>
                <a:cubicBezTo>
                  <a:pt x="3165723" y="0"/>
                  <a:pt x="3276600" y="110877"/>
                  <a:pt x="3276600" y="247650"/>
                </a:cubicBezTo>
                <a:lnTo>
                  <a:pt x="3276600" y="2876550"/>
                </a:lnTo>
                <a:cubicBezTo>
                  <a:pt x="3276600" y="3013323"/>
                  <a:pt x="3165723" y="3124200"/>
                  <a:pt x="3028950" y="3124200"/>
                </a:cubicBezTo>
                <a:cubicBezTo>
                  <a:pt x="2892177" y="3124200"/>
                  <a:pt x="2781300" y="3013323"/>
                  <a:pt x="2781300" y="2876550"/>
                </a:cubicBezTo>
                <a:lnTo>
                  <a:pt x="2781300" y="247650"/>
                </a:lnTo>
                <a:cubicBezTo>
                  <a:pt x="2781300" y="110877"/>
                  <a:pt x="2892177" y="0"/>
                  <a:pt x="3028950" y="0"/>
                </a:cubicBezTo>
                <a:close/>
                <a:moveTo>
                  <a:pt x="2317750" y="0"/>
                </a:moveTo>
                <a:cubicBezTo>
                  <a:pt x="2454523" y="0"/>
                  <a:pt x="2565400" y="110877"/>
                  <a:pt x="2565400" y="247650"/>
                </a:cubicBezTo>
                <a:lnTo>
                  <a:pt x="2565400" y="2876550"/>
                </a:lnTo>
                <a:cubicBezTo>
                  <a:pt x="2565400" y="3013323"/>
                  <a:pt x="2454523" y="3124200"/>
                  <a:pt x="2317750" y="3124200"/>
                </a:cubicBezTo>
                <a:cubicBezTo>
                  <a:pt x="2180977" y="3124200"/>
                  <a:pt x="2070100" y="3013323"/>
                  <a:pt x="2070100" y="2876550"/>
                </a:cubicBezTo>
                <a:lnTo>
                  <a:pt x="2070100" y="247650"/>
                </a:lnTo>
                <a:cubicBezTo>
                  <a:pt x="2070100" y="110877"/>
                  <a:pt x="2180977" y="0"/>
                  <a:pt x="2317750" y="0"/>
                </a:cubicBezTo>
                <a:close/>
                <a:moveTo>
                  <a:pt x="1606550" y="0"/>
                </a:moveTo>
                <a:cubicBezTo>
                  <a:pt x="1743323" y="0"/>
                  <a:pt x="1854200" y="110877"/>
                  <a:pt x="1854200" y="247650"/>
                </a:cubicBezTo>
                <a:lnTo>
                  <a:pt x="1854200" y="2876550"/>
                </a:lnTo>
                <a:cubicBezTo>
                  <a:pt x="1854200" y="3013323"/>
                  <a:pt x="1743323" y="3124200"/>
                  <a:pt x="1606550" y="3124200"/>
                </a:cubicBezTo>
                <a:cubicBezTo>
                  <a:pt x="1469777" y="3124200"/>
                  <a:pt x="1358900" y="3013323"/>
                  <a:pt x="1358900" y="2876550"/>
                </a:cubicBezTo>
                <a:lnTo>
                  <a:pt x="1358900" y="247650"/>
                </a:lnTo>
                <a:cubicBezTo>
                  <a:pt x="1358900" y="110877"/>
                  <a:pt x="1469777" y="0"/>
                  <a:pt x="1606550" y="0"/>
                </a:cubicBezTo>
                <a:close/>
                <a:moveTo>
                  <a:pt x="958850" y="0"/>
                </a:moveTo>
                <a:cubicBezTo>
                  <a:pt x="1095623" y="0"/>
                  <a:pt x="1206500" y="110877"/>
                  <a:pt x="1206500" y="247650"/>
                </a:cubicBezTo>
                <a:lnTo>
                  <a:pt x="1206500" y="2876550"/>
                </a:lnTo>
                <a:cubicBezTo>
                  <a:pt x="1206500" y="3013323"/>
                  <a:pt x="1095623" y="3124200"/>
                  <a:pt x="958850" y="3124200"/>
                </a:cubicBezTo>
                <a:cubicBezTo>
                  <a:pt x="822077" y="3124200"/>
                  <a:pt x="711200" y="3013323"/>
                  <a:pt x="711200" y="2876550"/>
                </a:cubicBezTo>
                <a:lnTo>
                  <a:pt x="711200" y="247650"/>
                </a:lnTo>
                <a:cubicBezTo>
                  <a:pt x="711200" y="110877"/>
                  <a:pt x="822077" y="0"/>
                  <a:pt x="958850" y="0"/>
                </a:cubicBezTo>
                <a:close/>
                <a:moveTo>
                  <a:pt x="247650" y="0"/>
                </a:moveTo>
                <a:cubicBezTo>
                  <a:pt x="384423" y="0"/>
                  <a:pt x="495300" y="110877"/>
                  <a:pt x="495300" y="247650"/>
                </a:cubicBezTo>
                <a:lnTo>
                  <a:pt x="495300" y="2876550"/>
                </a:lnTo>
                <a:cubicBezTo>
                  <a:pt x="495300" y="3013323"/>
                  <a:pt x="384423" y="3124200"/>
                  <a:pt x="247650" y="3124200"/>
                </a:cubicBezTo>
                <a:cubicBezTo>
                  <a:pt x="110877" y="3124200"/>
                  <a:pt x="0" y="3013323"/>
                  <a:pt x="0" y="2876550"/>
                </a:cubicBezTo>
                <a:lnTo>
                  <a:pt x="0" y="247650"/>
                </a:lnTo>
                <a:cubicBezTo>
                  <a:pt x="0" y="110877"/>
                  <a:pt x="110877" y="0"/>
                  <a:pt x="247650" y="0"/>
                </a:cubicBezTo>
                <a:close/>
              </a:path>
            </a:pathLst>
          </a:custGeom>
          <a:effectLst/>
        </p:spPr>
        <p:txBody>
          <a:bodyPr vert="horz" lIns="95057" tIns="47529" rIns="95057" bIns="47529"/>
          <a:lstStyle>
            <a:lvl1pPr marL="0" indent="0" algn="ctr">
              <a:buNone/>
              <a:defRPr sz="1200">
                <a:solidFill>
                  <a:srgbClr val="7F7F7F"/>
                </a:solidFill>
                <a:latin typeface="Lato Regular"/>
                <a:cs typeface="Lato Regular"/>
              </a:defRPr>
            </a:lvl1pPr>
          </a:lstStyle>
          <a:p>
            <a:endParaRPr lang="en-US" dirty="0"/>
          </a:p>
        </p:txBody>
      </p:sp>
      <p:sp>
        <p:nvSpPr>
          <p:cNvPr id="8" name="Text Placeholder 7"/>
          <p:cNvSpPr>
            <a:spLocks noGrp="1"/>
          </p:cNvSpPr>
          <p:nvPr>
            <p:ph type="body" sz="quarter" idx="10" hasCustomPrompt="1"/>
          </p:nvPr>
        </p:nvSpPr>
        <p:spPr>
          <a:xfrm>
            <a:off x="3954706" y="3801452"/>
            <a:ext cx="4511964" cy="431780"/>
          </a:xfrm>
          <a:prstGeom prst="rect">
            <a:avLst/>
          </a:prstGeom>
        </p:spPr>
        <p:txBody>
          <a:bodyPr vert="horz" lIns="0" tIns="40504" rIns="0" bIns="40504" anchor="ctr"/>
          <a:lstStyle>
            <a:lvl1pPr marL="0" indent="0" algn="ctr">
              <a:lnSpc>
                <a:spcPct val="100000"/>
              </a:lnSpc>
              <a:spcBef>
                <a:spcPts val="0"/>
              </a:spcBef>
              <a:buNone/>
              <a:defRPr sz="4665" b="1">
                <a:solidFill>
                  <a:schemeClr val="bg1"/>
                </a:solidFill>
                <a:latin typeface="Lato Hairline" panose="020F0502020204030203"/>
                <a:cs typeface="Lato Hairline" panose="020F0502020204030203"/>
              </a:defRPr>
            </a:lvl1pPr>
          </a:lstStyle>
          <a:p>
            <a:pPr lvl="0"/>
            <a:r>
              <a:rPr lang="es-ES_tradnl" dirty="0"/>
              <a:t>TITLE HERE</a:t>
            </a:r>
          </a:p>
        </p:txBody>
      </p:sp>
      <p:sp>
        <p:nvSpPr>
          <p:cNvPr id="9" name="Text Placeholder 7"/>
          <p:cNvSpPr>
            <a:spLocks noGrp="1"/>
          </p:cNvSpPr>
          <p:nvPr>
            <p:ph type="body" sz="quarter" idx="11" hasCustomPrompt="1"/>
          </p:nvPr>
        </p:nvSpPr>
        <p:spPr>
          <a:xfrm>
            <a:off x="3954706" y="4385252"/>
            <a:ext cx="4511964" cy="228451"/>
          </a:xfrm>
          <a:prstGeom prst="rect">
            <a:avLst/>
          </a:prstGeom>
        </p:spPr>
        <p:txBody>
          <a:bodyPr vert="horz" lIns="0" tIns="40504" rIns="0" bIns="40504" anchor="ctr"/>
          <a:lstStyle>
            <a:lvl1pPr marL="0" indent="0" algn="ctr">
              <a:lnSpc>
                <a:spcPct val="100000"/>
              </a:lnSpc>
              <a:spcBef>
                <a:spcPts val="0"/>
              </a:spcBef>
              <a:spcAft>
                <a:spcPts val="0"/>
              </a:spcAft>
              <a:buNone/>
              <a:defRPr sz="2000" b="0">
                <a:solidFill>
                  <a:schemeClr val="accent3"/>
                </a:solidFill>
                <a:latin typeface="Lato Light" panose="020F0502020204030203"/>
                <a:cs typeface="Lato Light" panose="020F0502020204030203"/>
              </a:defRPr>
            </a:lvl1pPr>
          </a:lstStyle>
          <a:p>
            <a:pPr lvl="0"/>
            <a:r>
              <a:rPr lang="es-ES_tradnl" dirty="0" err="1"/>
              <a:t>Ultimate</a:t>
            </a:r>
            <a:r>
              <a:rPr lang="es-ES_tradnl" dirty="0"/>
              <a:t> </a:t>
            </a:r>
            <a:r>
              <a:rPr lang="es-ES_tradnl" dirty="0" err="1"/>
              <a:t>Powerpoint</a:t>
            </a:r>
            <a:r>
              <a:rPr lang="es-ES_tradnl" dirty="0"/>
              <a:t> </a:t>
            </a:r>
            <a:r>
              <a:rPr lang="es-ES_tradnl" dirty="0" err="1"/>
              <a:t>Template</a:t>
            </a:r>
            <a:endParaRPr lang="es-ES_tradnl" dirty="0"/>
          </a:p>
        </p:txBody>
      </p:sp>
      <p:sp>
        <p:nvSpPr>
          <p:cNvPr id="10" name="Text Placeholder 2"/>
          <p:cNvSpPr>
            <a:spLocks noGrp="1"/>
          </p:cNvSpPr>
          <p:nvPr>
            <p:ph type="body" sz="quarter" idx="16" hasCustomPrompt="1"/>
          </p:nvPr>
        </p:nvSpPr>
        <p:spPr>
          <a:xfrm>
            <a:off x="3975170" y="4817825"/>
            <a:ext cx="4488039" cy="1536868"/>
          </a:xfrm>
          <a:prstGeom prst="rect">
            <a:avLst/>
          </a:prstGeom>
        </p:spPr>
        <p:txBody>
          <a:bodyPr vert="horz" lIns="0" tIns="0" rIns="0" bIns="0"/>
          <a:lstStyle>
            <a:lvl1pPr marL="0" indent="0" algn="ctr">
              <a:lnSpc>
                <a:spcPct val="130000"/>
              </a:lnSpc>
              <a:buNone/>
              <a:defRPr sz="1600">
                <a:solidFill>
                  <a:schemeClr val="tx1">
                    <a:lumMod val="50000"/>
                    <a:lumOff val="50000"/>
                  </a:schemeClr>
                </a:solidFill>
                <a:latin typeface="Lato Regular"/>
                <a:cs typeface="Lato Regular"/>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t>
            </a:r>
            <a:r>
              <a:rPr lang="en-US" dirty="0" err="1"/>
              <a:t>diam</a:t>
            </a:r>
            <a:r>
              <a:rPr lang="en-US" dirty="0"/>
              <a:t> </a:t>
            </a:r>
            <a:r>
              <a:rPr lang="en-US" dirty="0" err="1"/>
              <a:t>tortor</a:t>
            </a:r>
            <a:r>
              <a:rPr lang="en-US" dirty="0"/>
              <a:t>, </a:t>
            </a:r>
            <a:r>
              <a:rPr lang="en-US" dirty="0" err="1"/>
              <a:t>mattis</a:t>
            </a:r>
            <a:r>
              <a:rPr lang="en-US" dirty="0"/>
              <a:t> </a:t>
            </a:r>
            <a:r>
              <a:rPr lang="en-US" dirty="0" err="1"/>
              <a:t>quis</a:t>
            </a:r>
            <a:r>
              <a:rPr lang="en-US" dirty="0"/>
              <a:t> </a:t>
            </a:r>
            <a:r>
              <a:rPr lang="en-US" dirty="0" err="1"/>
              <a:t>dapibus</a:t>
            </a:r>
            <a:r>
              <a:rPr lang="en-US" dirty="0"/>
              <a:t> vitae, </a:t>
            </a:r>
            <a:r>
              <a:rPr lang="en-US" dirty="0" err="1"/>
              <a:t>euismod</a:t>
            </a:r>
            <a:r>
              <a:rPr lang="en-US" dirty="0"/>
              <a:t> non </a:t>
            </a:r>
            <a:r>
              <a:rPr lang="en-US" dirty="0" err="1"/>
              <a:t>purus</a:t>
            </a:r>
            <a:r>
              <a:rPr lang="en-US" dirty="0"/>
              <a:t>. Maecenas </a:t>
            </a:r>
            <a:r>
              <a:rPr lang="en-US" dirty="0" err="1"/>
              <a:t>ut</a:t>
            </a:r>
            <a:r>
              <a:rPr lang="en-US" dirty="0"/>
              <a:t> lacus </a:t>
            </a:r>
            <a:r>
              <a:rPr lang="en-US" dirty="0" err="1"/>
              <a:t>nec</a:t>
            </a:r>
            <a:r>
              <a:rPr lang="en-US" dirty="0"/>
              <a:t> </a:t>
            </a:r>
            <a:r>
              <a:rPr lang="en-US" dirty="0" err="1"/>
              <a:t>mauris</a:t>
            </a:r>
            <a:r>
              <a:rPr lang="en-US" dirty="0"/>
              <a:t> </a:t>
            </a:r>
            <a:r>
              <a:rPr lang="en-US" dirty="0" err="1"/>
              <a:t>feugiat</a:t>
            </a:r>
            <a:r>
              <a:rPr lang="en-US" dirty="0"/>
              <a:t> </a:t>
            </a:r>
            <a:r>
              <a:rPr lang="en-US" dirty="0" err="1"/>
              <a:t>tristique</a:t>
            </a:r>
            <a:r>
              <a:rPr lang="en-US" dirty="0"/>
              <a:t>.</a:t>
            </a:r>
          </a:p>
        </p:txBody>
      </p:sp>
    </p:spTree>
    <p:extLst>
      <p:ext uri="{BB962C8B-B14F-4D97-AF65-F5344CB8AC3E}">
        <p14:creationId xmlns:p14="http://schemas.microsoft.com/office/powerpoint/2010/main" val="1557396996"/>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400"/>
                                        <p:tgtEl>
                                          <p:spTgt spid="15"/>
                                        </p:tgtEl>
                                      </p:cBhvr>
                                    </p:animEffect>
                                  </p:childTnLst>
                                </p:cTn>
                              </p:par>
                              <p:par>
                                <p:cTn id="8" presetID="42" presetClass="entr" presetSubtype="0" fill="hold" grpId="0" nodeType="withEffect">
                                  <p:stCondLst>
                                    <p:cond delay="20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400"/>
                                        <p:tgtEl>
                                          <p:spTgt spid="8">
                                            <p:txEl>
                                              <p:pRg st="0" end="0"/>
                                            </p:txEl>
                                          </p:spTgt>
                                        </p:tgtEl>
                                      </p:cBhvr>
                                    </p:animEffect>
                                    <p:anim calcmode="lin" valueType="num">
                                      <p:cBhvr>
                                        <p:cTn id="11" dur="4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2" dur="400" fill="hold"/>
                                        <p:tgtEl>
                                          <p:spTgt spid="8">
                                            <p:txEl>
                                              <p:pRg st="0" end="0"/>
                                            </p:txEl>
                                          </p:spTgt>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20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anim calcmode="lin" valueType="num">
                                      <p:cBhvr>
                                        <p:cTn id="16"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7" dur="500" fill="hold"/>
                                        <p:tgtEl>
                                          <p:spTgt spid="9">
                                            <p:txEl>
                                              <p:pRg st="0" end="0"/>
                                            </p:txEl>
                                          </p:spTgt>
                                        </p:tgtEl>
                                        <p:attrNameLst>
                                          <p:attrName>ppt_y</p:attrName>
                                        </p:attrNameLst>
                                      </p:cBhvr>
                                      <p:tavLst>
                                        <p:tav tm="0">
                                          <p:val>
                                            <p:strVal val="#ppt_y+.1"/>
                                          </p:val>
                                        </p:tav>
                                        <p:tav tm="100000">
                                          <p:val>
                                            <p:strVal val="#ppt_y"/>
                                          </p:val>
                                        </p:tav>
                                      </p:tavLst>
                                    </p:anim>
                                  </p:childTnLst>
                                </p:cTn>
                              </p:par>
                              <p:par>
                                <p:cTn id="18" presetID="10" presetClass="entr" presetSubtype="0" fill="hold" grpId="0" nodeType="withEffect">
                                  <p:stCondLst>
                                    <p:cond delay="80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build="p">
        <p:tmplLst>
          <p:tmpl lvl="1">
            <p:tnLst>
              <p:par>
                <p:cTn presetID="42" presetClass="entr" presetSubtype="0" fill="hold" nodeType="withEffect">
                  <p:stCondLst>
                    <p:cond delay="200"/>
                  </p:stCondLst>
                  <p:childTnLst>
                    <p:set>
                      <p:cBhvr>
                        <p:cTn dur="1" fill="hold">
                          <p:stCondLst>
                            <p:cond delay="0"/>
                          </p:stCondLst>
                        </p:cTn>
                        <p:tgtEl>
                          <p:spTgt spid="8"/>
                        </p:tgtEl>
                        <p:attrNameLst>
                          <p:attrName>style.visibility</p:attrName>
                        </p:attrNameLst>
                      </p:cBhvr>
                      <p:to>
                        <p:strVal val="visible"/>
                      </p:to>
                    </p:set>
                    <p:animEffect transition="in" filter="fade">
                      <p:cBhvr>
                        <p:cTn dur="400"/>
                        <p:tgtEl>
                          <p:spTgt spid="8"/>
                        </p:tgtEl>
                      </p:cBhvr>
                    </p:animEffect>
                    <p:anim calcmode="lin" valueType="num">
                      <p:cBhvr>
                        <p:cTn dur="400" fill="hold"/>
                        <p:tgtEl>
                          <p:spTgt spid="8"/>
                        </p:tgtEl>
                        <p:attrNameLst>
                          <p:attrName>ppt_x</p:attrName>
                        </p:attrNameLst>
                      </p:cBhvr>
                      <p:tavLst>
                        <p:tav tm="0">
                          <p:val>
                            <p:strVal val="#ppt_x"/>
                          </p:val>
                        </p:tav>
                        <p:tav tm="100000">
                          <p:val>
                            <p:strVal val="#ppt_x"/>
                          </p:val>
                        </p:tav>
                      </p:tavLst>
                    </p:anim>
                    <p:anim calcmode="lin" valueType="num">
                      <p:cBhvr>
                        <p:cTn dur="400" fill="hold"/>
                        <p:tgtEl>
                          <p:spTgt spid="8"/>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2" presetClass="entr" presetSubtype="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0" grpId="0" build="p">
        <p:tmplLst>
          <p:tmpl lvl="1">
            <p:tnLst>
              <p:par>
                <p:cTn presetID="10" presetClass="entr" presetSubtype="0" fill="hold" nodeType="withEffect">
                  <p:stCondLst>
                    <p:cond delay="8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
        <p:nvSpPr>
          <p:cNvPr id="3" name="文本框 37"/>
          <p:cNvSpPr txBox="1"/>
          <p:nvPr userDrawn="1"/>
        </p:nvSpPr>
        <p:spPr>
          <a:xfrm>
            <a:off x="5459779" y="270757"/>
            <a:ext cx="1415669" cy="461486"/>
          </a:xfrm>
          <a:prstGeom prst="rect">
            <a:avLst/>
          </a:prstGeom>
          <a:noFill/>
        </p:spPr>
        <p:txBody>
          <a:bodyPr wrap="none" lIns="91389" tIns="45695" rIns="91389" bIns="45695" rtlCol="0">
            <a:spAutoFit/>
          </a:bodyPr>
          <a:lstStyle/>
          <a:p>
            <a:pPr lvl="0" defTabSz="914400">
              <a:defRPr/>
            </a:pPr>
            <a:r>
              <a:rPr lang="zh-CN" altLang="en-US" sz="2400" b="0" dirty="0">
                <a:solidFill>
                  <a:schemeClr val="accent1"/>
                </a:solidFill>
                <a:latin typeface="Microsoft YaHei" panose="020B0503020204020204" pitchFamily="34" charset="-122"/>
                <a:ea typeface="Microsoft YaHei" panose="020B0503020204020204" pitchFamily="34" charset="-122"/>
              </a:rPr>
              <a:t>项目介绍</a:t>
            </a:r>
            <a:endParaRPr kumimoji="0" lang="zh-CN" altLang="en-US" sz="2400" b="0" i="0" u="none" strike="noStrike" kern="0" cap="none" spc="0" normalizeH="0" baseline="0" noProof="0" dirty="0">
              <a:ln>
                <a:noFill/>
              </a:ln>
              <a:solidFill>
                <a:schemeClr val="accent1"/>
              </a:solidFill>
              <a:effectLst/>
              <a:uLnTx/>
              <a:uFillTx/>
              <a:latin typeface="Microsoft YaHei" panose="020B0503020204020204" pitchFamily="34" charset="-122"/>
              <a:ea typeface="Microsoft YaHei" panose="020B0503020204020204" pitchFamily="34" charset="-122"/>
              <a:cs typeface="+mn-cs"/>
            </a:endParaRPr>
          </a:p>
        </p:txBody>
      </p:sp>
      <p:cxnSp>
        <p:nvCxnSpPr>
          <p:cNvPr id="6" name="直接连接符 5"/>
          <p:cNvCxnSpPr/>
          <p:nvPr userDrawn="1"/>
        </p:nvCxnSpPr>
        <p:spPr>
          <a:xfrm>
            <a:off x="381" y="501578"/>
            <a:ext cx="485101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userDrawn="1"/>
        </p:nvCxnSpPr>
        <p:spPr>
          <a:xfrm>
            <a:off x="7340981" y="501578"/>
            <a:ext cx="485101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2102830"/>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sp>
        <p:nvSpPr>
          <p:cNvPr id="3" name="文本框 37"/>
          <p:cNvSpPr txBox="1"/>
          <p:nvPr userDrawn="1"/>
        </p:nvSpPr>
        <p:spPr>
          <a:xfrm>
            <a:off x="5459779" y="270757"/>
            <a:ext cx="1415669" cy="461486"/>
          </a:xfrm>
          <a:prstGeom prst="rect">
            <a:avLst/>
          </a:prstGeom>
          <a:noFill/>
        </p:spPr>
        <p:txBody>
          <a:bodyPr wrap="none" lIns="91389" tIns="45695" rIns="91389" bIns="45695" rtlCol="0">
            <a:spAutoFit/>
          </a:bodyPr>
          <a:lstStyle/>
          <a:p>
            <a:pPr lvl="0" defTabSz="914400">
              <a:defRPr/>
            </a:pPr>
            <a:r>
              <a:rPr lang="zh-CN" altLang="en-US" sz="2400" b="0" dirty="0">
                <a:solidFill>
                  <a:schemeClr val="accent1"/>
                </a:solidFill>
                <a:latin typeface="Microsoft YaHei" panose="020B0503020204020204" pitchFamily="34" charset="-122"/>
                <a:ea typeface="Microsoft YaHei" panose="020B0503020204020204" pitchFamily="34" charset="-122"/>
              </a:rPr>
              <a:t>产品运行</a:t>
            </a:r>
            <a:endParaRPr kumimoji="0" lang="zh-CN" altLang="en-US" sz="2400" b="0" i="0" u="none" strike="noStrike" kern="0" cap="none" spc="0" normalizeH="0" baseline="0" noProof="0" dirty="0">
              <a:ln>
                <a:noFill/>
              </a:ln>
              <a:solidFill>
                <a:schemeClr val="accent1"/>
              </a:solidFill>
              <a:effectLst/>
              <a:uLnTx/>
              <a:uFillTx/>
              <a:latin typeface="Microsoft YaHei" panose="020B0503020204020204" pitchFamily="34" charset="-122"/>
              <a:ea typeface="Microsoft YaHei" panose="020B0503020204020204" pitchFamily="34" charset="-122"/>
              <a:cs typeface="+mn-cs"/>
            </a:endParaRPr>
          </a:p>
        </p:txBody>
      </p:sp>
      <p:cxnSp>
        <p:nvCxnSpPr>
          <p:cNvPr id="6" name="直接连接符 5"/>
          <p:cNvCxnSpPr/>
          <p:nvPr userDrawn="1"/>
        </p:nvCxnSpPr>
        <p:spPr>
          <a:xfrm>
            <a:off x="381" y="501578"/>
            <a:ext cx="485101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userDrawn="1"/>
        </p:nvCxnSpPr>
        <p:spPr>
          <a:xfrm>
            <a:off x="7340981" y="501578"/>
            <a:ext cx="485101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8350233"/>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sp>
        <p:nvSpPr>
          <p:cNvPr id="3" name="文本框 37"/>
          <p:cNvSpPr txBox="1"/>
          <p:nvPr userDrawn="1"/>
        </p:nvSpPr>
        <p:spPr>
          <a:xfrm>
            <a:off x="5459779" y="270757"/>
            <a:ext cx="1415669" cy="461486"/>
          </a:xfrm>
          <a:prstGeom prst="rect">
            <a:avLst/>
          </a:prstGeom>
          <a:noFill/>
        </p:spPr>
        <p:txBody>
          <a:bodyPr wrap="none" lIns="91389" tIns="45695" rIns="91389" bIns="45695" rtlCol="0">
            <a:spAutoFit/>
          </a:bodyPr>
          <a:lstStyle/>
          <a:p>
            <a:pPr lvl="0" defTabSz="914400">
              <a:defRPr/>
            </a:pPr>
            <a:r>
              <a:rPr lang="zh-CN" altLang="en-US" sz="2400" b="0" dirty="0">
                <a:solidFill>
                  <a:schemeClr val="accent1"/>
                </a:solidFill>
                <a:latin typeface="Microsoft YaHei" panose="020B0503020204020204" pitchFamily="34" charset="-122"/>
                <a:ea typeface="Microsoft YaHei" panose="020B0503020204020204" pitchFamily="34" charset="-122"/>
              </a:rPr>
              <a:t>市场分析</a:t>
            </a:r>
            <a:endParaRPr kumimoji="0" lang="zh-CN" altLang="en-US" sz="2400" b="0" i="0" u="none" strike="noStrike" kern="0" cap="none" spc="0" normalizeH="0" baseline="0" noProof="0" dirty="0">
              <a:ln>
                <a:noFill/>
              </a:ln>
              <a:solidFill>
                <a:schemeClr val="accent1"/>
              </a:solidFill>
              <a:effectLst/>
              <a:uLnTx/>
              <a:uFillTx/>
              <a:latin typeface="Microsoft YaHei" panose="020B0503020204020204" pitchFamily="34" charset="-122"/>
              <a:ea typeface="Microsoft YaHei" panose="020B0503020204020204" pitchFamily="34" charset="-122"/>
              <a:cs typeface="+mn-cs"/>
            </a:endParaRPr>
          </a:p>
        </p:txBody>
      </p:sp>
      <p:cxnSp>
        <p:nvCxnSpPr>
          <p:cNvPr id="6" name="直接连接符 5"/>
          <p:cNvCxnSpPr/>
          <p:nvPr userDrawn="1"/>
        </p:nvCxnSpPr>
        <p:spPr>
          <a:xfrm>
            <a:off x="381" y="501578"/>
            <a:ext cx="485101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userDrawn="1"/>
        </p:nvCxnSpPr>
        <p:spPr>
          <a:xfrm>
            <a:off x="7340981" y="501578"/>
            <a:ext cx="485101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2096874"/>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7_标题幻灯片">
    <p:spTree>
      <p:nvGrpSpPr>
        <p:cNvPr id="1" name=""/>
        <p:cNvGrpSpPr/>
        <p:nvPr/>
      </p:nvGrpSpPr>
      <p:grpSpPr>
        <a:xfrm>
          <a:off x="0" y="0"/>
          <a:ext cx="0" cy="0"/>
          <a:chOff x="0" y="0"/>
          <a:chExt cx="0" cy="0"/>
        </a:xfrm>
      </p:grpSpPr>
      <p:sp>
        <p:nvSpPr>
          <p:cNvPr id="3" name="文本框 37"/>
          <p:cNvSpPr txBox="1"/>
          <p:nvPr userDrawn="1"/>
        </p:nvSpPr>
        <p:spPr>
          <a:xfrm>
            <a:off x="5459779" y="270757"/>
            <a:ext cx="1415669" cy="461486"/>
          </a:xfrm>
          <a:prstGeom prst="rect">
            <a:avLst/>
          </a:prstGeom>
          <a:noFill/>
        </p:spPr>
        <p:txBody>
          <a:bodyPr wrap="none" lIns="91389" tIns="45695" rIns="91389" bIns="45695" rtlCol="0">
            <a:spAutoFit/>
          </a:bodyPr>
          <a:lstStyle/>
          <a:p>
            <a:pPr lvl="0" defTabSz="914400">
              <a:defRPr/>
            </a:pPr>
            <a:r>
              <a:rPr lang="zh-CN" altLang="en-US" sz="2400" b="0" dirty="0">
                <a:solidFill>
                  <a:schemeClr val="accent1"/>
                </a:solidFill>
                <a:latin typeface="Microsoft YaHei" panose="020B0503020204020204" pitchFamily="34" charset="-122"/>
                <a:ea typeface="Microsoft YaHei" panose="020B0503020204020204" pitchFamily="34" charset="-122"/>
              </a:rPr>
              <a:t>投资回报</a:t>
            </a:r>
            <a:endParaRPr kumimoji="0" lang="zh-CN" altLang="en-US" sz="2400" b="0" i="0" u="none" strike="noStrike" kern="0" cap="none" spc="0" normalizeH="0" baseline="0" noProof="0" dirty="0">
              <a:ln>
                <a:noFill/>
              </a:ln>
              <a:solidFill>
                <a:schemeClr val="accent1"/>
              </a:solidFill>
              <a:effectLst/>
              <a:uLnTx/>
              <a:uFillTx/>
              <a:latin typeface="Microsoft YaHei" panose="020B0503020204020204" pitchFamily="34" charset="-122"/>
              <a:ea typeface="Microsoft YaHei" panose="020B0503020204020204" pitchFamily="34" charset="-122"/>
              <a:cs typeface="+mn-cs"/>
            </a:endParaRPr>
          </a:p>
        </p:txBody>
      </p:sp>
      <p:cxnSp>
        <p:nvCxnSpPr>
          <p:cNvPr id="6" name="直接连接符 5"/>
          <p:cNvCxnSpPr/>
          <p:nvPr userDrawn="1"/>
        </p:nvCxnSpPr>
        <p:spPr>
          <a:xfrm>
            <a:off x="381" y="501578"/>
            <a:ext cx="485101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userDrawn="1"/>
        </p:nvCxnSpPr>
        <p:spPr>
          <a:xfrm>
            <a:off x="7340981" y="501578"/>
            <a:ext cx="485101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2213078"/>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442396"/>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8D1C900-E419-C399-4C8B-E17096705D5F}"/>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FCDABCF7-0A5B-F44B-3FC5-0564A8419D52}"/>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509D014F-BDEB-CA6D-E83E-9C2BCF002444}"/>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63D2532A-AD4F-44EC-050F-F5A7A0E5DCCB}"/>
              </a:ext>
            </a:extLst>
          </p:cNvPr>
          <p:cNvSpPr>
            <a:spLocks noGrp="1"/>
          </p:cNvSpPr>
          <p:nvPr>
            <p:ph type="dt" sz="half" idx="10"/>
          </p:nvPr>
        </p:nvSpPr>
        <p:spPr/>
        <p:txBody>
          <a:bodyPr/>
          <a:lstStyle/>
          <a:p>
            <a:fld id="{5963B9F1-3C4F-49AB-A862-B3F29A5CE126}" type="datetimeFigureOut">
              <a:rPr lang="zh-TW" altLang="en-US" smtClean="0"/>
              <a:t>2023/2/16</a:t>
            </a:fld>
            <a:endParaRPr lang="zh-TW" altLang="en-US"/>
          </a:p>
        </p:txBody>
      </p:sp>
      <p:sp>
        <p:nvSpPr>
          <p:cNvPr id="6" name="頁尾版面配置區 5">
            <a:extLst>
              <a:ext uri="{FF2B5EF4-FFF2-40B4-BE49-F238E27FC236}">
                <a16:creationId xmlns:a16="http://schemas.microsoft.com/office/drawing/2014/main" id="{69C8BF7B-E543-5262-0161-B285ECD5BC44}"/>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7E3F0A66-D1E2-1BAD-5914-54F9E6917E82}"/>
              </a:ext>
            </a:extLst>
          </p:cNvPr>
          <p:cNvSpPr>
            <a:spLocks noGrp="1"/>
          </p:cNvSpPr>
          <p:nvPr>
            <p:ph type="sldNum" sz="quarter" idx="12"/>
          </p:nvPr>
        </p:nvSpPr>
        <p:spPr/>
        <p:txBody>
          <a:bodyPr/>
          <a:lstStyle/>
          <a:p>
            <a:fld id="{A1E41C65-A75A-4A43-AFCE-E407DE1007EA}" type="slidenum">
              <a:rPr lang="zh-TW" altLang="en-US" smtClean="0"/>
              <a:t>‹#›</a:t>
            </a:fld>
            <a:endParaRPr lang="zh-TW" altLang="en-US"/>
          </a:p>
        </p:txBody>
      </p:sp>
    </p:spTree>
    <p:extLst>
      <p:ext uri="{BB962C8B-B14F-4D97-AF65-F5344CB8AC3E}">
        <p14:creationId xmlns:p14="http://schemas.microsoft.com/office/powerpoint/2010/main" val="4164836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5842000" y="6491818"/>
            <a:ext cx="508000" cy="366183"/>
          </a:xfrm>
          <a:prstGeom prst="rect">
            <a:avLst/>
          </a:prstGeom>
        </p:spPr>
        <p:txBody>
          <a:bodyPr vert="horz" lIns="91440" tIns="45720" rIns="91440" bIns="45720" rtlCol="0" anchor="ctr"/>
          <a:lstStyle>
            <a:lvl1pPr algn="ctr">
              <a:defRPr sz="1335">
                <a:solidFill>
                  <a:srgbClr val="FFFFFF"/>
                </a:solidFill>
                <a:latin typeface="Glegoo"/>
                <a:cs typeface="Glegoo"/>
              </a:defRPr>
            </a:lvl1pPr>
          </a:lstStyle>
          <a:p>
            <a:fld id="{4F30D5C1-D155-2E40-A967-511B3BD0F2AE}" type="slidenum">
              <a:rPr lang="en-US" smtClean="0"/>
              <a:t>‹#›</a:t>
            </a:fld>
            <a:endParaRPr lang="en-US" dirty="0"/>
          </a:p>
        </p:txBody>
      </p:sp>
      <p:sp>
        <p:nvSpPr>
          <p:cNvPr id="10" name="Title 1"/>
          <p:cNvSpPr>
            <a:spLocks noGrp="1"/>
          </p:cNvSpPr>
          <p:nvPr>
            <p:ph type="title"/>
          </p:nvPr>
        </p:nvSpPr>
        <p:spPr>
          <a:xfrm>
            <a:off x="609601" y="381002"/>
            <a:ext cx="10972800" cy="1143000"/>
          </a:xfrm>
        </p:spPr>
        <p:txBody>
          <a:bodyPr>
            <a:normAutofit/>
          </a:bodyPr>
          <a:lstStyle>
            <a:lvl1pPr>
              <a:defRPr sz="3730">
                <a:solidFill>
                  <a:srgbClr val="48597F"/>
                </a:solidFill>
                <a:latin typeface="Lato Light" panose="020F0502020204030203"/>
                <a:cs typeface="Lato Light" panose="020F0502020204030203"/>
              </a:defRPr>
            </a:lvl1pPr>
          </a:lstStyle>
          <a:p>
            <a:r>
              <a:rPr lang="en-US" dirty="0"/>
              <a:t>Click to edit Master title style</a:t>
            </a:r>
          </a:p>
        </p:txBody>
      </p:sp>
      <p:sp>
        <p:nvSpPr>
          <p:cNvPr id="11" name="Text Placeholder 17"/>
          <p:cNvSpPr>
            <a:spLocks noGrp="1"/>
          </p:cNvSpPr>
          <p:nvPr>
            <p:ph type="body" sz="quarter" idx="23"/>
          </p:nvPr>
        </p:nvSpPr>
        <p:spPr>
          <a:xfrm>
            <a:off x="2743201" y="1168401"/>
            <a:ext cx="6705600" cy="431800"/>
          </a:xfrm>
        </p:spPr>
        <p:txBody>
          <a:bodyPr>
            <a:noAutofit/>
          </a:bodyPr>
          <a:lstStyle>
            <a:lvl1pPr marL="0" indent="0" algn="ctr">
              <a:buFontTx/>
              <a:buNone/>
              <a:defRPr sz="1600" i="0">
                <a:solidFill>
                  <a:srgbClr val="1399EE"/>
                </a:solidFill>
                <a:latin typeface="Glegoo"/>
                <a:cs typeface="Glegoo"/>
              </a:defRPr>
            </a:lvl1pPr>
            <a:lvl2pPr marL="609600" indent="0">
              <a:buFontTx/>
              <a:buNone/>
              <a:defRPr sz="1400">
                <a:latin typeface="Mission Gothic Regular" pitchFamily="50" charset="0"/>
              </a:defRPr>
            </a:lvl2pPr>
            <a:lvl3pPr marL="1218565" indent="0">
              <a:buFontTx/>
              <a:buNone/>
              <a:defRPr sz="1400">
                <a:latin typeface="Mission Gothic Regular" pitchFamily="50" charset="0"/>
              </a:defRPr>
            </a:lvl3pPr>
            <a:lvl4pPr marL="1828165" indent="0">
              <a:buFontTx/>
              <a:buNone/>
              <a:defRPr sz="1400">
                <a:latin typeface="Mission Gothic Regular" pitchFamily="50" charset="0"/>
              </a:defRPr>
            </a:lvl4pPr>
            <a:lvl5pPr marL="2437765" indent="0">
              <a:buFontTx/>
              <a:buNone/>
              <a:defRPr sz="1400">
                <a:latin typeface="Mission Gothic Regular" pitchFamily="50" charset="0"/>
              </a:defRPr>
            </a:lvl5pPr>
          </a:lstStyle>
          <a:p>
            <a:pPr lvl="0"/>
            <a:endParaRPr lang="en-US" dirty="0"/>
          </a:p>
        </p:txBody>
      </p:sp>
    </p:spTree>
    <p:extLst>
      <p:ext uri="{BB962C8B-B14F-4D97-AF65-F5344CB8AC3E}">
        <p14:creationId xmlns:p14="http://schemas.microsoft.com/office/powerpoint/2010/main" val="3935594847"/>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Full Screen Image">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矩形 1"/>
          <p:cNvSpPr/>
          <p:nvPr userDrawn="1"/>
        </p:nvSpPr>
        <p:spPr>
          <a:xfrm>
            <a:off x="0" y="0"/>
            <a:ext cx="12192000" cy="6858000"/>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3" rIns="91424" bIns="45713" rtlCol="0" anchor="ctr"/>
          <a:lstStyle/>
          <a:p>
            <a:pPr algn="ctr"/>
            <a:endParaRPr lang="zh-CN" altLang="en-US" sz="2400"/>
          </a:p>
        </p:txBody>
      </p:sp>
      <p:sp>
        <p:nvSpPr>
          <p:cNvPr id="3" name="TextBox 1"/>
          <p:cNvSpPr txBox="1"/>
          <p:nvPr userDrawn="1"/>
        </p:nvSpPr>
        <p:spPr>
          <a:xfrm>
            <a:off x="5154218" y="491612"/>
            <a:ext cx="1723516" cy="399967"/>
          </a:xfrm>
          <a:prstGeom prst="rect">
            <a:avLst/>
          </a:prstGeom>
          <a:noFill/>
        </p:spPr>
        <p:txBody>
          <a:bodyPr wrap="none" lIns="91424" tIns="45713" rIns="91424" bIns="45713" rtlCol="0">
            <a:spAutoFit/>
          </a:bodyPr>
          <a:lstStyle/>
          <a:p>
            <a:pPr lvl="0" algn="ctr"/>
            <a:r>
              <a:rPr lang="zh-CN" altLang="en-US" sz="2000" b="1" dirty="0">
                <a:solidFill>
                  <a:prstClr val="black">
                    <a:lumMod val="65000"/>
                    <a:lumOff val="35000"/>
                  </a:prstClr>
                </a:solidFill>
                <a:latin typeface="Arial" panose="020B0604020202020204" pitchFamily="34" charset="0"/>
                <a:ea typeface="Microsoft YaHei" panose="020B0503020204020204" pitchFamily="34" charset="-122"/>
                <a:sym typeface="Arial" panose="020B0604020202020204" pitchFamily="34" charset="0"/>
              </a:rPr>
              <a:t>点击添加标题</a:t>
            </a:r>
            <a:endParaRPr lang="en-US" altLang="zh-CN" sz="2000" b="1" dirty="0">
              <a:solidFill>
                <a:prstClr val="black">
                  <a:lumMod val="65000"/>
                  <a:lumOff val="35000"/>
                </a:prstClr>
              </a:solidFill>
              <a:latin typeface="Arial" panose="020B0604020202020204" pitchFamily="34" charset="0"/>
              <a:ea typeface="Microsoft YaHei" panose="020B0503020204020204" pitchFamily="34" charset="-122"/>
              <a:sym typeface="Arial" panose="020B0604020202020204" pitchFamily="34" charset="0"/>
            </a:endParaRPr>
          </a:p>
        </p:txBody>
      </p:sp>
      <p:sp>
        <p:nvSpPr>
          <p:cNvPr id="4" name="TextBox 2"/>
          <p:cNvSpPr txBox="1"/>
          <p:nvPr userDrawn="1"/>
        </p:nvSpPr>
        <p:spPr>
          <a:xfrm>
            <a:off x="4366331" y="947397"/>
            <a:ext cx="3416309" cy="461651"/>
          </a:xfrm>
          <a:prstGeom prst="rect">
            <a:avLst/>
          </a:prstGeom>
          <a:noFill/>
        </p:spPr>
        <p:txBody>
          <a:bodyPr wrap="square" lIns="91424" tIns="45713" rIns="91424" bIns="45713" rtlCol="0">
            <a:spAutoFit/>
          </a:bodyPr>
          <a:lstStyle/>
          <a:p>
            <a:pPr algn="ctr"/>
            <a:r>
              <a:rPr lang="zh-CN" altLang="en-US" sz="1200" dirty="0">
                <a:solidFill>
                  <a:schemeClr val="tx1">
                    <a:lumMod val="50000"/>
                    <a:lumOff val="50000"/>
                  </a:schemeClr>
                </a:solidFill>
                <a:latin typeface="Arial" panose="020B0604020202020204" pitchFamily="34" charset="0"/>
                <a:ea typeface="Microsoft YaHei" panose="020B0503020204020204" pitchFamily="34" charset="-122"/>
                <a:cs typeface="Open Sans" panose="020B0606030504020204" pitchFamily="34" charset="0"/>
                <a:sym typeface="Arial" panose="020B0604020202020204" pitchFamily="34" charset="0"/>
              </a:rPr>
              <a:t>您的内容打在这里，或通过复制文本后在此选择粘贴，并选择只保留文字。</a:t>
            </a:r>
            <a:endParaRPr lang="en-US" sz="1200" dirty="0">
              <a:solidFill>
                <a:schemeClr val="tx1">
                  <a:lumMod val="50000"/>
                  <a:lumOff val="50000"/>
                </a:schemeClr>
              </a:solidFill>
              <a:latin typeface="Arial" panose="020B0604020202020204" pitchFamily="34" charset="0"/>
              <a:ea typeface="Microsoft YaHei" panose="020B0503020204020204" pitchFamily="34" charset="-122"/>
              <a:cs typeface="Open Sans" panose="020B0606030504020204" pitchFamily="34" charset="0"/>
              <a:sym typeface="Arial" panose="020B0604020202020204" pitchFamily="34" charset="0"/>
            </a:endParaRPr>
          </a:p>
        </p:txBody>
      </p:sp>
    </p:spTree>
    <p:extLst>
      <p:ext uri="{BB962C8B-B14F-4D97-AF65-F5344CB8AC3E}">
        <p14:creationId xmlns:p14="http://schemas.microsoft.com/office/powerpoint/2010/main" val="3596852414"/>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3451769"/>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776124943"/>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3 New Product">
    <p:spTree>
      <p:nvGrpSpPr>
        <p:cNvPr id="1" name=""/>
        <p:cNvGrpSpPr/>
        <p:nvPr/>
      </p:nvGrpSpPr>
      <p:grpSpPr>
        <a:xfrm>
          <a:off x="0" y="0"/>
          <a:ext cx="0" cy="0"/>
          <a:chOff x="0" y="0"/>
          <a:chExt cx="0" cy="0"/>
        </a:xfrm>
      </p:grpSpPr>
      <p:sp>
        <p:nvSpPr>
          <p:cNvPr id="6" name="Picture Placeholder 47"/>
          <p:cNvSpPr>
            <a:spLocks noGrp="1"/>
          </p:cNvSpPr>
          <p:nvPr>
            <p:ph type="pic" sz="quarter" idx="10"/>
          </p:nvPr>
        </p:nvSpPr>
        <p:spPr>
          <a:xfrm>
            <a:off x="914400" y="1603376"/>
            <a:ext cx="3286125" cy="2170113"/>
          </a:xfrm>
          <a:prstGeom prst="rect">
            <a:avLst/>
          </a:prstGeom>
          <a:solidFill>
            <a:schemeClr val="bg1">
              <a:lumMod val="85000"/>
            </a:schemeClr>
          </a:solidFill>
        </p:spPr>
        <p:txBody>
          <a:bodyPr/>
          <a:lstStyle/>
          <a:p>
            <a:endParaRPr lang="en-US"/>
          </a:p>
        </p:txBody>
      </p:sp>
      <p:sp>
        <p:nvSpPr>
          <p:cNvPr id="7" name="Picture Placeholder 47"/>
          <p:cNvSpPr>
            <a:spLocks noGrp="1"/>
          </p:cNvSpPr>
          <p:nvPr>
            <p:ph type="pic" sz="quarter" idx="11"/>
          </p:nvPr>
        </p:nvSpPr>
        <p:spPr>
          <a:xfrm>
            <a:off x="4452606" y="1603376"/>
            <a:ext cx="3286125" cy="2170113"/>
          </a:xfrm>
          <a:prstGeom prst="rect">
            <a:avLst/>
          </a:prstGeom>
          <a:solidFill>
            <a:schemeClr val="bg1">
              <a:lumMod val="85000"/>
            </a:schemeClr>
          </a:solidFill>
        </p:spPr>
        <p:txBody>
          <a:bodyPr/>
          <a:lstStyle/>
          <a:p>
            <a:endParaRPr lang="en-US"/>
          </a:p>
        </p:txBody>
      </p:sp>
      <p:sp>
        <p:nvSpPr>
          <p:cNvPr id="8" name="Picture Placeholder 47"/>
          <p:cNvSpPr>
            <a:spLocks noGrp="1"/>
          </p:cNvSpPr>
          <p:nvPr>
            <p:ph type="pic" sz="quarter" idx="12"/>
          </p:nvPr>
        </p:nvSpPr>
        <p:spPr>
          <a:xfrm>
            <a:off x="7990811" y="1609068"/>
            <a:ext cx="3286125" cy="2170113"/>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740723024"/>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1673218"/>
      </p:ext>
    </p:extLst>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B968355-4B98-F4E1-4778-591E7B0113B2}"/>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E39C2B33-9EF0-A7A8-8DB7-3D064116A1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213704F4-1DB3-0FE5-C91D-520C583158A3}"/>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90F03AB6-09D8-D95C-7D24-7F8B278891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39D9B5B2-85F9-35D4-F786-A5C42F8E9B0D}"/>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1141A8EE-B9FF-ED41-E066-B2EB534A1FB2}"/>
              </a:ext>
            </a:extLst>
          </p:cNvPr>
          <p:cNvSpPr>
            <a:spLocks noGrp="1"/>
          </p:cNvSpPr>
          <p:nvPr>
            <p:ph type="dt" sz="half" idx="10"/>
          </p:nvPr>
        </p:nvSpPr>
        <p:spPr/>
        <p:txBody>
          <a:bodyPr/>
          <a:lstStyle/>
          <a:p>
            <a:fld id="{5963B9F1-3C4F-49AB-A862-B3F29A5CE126}" type="datetimeFigureOut">
              <a:rPr lang="zh-TW" altLang="en-US" smtClean="0"/>
              <a:t>2023/2/16</a:t>
            </a:fld>
            <a:endParaRPr lang="zh-TW" altLang="en-US"/>
          </a:p>
        </p:txBody>
      </p:sp>
      <p:sp>
        <p:nvSpPr>
          <p:cNvPr id="8" name="頁尾版面配置區 7">
            <a:extLst>
              <a:ext uri="{FF2B5EF4-FFF2-40B4-BE49-F238E27FC236}">
                <a16:creationId xmlns:a16="http://schemas.microsoft.com/office/drawing/2014/main" id="{CE752981-2C9F-3036-2318-C0B4C3CF047F}"/>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EAA203EF-58D0-40A0-0A08-09BDC755F388}"/>
              </a:ext>
            </a:extLst>
          </p:cNvPr>
          <p:cNvSpPr>
            <a:spLocks noGrp="1"/>
          </p:cNvSpPr>
          <p:nvPr>
            <p:ph type="sldNum" sz="quarter" idx="12"/>
          </p:nvPr>
        </p:nvSpPr>
        <p:spPr/>
        <p:txBody>
          <a:bodyPr/>
          <a:lstStyle/>
          <a:p>
            <a:fld id="{A1E41C65-A75A-4A43-AFCE-E407DE1007EA}" type="slidenum">
              <a:rPr lang="zh-TW" altLang="en-US" smtClean="0"/>
              <a:t>‹#›</a:t>
            </a:fld>
            <a:endParaRPr lang="zh-TW" altLang="en-US"/>
          </a:p>
        </p:txBody>
      </p:sp>
    </p:spTree>
    <p:extLst>
      <p:ext uri="{BB962C8B-B14F-4D97-AF65-F5344CB8AC3E}">
        <p14:creationId xmlns:p14="http://schemas.microsoft.com/office/powerpoint/2010/main" val="4037999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95136EF-BFFE-B5CE-65C8-526C51A1DB80}"/>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162AE447-233E-1FF6-0802-DDFE6A3AF3E4}"/>
              </a:ext>
            </a:extLst>
          </p:cNvPr>
          <p:cNvSpPr>
            <a:spLocks noGrp="1"/>
          </p:cNvSpPr>
          <p:nvPr>
            <p:ph type="dt" sz="half" idx="10"/>
          </p:nvPr>
        </p:nvSpPr>
        <p:spPr/>
        <p:txBody>
          <a:bodyPr/>
          <a:lstStyle/>
          <a:p>
            <a:fld id="{5963B9F1-3C4F-49AB-A862-B3F29A5CE126}" type="datetimeFigureOut">
              <a:rPr lang="zh-TW" altLang="en-US" smtClean="0"/>
              <a:t>2023/2/16</a:t>
            </a:fld>
            <a:endParaRPr lang="zh-TW" altLang="en-US"/>
          </a:p>
        </p:txBody>
      </p:sp>
      <p:sp>
        <p:nvSpPr>
          <p:cNvPr id="4" name="頁尾版面配置區 3">
            <a:extLst>
              <a:ext uri="{FF2B5EF4-FFF2-40B4-BE49-F238E27FC236}">
                <a16:creationId xmlns:a16="http://schemas.microsoft.com/office/drawing/2014/main" id="{8E62E520-080D-0696-B2CC-30366F88A825}"/>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A6735C89-6D6B-757E-4E3D-7B7B4017AB81}"/>
              </a:ext>
            </a:extLst>
          </p:cNvPr>
          <p:cNvSpPr>
            <a:spLocks noGrp="1"/>
          </p:cNvSpPr>
          <p:nvPr>
            <p:ph type="sldNum" sz="quarter" idx="12"/>
          </p:nvPr>
        </p:nvSpPr>
        <p:spPr/>
        <p:txBody>
          <a:bodyPr/>
          <a:lstStyle/>
          <a:p>
            <a:fld id="{A1E41C65-A75A-4A43-AFCE-E407DE1007EA}" type="slidenum">
              <a:rPr lang="zh-TW" altLang="en-US" smtClean="0"/>
              <a:t>‹#›</a:t>
            </a:fld>
            <a:endParaRPr lang="zh-TW" altLang="en-US"/>
          </a:p>
        </p:txBody>
      </p:sp>
    </p:spTree>
    <p:extLst>
      <p:ext uri="{BB962C8B-B14F-4D97-AF65-F5344CB8AC3E}">
        <p14:creationId xmlns:p14="http://schemas.microsoft.com/office/powerpoint/2010/main" val="3823288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BB478D07-F4BC-D52E-E80F-CB0651493DF0}"/>
              </a:ext>
            </a:extLst>
          </p:cNvPr>
          <p:cNvSpPr>
            <a:spLocks noGrp="1"/>
          </p:cNvSpPr>
          <p:nvPr>
            <p:ph type="dt" sz="half" idx="10"/>
          </p:nvPr>
        </p:nvSpPr>
        <p:spPr/>
        <p:txBody>
          <a:bodyPr/>
          <a:lstStyle/>
          <a:p>
            <a:fld id="{5963B9F1-3C4F-49AB-A862-B3F29A5CE126}" type="datetimeFigureOut">
              <a:rPr lang="zh-TW" altLang="en-US" smtClean="0"/>
              <a:t>2023/2/16</a:t>
            </a:fld>
            <a:endParaRPr lang="zh-TW" altLang="en-US"/>
          </a:p>
        </p:txBody>
      </p:sp>
      <p:sp>
        <p:nvSpPr>
          <p:cNvPr id="3" name="頁尾版面配置區 2">
            <a:extLst>
              <a:ext uri="{FF2B5EF4-FFF2-40B4-BE49-F238E27FC236}">
                <a16:creationId xmlns:a16="http://schemas.microsoft.com/office/drawing/2014/main" id="{55E9A58A-F0DA-71E6-CCA3-0E7A3D671FC1}"/>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40B0FEE6-9285-8CCA-1961-BF91652B055D}"/>
              </a:ext>
            </a:extLst>
          </p:cNvPr>
          <p:cNvSpPr>
            <a:spLocks noGrp="1"/>
          </p:cNvSpPr>
          <p:nvPr>
            <p:ph type="sldNum" sz="quarter" idx="12"/>
          </p:nvPr>
        </p:nvSpPr>
        <p:spPr/>
        <p:txBody>
          <a:bodyPr/>
          <a:lstStyle/>
          <a:p>
            <a:fld id="{A1E41C65-A75A-4A43-AFCE-E407DE1007EA}" type="slidenum">
              <a:rPr lang="zh-TW" altLang="en-US" smtClean="0"/>
              <a:t>‹#›</a:t>
            </a:fld>
            <a:endParaRPr lang="zh-TW" altLang="en-US"/>
          </a:p>
        </p:txBody>
      </p:sp>
    </p:spTree>
    <p:extLst>
      <p:ext uri="{BB962C8B-B14F-4D97-AF65-F5344CB8AC3E}">
        <p14:creationId xmlns:p14="http://schemas.microsoft.com/office/powerpoint/2010/main" val="2141473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3A8253E-2B61-9B84-6D40-A51A9D14EBC4}"/>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B9713617-C191-26F0-CAFD-62E761209D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BEC6EA30-D5F2-16BC-3138-E8D7D474FE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D5A5A76B-8842-8573-F412-DB37EFAEF4CD}"/>
              </a:ext>
            </a:extLst>
          </p:cNvPr>
          <p:cNvSpPr>
            <a:spLocks noGrp="1"/>
          </p:cNvSpPr>
          <p:nvPr>
            <p:ph type="dt" sz="half" idx="10"/>
          </p:nvPr>
        </p:nvSpPr>
        <p:spPr/>
        <p:txBody>
          <a:bodyPr/>
          <a:lstStyle/>
          <a:p>
            <a:fld id="{5963B9F1-3C4F-49AB-A862-B3F29A5CE126}" type="datetimeFigureOut">
              <a:rPr lang="zh-TW" altLang="en-US" smtClean="0"/>
              <a:t>2023/2/16</a:t>
            </a:fld>
            <a:endParaRPr lang="zh-TW" altLang="en-US"/>
          </a:p>
        </p:txBody>
      </p:sp>
      <p:sp>
        <p:nvSpPr>
          <p:cNvPr id="6" name="頁尾版面配置區 5">
            <a:extLst>
              <a:ext uri="{FF2B5EF4-FFF2-40B4-BE49-F238E27FC236}">
                <a16:creationId xmlns:a16="http://schemas.microsoft.com/office/drawing/2014/main" id="{A63518F9-0F70-B238-1808-09D3EAC8C1BD}"/>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62AD1CCD-69F0-E788-2ACC-19DD44B10D40}"/>
              </a:ext>
            </a:extLst>
          </p:cNvPr>
          <p:cNvSpPr>
            <a:spLocks noGrp="1"/>
          </p:cNvSpPr>
          <p:nvPr>
            <p:ph type="sldNum" sz="quarter" idx="12"/>
          </p:nvPr>
        </p:nvSpPr>
        <p:spPr/>
        <p:txBody>
          <a:bodyPr/>
          <a:lstStyle/>
          <a:p>
            <a:fld id="{A1E41C65-A75A-4A43-AFCE-E407DE1007EA}" type="slidenum">
              <a:rPr lang="zh-TW" altLang="en-US" smtClean="0"/>
              <a:t>‹#›</a:t>
            </a:fld>
            <a:endParaRPr lang="zh-TW" altLang="en-US"/>
          </a:p>
        </p:txBody>
      </p:sp>
    </p:spTree>
    <p:extLst>
      <p:ext uri="{BB962C8B-B14F-4D97-AF65-F5344CB8AC3E}">
        <p14:creationId xmlns:p14="http://schemas.microsoft.com/office/powerpoint/2010/main" val="2632476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9BC90ED-D2DA-18A5-1CBF-92B84B04B5DA}"/>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74D72442-82AF-9FF3-B008-D47164F16F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9E5308CE-9E01-4A66-8937-DB58F9D6B6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15D4D582-B0A2-D53C-C9BD-7BCCD026FCE0}"/>
              </a:ext>
            </a:extLst>
          </p:cNvPr>
          <p:cNvSpPr>
            <a:spLocks noGrp="1"/>
          </p:cNvSpPr>
          <p:nvPr>
            <p:ph type="dt" sz="half" idx="10"/>
          </p:nvPr>
        </p:nvSpPr>
        <p:spPr/>
        <p:txBody>
          <a:bodyPr/>
          <a:lstStyle/>
          <a:p>
            <a:fld id="{5963B9F1-3C4F-49AB-A862-B3F29A5CE126}" type="datetimeFigureOut">
              <a:rPr lang="zh-TW" altLang="en-US" smtClean="0"/>
              <a:t>2023/2/16</a:t>
            </a:fld>
            <a:endParaRPr lang="zh-TW" altLang="en-US"/>
          </a:p>
        </p:txBody>
      </p:sp>
      <p:sp>
        <p:nvSpPr>
          <p:cNvPr id="6" name="頁尾版面配置區 5">
            <a:extLst>
              <a:ext uri="{FF2B5EF4-FFF2-40B4-BE49-F238E27FC236}">
                <a16:creationId xmlns:a16="http://schemas.microsoft.com/office/drawing/2014/main" id="{59A5D5EB-421D-9668-2B8E-E38AE0E1B937}"/>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27BF4562-D21C-A084-B259-13D47AE574EA}"/>
              </a:ext>
            </a:extLst>
          </p:cNvPr>
          <p:cNvSpPr>
            <a:spLocks noGrp="1"/>
          </p:cNvSpPr>
          <p:nvPr>
            <p:ph type="sldNum" sz="quarter" idx="12"/>
          </p:nvPr>
        </p:nvSpPr>
        <p:spPr/>
        <p:txBody>
          <a:bodyPr/>
          <a:lstStyle/>
          <a:p>
            <a:fld id="{A1E41C65-A75A-4A43-AFCE-E407DE1007EA}" type="slidenum">
              <a:rPr lang="zh-TW" altLang="en-US" smtClean="0"/>
              <a:t>‹#›</a:t>
            </a:fld>
            <a:endParaRPr lang="zh-TW" altLang="en-US"/>
          </a:p>
        </p:txBody>
      </p:sp>
    </p:spTree>
    <p:extLst>
      <p:ext uri="{BB962C8B-B14F-4D97-AF65-F5344CB8AC3E}">
        <p14:creationId xmlns:p14="http://schemas.microsoft.com/office/powerpoint/2010/main" val="1509716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image" Target="../media/image1.png"/><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theme" Target="../theme/theme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2000"/>
            <a:lum/>
          </a:blip>
          <a:srcRect/>
          <a:stretch>
            <a:fillRect t="-24000" b="-24000"/>
          </a:stretch>
        </a:blip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CCA6F16E-5D38-EA73-D1E1-D299D3EDCF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C690778A-0206-B30F-AC8E-2DE14EC2D8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4425400-9337-B8FC-D5C1-F6C58BF4D2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63B9F1-3C4F-49AB-A862-B3F29A5CE126}" type="datetimeFigureOut">
              <a:rPr lang="zh-TW" altLang="en-US" smtClean="0"/>
              <a:t>2023/2/16</a:t>
            </a:fld>
            <a:endParaRPr lang="zh-TW" altLang="en-US"/>
          </a:p>
        </p:txBody>
      </p:sp>
      <p:sp>
        <p:nvSpPr>
          <p:cNvPr id="5" name="頁尾版面配置區 4">
            <a:extLst>
              <a:ext uri="{FF2B5EF4-FFF2-40B4-BE49-F238E27FC236}">
                <a16:creationId xmlns:a16="http://schemas.microsoft.com/office/drawing/2014/main" id="{39DE4598-0E8E-E2A3-FC4B-7C1D15A80D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09C7B1A7-0E5C-7FEA-B4E0-A536A87178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E41C65-A75A-4A43-AFCE-E407DE1007EA}" type="slidenum">
              <a:rPr lang="zh-TW" altLang="en-US" smtClean="0"/>
              <a:t>‹#›</a:t>
            </a:fld>
            <a:endParaRPr lang="zh-TW" altLang="en-US"/>
          </a:p>
        </p:txBody>
      </p:sp>
    </p:spTree>
    <p:extLst>
      <p:ext uri="{BB962C8B-B14F-4D97-AF65-F5344CB8AC3E}">
        <p14:creationId xmlns:p14="http://schemas.microsoft.com/office/powerpoint/2010/main" val="805833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2000"/>
            <a:lum/>
          </a:blip>
          <a:srcRect/>
          <a:stretch>
            <a:fillRect t="-24000" b="-24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F4CE47-B277-4851-9C22-1D5699A81F6C}" type="datetimeFigureOut">
              <a:rPr lang="zh-CN" altLang="en-US" smtClean="0"/>
              <a:t>2023/2/16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5C219-4555-424E-878B-43A83F848C83}" type="slidenum">
              <a:rPr lang="zh-CN" altLang="en-US" smtClean="0"/>
              <a:t>‹#›</a:t>
            </a:fld>
            <a:endParaRPr lang="zh-CN" altLang="en-US"/>
          </a:p>
        </p:txBody>
      </p:sp>
    </p:spTree>
    <p:extLst>
      <p:ext uri="{BB962C8B-B14F-4D97-AF65-F5344CB8AC3E}">
        <p14:creationId xmlns:p14="http://schemas.microsoft.com/office/powerpoint/2010/main" val="6227450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alphaModFix amt="42000"/>
            <a:lum/>
          </a:blip>
          <a:srcRect/>
          <a:stretch>
            <a:fillRect t="-24000" b="-2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52C926-1AF6-4C84-925A-B6B02113653E}" type="datetimeFigureOut">
              <a:rPr lang="zh-CN" altLang="en-US" smtClean="0"/>
              <a:t>2023/2/16</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AA99D-0B2A-4248-B920-D9E6984CC9CA}" type="slidenum">
              <a:rPr lang="zh-CN" altLang="en-US" smtClean="0"/>
              <a:t>‹#›</a:t>
            </a:fld>
            <a:endParaRPr lang="zh-CN" altLang="en-US"/>
          </a:p>
        </p:txBody>
      </p:sp>
    </p:spTree>
    <p:extLst>
      <p:ext uri="{BB962C8B-B14F-4D97-AF65-F5344CB8AC3E}">
        <p14:creationId xmlns:p14="http://schemas.microsoft.com/office/powerpoint/2010/main" val="135474982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Lst>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365"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7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53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3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93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0965" algn="l" defTabSz="914400" rtl="0" eaLnBrk="1" latinLnBrk="0" hangingPunct="1">
        <a:defRPr sz="1800" kern="1200">
          <a:solidFill>
            <a:schemeClr val="tx1"/>
          </a:solidFill>
          <a:latin typeface="+mn-lt"/>
          <a:ea typeface="+mn-ea"/>
          <a:cs typeface="+mn-cs"/>
        </a:defRPr>
      </a:lvl4pPr>
      <a:lvl5pPr marL="1828165"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130" algn="l" defTabSz="914400" rtl="0" eaLnBrk="1" latinLnBrk="0" hangingPunct="1">
        <a:defRPr sz="1800" kern="1200">
          <a:solidFill>
            <a:schemeClr val="tx1"/>
          </a:solidFill>
          <a:latin typeface="+mn-lt"/>
          <a:ea typeface="+mn-ea"/>
          <a:cs typeface="+mn-cs"/>
        </a:defRPr>
      </a:lvl8pPr>
      <a:lvl9pPr marL="365633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xml"/><Relationship Id="rId7" Type="http://schemas.openxmlformats.org/officeDocument/2006/relationships/image" Target="../media/image6.png"/><Relationship Id="rId2" Type="http://schemas.openxmlformats.org/officeDocument/2006/relationships/slideLayout" Target="../slideLayouts/slideLayout12.xml"/><Relationship Id="rId1" Type="http://schemas.openxmlformats.org/officeDocument/2006/relationships/themeOverride" Target="../theme/themeOverride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9.xml"/><Relationship Id="rId1" Type="http://schemas.openxmlformats.org/officeDocument/2006/relationships/themeOverride" Target="../theme/themeOverride9.xml"/><Relationship Id="rId5" Type="http://schemas.openxmlformats.org/officeDocument/2006/relationships/image" Target="../media/image7.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9.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9.xml"/><Relationship Id="rId1" Type="http://schemas.openxmlformats.org/officeDocument/2006/relationships/themeOverride" Target="../theme/themeOverride10.xml"/><Relationship Id="rId5" Type="http://schemas.openxmlformats.org/officeDocument/2006/relationships/image" Target="../media/image7.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notesSlide" Target="../notesSlides/notesSlide13.xml"/><Relationship Id="rId7" Type="http://schemas.openxmlformats.org/officeDocument/2006/relationships/chart" Target="../charts/chart4.xml"/><Relationship Id="rId2" Type="http://schemas.openxmlformats.org/officeDocument/2006/relationships/slideLayout" Target="../slideLayouts/slideLayout29.xml"/><Relationship Id="rId1" Type="http://schemas.openxmlformats.org/officeDocument/2006/relationships/themeOverride" Target="../theme/themeOverride11.xml"/><Relationship Id="rId6" Type="http://schemas.openxmlformats.org/officeDocument/2006/relationships/chart" Target="../charts/chart3.xml"/><Relationship Id="rId5" Type="http://schemas.openxmlformats.org/officeDocument/2006/relationships/chart" Target="../charts/chart2.xml"/><Relationship Id="rId10" Type="http://schemas.openxmlformats.org/officeDocument/2006/relationships/image" Target="../media/image7.png"/><Relationship Id="rId4" Type="http://schemas.openxmlformats.org/officeDocument/2006/relationships/chart" Target="../charts/chart1.xml"/><Relationship Id="rId9"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9.xml"/><Relationship Id="rId1" Type="http://schemas.openxmlformats.org/officeDocument/2006/relationships/themeOverride" Target="../theme/themeOverride12.xml"/><Relationship Id="rId5" Type="http://schemas.openxmlformats.org/officeDocument/2006/relationships/image" Target="../media/image7.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9.xml"/><Relationship Id="rId1" Type="http://schemas.openxmlformats.org/officeDocument/2006/relationships/themeOverride" Target="../theme/themeOverride13.xml"/><Relationship Id="rId5" Type="http://schemas.openxmlformats.org/officeDocument/2006/relationships/image" Target="../media/image7.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9.xml"/><Relationship Id="rId1" Type="http://schemas.openxmlformats.org/officeDocument/2006/relationships/themeOverride" Target="../theme/themeOverride14.xml"/><Relationship Id="rId5" Type="http://schemas.openxmlformats.org/officeDocument/2006/relationships/image" Target="../media/image7.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9.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9.xml"/><Relationship Id="rId1" Type="http://schemas.openxmlformats.org/officeDocument/2006/relationships/themeOverride" Target="../theme/themeOverride15.xml"/><Relationship Id="rId6" Type="http://schemas.openxmlformats.org/officeDocument/2006/relationships/image" Target="../media/image7.png"/><Relationship Id="rId5" Type="http://schemas.openxmlformats.org/officeDocument/2006/relationships/chart" Target="../charts/chart6.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9.xml"/><Relationship Id="rId1" Type="http://schemas.openxmlformats.org/officeDocument/2006/relationships/themeOverride" Target="../theme/themeOverride16.xml"/><Relationship Id="rId6" Type="http://schemas.openxmlformats.org/officeDocument/2006/relationships/image" Target="../media/image7.png"/><Relationship Id="rId5" Type="http://schemas.openxmlformats.org/officeDocument/2006/relationships/chart" Target="../charts/chart7.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8.xml"/><Relationship Id="rId1" Type="http://schemas.openxmlformats.org/officeDocument/2006/relationships/themeOverride" Target="../theme/themeOverride2.xml"/><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0.xml"/><Relationship Id="rId7" Type="http://schemas.openxmlformats.org/officeDocument/2006/relationships/image" Target="../media/image6.png"/><Relationship Id="rId2" Type="http://schemas.openxmlformats.org/officeDocument/2006/relationships/slideLayout" Target="../slideLayouts/slideLayout18.xml"/><Relationship Id="rId1" Type="http://schemas.openxmlformats.org/officeDocument/2006/relationships/themeOverride" Target="../theme/themeOverride1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png"/><Relationship Id="rId9"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hemeOverride" Target="../theme/themeOverride3.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9.xml"/><Relationship Id="rId1" Type="http://schemas.openxmlformats.org/officeDocument/2006/relationships/themeOverride" Target="../theme/themeOverride4.xml"/><Relationship Id="rId5" Type="http://schemas.openxmlformats.org/officeDocument/2006/relationships/image" Target="../media/image7.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9.xml"/><Relationship Id="rId1" Type="http://schemas.openxmlformats.org/officeDocument/2006/relationships/themeOverride" Target="../theme/themeOverride5.xml"/><Relationship Id="rId5" Type="http://schemas.openxmlformats.org/officeDocument/2006/relationships/image" Target="../media/image7.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9.xml"/><Relationship Id="rId1" Type="http://schemas.openxmlformats.org/officeDocument/2006/relationships/themeOverride" Target="../theme/themeOverride6.xml"/><Relationship Id="rId5" Type="http://schemas.openxmlformats.org/officeDocument/2006/relationships/image" Target="../media/image7.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9.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9.xml"/><Relationship Id="rId1" Type="http://schemas.openxmlformats.org/officeDocument/2006/relationships/themeOverride" Target="../theme/themeOverride7.xml"/><Relationship Id="rId5" Type="http://schemas.openxmlformats.org/officeDocument/2006/relationships/image" Target="../media/image7.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9.xml"/><Relationship Id="rId1" Type="http://schemas.openxmlformats.org/officeDocument/2006/relationships/themeOverride" Target="../theme/themeOverride8.xml"/><Relationship Id="rId6" Type="http://schemas.openxmlformats.org/officeDocument/2006/relationships/image" Target="../media/image13.png"/><Relationship Id="rId5" Type="http://schemas.openxmlformats.org/officeDocument/2006/relationships/image" Target="../media/image7.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6"/>
          <p:cNvSpPr txBox="1"/>
          <p:nvPr/>
        </p:nvSpPr>
        <p:spPr>
          <a:xfrm>
            <a:off x="6467356" y="2640786"/>
            <a:ext cx="5059680" cy="829945"/>
          </a:xfrm>
          <a:prstGeom prst="rect">
            <a:avLst/>
          </a:prstGeom>
          <a:noFill/>
        </p:spPr>
        <p:txBody>
          <a:bodyPr wrap="none" rtlCol="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CN" altLang="en-US" sz="4800" b="1" i="0" u="none" strike="noStrike" kern="1200" cap="none" spc="0" normalizeH="0" baseline="0" noProof="0" dirty="0">
                <a:ln>
                  <a:noFill/>
                </a:ln>
                <a:solidFill>
                  <a:prstClr val="black">
                    <a:lumMod val="65000"/>
                    <a:lumOff val="35000"/>
                  </a:prstClr>
                </a:solidFill>
                <a:effectLst/>
                <a:uLnTx/>
                <a:uFillTx/>
                <a:latin typeface="+mj-ea"/>
                <a:ea typeface="+mj-ea"/>
                <a:cs typeface="+mn-cs"/>
              </a:rPr>
              <a:t>寵物行業行銷報告</a:t>
            </a:r>
          </a:p>
        </p:txBody>
      </p:sp>
      <p:sp>
        <p:nvSpPr>
          <p:cNvPr id="6" name="TextBox 32"/>
          <p:cNvSpPr txBox="1"/>
          <p:nvPr/>
        </p:nvSpPr>
        <p:spPr>
          <a:xfrm>
            <a:off x="7047687" y="3565346"/>
            <a:ext cx="3948430" cy="378460"/>
          </a:xfrm>
          <a:prstGeom prst="rect">
            <a:avLst/>
          </a:prstGeom>
          <a:noFill/>
        </p:spPr>
        <p:txBody>
          <a:bodyPr wrap="none" rtlCol="0">
            <a:spAutoFit/>
          </a:bodyPr>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zh-CN" altLang="en-US" sz="1865" b="0" i="0" u="none" strike="noStrike" kern="1200" cap="none" spc="0" normalizeH="0" baseline="0" noProof="0" dirty="0">
                <a:ln>
                  <a:noFill/>
                </a:ln>
                <a:solidFill>
                  <a:prstClr val="black">
                    <a:lumMod val="65000"/>
                    <a:lumOff val="35000"/>
                  </a:prstClr>
                </a:solidFill>
                <a:effectLst/>
                <a:uLnTx/>
                <a:uFillTx/>
                <a:latin typeface="+mn-ea"/>
                <a:cs typeface="Microsoft YaHei" panose="020B0503020204020204" pitchFamily="34" charset="-122"/>
              </a:rPr>
              <a:t>適用於商業報告</a:t>
            </a:r>
            <a:r>
              <a:rPr kumimoji="0" lang="en-US" altLang="zh-CN" sz="1865" b="0" i="0" u="none" strike="noStrike" kern="1200" cap="none" spc="0" normalizeH="0" baseline="0" noProof="0" dirty="0">
                <a:ln>
                  <a:noFill/>
                </a:ln>
                <a:solidFill>
                  <a:prstClr val="black">
                    <a:lumMod val="65000"/>
                    <a:lumOff val="35000"/>
                  </a:prstClr>
                </a:solidFill>
                <a:effectLst/>
                <a:uLnTx/>
                <a:uFillTx/>
                <a:latin typeface="+mn-ea"/>
                <a:cs typeface="Microsoft YaHei" panose="020B0503020204020204" pitchFamily="34" charset="-122"/>
              </a:rPr>
              <a:t>/</a:t>
            </a:r>
            <a:r>
              <a:rPr kumimoji="0" lang="zh-CN" altLang="en-US" sz="1865" b="0" i="0" u="none" strike="noStrike" kern="1200" cap="none" spc="0" normalizeH="0" baseline="0" noProof="0" dirty="0">
                <a:ln>
                  <a:noFill/>
                </a:ln>
                <a:solidFill>
                  <a:prstClr val="black">
                    <a:lumMod val="65000"/>
                    <a:lumOff val="35000"/>
                  </a:prstClr>
                </a:solidFill>
                <a:effectLst/>
                <a:uLnTx/>
                <a:uFillTx/>
                <a:latin typeface="+mn-ea"/>
                <a:cs typeface="Microsoft YaHei" panose="020B0503020204020204" pitchFamily="34" charset="-122"/>
              </a:rPr>
              <a:t>行業總結</a:t>
            </a:r>
            <a:r>
              <a:rPr kumimoji="0" lang="en-US" altLang="zh-CN" sz="1865" b="0" i="0" u="none" strike="noStrike" kern="1200" cap="none" spc="0" normalizeH="0" baseline="0" noProof="0" dirty="0">
                <a:ln>
                  <a:noFill/>
                </a:ln>
                <a:solidFill>
                  <a:prstClr val="black">
                    <a:lumMod val="65000"/>
                    <a:lumOff val="35000"/>
                  </a:prstClr>
                </a:solidFill>
                <a:effectLst/>
                <a:uLnTx/>
                <a:uFillTx/>
                <a:latin typeface="+mn-ea"/>
                <a:cs typeface="Microsoft YaHei" panose="020B0503020204020204" pitchFamily="34" charset="-122"/>
              </a:rPr>
              <a:t>/</a:t>
            </a:r>
            <a:r>
              <a:rPr kumimoji="0" lang="zh-CN" altLang="en-US" sz="1865" b="0" i="0" u="none" strike="noStrike" kern="1200" cap="none" spc="0" normalizeH="0" baseline="0" noProof="0" dirty="0">
                <a:ln>
                  <a:noFill/>
                </a:ln>
                <a:solidFill>
                  <a:prstClr val="black">
                    <a:lumMod val="65000"/>
                    <a:lumOff val="35000"/>
                  </a:prstClr>
                </a:solidFill>
                <a:effectLst/>
                <a:uLnTx/>
                <a:uFillTx/>
                <a:latin typeface="+mn-ea"/>
                <a:cs typeface="Microsoft YaHei" panose="020B0503020204020204" pitchFamily="34" charset="-122"/>
              </a:rPr>
              <a:t>工作計畫</a:t>
            </a:r>
          </a:p>
        </p:txBody>
      </p:sp>
      <p:sp>
        <p:nvSpPr>
          <p:cNvPr id="7" name="TextBox 12"/>
          <p:cNvSpPr txBox="1"/>
          <p:nvPr/>
        </p:nvSpPr>
        <p:spPr>
          <a:xfrm>
            <a:off x="9442329" y="1760871"/>
            <a:ext cx="1752403" cy="1015663"/>
          </a:xfrm>
          <a:prstGeom prst="rect">
            <a:avLst/>
          </a:prstGeom>
          <a:noFill/>
        </p:spPr>
        <p:txBody>
          <a:bodyPr wrap="none" rtlCol="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400" normalizeH="0" baseline="0" noProof="0" dirty="0">
                <a:ln>
                  <a:noFill/>
                </a:ln>
                <a:solidFill>
                  <a:srgbClr val="DC8F50"/>
                </a:solidFill>
                <a:effectLst/>
                <a:uLnTx/>
                <a:uFillTx/>
                <a:latin typeface="+mj-ea"/>
                <a:ea typeface="+mj-ea"/>
                <a:cs typeface="+mn-cs"/>
              </a:rPr>
              <a:t>20xx</a:t>
            </a:r>
            <a:endParaRPr kumimoji="0" lang="zh-CN" altLang="en-US" sz="6000" b="0" i="0" u="none" strike="noStrike" kern="1200" cap="none" spc="-400" normalizeH="0" baseline="0" noProof="0" dirty="0">
              <a:ln>
                <a:noFill/>
              </a:ln>
              <a:solidFill>
                <a:srgbClr val="DC8F50"/>
              </a:solidFill>
              <a:effectLst/>
              <a:uLnTx/>
              <a:uFillTx/>
              <a:latin typeface="+mj-ea"/>
              <a:ea typeface="+mj-ea"/>
              <a:cs typeface="+mn-cs"/>
            </a:endParaRPr>
          </a:p>
        </p:txBody>
      </p:sp>
      <p:sp>
        <p:nvSpPr>
          <p:cNvPr id="8" name="TextBox 33"/>
          <p:cNvSpPr txBox="1"/>
          <p:nvPr/>
        </p:nvSpPr>
        <p:spPr>
          <a:xfrm>
            <a:off x="7245891" y="4162795"/>
            <a:ext cx="3578915" cy="337185"/>
          </a:xfrm>
          <a:prstGeom prst="rect">
            <a:avLst/>
          </a:prstGeom>
          <a:noFill/>
        </p:spPr>
        <p:txBody>
          <a:bodyPr wrap="square" rtlCol="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prstClr val="black">
                    <a:lumMod val="65000"/>
                    <a:lumOff val="35000"/>
                  </a:prstClr>
                </a:solidFill>
                <a:effectLst/>
                <a:uLnTx/>
                <a:uFillTx/>
                <a:latin typeface="+mn-ea"/>
                <a:cs typeface="+mn-cs"/>
              </a:rPr>
              <a:t>彙報人：</a:t>
            </a:r>
            <a:r>
              <a:rPr kumimoji="0" lang="en-US" altLang="zh-CN" sz="1600" b="0" i="0" u="none" strike="noStrike" kern="1200" cap="none" spc="0" normalizeH="0" baseline="0" noProof="0" dirty="0">
                <a:ln>
                  <a:noFill/>
                </a:ln>
                <a:solidFill>
                  <a:prstClr val="black">
                    <a:lumMod val="65000"/>
                    <a:lumOff val="35000"/>
                  </a:prstClr>
                </a:solidFill>
                <a:effectLst/>
                <a:uLnTx/>
                <a:uFillTx/>
                <a:latin typeface="+mn-ea"/>
                <a:cs typeface="+mn-cs"/>
              </a:rPr>
              <a:t>XXX    </a:t>
            </a:r>
            <a:r>
              <a:rPr kumimoji="0" lang="zh-CN" altLang="en-US" sz="1600" b="0" i="0" u="none" strike="noStrike" kern="1200" cap="none" spc="0" normalizeH="0" baseline="0" noProof="0" dirty="0">
                <a:ln>
                  <a:noFill/>
                </a:ln>
                <a:solidFill>
                  <a:prstClr val="black">
                    <a:lumMod val="65000"/>
                    <a:lumOff val="35000"/>
                  </a:prstClr>
                </a:solidFill>
                <a:effectLst/>
                <a:uLnTx/>
                <a:uFillTx/>
                <a:latin typeface="+mn-ea"/>
                <a:cs typeface="+mn-cs"/>
              </a:rPr>
              <a:t>時間：</a:t>
            </a:r>
            <a:r>
              <a:rPr kumimoji="0" lang="en-US" altLang="zh-CN" sz="1600" b="0" i="0" u="none" strike="noStrike" kern="1200" cap="none" spc="0" normalizeH="0" baseline="0" noProof="0" dirty="0">
                <a:ln>
                  <a:noFill/>
                </a:ln>
                <a:solidFill>
                  <a:prstClr val="black">
                    <a:lumMod val="65000"/>
                    <a:lumOff val="35000"/>
                  </a:prstClr>
                </a:solidFill>
                <a:effectLst/>
                <a:uLnTx/>
                <a:uFillTx/>
                <a:latin typeface="+mn-ea"/>
                <a:cs typeface="+mn-cs"/>
              </a:rPr>
              <a:t>xx</a:t>
            </a:r>
            <a:r>
              <a:rPr kumimoji="0" lang="zh-CN" altLang="en-US" sz="1600" b="0" i="0" u="none" strike="noStrike" kern="1200" cap="none" spc="0" normalizeH="0" baseline="0" noProof="0" dirty="0">
                <a:ln>
                  <a:noFill/>
                </a:ln>
                <a:solidFill>
                  <a:prstClr val="black">
                    <a:lumMod val="65000"/>
                    <a:lumOff val="35000"/>
                  </a:prstClr>
                </a:solidFill>
                <a:effectLst/>
                <a:uLnTx/>
                <a:uFillTx/>
                <a:latin typeface="+mn-ea"/>
                <a:cs typeface="+mn-cs"/>
              </a:rPr>
              <a:t>年</a:t>
            </a:r>
            <a:r>
              <a:rPr kumimoji="0" lang="en-US" altLang="zh-CN" sz="1600" b="0" i="0" u="none" strike="noStrike" kern="1200" cap="none" spc="0" normalizeH="0" baseline="0" noProof="0" dirty="0">
                <a:ln>
                  <a:noFill/>
                </a:ln>
                <a:solidFill>
                  <a:prstClr val="black">
                    <a:lumMod val="65000"/>
                    <a:lumOff val="35000"/>
                  </a:prstClr>
                </a:solidFill>
                <a:effectLst/>
                <a:uLnTx/>
                <a:uFillTx/>
                <a:latin typeface="+mn-ea"/>
                <a:cs typeface="+mn-cs"/>
              </a:rPr>
              <a:t>xx</a:t>
            </a:r>
            <a:r>
              <a:rPr kumimoji="0" lang="zh-CN" altLang="en-US" sz="1600" b="0" i="0" u="none" strike="noStrike" kern="1200" cap="none" spc="0" normalizeH="0" baseline="0" noProof="0" dirty="0">
                <a:ln>
                  <a:noFill/>
                </a:ln>
                <a:solidFill>
                  <a:prstClr val="black">
                    <a:lumMod val="65000"/>
                    <a:lumOff val="35000"/>
                  </a:prstClr>
                </a:solidFill>
                <a:effectLst/>
                <a:uLnTx/>
                <a:uFillTx/>
                <a:latin typeface="+mn-ea"/>
                <a:cs typeface="+mn-cs"/>
              </a:rPr>
              <a:t>月</a:t>
            </a:r>
            <a:r>
              <a:rPr kumimoji="0" lang="en-US" altLang="zh-CN" sz="1600" b="0" i="0" u="none" strike="noStrike" kern="1200" cap="none" spc="0" normalizeH="0" baseline="0" noProof="0" dirty="0">
                <a:ln>
                  <a:noFill/>
                </a:ln>
                <a:solidFill>
                  <a:prstClr val="black">
                    <a:lumMod val="65000"/>
                    <a:lumOff val="35000"/>
                  </a:prstClr>
                </a:solidFill>
                <a:effectLst/>
                <a:uLnTx/>
                <a:uFillTx/>
                <a:latin typeface="+mn-ea"/>
                <a:cs typeface="+mn-cs"/>
              </a:rPr>
              <a:t>xx</a:t>
            </a:r>
            <a:r>
              <a:rPr kumimoji="0" lang="zh-CN" altLang="en-US" sz="1600" b="0" i="0" u="none" strike="noStrike" kern="1200" cap="none" spc="0" normalizeH="0" baseline="0" noProof="0" dirty="0">
                <a:ln>
                  <a:noFill/>
                </a:ln>
                <a:solidFill>
                  <a:prstClr val="black">
                    <a:lumMod val="65000"/>
                    <a:lumOff val="35000"/>
                  </a:prstClr>
                </a:solidFill>
                <a:effectLst/>
                <a:uLnTx/>
                <a:uFillTx/>
                <a:latin typeface="+mn-ea"/>
                <a:cs typeface="+mn-cs"/>
              </a:rPr>
              <a:t>日</a:t>
            </a:r>
          </a:p>
        </p:txBody>
      </p:sp>
      <p:grpSp>
        <p:nvGrpSpPr>
          <p:cNvPr id="17" name="群組 16">
            <a:extLst>
              <a:ext uri="{FF2B5EF4-FFF2-40B4-BE49-F238E27FC236}">
                <a16:creationId xmlns:a16="http://schemas.microsoft.com/office/drawing/2014/main" id="{6D718AA5-285A-7A56-9C40-2948760895CA}"/>
              </a:ext>
            </a:extLst>
          </p:cNvPr>
          <p:cNvGrpSpPr/>
          <p:nvPr/>
        </p:nvGrpSpPr>
        <p:grpSpPr>
          <a:xfrm>
            <a:off x="-305399" y="0"/>
            <a:ext cx="7662422" cy="7041164"/>
            <a:chOff x="-407999" y="134938"/>
            <a:chExt cx="7662422" cy="7041164"/>
          </a:xfrm>
        </p:grpSpPr>
        <p:pic>
          <p:nvPicPr>
            <p:cNvPr id="3" name="圖片 2" descr="一張含有 狗, 白色, 哺乳類 的圖片&#10;&#10;自動產生的描述">
              <a:extLst>
                <a:ext uri="{FF2B5EF4-FFF2-40B4-BE49-F238E27FC236}">
                  <a16:creationId xmlns:a16="http://schemas.microsoft.com/office/drawing/2014/main" id="{D8EC34D9-8BFC-B48E-0BE6-695F8A9DB9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164" y="134938"/>
              <a:ext cx="5207039" cy="5207039"/>
            </a:xfrm>
            <a:prstGeom prst="rect">
              <a:avLst/>
            </a:prstGeom>
          </p:spPr>
        </p:pic>
        <p:pic>
          <p:nvPicPr>
            <p:cNvPr id="10" name="圖片 9" descr="一張含有 狗, 哺乳類, 橙色 的圖片&#10;&#10;自動產生的描述">
              <a:extLst>
                <a:ext uri="{FF2B5EF4-FFF2-40B4-BE49-F238E27FC236}">
                  <a16:creationId xmlns:a16="http://schemas.microsoft.com/office/drawing/2014/main" id="{A3A50E9C-929D-8466-76E9-F26356F683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8919" y="3004672"/>
              <a:ext cx="4171430" cy="4171430"/>
            </a:xfrm>
            <a:prstGeom prst="rect">
              <a:avLst/>
            </a:prstGeom>
          </p:spPr>
        </p:pic>
        <p:pic>
          <p:nvPicPr>
            <p:cNvPr id="12" name="圖片 11" descr="一張含有 白色, 哺乳類, 家貓 的圖片&#10;&#10;自動產生的描述">
              <a:extLst>
                <a:ext uri="{FF2B5EF4-FFF2-40B4-BE49-F238E27FC236}">
                  <a16:creationId xmlns:a16="http://schemas.microsoft.com/office/drawing/2014/main" id="{585DFF5E-AD5B-CC7A-A4F5-4453DAC0ED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18203" y="3339882"/>
              <a:ext cx="3836220" cy="3836220"/>
            </a:xfrm>
            <a:prstGeom prst="rect">
              <a:avLst/>
            </a:prstGeom>
          </p:spPr>
        </p:pic>
        <p:pic>
          <p:nvPicPr>
            <p:cNvPr id="14" name="圖片 13" descr="一張含有 狗, 白色, 哺乳類 的圖片&#10;&#10;自動產生的描述">
              <a:extLst>
                <a:ext uri="{FF2B5EF4-FFF2-40B4-BE49-F238E27FC236}">
                  <a16:creationId xmlns:a16="http://schemas.microsoft.com/office/drawing/2014/main" id="{0E5B3C55-F429-CEE0-8976-F3A40BA241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7999" y="4119542"/>
              <a:ext cx="2810811" cy="2810811"/>
            </a:xfrm>
            <a:prstGeom prst="rect">
              <a:avLst/>
            </a:prstGeom>
          </p:spPr>
        </p:pic>
      </p:grpSp>
      <p:pic>
        <p:nvPicPr>
          <p:cNvPr id="16" name="圖片 15" descr="一張含有 狗, 坐, 哺乳類, 深黃褐色 的圖片&#10;&#10;自動產生的描述">
            <a:extLst>
              <a:ext uri="{FF2B5EF4-FFF2-40B4-BE49-F238E27FC236}">
                <a16:creationId xmlns:a16="http://schemas.microsoft.com/office/drawing/2014/main" id="{EB04B852-19D6-32A1-CA50-B06DEDD6EE5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28088" y="3842814"/>
            <a:ext cx="3333288" cy="3333288"/>
          </a:xfrm>
          <a:prstGeom prst="rect">
            <a:avLst/>
          </a:prstGeom>
        </p:spPr>
      </p:pic>
      <p:pic>
        <p:nvPicPr>
          <p:cNvPr id="21" name="圖片 20">
            <a:extLst>
              <a:ext uri="{FF2B5EF4-FFF2-40B4-BE49-F238E27FC236}">
                <a16:creationId xmlns:a16="http://schemas.microsoft.com/office/drawing/2014/main" id="{AE2311BB-3F25-9655-65E5-E2BA08C9F37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04155" y="4684201"/>
            <a:ext cx="1348329" cy="1616568"/>
          </a:xfrm>
          <a:prstGeom prst="rect">
            <a:avLst/>
          </a:prstGeom>
        </p:spPr>
      </p:pic>
      <p:pic>
        <p:nvPicPr>
          <p:cNvPr id="22" name="圖片 21" descr="一張含有 文字, 美工圖案 的圖片&#10;&#10;自動產生的描述">
            <a:extLst>
              <a:ext uri="{FF2B5EF4-FFF2-40B4-BE49-F238E27FC236}">
                <a16:creationId xmlns:a16="http://schemas.microsoft.com/office/drawing/2014/main" id="{1B5E6DDA-FB39-1BCA-4FC5-73BA3E29919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92248" y="2121139"/>
            <a:ext cx="1686071" cy="472339"/>
          </a:xfrm>
          <a:prstGeom prst="rect">
            <a:avLst/>
          </a:prstGeom>
        </p:spPr>
      </p:pic>
      <p:sp>
        <p:nvSpPr>
          <p:cNvPr id="23" name="橢圓 22">
            <a:extLst>
              <a:ext uri="{FF2B5EF4-FFF2-40B4-BE49-F238E27FC236}">
                <a16:creationId xmlns:a16="http://schemas.microsoft.com/office/drawing/2014/main" id="{9E30C04F-DD4B-EF8E-CA96-998B8F124C69}"/>
              </a:ext>
            </a:extLst>
          </p:cNvPr>
          <p:cNvSpPr/>
          <p:nvPr/>
        </p:nvSpPr>
        <p:spPr>
          <a:xfrm>
            <a:off x="11235976" y="3214826"/>
            <a:ext cx="350520" cy="350520"/>
          </a:xfrm>
          <a:prstGeom prst="ellipse">
            <a:avLst/>
          </a:prstGeom>
          <a:gradFill flip="none" rotWithShape="1">
            <a:gsLst>
              <a:gs pos="7000">
                <a:schemeClr val="accent1">
                  <a:lumMod val="75000"/>
                </a:schemeClr>
              </a:gs>
              <a:gs pos="100000">
                <a:srgbClr val="FFA433"/>
              </a:gs>
            </a:gsLst>
            <a:path path="circle">
              <a:fillToRect l="100000" t="100000"/>
            </a:path>
            <a:tileRect r="-100000" b="-100000"/>
          </a:gradFill>
          <a:ln>
            <a:noFill/>
          </a:ln>
          <a:effectLst>
            <a:outerShdw blurRad="381000" dist="190500" dir="5040000" sx="110000" sy="110000" algn="tl" rotWithShape="0">
              <a:schemeClr val="accent6">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2000">
        <p15:prstTrans prst="wind"/>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ppt_w</p:attrName>
                                        </p:attrNameLst>
                                      </p:cBhvr>
                                      <p:tavLst>
                                        <p:tav tm="0" fmla="#ppt_w*sin(2.5*pi*$)">
                                          <p:val>
                                            <p:fltVal val="0"/>
                                          </p:val>
                                        </p:tav>
                                        <p:tav tm="100000">
                                          <p:val>
                                            <p:fltVal val="1"/>
                                          </p:val>
                                        </p:tav>
                                      </p:tavLst>
                                    </p:anim>
                                    <p:anim calcmode="lin" valueType="num">
                                      <p:cBhvr>
                                        <p:cTn id="9" dur="1000" fill="hold"/>
                                        <p:tgtEl>
                                          <p:spTgt spid="7"/>
                                        </p:tgtEl>
                                        <p:attrNameLst>
                                          <p:attrName>ppt_h</p:attrName>
                                        </p:attrNameLst>
                                      </p:cBhvr>
                                      <p:tavLst>
                                        <p:tav tm="0">
                                          <p:val>
                                            <p:strVal val="#ppt_h"/>
                                          </p:val>
                                        </p:tav>
                                        <p:tav tm="100000">
                                          <p:val>
                                            <p:strVal val="#ppt_h"/>
                                          </p:val>
                                        </p:tav>
                                      </p:tavLst>
                                    </p:anim>
                                  </p:childTnLst>
                                </p:cTn>
                              </p:par>
                            </p:childTnLst>
                          </p:cTn>
                        </p:par>
                        <p:par>
                          <p:cTn id="10" fill="hold">
                            <p:stCondLst>
                              <p:cond delay="13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
                                        </p:tgtEl>
                                        <p:attrNameLst>
                                          <p:attrName>style.visibility</p:attrName>
                                        </p:attrNameLst>
                                      </p:cBhvr>
                                      <p:to>
                                        <p:strVal val="visible"/>
                                      </p:to>
                                    </p:set>
                                    <p:anim by="(-#ppt_w*2)" calcmode="lin" valueType="num">
                                      <p:cBhvr rctx="PPT">
                                        <p:cTn id="13" dur="500" autoRev="1" fill="hold">
                                          <p:stCondLst>
                                            <p:cond delay="0"/>
                                          </p:stCondLst>
                                        </p:cTn>
                                        <p:tgtEl>
                                          <p:spTgt spid="5"/>
                                        </p:tgtEl>
                                        <p:attrNameLst>
                                          <p:attrName>ppt_w</p:attrName>
                                        </p:attrNameLst>
                                      </p:cBhvr>
                                    </p:anim>
                                    <p:anim by="(#ppt_w*0.50)" calcmode="lin" valueType="num">
                                      <p:cBhvr>
                                        <p:cTn id="14" dur="500" decel="50000" autoRev="1" fill="hold">
                                          <p:stCondLst>
                                            <p:cond delay="0"/>
                                          </p:stCondLst>
                                        </p:cTn>
                                        <p:tgtEl>
                                          <p:spTgt spid="5"/>
                                        </p:tgtEl>
                                        <p:attrNameLst>
                                          <p:attrName>ppt_x</p:attrName>
                                        </p:attrNameLst>
                                      </p:cBhvr>
                                    </p:anim>
                                    <p:anim from="(-#ppt_h/2)" to="(#ppt_y)" calcmode="lin" valueType="num">
                                      <p:cBhvr>
                                        <p:cTn id="15" dur="1000" fill="hold">
                                          <p:stCondLst>
                                            <p:cond delay="0"/>
                                          </p:stCondLst>
                                        </p:cTn>
                                        <p:tgtEl>
                                          <p:spTgt spid="5"/>
                                        </p:tgtEl>
                                        <p:attrNameLst>
                                          <p:attrName>ppt_y</p:attrName>
                                        </p:attrNameLst>
                                      </p:cBhvr>
                                    </p:anim>
                                    <p:animRot by="21600000">
                                      <p:cBhvr>
                                        <p:cTn id="16" dur="1000" fill="hold">
                                          <p:stCondLst>
                                            <p:cond delay="0"/>
                                          </p:stCondLst>
                                        </p:cTn>
                                        <p:tgtEl>
                                          <p:spTgt spid="5"/>
                                        </p:tgtEl>
                                        <p:attrNameLst>
                                          <p:attrName>r</p:attrName>
                                        </p:attrNameLst>
                                      </p:cBhvr>
                                    </p:animRot>
                                  </p:childTnLst>
                                </p:cTn>
                              </p:par>
                            </p:childTnLst>
                          </p:cTn>
                        </p:par>
                        <p:par>
                          <p:cTn id="17" fill="hold">
                            <p:stCondLst>
                              <p:cond delay="3000"/>
                            </p:stCondLst>
                            <p:childTnLst>
                              <p:par>
                                <p:cTn id="18" presetID="40" presetClass="entr" presetSubtype="0" fill="hold" grpId="0" nodeType="afterEffect">
                                  <p:stCondLst>
                                    <p:cond delay="0"/>
                                  </p:stCondLst>
                                  <p:iterate type="lt">
                                    <p:tmPct val="10000"/>
                                  </p:iterate>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1"/>
                                          </p:val>
                                        </p:tav>
                                        <p:tav tm="100000">
                                          <p:val>
                                            <p:strVal val="#ppt_x"/>
                                          </p:val>
                                        </p:tav>
                                      </p:tavLst>
                                    </p:anim>
                                    <p:anim calcmode="lin" valueType="num">
                                      <p:cBhvr>
                                        <p:cTn id="22" dur="1000" fill="hold"/>
                                        <p:tgtEl>
                                          <p:spTgt spid="6"/>
                                        </p:tgtEl>
                                        <p:attrNameLst>
                                          <p:attrName>ppt_y</p:attrName>
                                        </p:attrNameLst>
                                      </p:cBhvr>
                                      <p:tavLst>
                                        <p:tav tm="0">
                                          <p:val>
                                            <p:strVal val="#ppt_y"/>
                                          </p:val>
                                        </p:tav>
                                        <p:tav tm="100000">
                                          <p:val>
                                            <p:strVal val="#ppt_y"/>
                                          </p:val>
                                        </p:tav>
                                      </p:tavLst>
                                    </p:anim>
                                  </p:childTnLst>
                                </p:cTn>
                              </p:par>
                            </p:childTnLst>
                          </p:cTn>
                        </p:par>
                        <p:par>
                          <p:cTn id="23" fill="hold">
                            <p:stCondLst>
                              <p:cond delay="5600"/>
                            </p:stCondLst>
                            <p:childTnLst>
                              <p:par>
                                <p:cTn id="24" presetID="42"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5DCE2E98-73B6-58C7-85F9-7D1743875155}"/>
              </a:ext>
            </a:extLst>
          </p:cNvPr>
          <p:cNvGrpSpPr/>
          <p:nvPr/>
        </p:nvGrpSpPr>
        <p:grpSpPr>
          <a:xfrm>
            <a:off x="1035784" y="56700"/>
            <a:ext cx="2128596" cy="922187"/>
            <a:chOff x="1035784" y="56700"/>
            <a:chExt cx="2128596" cy="922187"/>
          </a:xfrm>
        </p:grpSpPr>
        <p:sp>
          <p:nvSpPr>
            <p:cNvPr id="3" name="文本框 69">
              <a:extLst>
                <a:ext uri="{FF2B5EF4-FFF2-40B4-BE49-F238E27FC236}">
                  <a16:creationId xmlns:a16="http://schemas.microsoft.com/office/drawing/2014/main" id="{666AAF08-B6F5-FF03-0870-71E119EF0646}"/>
                </a:ext>
              </a:extLst>
            </p:cNvPr>
            <p:cNvSpPr txBox="1"/>
            <p:nvPr/>
          </p:nvSpPr>
          <p:spPr>
            <a:xfrm>
              <a:off x="1035784" y="365917"/>
              <a:ext cx="2128596"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DC8F50"/>
                  </a:solidFill>
                  <a:effectLst/>
                  <a:uLnTx/>
                  <a:uFillTx/>
                  <a:latin typeface="+mj-ea"/>
                  <a:ea typeface="+mj-ea"/>
                  <a:cs typeface="+mn-cs"/>
                </a:rPr>
                <a:t>輸入標題文本</a:t>
              </a:r>
            </a:p>
          </p:txBody>
        </p:sp>
        <p:pic>
          <p:nvPicPr>
            <p:cNvPr id="4" name="圖片 3">
              <a:extLst>
                <a:ext uri="{FF2B5EF4-FFF2-40B4-BE49-F238E27FC236}">
                  <a16:creationId xmlns:a16="http://schemas.microsoft.com/office/drawing/2014/main" id="{DAEAE31A-27E9-6A90-6584-B70C4A144873}"/>
                </a:ext>
              </a:extLst>
            </p:cNvPr>
            <p:cNvPicPr>
              <a:picLocks noChangeAspect="1"/>
            </p:cNvPicPr>
            <p:nvPr/>
          </p:nvPicPr>
          <p:blipFill>
            <a:blip r:embed="rId4">
              <a:duotone>
                <a:schemeClr val="accent6">
                  <a:shade val="45000"/>
                  <a:satMod val="135000"/>
                </a:schemeClr>
                <a:prstClr val="white"/>
              </a:duotone>
              <a:alphaModFix amt="20000"/>
              <a:extLst>
                <a:ext uri="{28A0092B-C50C-407E-A947-70E740481C1C}">
                  <a14:useLocalDpi xmlns:a14="http://schemas.microsoft.com/office/drawing/2010/main" val="0"/>
                </a:ext>
              </a:extLst>
            </a:blip>
            <a:stretch>
              <a:fillRect/>
            </a:stretch>
          </p:blipFill>
          <p:spPr>
            <a:xfrm>
              <a:off x="2242193" y="56700"/>
              <a:ext cx="922187" cy="922187"/>
            </a:xfrm>
            <a:prstGeom prst="rect">
              <a:avLst/>
            </a:prstGeom>
          </p:spPr>
        </p:pic>
      </p:grpSp>
      <p:grpSp>
        <p:nvGrpSpPr>
          <p:cNvPr id="5" name="组合 5">
            <a:extLst>
              <a:ext uri="{FF2B5EF4-FFF2-40B4-BE49-F238E27FC236}">
                <a16:creationId xmlns:a16="http://schemas.microsoft.com/office/drawing/2014/main" id="{19897D3C-CD2A-D736-C35B-C3F5D8A9CCE4}"/>
              </a:ext>
            </a:extLst>
          </p:cNvPr>
          <p:cNvGrpSpPr/>
          <p:nvPr/>
        </p:nvGrpSpPr>
        <p:grpSpPr>
          <a:xfrm>
            <a:off x="857342" y="2058095"/>
            <a:ext cx="10477316" cy="2741810"/>
            <a:chOff x="796451" y="2527354"/>
            <a:chExt cx="10477316" cy="2741810"/>
          </a:xfrm>
        </p:grpSpPr>
        <p:sp>
          <p:nvSpPr>
            <p:cNvPr id="6" name="Chevron 4">
              <a:extLst>
                <a:ext uri="{FF2B5EF4-FFF2-40B4-BE49-F238E27FC236}">
                  <a16:creationId xmlns:a16="http://schemas.microsoft.com/office/drawing/2014/main" id="{8F28C833-84BE-E5FA-60FA-DB1B513B688C}"/>
                </a:ext>
              </a:extLst>
            </p:cNvPr>
            <p:cNvSpPr/>
            <p:nvPr/>
          </p:nvSpPr>
          <p:spPr>
            <a:xfrm>
              <a:off x="3345629" y="2527354"/>
              <a:ext cx="2890743" cy="2741809"/>
            </a:xfrm>
            <a:prstGeom prst="chevron">
              <a:avLst>
                <a:gd name="adj" fmla="val 20758"/>
              </a:avLst>
            </a:prstGeom>
            <a:gradFill>
              <a:gsLst>
                <a:gs pos="7000">
                  <a:schemeClr val="accent1">
                    <a:lumMod val="75000"/>
                  </a:schemeClr>
                </a:gs>
                <a:gs pos="100000">
                  <a:srgbClr val="FFA433"/>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dirty="0"/>
            </a:p>
          </p:txBody>
        </p:sp>
        <p:sp>
          <p:nvSpPr>
            <p:cNvPr id="7" name="Chevron 5">
              <a:extLst>
                <a:ext uri="{FF2B5EF4-FFF2-40B4-BE49-F238E27FC236}">
                  <a16:creationId xmlns:a16="http://schemas.microsoft.com/office/drawing/2014/main" id="{6CBE2D03-808B-50E7-5945-5257EDD64DFA}"/>
                </a:ext>
              </a:extLst>
            </p:cNvPr>
            <p:cNvSpPr/>
            <p:nvPr/>
          </p:nvSpPr>
          <p:spPr>
            <a:xfrm>
              <a:off x="5854167" y="2527355"/>
              <a:ext cx="2890743" cy="2741809"/>
            </a:xfrm>
            <a:prstGeom prst="chevron">
              <a:avLst>
                <a:gd name="adj" fmla="val 20758"/>
              </a:avLst>
            </a:prstGeom>
            <a:gradFill>
              <a:gsLst>
                <a:gs pos="7000">
                  <a:schemeClr val="accent1">
                    <a:lumMod val="75000"/>
                  </a:schemeClr>
                </a:gs>
                <a:gs pos="100000">
                  <a:srgbClr val="FFA433"/>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dirty="0"/>
            </a:p>
          </p:txBody>
        </p:sp>
        <p:sp>
          <p:nvSpPr>
            <p:cNvPr id="8" name="Chevron 6">
              <a:extLst>
                <a:ext uri="{FF2B5EF4-FFF2-40B4-BE49-F238E27FC236}">
                  <a16:creationId xmlns:a16="http://schemas.microsoft.com/office/drawing/2014/main" id="{79782AAC-C98B-2E30-3A1E-078517837FF9}"/>
                </a:ext>
              </a:extLst>
            </p:cNvPr>
            <p:cNvSpPr/>
            <p:nvPr/>
          </p:nvSpPr>
          <p:spPr>
            <a:xfrm>
              <a:off x="8383024" y="2527355"/>
              <a:ext cx="2890743" cy="2741809"/>
            </a:xfrm>
            <a:prstGeom prst="chevron">
              <a:avLst>
                <a:gd name="adj" fmla="val 20758"/>
              </a:avLst>
            </a:prstGeom>
            <a:gradFill>
              <a:gsLst>
                <a:gs pos="7000">
                  <a:schemeClr val="accent1">
                    <a:lumMod val="75000"/>
                  </a:schemeClr>
                </a:gs>
                <a:gs pos="100000">
                  <a:srgbClr val="FFA433"/>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dirty="0"/>
            </a:p>
          </p:txBody>
        </p:sp>
        <p:sp>
          <p:nvSpPr>
            <p:cNvPr id="9" name="Chevron 7">
              <a:extLst>
                <a:ext uri="{FF2B5EF4-FFF2-40B4-BE49-F238E27FC236}">
                  <a16:creationId xmlns:a16="http://schemas.microsoft.com/office/drawing/2014/main" id="{C2B29286-C923-B335-DF55-A2762860FDBE}"/>
                </a:ext>
              </a:extLst>
            </p:cNvPr>
            <p:cNvSpPr/>
            <p:nvPr/>
          </p:nvSpPr>
          <p:spPr>
            <a:xfrm>
              <a:off x="796451" y="2527355"/>
              <a:ext cx="2890743" cy="2741809"/>
            </a:xfrm>
            <a:prstGeom prst="chevron">
              <a:avLst>
                <a:gd name="adj" fmla="val 20758"/>
              </a:avLst>
            </a:prstGeom>
            <a:gradFill>
              <a:gsLst>
                <a:gs pos="7000">
                  <a:schemeClr val="accent1">
                    <a:lumMod val="75000"/>
                  </a:schemeClr>
                </a:gs>
                <a:gs pos="100000">
                  <a:srgbClr val="FFA433"/>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dirty="0"/>
            </a:p>
          </p:txBody>
        </p:sp>
      </p:grpSp>
      <p:sp>
        <p:nvSpPr>
          <p:cNvPr id="55" name="TextBox 102">
            <a:extLst>
              <a:ext uri="{FF2B5EF4-FFF2-40B4-BE49-F238E27FC236}">
                <a16:creationId xmlns:a16="http://schemas.microsoft.com/office/drawing/2014/main" id="{787BD109-C569-0DE6-CFB2-190D4745330D}"/>
              </a:ext>
            </a:extLst>
          </p:cNvPr>
          <p:cNvSpPr txBox="1"/>
          <p:nvPr/>
        </p:nvSpPr>
        <p:spPr>
          <a:xfrm>
            <a:off x="1397917" y="1642597"/>
            <a:ext cx="1107996"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56" name="TextBox 102">
            <a:extLst>
              <a:ext uri="{FF2B5EF4-FFF2-40B4-BE49-F238E27FC236}">
                <a16:creationId xmlns:a16="http://schemas.microsoft.com/office/drawing/2014/main" id="{2FF640E4-9B6D-7ADB-5C28-7C6FF6362DE1}"/>
              </a:ext>
            </a:extLst>
          </p:cNvPr>
          <p:cNvSpPr txBox="1"/>
          <p:nvPr/>
        </p:nvSpPr>
        <p:spPr>
          <a:xfrm>
            <a:off x="4080157" y="1642597"/>
            <a:ext cx="1107996"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57" name="TextBox 102">
            <a:extLst>
              <a:ext uri="{FF2B5EF4-FFF2-40B4-BE49-F238E27FC236}">
                <a16:creationId xmlns:a16="http://schemas.microsoft.com/office/drawing/2014/main" id="{E193D4DE-9F6E-789E-403A-541A7BE699D2}"/>
              </a:ext>
            </a:extLst>
          </p:cNvPr>
          <p:cNvSpPr txBox="1"/>
          <p:nvPr/>
        </p:nvSpPr>
        <p:spPr>
          <a:xfrm>
            <a:off x="6376317" y="1642597"/>
            <a:ext cx="1107996"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58" name="TextBox 102">
            <a:extLst>
              <a:ext uri="{FF2B5EF4-FFF2-40B4-BE49-F238E27FC236}">
                <a16:creationId xmlns:a16="http://schemas.microsoft.com/office/drawing/2014/main" id="{24C1045E-5595-02A6-1059-4778D5C13381}"/>
              </a:ext>
            </a:extLst>
          </p:cNvPr>
          <p:cNvSpPr txBox="1"/>
          <p:nvPr/>
        </p:nvSpPr>
        <p:spPr>
          <a:xfrm>
            <a:off x="9068717" y="1642597"/>
            <a:ext cx="1107996"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59" name="TextBox 54">
            <a:extLst>
              <a:ext uri="{FF2B5EF4-FFF2-40B4-BE49-F238E27FC236}">
                <a16:creationId xmlns:a16="http://schemas.microsoft.com/office/drawing/2014/main" id="{34C6661E-573B-3856-E801-C8670F8F5C3A}"/>
              </a:ext>
            </a:extLst>
          </p:cNvPr>
          <p:cNvSpPr txBox="1"/>
          <p:nvPr/>
        </p:nvSpPr>
        <p:spPr bwMode="auto">
          <a:xfrm>
            <a:off x="1516670" y="3150910"/>
            <a:ext cx="1451045"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chemeClr val="bg1"/>
                </a:solidFill>
                <a:effectLst/>
                <a:uLnTx/>
                <a:uFillTx/>
                <a:latin typeface="+mn-ea"/>
                <a:cs typeface="+mn-cs"/>
              </a:rPr>
              <a:t>請替換文字內容複製你的內容到此 </a:t>
            </a:r>
          </a:p>
        </p:txBody>
      </p:sp>
      <p:sp>
        <p:nvSpPr>
          <p:cNvPr id="60" name="TextBox 54">
            <a:extLst>
              <a:ext uri="{FF2B5EF4-FFF2-40B4-BE49-F238E27FC236}">
                <a16:creationId xmlns:a16="http://schemas.microsoft.com/office/drawing/2014/main" id="{129DFFE1-7A43-61D5-323E-1B6E55046AE5}"/>
              </a:ext>
            </a:extLst>
          </p:cNvPr>
          <p:cNvSpPr txBox="1"/>
          <p:nvPr/>
        </p:nvSpPr>
        <p:spPr bwMode="auto">
          <a:xfrm>
            <a:off x="4286991" y="3150910"/>
            <a:ext cx="1451045"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chemeClr val="bg1"/>
                </a:solidFill>
                <a:effectLst/>
                <a:uLnTx/>
                <a:uFillTx/>
                <a:latin typeface="+mn-ea"/>
                <a:cs typeface="+mn-cs"/>
              </a:rPr>
              <a:t>請替換文字內容複製你的內容到此 </a:t>
            </a:r>
          </a:p>
        </p:txBody>
      </p:sp>
      <p:sp>
        <p:nvSpPr>
          <p:cNvPr id="61" name="TextBox 54">
            <a:extLst>
              <a:ext uri="{FF2B5EF4-FFF2-40B4-BE49-F238E27FC236}">
                <a16:creationId xmlns:a16="http://schemas.microsoft.com/office/drawing/2014/main" id="{C204578B-6CFA-C016-021F-644B91C5E2A2}"/>
              </a:ext>
            </a:extLst>
          </p:cNvPr>
          <p:cNvSpPr txBox="1"/>
          <p:nvPr/>
        </p:nvSpPr>
        <p:spPr bwMode="auto">
          <a:xfrm>
            <a:off x="6758790" y="3150910"/>
            <a:ext cx="1451045"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chemeClr val="bg1"/>
                </a:solidFill>
                <a:effectLst/>
                <a:uLnTx/>
                <a:uFillTx/>
                <a:latin typeface="+mn-ea"/>
                <a:cs typeface="+mn-cs"/>
              </a:rPr>
              <a:t>請替換文字內容複製你的內容到此 </a:t>
            </a:r>
          </a:p>
        </p:txBody>
      </p:sp>
      <p:sp>
        <p:nvSpPr>
          <p:cNvPr id="62" name="TextBox 54">
            <a:extLst>
              <a:ext uri="{FF2B5EF4-FFF2-40B4-BE49-F238E27FC236}">
                <a16:creationId xmlns:a16="http://schemas.microsoft.com/office/drawing/2014/main" id="{236C6B01-07FE-12CD-15CC-CBC5D6C6A027}"/>
              </a:ext>
            </a:extLst>
          </p:cNvPr>
          <p:cNvSpPr txBox="1"/>
          <p:nvPr/>
        </p:nvSpPr>
        <p:spPr bwMode="auto">
          <a:xfrm>
            <a:off x="9451190" y="3150910"/>
            <a:ext cx="1451045"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chemeClr val="bg1"/>
                </a:solidFill>
                <a:effectLst/>
                <a:uLnTx/>
                <a:uFillTx/>
                <a:latin typeface="+mn-ea"/>
                <a:cs typeface="+mn-cs"/>
              </a:rPr>
              <a:t>請替換文字內容複製你的內容到此 </a:t>
            </a:r>
          </a:p>
        </p:txBody>
      </p:sp>
      <p:pic>
        <p:nvPicPr>
          <p:cNvPr id="63" name="圖片 62" descr="一張含有 狗, 坐, 哺乳類, 深黃褐色 的圖片&#10;&#10;自動產生的描述">
            <a:extLst>
              <a:ext uri="{FF2B5EF4-FFF2-40B4-BE49-F238E27FC236}">
                <a16:creationId xmlns:a16="http://schemas.microsoft.com/office/drawing/2014/main" id="{581AFBBC-8DA3-2798-BB73-8C8356594F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3353018" y="2679010"/>
            <a:ext cx="2536393" cy="2536393"/>
          </a:xfrm>
          <a:prstGeom prst="rect">
            <a:avLst/>
          </a:prstGeom>
        </p:spPr>
      </p:pic>
      <p:pic>
        <p:nvPicPr>
          <p:cNvPr id="64" name="圖片 63" descr="一張含有 狗, 坐, 哺乳類, 深黃褐色 的圖片&#10;&#10;自動產生的描述">
            <a:extLst>
              <a:ext uri="{FF2B5EF4-FFF2-40B4-BE49-F238E27FC236}">
                <a16:creationId xmlns:a16="http://schemas.microsoft.com/office/drawing/2014/main" id="{243C5713-2C00-1094-29E1-ED0179C59C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93792" y="4496236"/>
            <a:ext cx="2536393" cy="253639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randombar(horizontal)">
                                      <p:cBhvr>
                                        <p:cTn id="7" dur="500"/>
                                        <p:tgtEl>
                                          <p:spTgt spid="5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randombar(horizontal)">
                                      <p:cBhvr>
                                        <p:cTn id="10" dur="500"/>
                                        <p:tgtEl>
                                          <p:spTgt spid="5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7"/>
                                        </p:tgtEl>
                                        <p:attrNameLst>
                                          <p:attrName>style.visibility</p:attrName>
                                        </p:attrNameLst>
                                      </p:cBhvr>
                                      <p:to>
                                        <p:strVal val="visible"/>
                                      </p:to>
                                    </p:set>
                                    <p:animEffect transition="in" filter="randombar(horizontal)">
                                      <p:cBhvr>
                                        <p:cTn id="13" dur="500"/>
                                        <p:tgtEl>
                                          <p:spTgt spid="57"/>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randombar(horizontal)">
                                      <p:cBhvr>
                                        <p:cTn id="16" dur="500"/>
                                        <p:tgtEl>
                                          <p:spTgt spid="58"/>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59"/>
                                        </p:tgtEl>
                                        <p:attrNameLst>
                                          <p:attrName>style.visibility</p:attrName>
                                        </p:attrNameLst>
                                      </p:cBhvr>
                                      <p:to>
                                        <p:strVal val="visible"/>
                                      </p:to>
                                    </p:set>
                                    <p:anim calcmode="lin" valueType="num">
                                      <p:cBhvr additive="base">
                                        <p:cTn id="19" dur="500" fill="hold"/>
                                        <p:tgtEl>
                                          <p:spTgt spid="59"/>
                                        </p:tgtEl>
                                        <p:attrNameLst>
                                          <p:attrName>ppt_x</p:attrName>
                                        </p:attrNameLst>
                                      </p:cBhvr>
                                      <p:tavLst>
                                        <p:tav tm="0">
                                          <p:val>
                                            <p:strVal val="0-#ppt_w/2"/>
                                          </p:val>
                                        </p:tav>
                                        <p:tav tm="100000">
                                          <p:val>
                                            <p:strVal val="#ppt_x"/>
                                          </p:val>
                                        </p:tav>
                                      </p:tavLst>
                                    </p:anim>
                                    <p:anim calcmode="lin" valueType="num">
                                      <p:cBhvr additive="base">
                                        <p:cTn id="20" dur="500" fill="hold"/>
                                        <p:tgtEl>
                                          <p:spTgt spid="5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60"/>
                                        </p:tgtEl>
                                        <p:attrNameLst>
                                          <p:attrName>style.visibility</p:attrName>
                                        </p:attrNameLst>
                                      </p:cBhvr>
                                      <p:to>
                                        <p:strVal val="visible"/>
                                      </p:to>
                                    </p:set>
                                    <p:anim calcmode="lin" valueType="num">
                                      <p:cBhvr additive="base">
                                        <p:cTn id="23" dur="500" fill="hold"/>
                                        <p:tgtEl>
                                          <p:spTgt spid="60"/>
                                        </p:tgtEl>
                                        <p:attrNameLst>
                                          <p:attrName>ppt_x</p:attrName>
                                        </p:attrNameLst>
                                      </p:cBhvr>
                                      <p:tavLst>
                                        <p:tav tm="0">
                                          <p:val>
                                            <p:strVal val="0-#ppt_w/2"/>
                                          </p:val>
                                        </p:tav>
                                        <p:tav tm="100000">
                                          <p:val>
                                            <p:strVal val="#ppt_x"/>
                                          </p:val>
                                        </p:tav>
                                      </p:tavLst>
                                    </p:anim>
                                    <p:anim calcmode="lin" valueType="num">
                                      <p:cBhvr additive="base">
                                        <p:cTn id="24" dur="500" fill="hold"/>
                                        <p:tgtEl>
                                          <p:spTgt spid="60"/>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61"/>
                                        </p:tgtEl>
                                        <p:attrNameLst>
                                          <p:attrName>style.visibility</p:attrName>
                                        </p:attrNameLst>
                                      </p:cBhvr>
                                      <p:to>
                                        <p:strVal val="visible"/>
                                      </p:to>
                                    </p:set>
                                    <p:anim calcmode="lin" valueType="num">
                                      <p:cBhvr additive="base">
                                        <p:cTn id="27" dur="500" fill="hold"/>
                                        <p:tgtEl>
                                          <p:spTgt spid="61"/>
                                        </p:tgtEl>
                                        <p:attrNameLst>
                                          <p:attrName>ppt_x</p:attrName>
                                        </p:attrNameLst>
                                      </p:cBhvr>
                                      <p:tavLst>
                                        <p:tav tm="0">
                                          <p:val>
                                            <p:strVal val="0-#ppt_w/2"/>
                                          </p:val>
                                        </p:tav>
                                        <p:tav tm="100000">
                                          <p:val>
                                            <p:strVal val="#ppt_x"/>
                                          </p:val>
                                        </p:tav>
                                      </p:tavLst>
                                    </p:anim>
                                    <p:anim calcmode="lin" valueType="num">
                                      <p:cBhvr additive="base">
                                        <p:cTn id="28" dur="500" fill="hold"/>
                                        <p:tgtEl>
                                          <p:spTgt spid="61"/>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62"/>
                                        </p:tgtEl>
                                        <p:attrNameLst>
                                          <p:attrName>style.visibility</p:attrName>
                                        </p:attrNameLst>
                                      </p:cBhvr>
                                      <p:to>
                                        <p:strVal val="visible"/>
                                      </p:to>
                                    </p:set>
                                    <p:anim calcmode="lin" valueType="num">
                                      <p:cBhvr additive="base">
                                        <p:cTn id="31" dur="500" fill="hold"/>
                                        <p:tgtEl>
                                          <p:spTgt spid="62"/>
                                        </p:tgtEl>
                                        <p:attrNameLst>
                                          <p:attrName>ppt_x</p:attrName>
                                        </p:attrNameLst>
                                      </p:cBhvr>
                                      <p:tavLst>
                                        <p:tav tm="0">
                                          <p:val>
                                            <p:strVal val="0-#ppt_w/2"/>
                                          </p:val>
                                        </p:tav>
                                        <p:tav tm="100000">
                                          <p:val>
                                            <p:strVal val="#ppt_x"/>
                                          </p:val>
                                        </p:tav>
                                      </p:tavLst>
                                    </p:anim>
                                    <p:anim calcmode="lin" valueType="num">
                                      <p:cBhvr additive="base">
                                        <p:cTn id="32" dur="500" fill="hold"/>
                                        <p:tgtEl>
                                          <p:spTgt spid="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P spid="57" grpId="0"/>
      <p:bldP spid="58" grpId="0"/>
      <p:bldP spid="59" grpId="0"/>
      <p:bldP spid="60" grpId="0"/>
      <p:bldP spid="61" grpId="0"/>
      <p:bldP spid="6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41"/>
          <p:cNvGrpSpPr/>
          <p:nvPr/>
        </p:nvGrpSpPr>
        <p:grpSpPr>
          <a:xfrm>
            <a:off x="-218209" y="1267057"/>
            <a:ext cx="8587945" cy="4696356"/>
            <a:chOff x="449297" y="177982"/>
            <a:chExt cx="1425099" cy="779280"/>
          </a:xfrm>
        </p:grpSpPr>
        <p:sp>
          <p:nvSpPr>
            <p:cNvPr id="4" name="等腰三角形 3"/>
            <p:cNvSpPr/>
            <p:nvPr/>
          </p:nvSpPr>
          <p:spPr>
            <a:xfrm>
              <a:off x="1519112" y="177982"/>
              <a:ext cx="355284" cy="356514"/>
            </a:xfrm>
            <a:prstGeom prst="triangle">
              <a:avLst/>
            </a:prstGeom>
            <a:solidFill>
              <a:schemeClr val="accent3"/>
            </a:solidFill>
            <a:ln w="25400" cap="flat" cmpd="sng" algn="ctr">
              <a:noFill/>
              <a:prstDash val="solid"/>
            </a:ln>
            <a:effectLst/>
          </p:spPr>
          <p:txBody>
            <a:bodyPr lIns="128573" tIns="64287" rIns="128573" bIns="64287"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ea"/>
                <a:sym typeface="Arial" panose="020B0604020202020204" pitchFamily="34" charset="0"/>
              </a:endParaRPr>
            </a:p>
          </p:txBody>
        </p:sp>
        <p:sp>
          <p:nvSpPr>
            <p:cNvPr id="5" name="等腰三角形 4"/>
            <p:cNvSpPr/>
            <p:nvPr/>
          </p:nvSpPr>
          <p:spPr>
            <a:xfrm flipV="1">
              <a:off x="449297" y="534496"/>
              <a:ext cx="427392" cy="422766"/>
            </a:xfrm>
            <a:prstGeom prst="triangle">
              <a:avLst/>
            </a:prstGeom>
            <a:solidFill>
              <a:schemeClr val="accent3"/>
            </a:solidFill>
            <a:ln w="25400" cap="flat" cmpd="sng" algn="ctr">
              <a:noFill/>
              <a:prstDash val="solid"/>
            </a:ln>
            <a:effectLst/>
          </p:spPr>
          <p:txBody>
            <a:bodyPr lIns="128573" tIns="64287" rIns="128573" bIns="64287"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ea"/>
                <a:sym typeface="Arial" panose="020B0604020202020204" pitchFamily="34" charset="0"/>
              </a:endParaRPr>
            </a:p>
          </p:txBody>
        </p:sp>
        <p:sp>
          <p:nvSpPr>
            <p:cNvPr id="6" name="平行四边形 5"/>
            <p:cNvSpPr/>
            <p:nvPr/>
          </p:nvSpPr>
          <p:spPr>
            <a:xfrm>
              <a:off x="662214" y="178257"/>
              <a:ext cx="1036076" cy="779005"/>
            </a:xfrm>
            <a:prstGeom prst="parallelogram">
              <a:avLst>
                <a:gd name="adj" fmla="val 48207"/>
              </a:avLst>
            </a:prstGeom>
            <a:solidFill>
              <a:schemeClr val="accent1"/>
            </a:solidFill>
            <a:ln w="25400" cap="flat" cmpd="sng" algn="ctr">
              <a:noFill/>
              <a:prstDash val="solid"/>
            </a:ln>
            <a:effectLst/>
          </p:spPr>
          <p:txBody>
            <a:bodyPr lIns="128573" tIns="64287" rIns="128573" bIns="64287"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ea"/>
                <a:sym typeface="Arial" panose="020B0604020202020204" pitchFamily="34" charset="0"/>
              </a:endParaRPr>
            </a:p>
          </p:txBody>
        </p:sp>
        <p:sp>
          <p:nvSpPr>
            <p:cNvPr id="7" name="文本框 6"/>
            <p:cNvSpPr txBox="1"/>
            <p:nvPr/>
          </p:nvSpPr>
          <p:spPr>
            <a:xfrm>
              <a:off x="913343" y="284178"/>
              <a:ext cx="569115" cy="272332"/>
            </a:xfrm>
            <a:prstGeom prst="rect">
              <a:avLst/>
            </a:prstGeom>
            <a:noFill/>
          </p:spPr>
          <p:txBody>
            <a:bodyPr wrap="square" lIns="0" tIns="0" rIns="0" bIns="0" rtlCol="0">
              <a:spAutoFit/>
            </a:bodyPr>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altLang="zh-CN" sz="10665" b="0" i="0" u="none" strike="noStrike" kern="0" cap="none" spc="0" normalizeH="0" baseline="0" noProof="0" dirty="0">
                  <a:ln>
                    <a:noFill/>
                  </a:ln>
                  <a:solidFill>
                    <a:prstClr val="white"/>
                  </a:solidFill>
                  <a:effectLst/>
                  <a:uLnTx/>
                  <a:uFillTx/>
                  <a:latin typeface="+mj-ea"/>
                  <a:ea typeface="+mj-ea"/>
                  <a:cs typeface="+mn-ea"/>
                  <a:sym typeface="Arial" panose="020B0604020202020204" pitchFamily="34" charset="0"/>
                </a:rPr>
                <a:t>03</a:t>
              </a:r>
              <a:endParaRPr kumimoji="0" lang="zh-CN" altLang="en-US" sz="10665" b="0" i="0" u="none" strike="noStrike" kern="0" cap="none" spc="0" normalizeH="0" baseline="0" noProof="0" dirty="0">
                <a:ln>
                  <a:noFill/>
                </a:ln>
                <a:solidFill>
                  <a:prstClr val="white"/>
                </a:solidFill>
                <a:effectLst/>
                <a:uLnTx/>
                <a:uFillTx/>
                <a:latin typeface="+mj-ea"/>
                <a:ea typeface="+mj-ea"/>
                <a:cs typeface="+mn-ea"/>
                <a:sym typeface="Arial" panose="020B0604020202020204" pitchFamily="34" charset="0"/>
              </a:endParaRPr>
            </a:p>
          </p:txBody>
        </p:sp>
      </p:grpSp>
      <p:sp>
        <p:nvSpPr>
          <p:cNvPr id="8" name="矩形 7"/>
          <p:cNvSpPr/>
          <p:nvPr/>
        </p:nvSpPr>
        <p:spPr>
          <a:xfrm>
            <a:off x="6739589" y="3616063"/>
            <a:ext cx="4164501" cy="636270"/>
          </a:xfrm>
          <a:prstGeom prst="rect">
            <a:avLst/>
          </a:prstGeom>
        </p:spPr>
        <p:txBody>
          <a:bodyPr wrap="square" lIns="0" tIns="0" rIns="0" bIns="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lang="zh-TW" altLang="en-US" sz="4135" b="1" dirty="0">
                <a:solidFill>
                  <a:srgbClr val="7F7F7F"/>
                </a:solidFill>
                <a:latin typeface="+mj-ea"/>
                <a:ea typeface="+mj-ea"/>
                <a:cs typeface="+mn-ea"/>
                <a:sym typeface="+mn-lt"/>
              </a:rPr>
              <a:t>市場行銷方案</a:t>
            </a:r>
            <a:endParaRPr kumimoji="0" lang="en-GB" altLang="zh-CN" sz="4135" b="1" i="0" u="none" strike="noStrike" kern="1200" cap="none" spc="0" normalizeH="0" baseline="0" noProof="0" dirty="0">
              <a:ln>
                <a:noFill/>
              </a:ln>
              <a:solidFill>
                <a:srgbClr val="7F7F7F"/>
              </a:solidFill>
              <a:effectLst/>
              <a:uLnTx/>
              <a:uFillTx/>
              <a:latin typeface="+mj-ea"/>
              <a:ea typeface="+mj-ea"/>
              <a:cs typeface="+mn-ea"/>
              <a:sym typeface="+mn-lt"/>
            </a:endParaRPr>
          </a:p>
        </p:txBody>
      </p:sp>
      <p:sp>
        <p:nvSpPr>
          <p:cNvPr id="9" name="TextBox 11"/>
          <p:cNvSpPr txBox="1"/>
          <p:nvPr/>
        </p:nvSpPr>
        <p:spPr>
          <a:xfrm>
            <a:off x="7174220" y="4918959"/>
            <a:ext cx="2346261" cy="292100"/>
          </a:xfrm>
          <a:prstGeom prst="rect">
            <a:avLst/>
          </a:prstGeom>
          <a:noFill/>
        </p:spPr>
        <p:txBody>
          <a:bodyPr wrap="square" lIns="86697" tIns="43348" rIns="86697" bIns="43348" rtlCol="0">
            <a:spAutoFit/>
          </a:bodyPr>
          <a:lstStyle/>
          <a:p>
            <a:pPr marL="162560" marR="0" lvl="1" indent="-162560" algn="l" defTabSz="1219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335" b="0" i="0" u="none" strike="noStrike" kern="1200" cap="none" spc="0" normalizeH="0" baseline="0" noProof="0" dirty="0">
                <a:ln>
                  <a:noFill/>
                </a:ln>
                <a:solidFill>
                  <a:srgbClr val="7F7F7F"/>
                </a:solidFill>
                <a:effectLst/>
                <a:uLnTx/>
                <a:uFillTx/>
                <a:latin typeface="+mn-ea"/>
                <a:cs typeface="+mn-ea"/>
                <a:sym typeface="+mn-lt"/>
              </a:rPr>
              <a:t>添加相關標題文字</a:t>
            </a:r>
            <a:endParaRPr kumimoji="0" lang="en-US" altLang="zh-CN" sz="1335" b="0" i="0" u="none" strike="noStrike" kern="1200" cap="none" spc="0" normalizeH="0" baseline="0" noProof="0" dirty="0">
              <a:ln>
                <a:noFill/>
              </a:ln>
              <a:solidFill>
                <a:srgbClr val="7F7F7F"/>
              </a:solidFill>
              <a:effectLst/>
              <a:uLnTx/>
              <a:uFillTx/>
              <a:latin typeface="+mn-ea"/>
            </a:endParaRPr>
          </a:p>
        </p:txBody>
      </p:sp>
      <p:sp>
        <p:nvSpPr>
          <p:cNvPr id="10" name="TextBox 11"/>
          <p:cNvSpPr txBox="1"/>
          <p:nvPr/>
        </p:nvSpPr>
        <p:spPr>
          <a:xfrm>
            <a:off x="9050781" y="4918959"/>
            <a:ext cx="2346261" cy="292100"/>
          </a:xfrm>
          <a:prstGeom prst="rect">
            <a:avLst/>
          </a:prstGeom>
          <a:noFill/>
        </p:spPr>
        <p:txBody>
          <a:bodyPr wrap="square" lIns="86697" tIns="43348" rIns="86697" bIns="43348" rtlCol="0">
            <a:spAutoFit/>
          </a:bodyPr>
          <a:lstStyle/>
          <a:p>
            <a:pPr marL="162560" marR="0" lvl="1" indent="-162560" algn="l" defTabSz="1219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335" b="0" i="0" u="none" strike="noStrike" kern="1200" cap="none" spc="0" normalizeH="0" baseline="0" noProof="0" dirty="0">
                <a:ln>
                  <a:noFill/>
                </a:ln>
                <a:solidFill>
                  <a:srgbClr val="7F7F7F"/>
                </a:solidFill>
                <a:effectLst/>
                <a:uLnTx/>
                <a:uFillTx/>
                <a:latin typeface="+mn-ea"/>
                <a:cs typeface="+mn-ea"/>
                <a:sym typeface="+mn-lt"/>
              </a:rPr>
              <a:t>添加相關標題文字</a:t>
            </a:r>
            <a:endParaRPr kumimoji="0" lang="en-US" altLang="zh-CN" sz="1335" b="0" i="0" u="none" strike="noStrike" kern="1200" cap="none" spc="0" normalizeH="0" baseline="0" noProof="0" dirty="0">
              <a:ln>
                <a:noFill/>
              </a:ln>
              <a:solidFill>
                <a:srgbClr val="7F7F7F"/>
              </a:solidFill>
              <a:effectLst/>
              <a:uLnTx/>
              <a:uFillTx/>
              <a:latin typeface="+mn-ea"/>
            </a:endParaRPr>
          </a:p>
        </p:txBody>
      </p:sp>
      <p:sp>
        <p:nvSpPr>
          <p:cNvPr id="11" name="TextBox 11"/>
          <p:cNvSpPr txBox="1"/>
          <p:nvPr/>
        </p:nvSpPr>
        <p:spPr>
          <a:xfrm>
            <a:off x="7174220" y="5267955"/>
            <a:ext cx="2346261" cy="292100"/>
          </a:xfrm>
          <a:prstGeom prst="rect">
            <a:avLst/>
          </a:prstGeom>
          <a:noFill/>
        </p:spPr>
        <p:txBody>
          <a:bodyPr wrap="square" lIns="86697" tIns="43348" rIns="86697" bIns="43348" rtlCol="0">
            <a:spAutoFit/>
          </a:bodyPr>
          <a:lstStyle/>
          <a:p>
            <a:pPr marL="162560" marR="0" lvl="1" indent="-162560" algn="l" defTabSz="1219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335" b="0" i="0" u="none" strike="noStrike" kern="1200" cap="none" spc="0" normalizeH="0" baseline="0" noProof="0" dirty="0">
                <a:ln>
                  <a:noFill/>
                </a:ln>
                <a:solidFill>
                  <a:srgbClr val="7F7F7F"/>
                </a:solidFill>
                <a:effectLst/>
                <a:uLnTx/>
                <a:uFillTx/>
                <a:latin typeface="+mn-ea"/>
                <a:cs typeface="+mn-ea"/>
                <a:sym typeface="+mn-lt"/>
              </a:rPr>
              <a:t>添加相關標題文字</a:t>
            </a:r>
            <a:endParaRPr kumimoji="0" lang="en-US" altLang="zh-CN" sz="1335" b="0" i="0" u="none" strike="noStrike" kern="1200" cap="none" spc="0" normalizeH="0" baseline="0" noProof="0" dirty="0">
              <a:ln>
                <a:noFill/>
              </a:ln>
              <a:solidFill>
                <a:srgbClr val="7F7F7F"/>
              </a:solidFill>
              <a:effectLst/>
              <a:uLnTx/>
              <a:uFillTx/>
              <a:latin typeface="+mn-ea"/>
            </a:endParaRPr>
          </a:p>
        </p:txBody>
      </p:sp>
      <p:sp>
        <p:nvSpPr>
          <p:cNvPr id="12" name="TextBox 11"/>
          <p:cNvSpPr txBox="1"/>
          <p:nvPr/>
        </p:nvSpPr>
        <p:spPr>
          <a:xfrm>
            <a:off x="9050781" y="5267955"/>
            <a:ext cx="2346261" cy="292100"/>
          </a:xfrm>
          <a:prstGeom prst="rect">
            <a:avLst/>
          </a:prstGeom>
          <a:noFill/>
        </p:spPr>
        <p:txBody>
          <a:bodyPr wrap="square" lIns="86697" tIns="43348" rIns="86697" bIns="43348" rtlCol="0">
            <a:spAutoFit/>
          </a:bodyPr>
          <a:lstStyle/>
          <a:p>
            <a:pPr marL="162560" marR="0" lvl="1" indent="-162560" algn="l" defTabSz="1219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335" b="0" i="0" u="none" strike="noStrike" kern="1200" cap="none" spc="0" normalizeH="0" baseline="0" noProof="0" dirty="0">
                <a:ln>
                  <a:noFill/>
                </a:ln>
                <a:solidFill>
                  <a:srgbClr val="7F7F7F"/>
                </a:solidFill>
                <a:effectLst/>
                <a:uLnTx/>
                <a:uFillTx/>
                <a:latin typeface="+mn-ea"/>
                <a:cs typeface="+mn-ea"/>
                <a:sym typeface="+mn-lt"/>
              </a:rPr>
              <a:t>添加相關標題文字</a:t>
            </a:r>
            <a:endParaRPr kumimoji="0" lang="en-US" altLang="zh-CN" sz="1335" b="0" i="0" u="none" strike="noStrike" kern="1200" cap="none" spc="0" normalizeH="0" baseline="0" noProof="0" dirty="0">
              <a:ln>
                <a:noFill/>
              </a:ln>
              <a:solidFill>
                <a:srgbClr val="7F7F7F"/>
              </a:solidFill>
              <a:effectLst/>
              <a:uLnTx/>
              <a:uFillTx/>
              <a:latin typeface="+mn-ea"/>
            </a:endParaRPr>
          </a:p>
        </p:txBody>
      </p:sp>
      <p:pic>
        <p:nvPicPr>
          <p:cNvPr id="15" name="圖片 14">
            <a:extLst>
              <a:ext uri="{FF2B5EF4-FFF2-40B4-BE49-F238E27FC236}">
                <a16:creationId xmlns:a16="http://schemas.microsoft.com/office/drawing/2014/main" id="{2CF04B87-9E98-8047-9145-D1235D677E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209" y="1298230"/>
            <a:ext cx="2874415" cy="2874415"/>
          </a:xfrm>
          <a:prstGeom prst="rect">
            <a:avLst/>
          </a:prstGeom>
        </p:spPr>
      </p:pic>
      <p:pic>
        <p:nvPicPr>
          <p:cNvPr id="17" name="圖片 16">
            <a:extLst>
              <a:ext uri="{FF2B5EF4-FFF2-40B4-BE49-F238E27FC236}">
                <a16:creationId xmlns:a16="http://schemas.microsoft.com/office/drawing/2014/main" id="{0724EA00-4A63-9220-86E0-13A0A6DBC1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3911" y="5065009"/>
            <a:ext cx="2474998" cy="2474998"/>
          </a:xfrm>
          <a:prstGeom prst="rect">
            <a:avLst/>
          </a:prstGeom>
        </p:spPr>
      </p:pic>
      <p:sp>
        <p:nvSpPr>
          <p:cNvPr id="2" name="橢圓 1">
            <a:extLst>
              <a:ext uri="{FF2B5EF4-FFF2-40B4-BE49-F238E27FC236}">
                <a16:creationId xmlns:a16="http://schemas.microsoft.com/office/drawing/2014/main" id="{554F0926-DAA9-E749-D51F-0DD7331F561A}"/>
              </a:ext>
            </a:extLst>
          </p:cNvPr>
          <p:cNvSpPr/>
          <p:nvPr/>
        </p:nvSpPr>
        <p:spPr>
          <a:xfrm>
            <a:off x="9686472" y="3997385"/>
            <a:ext cx="350520" cy="350520"/>
          </a:xfrm>
          <a:prstGeom prst="ellipse">
            <a:avLst/>
          </a:prstGeom>
          <a:gradFill flip="none" rotWithShape="1">
            <a:gsLst>
              <a:gs pos="7000">
                <a:schemeClr val="accent1">
                  <a:lumMod val="75000"/>
                </a:schemeClr>
              </a:gs>
              <a:gs pos="100000">
                <a:srgbClr val="FFA433"/>
              </a:gs>
            </a:gsLst>
            <a:path path="circle">
              <a:fillToRect l="100000" t="100000"/>
            </a:path>
            <a:tileRect r="-100000" b="-100000"/>
          </a:gradFill>
          <a:ln>
            <a:noFill/>
          </a:ln>
          <a:effectLst>
            <a:outerShdw blurRad="381000" dist="190500" dir="5040000" sx="110000" sy="110000" algn="tl" rotWithShape="0">
              <a:schemeClr val="accent6">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977324622"/>
      </p:ext>
    </p:extLst>
  </p:cSld>
  <p:clrMapOvr>
    <a:masterClrMapping/>
  </p:clrMapOvr>
  <mc:AlternateContent xmlns:mc="http://schemas.openxmlformats.org/markup-compatibility/2006" xmlns:p14="http://schemas.microsoft.com/office/powerpoint/2010/main">
    <mc:Choice Requires="p14">
      <p:transition spd="slow" p14:dur="1600" advTm="2000">
        <p:blinds dir="vert"/>
      </p:transition>
    </mc:Choice>
    <mc:Fallback xmlns="">
      <p:transition spd="slow" advTm="2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800" fill="hold"/>
                                        <p:tgtEl>
                                          <p:spTgt spid="3"/>
                                        </p:tgtEl>
                                        <p:attrNameLst>
                                          <p:attrName>ppt_x</p:attrName>
                                        </p:attrNameLst>
                                      </p:cBhvr>
                                      <p:tavLst>
                                        <p:tav tm="0">
                                          <p:val>
                                            <p:strVal val="0-#ppt_w/2"/>
                                          </p:val>
                                        </p:tav>
                                        <p:tav tm="100000">
                                          <p:val>
                                            <p:strVal val="#ppt_x"/>
                                          </p:val>
                                        </p:tav>
                                      </p:tavLst>
                                    </p:anim>
                                    <p:anim calcmode="lin" valueType="num">
                                      <p:cBhvr additive="base">
                                        <p:cTn id="8" dur="800" fill="hold"/>
                                        <p:tgtEl>
                                          <p:spTgt spid="3"/>
                                        </p:tgtEl>
                                        <p:attrNameLst>
                                          <p:attrName>ppt_y</p:attrName>
                                        </p:attrNameLst>
                                      </p:cBhvr>
                                      <p:tavLst>
                                        <p:tav tm="0">
                                          <p:val>
                                            <p:strVal val="#ppt_y"/>
                                          </p:val>
                                        </p:tav>
                                        <p:tav tm="100000">
                                          <p:val>
                                            <p:strVal val="#ppt_y"/>
                                          </p:val>
                                        </p:tav>
                                      </p:tavLst>
                                    </p:anim>
                                  </p:childTnLst>
                                </p:cTn>
                              </p:par>
                              <p:par>
                                <p:cTn id="9" presetID="23" presetClass="entr" presetSubtype="32"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strVal val="4*#ppt_w"/>
                                          </p:val>
                                        </p:tav>
                                        <p:tav tm="100000">
                                          <p:val>
                                            <p:strVal val="#ppt_w"/>
                                          </p:val>
                                        </p:tav>
                                      </p:tavLst>
                                    </p:anim>
                                    <p:anim calcmode="lin" valueType="num">
                                      <p:cBhvr>
                                        <p:cTn id="12" dur="500" fill="hold"/>
                                        <p:tgtEl>
                                          <p:spTgt spid="8"/>
                                        </p:tgtEl>
                                        <p:attrNameLst>
                                          <p:attrName>ppt_h</p:attrName>
                                        </p:attrNameLst>
                                      </p:cBhvr>
                                      <p:tavLst>
                                        <p:tav tm="0">
                                          <p:val>
                                            <p:strVal val="4*#ppt_h"/>
                                          </p:val>
                                        </p:tav>
                                        <p:tav tm="100000">
                                          <p:val>
                                            <p:strVal val="#ppt_h"/>
                                          </p:val>
                                        </p:tav>
                                      </p:tavLst>
                                    </p:anim>
                                  </p:childTnLst>
                                </p:cTn>
                              </p:par>
                            </p:childTnLst>
                          </p:cTn>
                        </p:par>
                        <p:par>
                          <p:cTn id="13" fill="hold">
                            <p:stCondLst>
                              <p:cond delay="1000"/>
                            </p:stCondLst>
                            <p:childTnLst>
                              <p:par>
                                <p:cTn id="14" presetID="12" presetClass="entr" presetSubtype="8"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p:tgtEl>
                                          <p:spTgt spid="9"/>
                                        </p:tgtEl>
                                        <p:attrNameLst>
                                          <p:attrName>ppt_x</p:attrName>
                                        </p:attrNameLst>
                                      </p:cBhvr>
                                      <p:tavLst>
                                        <p:tav tm="0">
                                          <p:val>
                                            <p:strVal val="#ppt_x-#ppt_w*1.125000"/>
                                          </p:val>
                                        </p:tav>
                                        <p:tav tm="100000">
                                          <p:val>
                                            <p:strVal val="#ppt_x"/>
                                          </p:val>
                                        </p:tav>
                                      </p:tavLst>
                                    </p:anim>
                                    <p:animEffect transition="in" filter="wipe(right)">
                                      <p:cBhvr>
                                        <p:cTn id="17" dur="500"/>
                                        <p:tgtEl>
                                          <p:spTgt spid="9"/>
                                        </p:tgtEl>
                                      </p:cBhvr>
                                    </p:animEffect>
                                  </p:childTnLst>
                                </p:cTn>
                              </p:par>
                            </p:childTnLst>
                          </p:cTn>
                        </p:par>
                        <p:par>
                          <p:cTn id="18" fill="hold">
                            <p:stCondLst>
                              <p:cond delay="1500"/>
                            </p:stCondLst>
                            <p:childTnLst>
                              <p:par>
                                <p:cTn id="19" presetID="12" presetClass="entr" presetSubtype="8"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p:tgtEl>
                                          <p:spTgt spid="10"/>
                                        </p:tgtEl>
                                        <p:attrNameLst>
                                          <p:attrName>ppt_x</p:attrName>
                                        </p:attrNameLst>
                                      </p:cBhvr>
                                      <p:tavLst>
                                        <p:tav tm="0">
                                          <p:val>
                                            <p:strVal val="#ppt_x-#ppt_w*1.125000"/>
                                          </p:val>
                                        </p:tav>
                                        <p:tav tm="100000">
                                          <p:val>
                                            <p:strVal val="#ppt_x"/>
                                          </p:val>
                                        </p:tav>
                                      </p:tavLst>
                                    </p:anim>
                                    <p:animEffect transition="in" filter="wipe(right)">
                                      <p:cBhvr>
                                        <p:cTn id="22" dur="500"/>
                                        <p:tgtEl>
                                          <p:spTgt spid="10"/>
                                        </p:tgtEl>
                                      </p:cBhvr>
                                    </p:animEffect>
                                  </p:childTnLst>
                                </p:cTn>
                              </p:par>
                            </p:childTnLst>
                          </p:cTn>
                        </p:par>
                        <p:par>
                          <p:cTn id="23" fill="hold">
                            <p:stCondLst>
                              <p:cond delay="2000"/>
                            </p:stCondLst>
                            <p:childTnLst>
                              <p:par>
                                <p:cTn id="24" presetID="12" presetClass="entr" presetSubtype="8"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p:tgtEl>
                                          <p:spTgt spid="11"/>
                                        </p:tgtEl>
                                        <p:attrNameLst>
                                          <p:attrName>ppt_x</p:attrName>
                                        </p:attrNameLst>
                                      </p:cBhvr>
                                      <p:tavLst>
                                        <p:tav tm="0">
                                          <p:val>
                                            <p:strVal val="#ppt_x-#ppt_w*1.125000"/>
                                          </p:val>
                                        </p:tav>
                                        <p:tav tm="100000">
                                          <p:val>
                                            <p:strVal val="#ppt_x"/>
                                          </p:val>
                                        </p:tav>
                                      </p:tavLst>
                                    </p:anim>
                                    <p:animEffect transition="in" filter="wipe(right)">
                                      <p:cBhvr>
                                        <p:cTn id="27" dur="500"/>
                                        <p:tgtEl>
                                          <p:spTgt spid="11"/>
                                        </p:tgtEl>
                                      </p:cBhvr>
                                    </p:animEffect>
                                  </p:childTnLst>
                                </p:cTn>
                              </p:par>
                            </p:childTnLst>
                          </p:cTn>
                        </p:par>
                        <p:par>
                          <p:cTn id="28" fill="hold">
                            <p:stCondLst>
                              <p:cond delay="2500"/>
                            </p:stCondLst>
                            <p:childTnLst>
                              <p:par>
                                <p:cTn id="29" presetID="1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p:tgtEl>
                                          <p:spTgt spid="12"/>
                                        </p:tgtEl>
                                        <p:attrNameLst>
                                          <p:attrName>ppt_x</p:attrName>
                                        </p:attrNameLst>
                                      </p:cBhvr>
                                      <p:tavLst>
                                        <p:tav tm="0">
                                          <p:val>
                                            <p:strVal val="#ppt_x-#ppt_w*1.125000"/>
                                          </p:val>
                                        </p:tav>
                                        <p:tav tm="100000">
                                          <p:val>
                                            <p:strVal val="#ppt_x"/>
                                          </p:val>
                                        </p:tav>
                                      </p:tavLst>
                                    </p:anim>
                                    <p:animEffect transition="in" filter="wipe(right)">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4"/>
          <p:cNvGrpSpPr/>
          <p:nvPr/>
        </p:nvGrpSpPr>
        <p:grpSpPr bwMode="auto">
          <a:xfrm>
            <a:off x="3905064" y="1811262"/>
            <a:ext cx="3933931" cy="4114396"/>
            <a:chOff x="2109" y="2948"/>
            <a:chExt cx="1769" cy="1827"/>
          </a:xfrm>
          <a:solidFill>
            <a:schemeClr val="tx1">
              <a:lumMod val="65000"/>
              <a:lumOff val="35000"/>
            </a:schemeClr>
          </a:solidFill>
        </p:grpSpPr>
        <p:grpSp>
          <p:nvGrpSpPr>
            <p:cNvPr id="3" name="Group 69"/>
            <p:cNvGrpSpPr/>
            <p:nvPr/>
          </p:nvGrpSpPr>
          <p:grpSpPr bwMode="auto">
            <a:xfrm>
              <a:off x="2109" y="2948"/>
              <a:ext cx="1769" cy="975"/>
              <a:chOff x="2109" y="2948"/>
              <a:chExt cx="1769" cy="975"/>
            </a:xfrm>
            <a:grpFill/>
          </p:grpSpPr>
          <p:sp>
            <p:nvSpPr>
              <p:cNvPr id="8" name="AutoShape 52"/>
              <p:cNvSpPr>
                <a:spLocks noChangeArrowheads="1"/>
              </p:cNvSpPr>
              <p:nvPr/>
            </p:nvSpPr>
            <p:spPr bwMode="auto">
              <a:xfrm>
                <a:off x="2699" y="2948"/>
                <a:ext cx="589" cy="907"/>
              </a:xfrm>
              <a:prstGeom prst="hexagon">
                <a:avLst>
                  <a:gd name="adj" fmla="val 25000"/>
                  <a:gd name="vf" fmla="val 115470"/>
                </a:avLst>
              </a:prstGeom>
              <a:solidFill>
                <a:schemeClr val="accent1"/>
              </a:solidFill>
              <a:ln w="9525">
                <a:noFill/>
                <a:miter lim="800000"/>
              </a:ln>
            </p:spPr>
            <p:txBody>
              <a:bodyPr wrap="none" anchor="ctr"/>
              <a:lstStyle/>
              <a:p>
                <a:pPr marL="0" marR="0" lvl="0" indent="0" algn="l"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微软雅黑"/>
                  <a:ea typeface="微软雅黑"/>
                  <a:cs typeface="+mn-ea"/>
                  <a:sym typeface="+mn-lt"/>
                </a:endParaRPr>
              </a:p>
            </p:txBody>
          </p:sp>
          <p:sp>
            <p:nvSpPr>
              <p:cNvPr id="9" name="AutoShape 67"/>
              <p:cNvSpPr>
                <a:spLocks noChangeArrowheads="1"/>
              </p:cNvSpPr>
              <p:nvPr/>
            </p:nvSpPr>
            <p:spPr bwMode="auto">
              <a:xfrm rot="3569258">
                <a:off x="3130" y="3175"/>
                <a:ext cx="589" cy="907"/>
              </a:xfrm>
              <a:prstGeom prst="hexagon">
                <a:avLst>
                  <a:gd name="adj" fmla="val 25000"/>
                  <a:gd name="vf" fmla="val 115470"/>
                </a:avLst>
              </a:prstGeom>
              <a:solidFill>
                <a:schemeClr val="accent2"/>
              </a:solidFill>
              <a:ln w="9525">
                <a:noFill/>
                <a:miter lim="800000"/>
              </a:ln>
            </p:spPr>
            <p:txBody>
              <a:bodyPr wrap="none" anchor="ctr"/>
              <a:lstStyle/>
              <a:p>
                <a:pPr marL="0" marR="0" lvl="0" indent="0" algn="l"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微软雅黑"/>
                  <a:ea typeface="微软雅黑"/>
                  <a:cs typeface="+mn-ea"/>
                  <a:sym typeface="+mn-lt"/>
                </a:endParaRPr>
              </a:p>
            </p:txBody>
          </p:sp>
          <p:sp>
            <p:nvSpPr>
              <p:cNvPr id="10" name="AutoShape 68"/>
              <p:cNvSpPr>
                <a:spLocks noChangeArrowheads="1"/>
              </p:cNvSpPr>
              <p:nvPr/>
            </p:nvSpPr>
            <p:spPr bwMode="auto">
              <a:xfrm rot="-3390276">
                <a:off x="2268" y="3175"/>
                <a:ext cx="589" cy="907"/>
              </a:xfrm>
              <a:prstGeom prst="hexagon">
                <a:avLst>
                  <a:gd name="adj" fmla="val 25000"/>
                  <a:gd name="vf" fmla="val 115470"/>
                </a:avLst>
              </a:prstGeom>
              <a:solidFill>
                <a:schemeClr val="accent2"/>
              </a:solidFill>
              <a:ln w="9525">
                <a:noFill/>
                <a:miter lim="800000"/>
              </a:ln>
            </p:spPr>
            <p:txBody>
              <a:bodyPr wrap="none" anchor="ctr"/>
              <a:lstStyle/>
              <a:p>
                <a:pPr marL="0" marR="0" lvl="0" indent="0" algn="l"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微软雅黑"/>
                  <a:ea typeface="微软雅黑"/>
                  <a:cs typeface="+mn-ea"/>
                  <a:sym typeface="+mn-lt"/>
                </a:endParaRPr>
              </a:p>
            </p:txBody>
          </p:sp>
        </p:grpSp>
        <p:grpSp>
          <p:nvGrpSpPr>
            <p:cNvPr id="4" name="Group 70"/>
            <p:cNvGrpSpPr/>
            <p:nvPr/>
          </p:nvGrpSpPr>
          <p:grpSpPr bwMode="auto">
            <a:xfrm flipV="1">
              <a:off x="2109" y="3788"/>
              <a:ext cx="1769" cy="987"/>
              <a:chOff x="2109" y="2948"/>
              <a:chExt cx="1769" cy="975"/>
            </a:xfrm>
            <a:grpFill/>
          </p:grpSpPr>
          <p:sp>
            <p:nvSpPr>
              <p:cNvPr id="5" name="AutoShape 71"/>
              <p:cNvSpPr>
                <a:spLocks noChangeArrowheads="1"/>
              </p:cNvSpPr>
              <p:nvPr/>
            </p:nvSpPr>
            <p:spPr bwMode="auto">
              <a:xfrm>
                <a:off x="2699" y="2948"/>
                <a:ext cx="589" cy="907"/>
              </a:xfrm>
              <a:prstGeom prst="hexagon">
                <a:avLst>
                  <a:gd name="adj" fmla="val 25000"/>
                  <a:gd name="vf" fmla="val 115470"/>
                </a:avLst>
              </a:prstGeom>
              <a:solidFill>
                <a:schemeClr val="accent4"/>
              </a:solidFill>
              <a:ln w="9525">
                <a:noFill/>
                <a:miter lim="800000"/>
              </a:ln>
            </p:spPr>
            <p:txBody>
              <a:bodyPr wrap="none" anchor="ctr"/>
              <a:lstStyle/>
              <a:p>
                <a:pPr marL="0" marR="0" lvl="0" indent="0" algn="l"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微软雅黑"/>
                  <a:ea typeface="微软雅黑"/>
                  <a:cs typeface="+mn-ea"/>
                  <a:sym typeface="+mn-lt"/>
                </a:endParaRPr>
              </a:p>
            </p:txBody>
          </p:sp>
          <p:sp>
            <p:nvSpPr>
              <p:cNvPr id="6" name="AutoShape 72"/>
              <p:cNvSpPr>
                <a:spLocks noChangeArrowheads="1"/>
              </p:cNvSpPr>
              <p:nvPr/>
            </p:nvSpPr>
            <p:spPr bwMode="auto">
              <a:xfrm rot="3569258">
                <a:off x="3130" y="3175"/>
                <a:ext cx="589" cy="907"/>
              </a:xfrm>
              <a:prstGeom prst="hexagon">
                <a:avLst>
                  <a:gd name="adj" fmla="val 25000"/>
                  <a:gd name="vf" fmla="val 115470"/>
                </a:avLst>
              </a:prstGeom>
              <a:solidFill>
                <a:schemeClr val="accent3"/>
              </a:solidFill>
              <a:ln w="9525">
                <a:noFill/>
                <a:miter lim="800000"/>
              </a:ln>
            </p:spPr>
            <p:txBody>
              <a:bodyPr wrap="none" anchor="ctr"/>
              <a:lstStyle/>
              <a:p>
                <a:pPr marL="0" marR="0" lvl="0" indent="0" algn="l"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微软雅黑"/>
                  <a:ea typeface="微软雅黑"/>
                  <a:cs typeface="+mn-ea"/>
                  <a:sym typeface="+mn-lt"/>
                </a:endParaRPr>
              </a:p>
            </p:txBody>
          </p:sp>
          <p:sp>
            <p:nvSpPr>
              <p:cNvPr id="7" name="AutoShape 73"/>
              <p:cNvSpPr>
                <a:spLocks noChangeArrowheads="1"/>
              </p:cNvSpPr>
              <p:nvPr/>
            </p:nvSpPr>
            <p:spPr bwMode="auto">
              <a:xfrm rot="-3390276">
                <a:off x="2268" y="3175"/>
                <a:ext cx="589" cy="907"/>
              </a:xfrm>
              <a:prstGeom prst="hexagon">
                <a:avLst>
                  <a:gd name="adj" fmla="val 25000"/>
                  <a:gd name="vf" fmla="val 115470"/>
                </a:avLst>
              </a:prstGeom>
              <a:solidFill>
                <a:schemeClr val="accent1"/>
              </a:solidFill>
              <a:ln w="9525">
                <a:noFill/>
                <a:miter lim="800000"/>
              </a:ln>
            </p:spPr>
            <p:txBody>
              <a:bodyPr wrap="none" anchor="ctr"/>
              <a:lstStyle/>
              <a:p>
                <a:pPr marL="0" marR="0" lvl="0" indent="0" algn="l"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微软雅黑"/>
                  <a:ea typeface="微软雅黑"/>
                  <a:cs typeface="+mn-ea"/>
                  <a:sym typeface="+mn-lt"/>
                </a:endParaRPr>
              </a:p>
            </p:txBody>
          </p:sp>
        </p:grpSp>
      </p:grpSp>
      <p:sp>
        <p:nvSpPr>
          <p:cNvPr id="11" name="TextBox 16"/>
          <p:cNvSpPr txBox="1">
            <a:spLocks noChangeArrowheads="1"/>
          </p:cNvSpPr>
          <p:nvPr/>
        </p:nvSpPr>
        <p:spPr bwMode="auto">
          <a:xfrm>
            <a:off x="5735658" y="2217461"/>
            <a:ext cx="447941" cy="389890"/>
          </a:xfrm>
          <a:prstGeom prst="rect">
            <a:avLst/>
          </a:prstGeom>
          <a:noFill/>
          <a:ln w="9525">
            <a:noFill/>
            <a:miter lim="800000"/>
          </a:ln>
        </p:spPr>
        <p:txBody>
          <a:bodyPr lIns="0" tIns="0" rIns="0" bIns="0">
            <a:spAutoFit/>
          </a:bodyPr>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altLang="zh-CN" sz="2535" b="0" i="0" u="none" strike="noStrike" kern="1200" cap="none" spc="0" normalizeH="0" baseline="0" noProof="0" dirty="0">
                <a:ln>
                  <a:noFill/>
                </a:ln>
                <a:solidFill>
                  <a:prstClr val="white"/>
                </a:solidFill>
                <a:effectLst/>
                <a:uLnTx/>
                <a:uFillTx/>
                <a:latin typeface="微软雅黑"/>
                <a:ea typeface="微软雅黑"/>
                <a:cs typeface="+mn-ea"/>
                <a:sym typeface="+mn-lt"/>
              </a:rPr>
              <a:t>1</a:t>
            </a:r>
            <a:endParaRPr kumimoji="0" lang="zh-CN" altLang="en-US" sz="2535" b="0" i="0" u="none" strike="noStrike" kern="1200" cap="none" spc="0" normalizeH="0" baseline="0" noProof="0" dirty="0">
              <a:ln>
                <a:noFill/>
              </a:ln>
              <a:solidFill>
                <a:prstClr val="white"/>
              </a:solidFill>
              <a:effectLst/>
              <a:uLnTx/>
              <a:uFillTx/>
              <a:latin typeface="微软雅黑"/>
              <a:ea typeface="微软雅黑"/>
              <a:cs typeface="+mn-ea"/>
              <a:sym typeface="+mn-lt"/>
            </a:endParaRPr>
          </a:p>
        </p:txBody>
      </p:sp>
      <p:sp>
        <p:nvSpPr>
          <p:cNvPr id="12" name="TextBox 17"/>
          <p:cNvSpPr txBox="1">
            <a:spLocks noChangeArrowheads="1"/>
          </p:cNvSpPr>
          <p:nvPr/>
        </p:nvSpPr>
        <p:spPr bwMode="auto">
          <a:xfrm>
            <a:off x="6999850" y="2858509"/>
            <a:ext cx="447943" cy="389890"/>
          </a:xfrm>
          <a:prstGeom prst="rect">
            <a:avLst/>
          </a:prstGeom>
          <a:noFill/>
          <a:ln w="9525">
            <a:noFill/>
            <a:miter lim="800000"/>
          </a:ln>
        </p:spPr>
        <p:txBody>
          <a:bodyPr lIns="0" tIns="0" rIns="0" bIns="0">
            <a:spAutoFit/>
          </a:bodyPr>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altLang="zh-CN" sz="2535" b="0" i="0" u="none" strike="noStrike" kern="1200" cap="none" spc="0" normalizeH="0" baseline="0" noProof="0" dirty="0">
                <a:ln>
                  <a:noFill/>
                </a:ln>
                <a:solidFill>
                  <a:prstClr val="white"/>
                </a:solidFill>
                <a:effectLst/>
                <a:uLnTx/>
                <a:uFillTx/>
                <a:latin typeface="微软雅黑"/>
                <a:ea typeface="微软雅黑"/>
                <a:cs typeface="+mn-ea"/>
                <a:sym typeface="+mn-lt"/>
              </a:rPr>
              <a:t>6</a:t>
            </a:r>
            <a:endParaRPr kumimoji="0" lang="zh-CN" altLang="en-US" sz="2535" b="0" i="0" u="none" strike="noStrike" kern="1200" cap="none" spc="0" normalizeH="0" baseline="0" noProof="0" dirty="0">
              <a:ln>
                <a:noFill/>
              </a:ln>
              <a:solidFill>
                <a:prstClr val="white"/>
              </a:solidFill>
              <a:effectLst/>
              <a:uLnTx/>
              <a:uFillTx/>
              <a:latin typeface="微软雅黑"/>
              <a:ea typeface="微软雅黑"/>
              <a:cs typeface="+mn-ea"/>
              <a:sym typeface="+mn-lt"/>
            </a:endParaRPr>
          </a:p>
        </p:txBody>
      </p:sp>
      <p:sp>
        <p:nvSpPr>
          <p:cNvPr id="13" name="TextBox 18"/>
          <p:cNvSpPr txBox="1">
            <a:spLocks noChangeArrowheads="1"/>
          </p:cNvSpPr>
          <p:nvPr/>
        </p:nvSpPr>
        <p:spPr bwMode="auto">
          <a:xfrm>
            <a:off x="7093422" y="4412747"/>
            <a:ext cx="447941" cy="389890"/>
          </a:xfrm>
          <a:prstGeom prst="rect">
            <a:avLst/>
          </a:prstGeom>
          <a:noFill/>
          <a:ln w="9525">
            <a:noFill/>
            <a:miter lim="800000"/>
          </a:ln>
        </p:spPr>
        <p:txBody>
          <a:bodyPr lIns="0" tIns="0" rIns="0" bIns="0">
            <a:spAutoFit/>
          </a:bodyPr>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altLang="zh-CN" sz="2535" b="0" i="0" u="none" strike="noStrike" kern="1200" cap="none" spc="0" normalizeH="0" baseline="0" noProof="0" dirty="0">
                <a:ln>
                  <a:noFill/>
                </a:ln>
                <a:solidFill>
                  <a:prstClr val="white"/>
                </a:solidFill>
                <a:effectLst/>
                <a:uLnTx/>
                <a:uFillTx/>
                <a:latin typeface="微软雅黑"/>
                <a:ea typeface="微软雅黑"/>
                <a:cs typeface="+mn-ea"/>
                <a:sym typeface="+mn-lt"/>
              </a:rPr>
              <a:t>5</a:t>
            </a:r>
            <a:endParaRPr kumimoji="0" lang="zh-CN" altLang="en-US" sz="2535" b="0" i="0" u="none" strike="noStrike" kern="1200" cap="none" spc="0" normalizeH="0" baseline="0" noProof="0" dirty="0">
              <a:ln>
                <a:noFill/>
              </a:ln>
              <a:solidFill>
                <a:prstClr val="white"/>
              </a:solidFill>
              <a:effectLst/>
              <a:uLnTx/>
              <a:uFillTx/>
              <a:latin typeface="微软雅黑"/>
              <a:ea typeface="微软雅黑"/>
              <a:cs typeface="+mn-ea"/>
              <a:sym typeface="+mn-lt"/>
            </a:endParaRPr>
          </a:p>
        </p:txBody>
      </p:sp>
      <p:sp>
        <p:nvSpPr>
          <p:cNvPr id="14" name="TextBox 19"/>
          <p:cNvSpPr txBox="1">
            <a:spLocks noChangeArrowheads="1"/>
          </p:cNvSpPr>
          <p:nvPr/>
        </p:nvSpPr>
        <p:spPr bwMode="auto">
          <a:xfrm>
            <a:off x="5648060" y="5237239"/>
            <a:ext cx="447941" cy="389890"/>
          </a:xfrm>
          <a:prstGeom prst="rect">
            <a:avLst/>
          </a:prstGeom>
          <a:noFill/>
          <a:ln w="9525">
            <a:noFill/>
            <a:miter lim="800000"/>
          </a:ln>
        </p:spPr>
        <p:txBody>
          <a:bodyPr lIns="0" tIns="0" rIns="0" bIns="0">
            <a:spAutoFit/>
          </a:bodyPr>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altLang="zh-CN" sz="2535" b="0" i="0" u="none" strike="noStrike" kern="1200" cap="none" spc="0" normalizeH="0" baseline="0" noProof="0" dirty="0">
                <a:ln>
                  <a:noFill/>
                </a:ln>
                <a:solidFill>
                  <a:prstClr val="white"/>
                </a:solidFill>
                <a:effectLst/>
                <a:uLnTx/>
                <a:uFillTx/>
                <a:latin typeface="微软雅黑"/>
                <a:ea typeface="微软雅黑"/>
                <a:cs typeface="+mn-ea"/>
                <a:sym typeface="+mn-lt"/>
              </a:rPr>
              <a:t>4</a:t>
            </a:r>
            <a:endParaRPr kumimoji="0" lang="zh-CN" altLang="en-US" sz="2535" b="0" i="0" u="none" strike="noStrike" kern="1200" cap="none" spc="0" normalizeH="0" baseline="0" noProof="0" dirty="0">
              <a:ln>
                <a:noFill/>
              </a:ln>
              <a:solidFill>
                <a:prstClr val="white"/>
              </a:solidFill>
              <a:effectLst/>
              <a:uLnTx/>
              <a:uFillTx/>
              <a:latin typeface="微软雅黑"/>
              <a:ea typeface="微软雅黑"/>
              <a:cs typeface="+mn-ea"/>
              <a:sym typeface="+mn-lt"/>
            </a:endParaRPr>
          </a:p>
        </p:txBody>
      </p:sp>
      <p:sp>
        <p:nvSpPr>
          <p:cNvPr id="15" name="TextBox 20"/>
          <p:cNvSpPr txBox="1">
            <a:spLocks noChangeArrowheads="1"/>
          </p:cNvSpPr>
          <p:nvPr/>
        </p:nvSpPr>
        <p:spPr bwMode="auto">
          <a:xfrm>
            <a:off x="4379883" y="4412747"/>
            <a:ext cx="447943" cy="389890"/>
          </a:xfrm>
          <a:prstGeom prst="rect">
            <a:avLst/>
          </a:prstGeom>
          <a:noFill/>
          <a:ln w="9525">
            <a:noFill/>
            <a:miter lim="800000"/>
          </a:ln>
        </p:spPr>
        <p:txBody>
          <a:bodyPr lIns="0" tIns="0" rIns="0" bIns="0">
            <a:spAutoFit/>
          </a:bodyPr>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altLang="zh-CN" sz="2535" b="0" i="0" u="none" strike="noStrike" kern="1200" cap="none" spc="0" normalizeH="0" baseline="0" noProof="0" dirty="0">
                <a:ln>
                  <a:noFill/>
                </a:ln>
                <a:solidFill>
                  <a:prstClr val="white"/>
                </a:solidFill>
                <a:effectLst/>
                <a:uLnTx/>
                <a:uFillTx/>
                <a:latin typeface="微软雅黑"/>
                <a:ea typeface="微软雅黑"/>
                <a:cs typeface="+mn-ea"/>
                <a:sym typeface="+mn-lt"/>
              </a:rPr>
              <a:t>3</a:t>
            </a:r>
            <a:endParaRPr kumimoji="0" lang="zh-CN" altLang="en-US" sz="2535" b="0" i="0" u="none" strike="noStrike" kern="1200" cap="none" spc="0" normalizeH="0" baseline="0" noProof="0" dirty="0">
              <a:ln>
                <a:noFill/>
              </a:ln>
              <a:solidFill>
                <a:prstClr val="white"/>
              </a:solidFill>
              <a:effectLst/>
              <a:uLnTx/>
              <a:uFillTx/>
              <a:latin typeface="微软雅黑"/>
              <a:ea typeface="微软雅黑"/>
              <a:cs typeface="+mn-ea"/>
              <a:sym typeface="+mn-lt"/>
            </a:endParaRPr>
          </a:p>
        </p:txBody>
      </p:sp>
      <p:sp>
        <p:nvSpPr>
          <p:cNvPr id="16" name="TextBox 21"/>
          <p:cNvSpPr txBox="1">
            <a:spLocks noChangeArrowheads="1"/>
          </p:cNvSpPr>
          <p:nvPr/>
        </p:nvSpPr>
        <p:spPr bwMode="auto">
          <a:xfrm>
            <a:off x="4379883" y="2858509"/>
            <a:ext cx="447943" cy="389890"/>
          </a:xfrm>
          <a:prstGeom prst="rect">
            <a:avLst/>
          </a:prstGeom>
          <a:noFill/>
          <a:ln w="9525">
            <a:noFill/>
            <a:miter lim="800000"/>
          </a:ln>
        </p:spPr>
        <p:txBody>
          <a:bodyPr lIns="0" tIns="0" rIns="0" bIns="0">
            <a:spAutoFit/>
          </a:bodyPr>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altLang="zh-CN" sz="2535" b="0" i="0" u="none" strike="noStrike" kern="1200" cap="none" spc="0" normalizeH="0" baseline="0" noProof="0" dirty="0">
                <a:ln>
                  <a:noFill/>
                </a:ln>
                <a:solidFill>
                  <a:prstClr val="white"/>
                </a:solidFill>
                <a:effectLst/>
                <a:uLnTx/>
                <a:uFillTx/>
                <a:latin typeface="微软雅黑"/>
                <a:ea typeface="微软雅黑"/>
                <a:cs typeface="+mn-ea"/>
                <a:sym typeface="+mn-lt"/>
              </a:rPr>
              <a:t>2</a:t>
            </a:r>
            <a:endParaRPr kumimoji="0" lang="zh-CN" altLang="en-US" sz="2535" b="0" i="0" u="none" strike="noStrike" kern="1200" cap="none" spc="0" normalizeH="0" baseline="0" noProof="0" dirty="0">
              <a:ln>
                <a:noFill/>
              </a:ln>
              <a:solidFill>
                <a:prstClr val="white"/>
              </a:solidFill>
              <a:effectLst/>
              <a:uLnTx/>
              <a:uFillTx/>
              <a:latin typeface="微软雅黑"/>
              <a:ea typeface="微软雅黑"/>
              <a:cs typeface="+mn-ea"/>
              <a:sym typeface="+mn-lt"/>
            </a:endParaRPr>
          </a:p>
        </p:txBody>
      </p:sp>
      <p:sp>
        <p:nvSpPr>
          <p:cNvPr id="17" name="TextBox 16"/>
          <p:cNvSpPr txBox="1">
            <a:spLocks noChangeArrowheads="1"/>
          </p:cNvSpPr>
          <p:nvPr/>
        </p:nvSpPr>
        <p:spPr bwMode="auto">
          <a:xfrm>
            <a:off x="8399422" y="1749779"/>
            <a:ext cx="2834977" cy="267335"/>
          </a:xfrm>
          <a:prstGeom prst="rect">
            <a:avLst/>
          </a:prstGeom>
          <a:noFill/>
          <a:ln w="9525">
            <a:noFill/>
            <a:miter lim="800000"/>
          </a:ln>
        </p:spPr>
        <p:txBody>
          <a:bodyPr lIns="0" tIns="0" rIns="0" bIns="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CN" altLang="en-US" sz="1735" b="0" i="0" u="none" strike="noStrike" kern="1200" cap="none" spc="0" normalizeH="0" baseline="0" noProof="0" dirty="0">
                <a:ln>
                  <a:noFill/>
                </a:ln>
                <a:solidFill>
                  <a:schemeClr val="accent6"/>
                </a:solidFill>
                <a:effectLst/>
                <a:uLnTx/>
                <a:uFillTx/>
                <a:latin typeface="+mj-ea"/>
                <a:ea typeface="+mj-ea"/>
                <a:cs typeface="+mn-ea"/>
                <a:sym typeface="+mn-lt"/>
              </a:rPr>
              <a:t>請添加文字內容</a:t>
            </a:r>
          </a:p>
        </p:txBody>
      </p:sp>
      <p:sp>
        <p:nvSpPr>
          <p:cNvPr id="18" name="TextBox 17"/>
          <p:cNvSpPr txBox="1">
            <a:spLocks noChangeArrowheads="1"/>
          </p:cNvSpPr>
          <p:nvPr/>
        </p:nvSpPr>
        <p:spPr bwMode="auto">
          <a:xfrm>
            <a:off x="8399422" y="2161018"/>
            <a:ext cx="2785207" cy="553720"/>
          </a:xfrm>
          <a:prstGeom prst="rect">
            <a:avLst/>
          </a:prstGeom>
          <a:noFill/>
          <a:ln w="9525">
            <a:noFill/>
            <a:miter lim="800000"/>
          </a:ln>
        </p:spPr>
        <p:txBody>
          <a:bodyPr lIns="0" tIns="0" rIns="0" bIns="0">
            <a:spAutoFit/>
          </a:bodyPr>
          <a:lstStyle/>
          <a:p>
            <a:pPr marL="0" marR="0" lvl="0" indent="0" algn="just" defTabSz="1219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808080"/>
                </a:solidFill>
                <a:effectLst/>
                <a:uLnTx/>
                <a:uFillTx/>
                <a:latin typeface="+mn-ea"/>
                <a:cs typeface="+mn-ea"/>
                <a:sym typeface="+mn-lt"/>
              </a:rPr>
              <a:t>請在此處插入你需要的文字內容請在此處插入你需要的文字內容請在此處插入你需要的文字內容</a:t>
            </a:r>
            <a:endParaRPr kumimoji="0" lang="en-US" altLang="zh-CN" sz="1200" b="0" i="0" u="none" strike="noStrike" kern="1200" cap="none" spc="0" normalizeH="0" baseline="0" noProof="0" dirty="0">
              <a:ln>
                <a:noFill/>
              </a:ln>
              <a:solidFill>
                <a:srgbClr val="808080"/>
              </a:solidFill>
              <a:effectLst/>
              <a:uLnTx/>
              <a:uFillTx/>
              <a:latin typeface="+mn-ea"/>
              <a:cs typeface="+mn-ea"/>
              <a:sym typeface="+mn-lt"/>
            </a:endParaRPr>
          </a:p>
        </p:txBody>
      </p:sp>
      <p:sp>
        <p:nvSpPr>
          <p:cNvPr id="19" name="TextBox 18"/>
          <p:cNvSpPr txBox="1">
            <a:spLocks noChangeArrowheads="1"/>
          </p:cNvSpPr>
          <p:nvPr/>
        </p:nvSpPr>
        <p:spPr bwMode="auto">
          <a:xfrm>
            <a:off x="8399422" y="3166939"/>
            <a:ext cx="2834977" cy="267335"/>
          </a:xfrm>
          <a:prstGeom prst="rect">
            <a:avLst/>
          </a:prstGeom>
          <a:noFill/>
          <a:ln w="9525">
            <a:noFill/>
            <a:miter lim="800000"/>
          </a:ln>
        </p:spPr>
        <p:txBody>
          <a:bodyPr lIns="0" tIns="0" rIns="0" bIns="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CN" altLang="en-US" sz="1735" b="0" i="0" u="none" strike="noStrike" kern="1200" cap="none" spc="0" normalizeH="0" baseline="0" noProof="0" dirty="0">
                <a:ln>
                  <a:noFill/>
                </a:ln>
                <a:solidFill>
                  <a:schemeClr val="accent6"/>
                </a:solidFill>
                <a:effectLst/>
                <a:uLnTx/>
                <a:uFillTx/>
                <a:latin typeface="+mj-ea"/>
                <a:ea typeface="+mj-ea"/>
                <a:cs typeface="+mn-ea"/>
                <a:sym typeface="+mn-lt"/>
              </a:rPr>
              <a:t>請添加文字內容</a:t>
            </a:r>
          </a:p>
        </p:txBody>
      </p:sp>
      <p:sp>
        <p:nvSpPr>
          <p:cNvPr id="20" name="TextBox 19"/>
          <p:cNvSpPr txBox="1">
            <a:spLocks noChangeArrowheads="1"/>
          </p:cNvSpPr>
          <p:nvPr/>
        </p:nvSpPr>
        <p:spPr bwMode="auto">
          <a:xfrm>
            <a:off x="8399422" y="3578176"/>
            <a:ext cx="2785207" cy="553720"/>
          </a:xfrm>
          <a:prstGeom prst="rect">
            <a:avLst/>
          </a:prstGeom>
          <a:noFill/>
          <a:ln w="9525">
            <a:noFill/>
            <a:miter lim="800000"/>
          </a:ln>
        </p:spPr>
        <p:txBody>
          <a:bodyPr lIns="0" tIns="0" rIns="0" bIns="0">
            <a:spAutoFit/>
          </a:bodyPr>
          <a:lstStyle/>
          <a:p>
            <a:pPr marL="0" marR="0" lvl="0" indent="0" algn="just" defTabSz="1219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808080"/>
                </a:solidFill>
                <a:effectLst/>
                <a:uLnTx/>
                <a:uFillTx/>
                <a:latin typeface="+mn-ea"/>
                <a:cs typeface="+mn-ea"/>
                <a:sym typeface="+mn-lt"/>
              </a:rPr>
              <a:t>請在此處插入你需要的文字內容請在此處插入你需要的文字內容請在此處插入你需要的文字內容</a:t>
            </a:r>
            <a:endParaRPr kumimoji="0" lang="en-US" altLang="zh-CN" sz="1200" b="0" i="0" u="none" strike="noStrike" kern="1200" cap="none" spc="0" normalizeH="0" baseline="0" noProof="0" dirty="0">
              <a:ln>
                <a:noFill/>
              </a:ln>
              <a:solidFill>
                <a:srgbClr val="808080"/>
              </a:solidFill>
              <a:effectLst/>
              <a:uLnTx/>
              <a:uFillTx/>
              <a:latin typeface="+mn-ea"/>
              <a:cs typeface="+mn-ea"/>
              <a:sym typeface="+mn-lt"/>
            </a:endParaRPr>
          </a:p>
        </p:txBody>
      </p:sp>
      <p:sp>
        <p:nvSpPr>
          <p:cNvPr id="21" name="TextBox 20"/>
          <p:cNvSpPr txBox="1">
            <a:spLocks noChangeArrowheads="1"/>
          </p:cNvSpPr>
          <p:nvPr/>
        </p:nvSpPr>
        <p:spPr bwMode="auto">
          <a:xfrm>
            <a:off x="8399422" y="4646589"/>
            <a:ext cx="2834977" cy="267335"/>
          </a:xfrm>
          <a:prstGeom prst="rect">
            <a:avLst/>
          </a:prstGeom>
          <a:noFill/>
          <a:ln w="9525">
            <a:noFill/>
            <a:miter lim="800000"/>
          </a:ln>
        </p:spPr>
        <p:txBody>
          <a:bodyPr lIns="0" tIns="0" rIns="0" bIns="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CN" altLang="en-US" sz="1735" b="0" i="0" u="none" strike="noStrike" kern="1200" cap="none" spc="0" normalizeH="0" baseline="0" noProof="0" dirty="0">
                <a:ln>
                  <a:noFill/>
                </a:ln>
                <a:solidFill>
                  <a:schemeClr val="accent6"/>
                </a:solidFill>
                <a:effectLst/>
                <a:uLnTx/>
                <a:uFillTx/>
                <a:latin typeface="+mj-ea"/>
                <a:ea typeface="+mj-ea"/>
                <a:cs typeface="+mn-ea"/>
                <a:sym typeface="+mn-lt"/>
              </a:rPr>
              <a:t>請添加文字內容</a:t>
            </a:r>
          </a:p>
        </p:txBody>
      </p:sp>
      <p:sp>
        <p:nvSpPr>
          <p:cNvPr id="22" name="TextBox 21"/>
          <p:cNvSpPr txBox="1">
            <a:spLocks noChangeArrowheads="1"/>
          </p:cNvSpPr>
          <p:nvPr/>
        </p:nvSpPr>
        <p:spPr bwMode="auto">
          <a:xfrm>
            <a:off x="8399422" y="5055809"/>
            <a:ext cx="2785207" cy="738505"/>
          </a:xfrm>
          <a:prstGeom prst="rect">
            <a:avLst/>
          </a:prstGeom>
          <a:noFill/>
          <a:ln w="9525">
            <a:noFill/>
            <a:miter lim="800000"/>
          </a:ln>
        </p:spPr>
        <p:txBody>
          <a:bodyPr lIns="0" tIns="0" rIns="0" bIns="0">
            <a:spAutoFit/>
          </a:bodyPr>
          <a:lstStyle/>
          <a:p>
            <a:pPr marL="0" marR="0" lvl="0" indent="0" algn="just" defTabSz="1219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808080"/>
                </a:solidFill>
                <a:effectLst/>
                <a:uLnTx/>
                <a:uFillTx/>
                <a:latin typeface="+mn-ea"/>
                <a:cs typeface="+mn-ea"/>
                <a:sym typeface="+mn-lt"/>
              </a:rPr>
              <a:t>請在此處插入你需要的文字內容請在此處插入你需要的文字內容請在此處插入你需要的文字內容</a:t>
            </a:r>
            <a:endParaRPr kumimoji="0" lang="en-US" altLang="zh-CN" sz="1200" b="0" i="0" u="none" strike="noStrike" kern="1200" cap="none" spc="0" normalizeH="0" baseline="0" noProof="0" dirty="0">
              <a:ln>
                <a:noFill/>
              </a:ln>
              <a:solidFill>
                <a:srgbClr val="808080"/>
              </a:solidFill>
              <a:effectLst/>
              <a:uLnTx/>
              <a:uFillTx/>
              <a:latin typeface="+mn-ea"/>
              <a:cs typeface="+mn-ea"/>
              <a:sym typeface="+mn-lt"/>
            </a:endParaRPr>
          </a:p>
          <a:p>
            <a:pPr marL="0" marR="0" lvl="0" indent="0" algn="just" defTabSz="1219200" rtl="0" eaLnBrk="1" fontAlgn="auto" latinLnBrk="0" hangingPunct="1">
              <a:lnSpc>
                <a:spcPct val="100000"/>
              </a:lnSpc>
              <a:spcBef>
                <a:spcPts val="0"/>
              </a:spcBef>
              <a:spcAft>
                <a:spcPts val="0"/>
              </a:spcAft>
              <a:buClrTx/>
              <a:buSzTx/>
              <a:buFontTx/>
              <a:buNone/>
              <a:tabLst/>
              <a:defRPr/>
            </a:pPr>
            <a:endParaRPr kumimoji="0" lang="en-US" altLang="zh-CN" sz="1200" b="0" i="0" u="none" strike="noStrike" kern="1200" cap="none" spc="0" normalizeH="0" baseline="0" noProof="0" dirty="0">
              <a:ln>
                <a:noFill/>
              </a:ln>
              <a:solidFill>
                <a:srgbClr val="808080"/>
              </a:solidFill>
              <a:effectLst/>
              <a:uLnTx/>
              <a:uFillTx/>
              <a:latin typeface="+mn-ea"/>
              <a:cs typeface="+mn-ea"/>
              <a:sym typeface="+mn-lt"/>
            </a:endParaRPr>
          </a:p>
        </p:txBody>
      </p:sp>
      <p:sp>
        <p:nvSpPr>
          <p:cNvPr id="23" name="TextBox 22"/>
          <p:cNvSpPr txBox="1">
            <a:spLocks noChangeArrowheads="1"/>
          </p:cNvSpPr>
          <p:nvPr/>
        </p:nvSpPr>
        <p:spPr bwMode="auto">
          <a:xfrm>
            <a:off x="957605" y="1749779"/>
            <a:ext cx="2834977" cy="267335"/>
          </a:xfrm>
          <a:prstGeom prst="rect">
            <a:avLst/>
          </a:prstGeom>
          <a:noFill/>
          <a:ln w="9525">
            <a:noFill/>
            <a:miter lim="800000"/>
          </a:ln>
        </p:spPr>
        <p:txBody>
          <a:bodyPr lIns="0" tIns="0" rIns="0" bIns="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CN" altLang="en-US" sz="1735" b="0" i="0" u="none" strike="noStrike" kern="1200" cap="none" spc="0" normalizeH="0" baseline="0" noProof="0" dirty="0">
                <a:ln>
                  <a:noFill/>
                </a:ln>
                <a:solidFill>
                  <a:schemeClr val="accent6"/>
                </a:solidFill>
                <a:effectLst/>
                <a:uLnTx/>
                <a:uFillTx/>
                <a:latin typeface="+mj-ea"/>
                <a:ea typeface="+mj-ea"/>
                <a:cs typeface="+mn-ea"/>
                <a:sym typeface="+mn-lt"/>
              </a:rPr>
              <a:t>請添加文字內容</a:t>
            </a:r>
          </a:p>
        </p:txBody>
      </p:sp>
      <p:sp>
        <p:nvSpPr>
          <p:cNvPr id="24" name="TextBox 23"/>
          <p:cNvSpPr txBox="1">
            <a:spLocks noChangeArrowheads="1"/>
          </p:cNvSpPr>
          <p:nvPr/>
        </p:nvSpPr>
        <p:spPr bwMode="auto">
          <a:xfrm>
            <a:off x="957603" y="2161018"/>
            <a:ext cx="2783216" cy="553720"/>
          </a:xfrm>
          <a:prstGeom prst="rect">
            <a:avLst/>
          </a:prstGeom>
          <a:noFill/>
          <a:ln w="9525">
            <a:noFill/>
            <a:miter lim="800000"/>
          </a:ln>
        </p:spPr>
        <p:txBody>
          <a:bodyPr lIns="0" tIns="0" rIns="0" bIns="0">
            <a:spAutoFit/>
          </a:bodyPr>
          <a:lstStyle/>
          <a:p>
            <a:pPr marL="0" marR="0" lvl="0" indent="0" algn="just" defTabSz="1219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808080"/>
                </a:solidFill>
                <a:effectLst/>
                <a:uLnTx/>
                <a:uFillTx/>
                <a:latin typeface="+mn-ea"/>
                <a:cs typeface="+mn-ea"/>
                <a:sym typeface="+mn-lt"/>
              </a:rPr>
              <a:t>請在此處插入你需要的文字內容請在此處插入你需要的文字內容請在此處插入你需要的文字內容</a:t>
            </a:r>
            <a:endParaRPr kumimoji="0" lang="en-US" altLang="zh-CN" sz="1200" b="0" i="0" u="none" strike="noStrike" kern="1200" cap="none" spc="0" normalizeH="0" baseline="0" noProof="0" dirty="0">
              <a:ln>
                <a:noFill/>
              </a:ln>
              <a:solidFill>
                <a:srgbClr val="808080"/>
              </a:solidFill>
              <a:effectLst/>
              <a:uLnTx/>
              <a:uFillTx/>
              <a:latin typeface="+mn-ea"/>
              <a:cs typeface="+mn-ea"/>
              <a:sym typeface="+mn-lt"/>
            </a:endParaRPr>
          </a:p>
        </p:txBody>
      </p:sp>
      <p:sp>
        <p:nvSpPr>
          <p:cNvPr id="25" name="TextBox 24"/>
          <p:cNvSpPr txBox="1">
            <a:spLocks noChangeArrowheads="1"/>
          </p:cNvSpPr>
          <p:nvPr/>
        </p:nvSpPr>
        <p:spPr bwMode="auto">
          <a:xfrm>
            <a:off x="957605" y="3166937"/>
            <a:ext cx="2834977" cy="534670"/>
          </a:xfrm>
          <a:prstGeom prst="rect">
            <a:avLst/>
          </a:prstGeom>
          <a:noFill/>
          <a:ln w="9525">
            <a:noFill/>
            <a:miter lim="800000"/>
          </a:ln>
        </p:spPr>
        <p:txBody>
          <a:bodyPr lIns="0" tIns="0" rIns="0" bIns="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CN" altLang="en-US" sz="1735" b="0" i="0" u="none" strike="noStrike" kern="1200" cap="none" spc="0" normalizeH="0" baseline="0" noProof="0" dirty="0">
                <a:ln>
                  <a:noFill/>
                </a:ln>
                <a:solidFill>
                  <a:schemeClr val="accent6"/>
                </a:solidFill>
                <a:effectLst/>
                <a:uLnTx/>
                <a:uFillTx/>
                <a:latin typeface="+mj-ea"/>
                <a:ea typeface="+mj-ea"/>
                <a:cs typeface="+mn-ea"/>
                <a:sym typeface="+mn-lt"/>
              </a:rPr>
              <a:t>請添加文字內容</a:t>
            </a:r>
          </a:p>
          <a:p>
            <a:pPr marL="0" marR="0" lvl="0" indent="0" algn="l" defTabSz="1219200" rtl="0" eaLnBrk="1" fontAlgn="auto" latinLnBrk="0" hangingPunct="1">
              <a:lnSpc>
                <a:spcPct val="100000"/>
              </a:lnSpc>
              <a:spcBef>
                <a:spcPts val="0"/>
              </a:spcBef>
              <a:spcAft>
                <a:spcPts val="0"/>
              </a:spcAft>
              <a:buClrTx/>
              <a:buSzTx/>
              <a:buFontTx/>
              <a:buNone/>
              <a:tabLst/>
              <a:defRPr/>
            </a:pPr>
            <a:endParaRPr kumimoji="0" lang="zh-CN" altLang="en-US" sz="1735" b="0" i="0" u="none" strike="noStrike" kern="1200" cap="none" spc="0" normalizeH="0" baseline="0" noProof="0" dirty="0">
              <a:ln>
                <a:noFill/>
              </a:ln>
              <a:solidFill>
                <a:schemeClr val="accent6"/>
              </a:solidFill>
              <a:effectLst/>
              <a:uLnTx/>
              <a:uFillTx/>
              <a:latin typeface="+mj-ea"/>
              <a:ea typeface="+mj-ea"/>
              <a:cs typeface="+mn-ea"/>
              <a:sym typeface="+mn-lt"/>
            </a:endParaRPr>
          </a:p>
        </p:txBody>
      </p:sp>
      <p:sp>
        <p:nvSpPr>
          <p:cNvPr id="26" name="TextBox 25"/>
          <p:cNvSpPr txBox="1">
            <a:spLocks noChangeArrowheads="1"/>
          </p:cNvSpPr>
          <p:nvPr/>
        </p:nvSpPr>
        <p:spPr bwMode="auto">
          <a:xfrm>
            <a:off x="957603" y="3578176"/>
            <a:ext cx="2783216" cy="738505"/>
          </a:xfrm>
          <a:prstGeom prst="rect">
            <a:avLst/>
          </a:prstGeom>
          <a:noFill/>
          <a:ln w="9525">
            <a:noFill/>
            <a:miter lim="800000"/>
          </a:ln>
        </p:spPr>
        <p:txBody>
          <a:bodyPr lIns="0" tIns="0" rIns="0" bIns="0">
            <a:spAutoFit/>
          </a:bodyPr>
          <a:lstStyle/>
          <a:p>
            <a:pPr marL="0" marR="0" lvl="0" indent="0" algn="just" defTabSz="1219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808080"/>
                </a:solidFill>
                <a:effectLst/>
                <a:uLnTx/>
                <a:uFillTx/>
                <a:latin typeface="+mn-ea"/>
                <a:cs typeface="+mn-ea"/>
                <a:sym typeface="+mn-lt"/>
              </a:rPr>
              <a:t>請在此處插入你需要的文字內容請在此處插入你需要的文字內容請在此處插入你需要的文字內容</a:t>
            </a:r>
            <a:endParaRPr kumimoji="0" lang="en-US" altLang="zh-CN" sz="1200" b="0" i="0" u="none" strike="noStrike" kern="1200" cap="none" spc="0" normalizeH="0" baseline="0" noProof="0" dirty="0">
              <a:ln>
                <a:noFill/>
              </a:ln>
              <a:solidFill>
                <a:srgbClr val="808080"/>
              </a:solidFill>
              <a:effectLst/>
              <a:uLnTx/>
              <a:uFillTx/>
              <a:latin typeface="+mn-ea"/>
              <a:cs typeface="+mn-ea"/>
              <a:sym typeface="+mn-lt"/>
            </a:endParaRPr>
          </a:p>
          <a:p>
            <a:pPr marL="0" marR="0" lvl="0" indent="0" algn="just" defTabSz="1219200" rtl="0" eaLnBrk="1" fontAlgn="auto" latinLnBrk="0" hangingPunct="1">
              <a:lnSpc>
                <a:spcPct val="100000"/>
              </a:lnSpc>
              <a:spcBef>
                <a:spcPts val="0"/>
              </a:spcBef>
              <a:spcAft>
                <a:spcPts val="0"/>
              </a:spcAft>
              <a:buClrTx/>
              <a:buSzTx/>
              <a:buFontTx/>
              <a:buNone/>
              <a:tabLst/>
              <a:defRPr/>
            </a:pPr>
            <a:endParaRPr kumimoji="0" lang="en-US" altLang="zh-CN" sz="1200" b="0" i="0" u="none" strike="noStrike" kern="1200" cap="none" spc="0" normalizeH="0" baseline="0" noProof="0" dirty="0">
              <a:ln>
                <a:noFill/>
              </a:ln>
              <a:solidFill>
                <a:srgbClr val="808080"/>
              </a:solidFill>
              <a:effectLst/>
              <a:uLnTx/>
              <a:uFillTx/>
              <a:latin typeface="+mn-ea"/>
              <a:cs typeface="+mn-ea"/>
              <a:sym typeface="+mn-lt"/>
            </a:endParaRPr>
          </a:p>
        </p:txBody>
      </p:sp>
      <p:sp>
        <p:nvSpPr>
          <p:cNvPr id="27" name="TextBox 26"/>
          <p:cNvSpPr txBox="1">
            <a:spLocks noChangeArrowheads="1"/>
          </p:cNvSpPr>
          <p:nvPr/>
        </p:nvSpPr>
        <p:spPr bwMode="auto">
          <a:xfrm>
            <a:off x="957605" y="4646587"/>
            <a:ext cx="2834977" cy="534670"/>
          </a:xfrm>
          <a:prstGeom prst="rect">
            <a:avLst/>
          </a:prstGeom>
          <a:noFill/>
          <a:ln w="9525">
            <a:noFill/>
            <a:miter lim="800000"/>
          </a:ln>
        </p:spPr>
        <p:txBody>
          <a:bodyPr lIns="0" tIns="0" rIns="0" bIns="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CN" altLang="en-US" sz="1735" b="0" i="0" u="none" strike="noStrike" kern="1200" cap="none" spc="0" normalizeH="0" baseline="0" noProof="0" dirty="0">
                <a:ln>
                  <a:noFill/>
                </a:ln>
                <a:solidFill>
                  <a:schemeClr val="accent6"/>
                </a:solidFill>
                <a:effectLst/>
                <a:uLnTx/>
                <a:uFillTx/>
                <a:latin typeface="+mj-ea"/>
                <a:ea typeface="+mj-ea"/>
                <a:cs typeface="+mn-ea"/>
                <a:sym typeface="+mn-lt"/>
              </a:rPr>
              <a:t>請添加文字內容</a:t>
            </a:r>
          </a:p>
          <a:p>
            <a:pPr marL="0" marR="0" lvl="0" indent="0" algn="l" defTabSz="1219200" rtl="0" eaLnBrk="1" fontAlgn="auto" latinLnBrk="0" hangingPunct="1">
              <a:lnSpc>
                <a:spcPct val="100000"/>
              </a:lnSpc>
              <a:spcBef>
                <a:spcPts val="0"/>
              </a:spcBef>
              <a:spcAft>
                <a:spcPts val="0"/>
              </a:spcAft>
              <a:buClrTx/>
              <a:buSzTx/>
              <a:buFontTx/>
              <a:buNone/>
              <a:tabLst/>
              <a:defRPr/>
            </a:pPr>
            <a:endParaRPr kumimoji="0" lang="zh-CN" altLang="en-US" sz="1735" b="0" i="0" u="none" strike="noStrike" kern="1200" cap="none" spc="0" normalizeH="0" baseline="0" noProof="0" dirty="0">
              <a:ln>
                <a:noFill/>
              </a:ln>
              <a:solidFill>
                <a:schemeClr val="accent6"/>
              </a:solidFill>
              <a:effectLst/>
              <a:uLnTx/>
              <a:uFillTx/>
              <a:latin typeface="+mj-ea"/>
              <a:ea typeface="+mj-ea"/>
              <a:cs typeface="+mn-ea"/>
              <a:sym typeface="+mn-lt"/>
            </a:endParaRPr>
          </a:p>
        </p:txBody>
      </p:sp>
      <p:sp>
        <p:nvSpPr>
          <p:cNvPr id="28" name="TextBox 27"/>
          <p:cNvSpPr txBox="1">
            <a:spLocks noChangeArrowheads="1"/>
          </p:cNvSpPr>
          <p:nvPr/>
        </p:nvSpPr>
        <p:spPr bwMode="auto">
          <a:xfrm>
            <a:off x="957603" y="5055811"/>
            <a:ext cx="2783216" cy="553720"/>
          </a:xfrm>
          <a:prstGeom prst="rect">
            <a:avLst/>
          </a:prstGeom>
          <a:noFill/>
          <a:ln w="9525">
            <a:noFill/>
            <a:miter lim="800000"/>
          </a:ln>
        </p:spPr>
        <p:txBody>
          <a:bodyPr lIns="0" tIns="0" rIns="0" bIns="0">
            <a:spAutoFit/>
          </a:bodyPr>
          <a:lstStyle/>
          <a:p>
            <a:pPr marL="0" marR="0" lvl="0" indent="0" algn="just" defTabSz="1219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808080"/>
                </a:solidFill>
                <a:effectLst/>
                <a:uLnTx/>
                <a:uFillTx/>
                <a:latin typeface="+mn-ea"/>
                <a:cs typeface="+mn-ea"/>
                <a:sym typeface="+mn-lt"/>
              </a:rPr>
              <a:t>請在此處插入你需要的文字內容請在此處插入你需要的文字內容請在此處插入你需要的文字內容</a:t>
            </a:r>
            <a:endParaRPr kumimoji="0" lang="en-US" altLang="zh-CN" sz="1200" b="0" i="0" u="none" strike="noStrike" kern="1200" cap="none" spc="0" normalizeH="0" baseline="0" noProof="0" dirty="0">
              <a:ln>
                <a:noFill/>
              </a:ln>
              <a:solidFill>
                <a:srgbClr val="808080"/>
              </a:solidFill>
              <a:effectLst/>
              <a:uLnTx/>
              <a:uFillTx/>
              <a:latin typeface="+mn-ea"/>
              <a:cs typeface="+mn-ea"/>
              <a:sym typeface="+mn-lt"/>
            </a:endParaRPr>
          </a:p>
        </p:txBody>
      </p:sp>
      <p:grpSp>
        <p:nvGrpSpPr>
          <p:cNvPr id="29" name="组合 28"/>
          <p:cNvGrpSpPr/>
          <p:nvPr/>
        </p:nvGrpSpPr>
        <p:grpSpPr bwMode="auto">
          <a:xfrm>
            <a:off x="6185591" y="4777619"/>
            <a:ext cx="2138179" cy="663223"/>
            <a:chOff x="4476081" y="3981586"/>
            <a:chExt cx="1766090" cy="539330"/>
          </a:xfrm>
        </p:grpSpPr>
        <p:cxnSp>
          <p:nvCxnSpPr>
            <p:cNvPr id="30" name="直接连接符 29"/>
            <p:cNvCxnSpPr/>
            <p:nvPr/>
          </p:nvCxnSpPr>
          <p:spPr>
            <a:xfrm flipV="1">
              <a:off x="4476081" y="4520916"/>
              <a:ext cx="1465164" cy="0"/>
            </a:xfrm>
            <a:prstGeom prst="line">
              <a:avLst/>
            </a:prstGeom>
            <a:ln w="6350">
              <a:solidFill>
                <a:schemeClr val="tx1">
                  <a:lumMod val="65000"/>
                  <a:lumOff val="35000"/>
                </a:schemeClr>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5941245" y="3981586"/>
              <a:ext cx="300926" cy="0"/>
            </a:xfrm>
            <a:prstGeom prst="line">
              <a:avLst/>
            </a:prstGeom>
            <a:ln w="6350">
              <a:solidFill>
                <a:schemeClr val="tx1">
                  <a:lumMod val="65000"/>
                  <a:lumOff val="35000"/>
                </a:schemeClr>
              </a:solidFill>
              <a:prstDash val="dash"/>
              <a:tailEnd type="oval" w="sm" len="sm"/>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5941245" y="3981586"/>
              <a:ext cx="0" cy="539330"/>
            </a:xfrm>
            <a:prstGeom prst="line">
              <a:avLst/>
            </a:prstGeom>
            <a:ln w="6350">
              <a:solidFill>
                <a:schemeClr val="tx1">
                  <a:lumMod val="65000"/>
                  <a:lumOff val="35000"/>
                </a:schemeClr>
              </a:solidFill>
              <a:prstDash val="dash"/>
              <a:tailEnd type="none" w="sm" len="sm"/>
            </a:ln>
          </p:spPr>
          <p:style>
            <a:lnRef idx="1">
              <a:schemeClr val="accent1"/>
            </a:lnRef>
            <a:fillRef idx="0">
              <a:schemeClr val="accent1"/>
            </a:fillRef>
            <a:effectRef idx="0">
              <a:schemeClr val="accent1"/>
            </a:effectRef>
            <a:fontRef idx="minor">
              <a:schemeClr val="tx1"/>
            </a:fontRef>
          </p:style>
        </p:cxnSp>
      </p:grpSp>
      <p:grpSp>
        <p:nvGrpSpPr>
          <p:cNvPr id="33" name="组合 32"/>
          <p:cNvGrpSpPr/>
          <p:nvPr/>
        </p:nvGrpSpPr>
        <p:grpSpPr bwMode="auto">
          <a:xfrm>
            <a:off x="7535391" y="1896939"/>
            <a:ext cx="788379" cy="1052285"/>
            <a:chOff x="5652120" y="1579986"/>
            <a:chExt cx="590051" cy="878275"/>
          </a:xfrm>
        </p:grpSpPr>
        <p:cxnSp>
          <p:nvCxnSpPr>
            <p:cNvPr id="34" name="直接连接符 33"/>
            <p:cNvCxnSpPr/>
            <p:nvPr/>
          </p:nvCxnSpPr>
          <p:spPr>
            <a:xfrm>
              <a:off x="5939695" y="1579986"/>
              <a:ext cx="302476" cy="0"/>
            </a:xfrm>
            <a:prstGeom prst="line">
              <a:avLst/>
            </a:prstGeom>
            <a:ln w="6350">
              <a:solidFill>
                <a:schemeClr val="tx1">
                  <a:lumMod val="65000"/>
                  <a:lumOff val="35000"/>
                </a:schemeClr>
              </a:solidFill>
              <a:prstDash val="dash"/>
              <a:tailEnd type="oval" w="sm" len="sm"/>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flipV="1">
              <a:off x="5652120" y="2458261"/>
              <a:ext cx="287575" cy="0"/>
            </a:xfrm>
            <a:prstGeom prst="line">
              <a:avLst/>
            </a:prstGeom>
            <a:ln w="6350">
              <a:solidFill>
                <a:schemeClr val="tx1">
                  <a:lumMod val="65000"/>
                  <a:lumOff val="35000"/>
                </a:schemeClr>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5939695" y="1579986"/>
              <a:ext cx="0" cy="878275"/>
            </a:xfrm>
            <a:prstGeom prst="line">
              <a:avLst/>
            </a:prstGeom>
            <a:ln w="6350">
              <a:solidFill>
                <a:schemeClr val="tx1">
                  <a:lumMod val="65000"/>
                  <a:lumOff val="35000"/>
                </a:schemeClr>
              </a:solidFill>
              <a:prstDash val="dash"/>
              <a:tailEnd type="none" w="sm" len="sm"/>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nvGrpSpPr>
        <p:grpSpPr bwMode="auto">
          <a:xfrm>
            <a:off x="2830998" y="1880811"/>
            <a:ext cx="3137589" cy="251983"/>
            <a:chOff x="2123729" y="1566590"/>
            <a:chExt cx="2352352" cy="210375"/>
          </a:xfrm>
        </p:grpSpPr>
        <p:cxnSp>
          <p:nvCxnSpPr>
            <p:cNvPr id="38" name="直接连接符 37"/>
            <p:cNvCxnSpPr/>
            <p:nvPr/>
          </p:nvCxnSpPr>
          <p:spPr>
            <a:xfrm flipH="1" flipV="1">
              <a:off x="2987950" y="1776965"/>
              <a:ext cx="1488131" cy="0"/>
            </a:xfrm>
            <a:prstGeom prst="line">
              <a:avLst/>
            </a:prstGeom>
            <a:ln w="6350">
              <a:solidFill>
                <a:schemeClr val="tx1">
                  <a:lumMod val="65000"/>
                  <a:lumOff val="35000"/>
                </a:schemeClr>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flipH="1">
              <a:off x="2123729" y="1566590"/>
              <a:ext cx="864221" cy="0"/>
            </a:xfrm>
            <a:prstGeom prst="line">
              <a:avLst/>
            </a:prstGeom>
            <a:ln w="6350">
              <a:solidFill>
                <a:schemeClr val="tx1">
                  <a:lumMod val="65000"/>
                  <a:lumOff val="35000"/>
                </a:schemeClr>
              </a:solidFill>
              <a:prstDash val="dash"/>
              <a:tailEnd type="oval" w="sm" len="sm"/>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2987950" y="1580054"/>
              <a:ext cx="0" cy="196911"/>
            </a:xfrm>
            <a:prstGeom prst="line">
              <a:avLst/>
            </a:prstGeom>
            <a:ln w="6350">
              <a:solidFill>
                <a:schemeClr val="tx1">
                  <a:lumMod val="65000"/>
                  <a:lumOff val="35000"/>
                </a:schemeClr>
              </a:solidFill>
              <a:prstDash val="dash"/>
              <a:tailEnd type="none" w="sm" len="sm"/>
            </a:ln>
          </p:spPr>
          <p:style>
            <a:lnRef idx="1">
              <a:schemeClr val="accent1"/>
            </a:lnRef>
            <a:fillRef idx="0">
              <a:schemeClr val="accent1"/>
            </a:fillRef>
            <a:effectRef idx="0">
              <a:schemeClr val="accent1"/>
            </a:effectRef>
            <a:fontRef idx="minor">
              <a:schemeClr val="tx1"/>
            </a:fontRef>
          </p:style>
        </p:cxnSp>
      </p:grpSp>
      <p:grpSp>
        <p:nvGrpSpPr>
          <p:cNvPr id="41" name="组合 40"/>
          <p:cNvGrpSpPr/>
          <p:nvPr/>
        </p:nvGrpSpPr>
        <p:grpSpPr bwMode="auto">
          <a:xfrm>
            <a:off x="2830998" y="2949225"/>
            <a:ext cx="1568793" cy="348745"/>
            <a:chOff x="2123731" y="2458260"/>
            <a:chExt cx="1176175" cy="289336"/>
          </a:xfrm>
        </p:grpSpPr>
        <p:cxnSp>
          <p:nvCxnSpPr>
            <p:cNvPr id="42" name="直接连接符 41"/>
            <p:cNvCxnSpPr/>
            <p:nvPr/>
          </p:nvCxnSpPr>
          <p:spPr>
            <a:xfrm flipH="1">
              <a:off x="2987951" y="2458260"/>
              <a:ext cx="311955" cy="0"/>
            </a:xfrm>
            <a:prstGeom prst="line">
              <a:avLst/>
            </a:prstGeom>
            <a:ln w="6350">
              <a:solidFill>
                <a:schemeClr val="tx1">
                  <a:lumMod val="65000"/>
                  <a:lumOff val="35000"/>
                </a:schemeClr>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flipH="1">
              <a:off x="2123731" y="2747596"/>
              <a:ext cx="864220" cy="0"/>
            </a:xfrm>
            <a:prstGeom prst="line">
              <a:avLst/>
            </a:prstGeom>
            <a:ln w="6350">
              <a:solidFill>
                <a:schemeClr val="tx1">
                  <a:lumMod val="65000"/>
                  <a:lumOff val="35000"/>
                </a:schemeClr>
              </a:solidFill>
              <a:prstDash val="dash"/>
              <a:tailEnd type="oval" w="sm" len="sm"/>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2987951" y="2458260"/>
              <a:ext cx="0" cy="289336"/>
            </a:xfrm>
            <a:prstGeom prst="line">
              <a:avLst/>
            </a:prstGeom>
            <a:ln w="6350">
              <a:solidFill>
                <a:schemeClr val="tx1">
                  <a:lumMod val="65000"/>
                  <a:lumOff val="35000"/>
                </a:schemeClr>
              </a:solidFill>
              <a:prstDash val="dash"/>
              <a:tailEnd type="none" w="sm" len="sm"/>
            </a:ln>
          </p:spPr>
          <p:style>
            <a:lnRef idx="1">
              <a:schemeClr val="accent1"/>
            </a:lnRef>
            <a:fillRef idx="0">
              <a:schemeClr val="accent1"/>
            </a:fillRef>
            <a:effectRef idx="0">
              <a:schemeClr val="accent1"/>
            </a:effectRef>
            <a:fontRef idx="minor">
              <a:schemeClr val="tx1"/>
            </a:fontRef>
          </p:style>
        </p:cxnSp>
      </p:grpSp>
      <p:grpSp>
        <p:nvGrpSpPr>
          <p:cNvPr id="45" name="组合 44"/>
          <p:cNvGrpSpPr/>
          <p:nvPr/>
        </p:nvGrpSpPr>
        <p:grpSpPr bwMode="auto">
          <a:xfrm>
            <a:off x="2830998" y="4612320"/>
            <a:ext cx="1568793" cy="165301"/>
            <a:chOff x="2123731" y="3843303"/>
            <a:chExt cx="1176175" cy="138283"/>
          </a:xfrm>
        </p:grpSpPr>
        <p:cxnSp>
          <p:nvCxnSpPr>
            <p:cNvPr id="46" name="直接连接符 45"/>
            <p:cNvCxnSpPr/>
            <p:nvPr/>
          </p:nvCxnSpPr>
          <p:spPr>
            <a:xfrm flipH="1">
              <a:off x="2987951" y="3843303"/>
              <a:ext cx="311955" cy="0"/>
            </a:xfrm>
            <a:prstGeom prst="line">
              <a:avLst/>
            </a:prstGeom>
            <a:ln w="6350">
              <a:solidFill>
                <a:schemeClr val="tx1">
                  <a:lumMod val="65000"/>
                  <a:lumOff val="35000"/>
                </a:schemeClr>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flipH="1">
              <a:off x="2123731" y="3979900"/>
              <a:ext cx="864220" cy="0"/>
            </a:xfrm>
            <a:prstGeom prst="line">
              <a:avLst/>
            </a:prstGeom>
            <a:ln w="6350">
              <a:solidFill>
                <a:schemeClr val="tx1">
                  <a:lumMod val="65000"/>
                  <a:lumOff val="35000"/>
                </a:schemeClr>
              </a:solidFill>
              <a:prstDash val="dash"/>
              <a:tailEnd type="oval" w="sm" len="sm"/>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2987951" y="3843303"/>
              <a:ext cx="0" cy="138283"/>
            </a:xfrm>
            <a:prstGeom prst="line">
              <a:avLst/>
            </a:prstGeom>
            <a:ln w="6350">
              <a:solidFill>
                <a:schemeClr val="tx1">
                  <a:lumMod val="65000"/>
                  <a:lumOff val="35000"/>
                </a:schemeClr>
              </a:solidFill>
              <a:prstDash val="dash"/>
              <a:tailEnd type="none" w="sm" len="sm"/>
            </a:ln>
          </p:spPr>
          <p:style>
            <a:lnRef idx="1">
              <a:schemeClr val="accent1"/>
            </a:lnRef>
            <a:fillRef idx="0">
              <a:schemeClr val="accent1"/>
            </a:fillRef>
            <a:effectRef idx="0">
              <a:schemeClr val="accent1"/>
            </a:effectRef>
            <a:fontRef idx="minor">
              <a:schemeClr val="tx1"/>
            </a:fontRef>
          </p:style>
        </p:cxnSp>
      </p:grpSp>
      <p:grpSp>
        <p:nvGrpSpPr>
          <p:cNvPr id="49" name="组合 48"/>
          <p:cNvGrpSpPr/>
          <p:nvPr/>
        </p:nvGrpSpPr>
        <p:grpSpPr bwMode="auto">
          <a:xfrm>
            <a:off x="7537381" y="3297968"/>
            <a:ext cx="786388" cy="1314349"/>
            <a:chOff x="5652665" y="2747596"/>
            <a:chExt cx="590051" cy="1095708"/>
          </a:xfrm>
        </p:grpSpPr>
        <p:cxnSp>
          <p:nvCxnSpPr>
            <p:cNvPr id="50" name="直接连接符 49"/>
            <p:cNvCxnSpPr/>
            <p:nvPr/>
          </p:nvCxnSpPr>
          <p:spPr>
            <a:xfrm>
              <a:off x="5940969" y="2747596"/>
              <a:ext cx="301747" cy="0"/>
            </a:xfrm>
            <a:prstGeom prst="line">
              <a:avLst/>
            </a:prstGeom>
            <a:ln w="6350">
              <a:solidFill>
                <a:schemeClr val="tx1">
                  <a:lumMod val="65000"/>
                  <a:lumOff val="35000"/>
                </a:schemeClr>
              </a:solidFill>
              <a:prstDash val="dash"/>
              <a:tailEnd type="oval" w="sm" len="sm"/>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flipV="1">
              <a:off x="5652665" y="3843304"/>
              <a:ext cx="288304" cy="0"/>
            </a:xfrm>
            <a:prstGeom prst="line">
              <a:avLst/>
            </a:prstGeom>
            <a:ln w="6350">
              <a:solidFill>
                <a:schemeClr val="tx1">
                  <a:lumMod val="65000"/>
                  <a:lumOff val="35000"/>
                </a:schemeClr>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a:off x="5940969" y="2747596"/>
              <a:ext cx="0" cy="1095708"/>
            </a:xfrm>
            <a:prstGeom prst="line">
              <a:avLst/>
            </a:prstGeom>
            <a:ln w="6350">
              <a:solidFill>
                <a:schemeClr val="tx1">
                  <a:lumMod val="65000"/>
                  <a:lumOff val="35000"/>
                </a:schemeClr>
              </a:solidFill>
              <a:prstDash val="dash"/>
              <a:tailEnd type="none" w="sm" len="sm"/>
            </a:ln>
          </p:spPr>
          <p:style>
            <a:lnRef idx="1">
              <a:schemeClr val="accent1"/>
            </a:lnRef>
            <a:fillRef idx="0">
              <a:schemeClr val="accent1"/>
            </a:fillRef>
            <a:effectRef idx="0">
              <a:schemeClr val="accent1"/>
            </a:effectRef>
            <a:fontRef idx="minor">
              <a:schemeClr val="tx1"/>
            </a:fontRef>
          </p:style>
        </p:cxnSp>
      </p:grpSp>
      <p:sp>
        <p:nvSpPr>
          <p:cNvPr id="55" name="椭圆 54"/>
          <p:cNvSpPr/>
          <p:nvPr/>
        </p:nvSpPr>
        <p:spPr>
          <a:xfrm>
            <a:off x="5039883" y="2852936"/>
            <a:ext cx="1728192" cy="17281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微软雅黑"/>
              <a:ea typeface="微软雅黑"/>
              <a:cs typeface="+mn-ea"/>
              <a:sym typeface="+mn-lt"/>
            </a:endParaRPr>
          </a:p>
        </p:txBody>
      </p:sp>
      <p:sp>
        <p:nvSpPr>
          <p:cNvPr id="54" name="TextBox 53"/>
          <p:cNvSpPr txBox="1">
            <a:spLocks noChangeArrowheads="1"/>
          </p:cNvSpPr>
          <p:nvPr/>
        </p:nvSpPr>
        <p:spPr bwMode="auto">
          <a:xfrm>
            <a:off x="5192152" y="3368524"/>
            <a:ext cx="1349364" cy="820420"/>
          </a:xfrm>
          <a:prstGeom prst="rect">
            <a:avLst/>
          </a:prstGeom>
          <a:noFill/>
          <a:ln w="9525">
            <a:noFill/>
            <a:miter lim="800000"/>
          </a:ln>
        </p:spPr>
        <p:txBody>
          <a:bodyPr wrap="square" lIns="0" tIns="0" rIns="0" bIns="0">
            <a:spAutoFit/>
          </a:bodyPr>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zh-CN" altLang="en-US" sz="2665" b="0" i="0" u="none" strike="noStrike" kern="1200" cap="none" spc="0" normalizeH="0" baseline="0" noProof="0" dirty="0">
                <a:ln>
                  <a:noFill/>
                </a:ln>
                <a:solidFill>
                  <a:prstClr val="white">
                    <a:lumMod val="50000"/>
                  </a:prstClr>
                </a:solidFill>
                <a:effectLst/>
                <a:uLnTx/>
                <a:uFillTx/>
                <a:latin typeface="+mj-ea"/>
                <a:ea typeface="+mj-ea"/>
                <a:cs typeface="+mn-ea"/>
                <a:sym typeface="+mn-lt"/>
              </a:rPr>
              <a:t>點擊輸入標題</a:t>
            </a:r>
          </a:p>
        </p:txBody>
      </p:sp>
      <p:grpSp>
        <p:nvGrpSpPr>
          <p:cNvPr id="53" name="群組 52">
            <a:extLst>
              <a:ext uri="{FF2B5EF4-FFF2-40B4-BE49-F238E27FC236}">
                <a16:creationId xmlns:a16="http://schemas.microsoft.com/office/drawing/2014/main" id="{BF1166DE-83F6-805F-32EC-7B4451753D1E}"/>
              </a:ext>
            </a:extLst>
          </p:cNvPr>
          <p:cNvGrpSpPr/>
          <p:nvPr/>
        </p:nvGrpSpPr>
        <p:grpSpPr>
          <a:xfrm>
            <a:off x="1035784" y="56700"/>
            <a:ext cx="2128596" cy="922187"/>
            <a:chOff x="1035784" y="56700"/>
            <a:chExt cx="2128596" cy="922187"/>
          </a:xfrm>
        </p:grpSpPr>
        <p:sp>
          <p:nvSpPr>
            <p:cNvPr id="59" name="文本框 69">
              <a:extLst>
                <a:ext uri="{FF2B5EF4-FFF2-40B4-BE49-F238E27FC236}">
                  <a16:creationId xmlns:a16="http://schemas.microsoft.com/office/drawing/2014/main" id="{00BC52DB-E255-7D79-6FBA-BCE2AF03CDD0}"/>
                </a:ext>
              </a:extLst>
            </p:cNvPr>
            <p:cNvSpPr txBox="1"/>
            <p:nvPr/>
          </p:nvSpPr>
          <p:spPr>
            <a:xfrm>
              <a:off x="1035784" y="365917"/>
              <a:ext cx="2128596"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DC8F50"/>
                  </a:solidFill>
                  <a:effectLst/>
                  <a:uLnTx/>
                  <a:uFillTx/>
                  <a:latin typeface="+mj-ea"/>
                  <a:ea typeface="+mj-ea"/>
                  <a:cs typeface="+mn-cs"/>
                </a:rPr>
                <a:t>輸入標題文本</a:t>
              </a:r>
            </a:p>
          </p:txBody>
        </p:sp>
        <p:pic>
          <p:nvPicPr>
            <p:cNvPr id="60" name="圖片 59">
              <a:extLst>
                <a:ext uri="{FF2B5EF4-FFF2-40B4-BE49-F238E27FC236}">
                  <a16:creationId xmlns:a16="http://schemas.microsoft.com/office/drawing/2014/main" id="{59B12302-F05E-DA10-D774-FF6A9A20654A}"/>
                </a:ext>
              </a:extLst>
            </p:cNvPr>
            <p:cNvPicPr>
              <a:picLocks noChangeAspect="1"/>
            </p:cNvPicPr>
            <p:nvPr/>
          </p:nvPicPr>
          <p:blipFill>
            <a:blip r:embed="rId4">
              <a:duotone>
                <a:schemeClr val="accent6">
                  <a:shade val="45000"/>
                  <a:satMod val="135000"/>
                </a:schemeClr>
                <a:prstClr val="white"/>
              </a:duotone>
              <a:alphaModFix amt="20000"/>
              <a:extLst>
                <a:ext uri="{28A0092B-C50C-407E-A947-70E740481C1C}">
                  <a14:useLocalDpi xmlns:a14="http://schemas.microsoft.com/office/drawing/2010/main" val="0"/>
                </a:ext>
              </a:extLst>
            </a:blip>
            <a:stretch>
              <a:fillRect/>
            </a:stretch>
          </p:blipFill>
          <p:spPr>
            <a:xfrm>
              <a:off x="2242193" y="56700"/>
              <a:ext cx="922187" cy="922187"/>
            </a:xfrm>
            <a:prstGeom prst="rect">
              <a:avLst/>
            </a:prstGeom>
          </p:spPr>
        </p:pic>
      </p:grpSp>
      <p:pic>
        <p:nvPicPr>
          <p:cNvPr id="61" name="圖片 60" descr="一張含有 狗, 坐, 哺乳類, 深黃褐色 的圖片&#10;&#10;自動產生的描述">
            <a:extLst>
              <a:ext uri="{FF2B5EF4-FFF2-40B4-BE49-F238E27FC236}">
                <a16:creationId xmlns:a16="http://schemas.microsoft.com/office/drawing/2014/main" id="{A536A73E-CA16-C3C8-E016-5475AFEBD3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84867" y="2124113"/>
            <a:ext cx="2536393" cy="253639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360"/>
                                          </p:val>
                                        </p:tav>
                                        <p:tav tm="100000">
                                          <p:val>
                                            <p:fltVal val="0"/>
                                          </p:val>
                                        </p:tav>
                                      </p:tavLst>
                                    </p:anim>
                                    <p:animEffect transition="in" filter="fade">
                                      <p:cBhvr>
                                        <p:cTn id="16" dur="1000"/>
                                        <p:tgtEl>
                                          <p:spTgt spid="2"/>
                                        </p:tgtEl>
                                      </p:cBhvr>
                                    </p:animEffect>
                                  </p:childTnLst>
                                </p:cTn>
                              </p:par>
                            </p:childTnLst>
                          </p:cTn>
                        </p:par>
                        <p:par>
                          <p:cTn id="17" fill="hold">
                            <p:stCondLst>
                              <p:cond delay="2000"/>
                            </p:stCondLst>
                            <p:childTnLst>
                              <p:par>
                                <p:cTn id="18" presetID="31" presetClass="entr" presetSubtype="0" fill="hold" grpId="0" nodeType="afterEffect">
                                  <p:stCondLst>
                                    <p:cond delay="0"/>
                                  </p:stCondLst>
                                  <p:iterate type="lt">
                                    <p:tmPct val="5000"/>
                                  </p:iterate>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 calcmode="lin" valueType="num">
                                      <p:cBhvr>
                                        <p:cTn id="22" dur="500" fill="hold"/>
                                        <p:tgtEl>
                                          <p:spTgt spid="11"/>
                                        </p:tgtEl>
                                        <p:attrNameLst>
                                          <p:attrName>style.rotation</p:attrName>
                                        </p:attrNameLst>
                                      </p:cBhvr>
                                      <p:tavLst>
                                        <p:tav tm="0">
                                          <p:val>
                                            <p:fltVal val="90"/>
                                          </p:val>
                                        </p:tav>
                                        <p:tav tm="100000">
                                          <p:val>
                                            <p:fltVal val="0"/>
                                          </p:val>
                                        </p:tav>
                                      </p:tavLst>
                                    </p:anim>
                                    <p:animEffect transition="in" filter="fade">
                                      <p:cBhvr>
                                        <p:cTn id="23" dur="500"/>
                                        <p:tgtEl>
                                          <p:spTgt spid="11"/>
                                        </p:tgtEl>
                                      </p:cBhvr>
                                    </p:animEffect>
                                  </p:childTnLst>
                                </p:cTn>
                              </p:par>
                              <p:par>
                                <p:cTn id="24" presetID="31" presetClass="entr" presetSubtype="0" fill="hold" grpId="0" nodeType="withEffect">
                                  <p:stCondLst>
                                    <p:cond delay="0"/>
                                  </p:stCondLst>
                                  <p:iterate type="lt">
                                    <p:tmPct val="5000"/>
                                  </p:iterate>
                                  <p:childTnLst>
                                    <p:set>
                                      <p:cBhvr>
                                        <p:cTn id="25" dur="1" fill="hold">
                                          <p:stCondLst>
                                            <p:cond delay="0"/>
                                          </p:stCondLst>
                                        </p:cTn>
                                        <p:tgtEl>
                                          <p:spTgt spid="16"/>
                                        </p:tgtEl>
                                        <p:attrNameLst>
                                          <p:attrName>style.visibility</p:attrName>
                                        </p:attrNameLst>
                                      </p:cBhvr>
                                      <p:to>
                                        <p:strVal val="visible"/>
                                      </p:to>
                                    </p:set>
                                    <p:anim calcmode="lin" valueType="num">
                                      <p:cBhvr>
                                        <p:cTn id="26" dur="500" fill="hold"/>
                                        <p:tgtEl>
                                          <p:spTgt spid="16"/>
                                        </p:tgtEl>
                                        <p:attrNameLst>
                                          <p:attrName>ppt_w</p:attrName>
                                        </p:attrNameLst>
                                      </p:cBhvr>
                                      <p:tavLst>
                                        <p:tav tm="0">
                                          <p:val>
                                            <p:fltVal val="0"/>
                                          </p:val>
                                        </p:tav>
                                        <p:tav tm="100000">
                                          <p:val>
                                            <p:strVal val="#ppt_w"/>
                                          </p:val>
                                        </p:tav>
                                      </p:tavLst>
                                    </p:anim>
                                    <p:anim calcmode="lin" valueType="num">
                                      <p:cBhvr>
                                        <p:cTn id="27" dur="500" fill="hold"/>
                                        <p:tgtEl>
                                          <p:spTgt spid="16"/>
                                        </p:tgtEl>
                                        <p:attrNameLst>
                                          <p:attrName>ppt_h</p:attrName>
                                        </p:attrNameLst>
                                      </p:cBhvr>
                                      <p:tavLst>
                                        <p:tav tm="0">
                                          <p:val>
                                            <p:fltVal val="0"/>
                                          </p:val>
                                        </p:tav>
                                        <p:tav tm="100000">
                                          <p:val>
                                            <p:strVal val="#ppt_h"/>
                                          </p:val>
                                        </p:tav>
                                      </p:tavLst>
                                    </p:anim>
                                    <p:anim calcmode="lin" valueType="num">
                                      <p:cBhvr>
                                        <p:cTn id="28" dur="500" fill="hold"/>
                                        <p:tgtEl>
                                          <p:spTgt spid="16"/>
                                        </p:tgtEl>
                                        <p:attrNameLst>
                                          <p:attrName>style.rotation</p:attrName>
                                        </p:attrNameLst>
                                      </p:cBhvr>
                                      <p:tavLst>
                                        <p:tav tm="0">
                                          <p:val>
                                            <p:fltVal val="90"/>
                                          </p:val>
                                        </p:tav>
                                        <p:tav tm="100000">
                                          <p:val>
                                            <p:fltVal val="0"/>
                                          </p:val>
                                        </p:tav>
                                      </p:tavLst>
                                    </p:anim>
                                    <p:animEffect transition="in" filter="fade">
                                      <p:cBhvr>
                                        <p:cTn id="29" dur="500"/>
                                        <p:tgtEl>
                                          <p:spTgt spid="16"/>
                                        </p:tgtEl>
                                      </p:cBhvr>
                                    </p:animEffect>
                                  </p:childTnLst>
                                </p:cTn>
                              </p:par>
                              <p:par>
                                <p:cTn id="30" presetID="31" presetClass="entr" presetSubtype="0" fill="hold" grpId="0" nodeType="withEffect">
                                  <p:stCondLst>
                                    <p:cond delay="0"/>
                                  </p:stCondLst>
                                  <p:iterate type="lt">
                                    <p:tmPct val="5000"/>
                                  </p:iterate>
                                  <p:childTnLst>
                                    <p:set>
                                      <p:cBhvr>
                                        <p:cTn id="31" dur="1" fill="hold">
                                          <p:stCondLst>
                                            <p:cond delay="0"/>
                                          </p:stCondLst>
                                        </p:cTn>
                                        <p:tgtEl>
                                          <p:spTgt spid="15"/>
                                        </p:tgtEl>
                                        <p:attrNameLst>
                                          <p:attrName>style.visibility</p:attrName>
                                        </p:attrNameLst>
                                      </p:cBhvr>
                                      <p:to>
                                        <p:strVal val="visible"/>
                                      </p:to>
                                    </p:set>
                                    <p:anim calcmode="lin" valueType="num">
                                      <p:cBhvr>
                                        <p:cTn id="32" dur="500" fill="hold"/>
                                        <p:tgtEl>
                                          <p:spTgt spid="15"/>
                                        </p:tgtEl>
                                        <p:attrNameLst>
                                          <p:attrName>ppt_w</p:attrName>
                                        </p:attrNameLst>
                                      </p:cBhvr>
                                      <p:tavLst>
                                        <p:tav tm="0">
                                          <p:val>
                                            <p:fltVal val="0"/>
                                          </p:val>
                                        </p:tav>
                                        <p:tav tm="100000">
                                          <p:val>
                                            <p:strVal val="#ppt_w"/>
                                          </p:val>
                                        </p:tav>
                                      </p:tavLst>
                                    </p:anim>
                                    <p:anim calcmode="lin" valueType="num">
                                      <p:cBhvr>
                                        <p:cTn id="33" dur="500" fill="hold"/>
                                        <p:tgtEl>
                                          <p:spTgt spid="15"/>
                                        </p:tgtEl>
                                        <p:attrNameLst>
                                          <p:attrName>ppt_h</p:attrName>
                                        </p:attrNameLst>
                                      </p:cBhvr>
                                      <p:tavLst>
                                        <p:tav tm="0">
                                          <p:val>
                                            <p:fltVal val="0"/>
                                          </p:val>
                                        </p:tav>
                                        <p:tav tm="100000">
                                          <p:val>
                                            <p:strVal val="#ppt_h"/>
                                          </p:val>
                                        </p:tav>
                                      </p:tavLst>
                                    </p:anim>
                                    <p:anim calcmode="lin" valueType="num">
                                      <p:cBhvr>
                                        <p:cTn id="34" dur="500" fill="hold"/>
                                        <p:tgtEl>
                                          <p:spTgt spid="15"/>
                                        </p:tgtEl>
                                        <p:attrNameLst>
                                          <p:attrName>style.rotation</p:attrName>
                                        </p:attrNameLst>
                                      </p:cBhvr>
                                      <p:tavLst>
                                        <p:tav tm="0">
                                          <p:val>
                                            <p:fltVal val="90"/>
                                          </p:val>
                                        </p:tav>
                                        <p:tav tm="100000">
                                          <p:val>
                                            <p:fltVal val="0"/>
                                          </p:val>
                                        </p:tav>
                                      </p:tavLst>
                                    </p:anim>
                                    <p:animEffect transition="in" filter="fade">
                                      <p:cBhvr>
                                        <p:cTn id="35" dur="500"/>
                                        <p:tgtEl>
                                          <p:spTgt spid="15"/>
                                        </p:tgtEl>
                                      </p:cBhvr>
                                    </p:animEffect>
                                  </p:childTnLst>
                                </p:cTn>
                              </p:par>
                              <p:par>
                                <p:cTn id="36" presetID="31" presetClass="entr" presetSubtype="0" fill="hold" grpId="0" nodeType="withEffect">
                                  <p:stCondLst>
                                    <p:cond delay="0"/>
                                  </p:stCondLst>
                                  <p:iterate type="lt">
                                    <p:tmPct val="5000"/>
                                  </p:iterate>
                                  <p:childTnLst>
                                    <p:set>
                                      <p:cBhvr>
                                        <p:cTn id="37" dur="1" fill="hold">
                                          <p:stCondLst>
                                            <p:cond delay="0"/>
                                          </p:stCondLst>
                                        </p:cTn>
                                        <p:tgtEl>
                                          <p:spTgt spid="14"/>
                                        </p:tgtEl>
                                        <p:attrNameLst>
                                          <p:attrName>style.visibility</p:attrName>
                                        </p:attrNameLst>
                                      </p:cBhvr>
                                      <p:to>
                                        <p:strVal val="visible"/>
                                      </p:to>
                                    </p:set>
                                    <p:anim calcmode="lin" valueType="num">
                                      <p:cBhvr>
                                        <p:cTn id="38" dur="500" fill="hold"/>
                                        <p:tgtEl>
                                          <p:spTgt spid="14"/>
                                        </p:tgtEl>
                                        <p:attrNameLst>
                                          <p:attrName>ppt_w</p:attrName>
                                        </p:attrNameLst>
                                      </p:cBhvr>
                                      <p:tavLst>
                                        <p:tav tm="0">
                                          <p:val>
                                            <p:fltVal val="0"/>
                                          </p:val>
                                        </p:tav>
                                        <p:tav tm="100000">
                                          <p:val>
                                            <p:strVal val="#ppt_w"/>
                                          </p:val>
                                        </p:tav>
                                      </p:tavLst>
                                    </p:anim>
                                    <p:anim calcmode="lin" valueType="num">
                                      <p:cBhvr>
                                        <p:cTn id="39" dur="500" fill="hold"/>
                                        <p:tgtEl>
                                          <p:spTgt spid="14"/>
                                        </p:tgtEl>
                                        <p:attrNameLst>
                                          <p:attrName>ppt_h</p:attrName>
                                        </p:attrNameLst>
                                      </p:cBhvr>
                                      <p:tavLst>
                                        <p:tav tm="0">
                                          <p:val>
                                            <p:fltVal val="0"/>
                                          </p:val>
                                        </p:tav>
                                        <p:tav tm="100000">
                                          <p:val>
                                            <p:strVal val="#ppt_h"/>
                                          </p:val>
                                        </p:tav>
                                      </p:tavLst>
                                    </p:anim>
                                    <p:anim calcmode="lin" valueType="num">
                                      <p:cBhvr>
                                        <p:cTn id="40" dur="500" fill="hold"/>
                                        <p:tgtEl>
                                          <p:spTgt spid="14"/>
                                        </p:tgtEl>
                                        <p:attrNameLst>
                                          <p:attrName>style.rotation</p:attrName>
                                        </p:attrNameLst>
                                      </p:cBhvr>
                                      <p:tavLst>
                                        <p:tav tm="0">
                                          <p:val>
                                            <p:fltVal val="90"/>
                                          </p:val>
                                        </p:tav>
                                        <p:tav tm="100000">
                                          <p:val>
                                            <p:fltVal val="0"/>
                                          </p:val>
                                        </p:tav>
                                      </p:tavLst>
                                    </p:anim>
                                    <p:animEffect transition="in" filter="fade">
                                      <p:cBhvr>
                                        <p:cTn id="41" dur="500"/>
                                        <p:tgtEl>
                                          <p:spTgt spid="14"/>
                                        </p:tgtEl>
                                      </p:cBhvr>
                                    </p:animEffect>
                                  </p:childTnLst>
                                </p:cTn>
                              </p:par>
                              <p:par>
                                <p:cTn id="42" presetID="31" presetClass="entr" presetSubtype="0" fill="hold" grpId="0" nodeType="withEffect">
                                  <p:stCondLst>
                                    <p:cond delay="0"/>
                                  </p:stCondLst>
                                  <p:iterate type="lt">
                                    <p:tmPct val="5000"/>
                                  </p:iterate>
                                  <p:childTnLst>
                                    <p:set>
                                      <p:cBhvr>
                                        <p:cTn id="43" dur="1" fill="hold">
                                          <p:stCondLst>
                                            <p:cond delay="0"/>
                                          </p:stCondLst>
                                        </p:cTn>
                                        <p:tgtEl>
                                          <p:spTgt spid="13"/>
                                        </p:tgtEl>
                                        <p:attrNameLst>
                                          <p:attrName>style.visibility</p:attrName>
                                        </p:attrNameLst>
                                      </p:cBhvr>
                                      <p:to>
                                        <p:strVal val="visible"/>
                                      </p:to>
                                    </p:set>
                                    <p:anim calcmode="lin" valueType="num">
                                      <p:cBhvr>
                                        <p:cTn id="44" dur="500" fill="hold"/>
                                        <p:tgtEl>
                                          <p:spTgt spid="13"/>
                                        </p:tgtEl>
                                        <p:attrNameLst>
                                          <p:attrName>ppt_w</p:attrName>
                                        </p:attrNameLst>
                                      </p:cBhvr>
                                      <p:tavLst>
                                        <p:tav tm="0">
                                          <p:val>
                                            <p:fltVal val="0"/>
                                          </p:val>
                                        </p:tav>
                                        <p:tav tm="100000">
                                          <p:val>
                                            <p:strVal val="#ppt_w"/>
                                          </p:val>
                                        </p:tav>
                                      </p:tavLst>
                                    </p:anim>
                                    <p:anim calcmode="lin" valueType="num">
                                      <p:cBhvr>
                                        <p:cTn id="45" dur="500" fill="hold"/>
                                        <p:tgtEl>
                                          <p:spTgt spid="13"/>
                                        </p:tgtEl>
                                        <p:attrNameLst>
                                          <p:attrName>ppt_h</p:attrName>
                                        </p:attrNameLst>
                                      </p:cBhvr>
                                      <p:tavLst>
                                        <p:tav tm="0">
                                          <p:val>
                                            <p:fltVal val="0"/>
                                          </p:val>
                                        </p:tav>
                                        <p:tav tm="100000">
                                          <p:val>
                                            <p:strVal val="#ppt_h"/>
                                          </p:val>
                                        </p:tav>
                                      </p:tavLst>
                                    </p:anim>
                                    <p:anim calcmode="lin" valueType="num">
                                      <p:cBhvr>
                                        <p:cTn id="46" dur="500" fill="hold"/>
                                        <p:tgtEl>
                                          <p:spTgt spid="13"/>
                                        </p:tgtEl>
                                        <p:attrNameLst>
                                          <p:attrName>style.rotation</p:attrName>
                                        </p:attrNameLst>
                                      </p:cBhvr>
                                      <p:tavLst>
                                        <p:tav tm="0">
                                          <p:val>
                                            <p:fltVal val="90"/>
                                          </p:val>
                                        </p:tav>
                                        <p:tav tm="100000">
                                          <p:val>
                                            <p:fltVal val="0"/>
                                          </p:val>
                                        </p:tav>
                                      </p:tavLst>
                                    </p:anim>
                                    <p:animEffect transition="in" filter="fade">
                                      <p:cBhvr>
                                        <p:cTn id="47" dur="500"/>
                                        <p:tgtEl>
                                          <p:spTgt spid="13"/>
                                        </p:tgtEl>
                                      </p:cBhvr>
                                    </p:animEffect>
                                  </p:childTnLst>
                                </p:cTn>
                              </p:par>
                              <p:par>
                                <p:cTn id="48" presetID="31" presetClass="entr" presetSubtype="0" fill="hold" grpId="0" nodeType="withEffect">
                                  <p:stCondLst>
                                    <p:cond delay="0"/>
                                  </p:stCondLst>
                                  <p:iterate type="lt">
                                    <p:tmPct val="5000"/>
                                  </p:iterate>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 calcmode="lin" valueType="num">
                                      <p:cBhvr>
                                        <p:cTn id="52" dur="500" fill="hold"/>
                                        <p:tgtEl>
                                          <p:spTgt spid="12"/>
                                        </p:tgtEl>
                                        <p:attrNameLst>
                                          <p:attrName>style.rotation</p:attrName>
                                        </p:attrNameLst>
                                      </p:cBhvr>
                                      <p:tavLst>
                                        <p:tav tm="0">
                                          <p:val>
                                            <p:fltVal val="90"/>
                                          </p:val>
                                        </p:tav>
                                        <p:tav tm="100000">
                                          <p:val>
                                            <p:fltVal val="0"/>
                                          </p:val>
                                        </p:tav>
                                      </p:tavLst>
                                    </p:anim>
                                    <p:animEffect transition="in" filter="fade">
                                      <p:cBhvr>
                                        <p:cTn id="53" dur="500"/>
                                        <p:tgtEl>
                                          <p:spTgt spid="12"/>
                                        </p:tgtEl>
                                      </p:cBhvr>
                                    </p:animEffect>
                                  </p:childTnLst>
                                </p:cTn>
                              </p:par>
                            </p:childTnLst>
                          </p:cTn>
                        </p:par>
                        <p:par>
                          <p:cTn id="54" fill="hold">
                            <p:stCondLst>
                              <p:cond delay="1500"/>
                            </p:stCondLst>
                            <p:childTnLst>
                              <p:par>
                                <p:cTn id="55" presetID="53" presetClass="entr" presetSubtype="16" fill="hold" grpId="0" nodeType="afterEffect">
                                  <p:stCondLst>
                                    <p:cond delay="0"/>
                                  </p:stCondLst>
                                  <p:childTnLst>
                                    <p:set>
                                      <p:cBhvr>
                                        <p:cTn id="56" dur="1" fill="hold">
                                          <p:stCondLst>
                                            <p:cond delay="0"/>
                                          </p:stCondLst>
                                        </p:cTn>
                                        <p:tgtEl>
                                          <p:spTgt spid="54"/>
                                        </p:tgtEl>
                                        <p:attrNameLst>
                                          <p:attrName>style.visibility</p:attrName>
                                        </p:attrNameLst>
                                      </p:cBhvr>
                                      <p:to>
                                        <p:strVal val="visible"/>
                                      </p:to>
                                    </p:set>
                                    <p:anim calcmode="lin" valueType="num">
                                      <p:cBhvr>
                                        <p:cTn id="57" dur="500" fill="hold"/>
                                        <p:tgtEl>
                                          <p:spTgt spid="54"/>
                                        </p:tgtEl>
                                        <p:attrNameLst>
                                          <p:attrName>ppt_w</p:attrName>
                                        </p:attrNameLst>
                                      </p:cBhvr>
                                      <p:tavLst>
                                        <p:tav tm="0">
                                          <p:val>
                                            <p:fltVal val="0"/>
                                          </p:val>
                                        </p:tav>
                                        <p:tav tm="100000">
                                          <p:val>
                                            <p:strVal val="#ppt_w"/>
                                          </p:val>
                                        </p:tav>
                                      </p:tavLst>
                                    </p:anim>
                                    <p:anim calcmode="lin" valueType="num">
                                      <p:cBhvr>
                                        <p:cTn id="58" dur="500" fill="hold"/>
                                        <p:tgtEl>
                                          <p:spTgt spid="54"/>
                                        </p:tgtEl>
                                        <p:attrNameLst>
                                          <p:attrName>ppt_h</p:attrName>
                                        </p:attrNameLst>
                                      </p:cBhvr>
                                      <p:tavLst>
                                        <p:tav tm="0">
                                          <p:val>
                                            <p:fltVal val="0"/>
                                          </p:val>
                                        </p:tav>
                                        <p:tav tm="100000">
                                          <p:val>
                                            <p:strVal val="#ppt_h"/>
                                          </p:val>
                                        </p:tav>
                                      </p:tavLst>
                                    </p:anim>
                                    <p:animEffect transition="in" filter="fade">
                                      <p:cBhvr>
                                        <p:cTn id="59" dur="500"/>
                                        <p:tgtEl>
                                          <p:spTgt spid="54"/>
                                        </p:tgtEl>
                                      </p:cBhvr>
                                    </p:animEffect>
                                  </p:childTnLst>
                                </p:cTn>
                              </p:par>
                            </p:childTnLst>
                          </p:cTn>
                        </p:par>
                        <p:par>
                          <p:cTn id="60" fill="hold">
                            <p:stCondLst>
                              <p:cond delay="2000"/>
                            </p:stCondLst>
                            <p:childTnLst>
                              <p:par>
                                <p:cTn id="61" presetID="22" presetClass="entr" presetSubtype="2" fill="hold" nodeType="after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wipe(right)">
                                      <p:cBhvr>
                                        <p:cTn id="63" dur="500"/>
                                        <p:tgtEl>
                                          <p:spTgt spid="37"/>
                                        </p:tgtEl>
                                      </p:cBhvr>
                                    </p:animEffect>
                                  </p:childTnLst>
                                </p:cTn>
                              </p:par>
                              <p:par>
                                <p:cTn id="64" presetID="22" presetClass="entr" presetSubtype="2" fill="hold" nodeType="withEffect">
                                  <p:stCondLst>
                                    <p:cond delay="0"/>
                                  </p:stCondLst>
                                  <p:childTnLst>
                                    <p:set>
                                      <p:cBhvr>
                                        <p:cTn id="65" dur="1" fill="hold">
                                          <p:stCondLst>
                                            <p:cond delay="0"/>
                                          </p:stCondLst>
                                        </p:cTn>
                                        <p:tgtEl>
                                          <p:spTgt spid="41"/>
                                        </p:tgtEl>
                                        <p:attrNameLst>
                                          <p:attrName>style.visibility</p:attrName>
                                        </p:attrNameLst>
                                      </p:cBhvr>
                                      <p:to>
                                        <p:strVal val="visible"/>
                                      </p:to>
                                    </p:set>
                                    <p:animEffect transition="in" filter="wipe(right)">
                                      <p:cBhvr>
                                        <p:cTn id="66" dur="500"/>
                                        <p:tgtEl>
                                          <p:spTgt spid="41"/>
                                        </p:tgtEl>
                                      </p:cBhvr>
                                    </p:animEffect>
                                  </p:childTnLst>
                                </p:cTn>
                              </p:par>
                              <p:par>
                                <p:cTn id="67" presetID="22" presetClass="entr" presetSubtype="2" fill="hold" nodeType="withEffect">
                                  <p:stCondLst>
                                    <p:cond delay="0"/>
                                  </p:stCondLst>
                                  <p:childTnLst>
                                    <p:set>
                                      <p:cBhvr>
                                        <p:cTn id="68" dur="1" fill="hold">
                                          <p:stCondLst>
                                            <p:cond delay="0"/>
                                          </p:stCondLst>
                                        </p:cTn>
                                        <p:tgtEl>
                                          <p:spTgt spid="45"/>
                                        </p:tgtEl>
                                        <p:attrNameLst>
                                          <p:attrName>style.visibility</p:attrName>
                                        </p:attrNameLst>
                                      </p:cBhvr>
                                      <p:to>
                                        <p:strVal val="visible"/>
                                      </p:to>
                                    </p:set>
                                    <p:animEffect transition="in" filter="wipe(right)">
                                      <p:cBhvr>
                                        <p:cTn id="69" dur="500"/>
                                        <p:tgtEl>
                                          <p:spTgt spid="45"/>
                                        </p:tgtEl>
                                      </p:cBhvr>
                                    </p:animEffect>
                                  </p:childTnLst>
                                </p:cTn>
                              </p:par>
                              <p:par>
                                <p:cTn id="70" presetID="22" presetClass="entr" presetSubtype="8" fill="hold" nodeType="with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wipe(left)">
                                      <p:cBhvr>
                                        <p:cTn id="72" dur="500"/>
                                        <p:tgtEl>
                                          <p:spTgt spid="29"/>
                                        </p:tgtEl>
                                      </p:cBhvr>
                                    </p:animEffect>
                                  </p:childTnLst>
                                </p:cTn>
                              </p:par>
                              <p:par>
                                <p:cTn id="73" presetID="22" presetClass="entr" presetSubtype="8" fill="hold" nodeType="withEffect">
                                  <p:stCondLst>
                                    <p:cond delay="0"/>
                                  </p:stCondLst>
                                  <p:childTnLst>
                                    <p:set>
                                      <p:cBhvr>
                                        <p:cTn id="74" dur="1" fill="hold">
                                          <p:stCondLst>
                                            <p:cond delay="0"/>
                                          </p:stCondLst>
                                        </p:cTn>
                                        <p:tgtEl>
                                          <p:spTgt spid="49"/>
                                        </p:tgtEl>
                                        <p:attrNameLst>
                                          <p:attrName>style.visibility</p:attrName>
                                        </p:attrNameLst>
                                      </p:cBhvr>
                                      <p:to>
                                        <p:strVal val="visible"/>
                                      </p:to>
                                    </p:set>
                                    <p:animEffect transition="in" filter="wipe(left)">
                                      <p:cBhvr>
                                        <p:cTn id="75" dur="500"/>
                                        <p:tgtEl>
                                          <p:spTgt spid="49"/>
                                        </p:tgtEl>
                                      </p:cBhvr>
                                    </p:animEffect>
                                  </p:childTnLst>
                                </p:cTn>
                              </p:par>
                              <p:par>
                                <p:cTn id="76" presetID="22" presetClass="entr" presetSubtype="8" fill="hold" nodeType="withEffect">
                                  <p:stCondLst>
                                    <p:cond delay="0"/>
                                  </p:stCondLst>
                                  <p:childTnLst>
                                    <p:set>
                                      <p:cBhvr>
                                        <p:cTn id="77" dur="1" fill="hold">
                                          <p:stCondLst>
                                            <p:cond delay="0"/>
                                          </p:stCondLst>
                                        </p:cTn>
                                        <p:tgtEl>
                                          <p:spTgt spid="33"/>
                                        </p:tgtEl>
                                        <p:attrNameLst>
                                          <p:attrName>style.visibility</p:attrName>
                                        </p:attrNameLst>
                                      </p:cBhvr>
                                      <p:to>
                                        <p:strVal val="visible"/>
                                      </p:to>
                                    </p:set>
                                    <p:animEffect transition="in" filter="wipe(left)">
                                      <p:cBhvr>
                                        <p:cTn id="78" dur="500"/>
                                        <p:tgtEl>
                                          <p:spTgt spid="33"/>
                                        </p:tgtEl>
                                      </p:cBhvr>
                                    </p:animEffect>
                                  </p:childTnLst>
                                </p:cTn>
                              </p:par>
                            </p:childTnLst>
                          </p:cTn>
                        </p:par>
                        <p:par>
                          <p:cTn id="79" fill="hold">
                            <p:stCondLst>
                              <p:cond delay="2500"/>
                            </p:stCondLst>
                            <p:childTnLst>
                              <p:par>
                                <p:cTn id="80" presetID="22" presetClass="entr" presetSubtype="8" fill="hold" grpId="0" nodeType="after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wipe(left)">
                                      <p:cBhvr>
                                        <p:cTn id="82" dur="500"/>
                                        <p:tgtEl>
                                          <p:spTgt spid="17"/>
                                        </p:tgtEl>
                                      </p:cBhvr>
                                    </p:animEffect>
                                  </p:childTnLst>
                                </p:cTn>
                              </p:par>
                              <p:par>
                                <p:cTn id="83" presetID="22" presetClass="entr" presetSubtype="8" fill="hold" grpId="0" nodeType="withEffect">
                                  <p:stCondLst>
                                    <p:cond delay="0"/>
                                  </p:stCondLst>
                                  <p:childTnLst>
                                    <p:set>
                                      <p:cBhvr>
                                        <p:cTn id="84" dur="1" fill="hold">
                                          <p:stCondLst>
                                            <p:cond delay="0"/>
                                          </p:stCondLst>
                                        </p:cTn>
                                        <p:tgtEl>
                                          <p:spTgt spid="18"/>
                                        </p:tgtEl>
                                        <p:attrNameLst>
                                          <p:attrName>style.visibility</p:attrName>
                                        </p:attrNameLst>
                                      </p:cBhvr>
                                      <p:to>
                                        <p:strVal val="visible"/>
                                      </p:to>
                                    </p:set>
                                    <p:animEffect transition="in" filter="wipe(left)">
                                      <p:cBhvr>
                                        <p:cTn id="85" dur="500"/>
                                        <p:tgtEl>
                                          <p:spTgt spid="18"/>
                                        </p:tgtEl>
                                      </p:cBhvr>
                                    </p:animEffect>
                                  </p:childTnLst>
                                </p:cTn>
                              </p:par>
                              <p:par>
                                <p:cTn id="86" presetID="22" presetClass="entr" presetSubtype="8" fill="hold" grpId="0" nodeType="withEffect">
                                  <p:stCondLst>
                                    <p:cond delay="0"/>
                                  </p:stCondLst>
                                  <p:childTnLst>
                                    <p:set>
                                      <p:cBhvr>
                                        <p:cTn id="87" dur="1" fill="hold">
                                          <p:stCondLst>
                                            <p:cond delay="0"/>
                                          </p:stCondLst>
                                        </p:cTn>
                                        <p:tgtEl>
                                          <p:spTgt spid="19"/>
                                        </p:tgtEl>
                                        <p:attrNameLst>
                                          <p:attrName>style.visibility</p:attrName>
                                        </p:attrNameLst>
                                      </p:cBhvr>
                                      <p:to>
                                        <p:strVal val="visible"/>
                                      </p:to>
                                    </p:set>
                                    <p:animEffect transition="in" filter="wipe(left)">
                                      <p:cBhvr>
                                        <p:cTn id="88" dur="500"/>
                                        <p:tgtEl>
                                          <p:spTgt spid="19"/>
                                        </p:tgtEl>
                                      </p:cBhvr>
                                    </p:animEffect>
                                  </p:childTnLst>
                                </p:cTn>
                              </p:par>
                              <p:par>
                                <p:cTn id="89" presetID="22" presetClass="entr" presetSubtype="8" fill="hold" grpId="0" nodeType="withEffect">
                                  <p:stCondLst>
                                    <p:cond delay="0"/>
                                  </p:stCondLst>
                                  <p:childTnLst>
                                    <p:set>
                                      <p:cBhvr>
                                        <p:cTn id="90" dur="1" fill="hold">
                                          <p:stCondLst>
                                            <p:cond delay="0"/>
                                          </p:stCondLst>
                                        </p:cTn>
                                        <p:tgtEl>
                                          <p:spTgt spid="20"/>
                                        </p:tgtEl>
                                        <p:attrNameLst>
                                          <p:attrName>style.visibility</p:attrName>
                                        </p:attrNameLst>
                                      </p:cBhvr>
                                      <p:to>
                                        <p:strVal val="visible"/>
                                      </p:to>
                                    </p:set>
                                    <p:animEffect transition="in" filter="wipe(left)">
                                      <p:cBhvr>
                                        <p:cTn id="91" dur="500"/>
                                        <p:tgtEl>
                                          <p:spTgt spid="20"/>
                                        </p:tgtEl>
                                      </p:cBhvr>
                                    </p:animEffect>
                                  </p:childTnLst>
                                </p:cTn>
                              </p:par>
                              <p:par>
                                <p:cTn id="92" presetID="22" presetClass="entr" presetSubtype="8" fill="hold" grpId="0" nodeType="withEffect">
                                  <p:stCondLst>
                                    <p:cond delay="0"/>
                                  </p:stCondLst>
                                  <p:childTnLst>
                                    <p:set>
                                      <p:cBhvr>
                                        <p:cTn id="93" dur="1" fill="hold">
                                          <p:stCondLst>
                                            <p:cond delay="0"/>
                                          </p:stCondLst>
                                        </p:cTn>
                                        <p:tgtEl>
                                          <p:spTgt spid="21"/>
                                        </p:tgtEl>
                                        <p:attrNameLst>
                                          <p:attrName>style.visibility</p:attrName>
                                        </p:attrNameLst>
                                      </p:cBhvr>
                                      <p:to>
                                        <p:strVal val="visible"/>
                                      </p:to>
                                    </p:set>
                                    <p:animEffect transition="in" filter="wipe(left)">
                                      <p:cBhvr>
                                        <p:cTn id="94" dur="500"/>
                                        <p:tgtEl>
                                          <p:spTgt spid="21"/>
                                        </p:tgtEl>
                                      </p:cBhvr>
                                    </p:animEffect>
                                  </p:childTnLst>
                                </p:cTn>
                              </p:par>
                              <p:par>
                                <p:cTn id="95" presetID="22" presetClass="entr" presetSubtype="8" fill="hold" grpId="0" nodeType="withEffect">
                                  <p:stCondLst>
                                    <p:cond delay="0"/>
                                  </p:stCondLst>
                                  <p:childTnLst>
                                    <p:set>
                                      <p:cBhvr>
                                        <p:cTn id="96" dur="1" fill="hold">
                                          <p:stCondLst>
                                            <p:cond delay="0"/>
                                          </p:stCondLst>
                                        </p:cTn>
                                        <p:tgtEl>
                                          <p:spTgt spid="22"/>
                                        </p:tgtEl>
                                        <p:attrNameLst>
                                          <p:attrName>style.visibility</p:attrName>
                                        </p:attrNameLst>
                                      </p:cBhvr>
                                      <p:to>
                                        <p:strVal val="visible"/>
                                      </p:to>
                                    </p:set>
                                    <p:animEffect transition="in" filter="wipe(left)">
                                      <p:cBhvr>
                                        <p:cTn id="97" dur="500"/>
                                        <p:tgtEl>
                                          <p:spTgt spid="22"/>
                                        </p:tgtEl>
                                      </p:cBhvr>
                                    </p:animEffect>
                                  </p:childTnLst>
                                </p:cTn>
                              </p:par>
                              <p:par>
                                <p:cTn id="98" presetID="22" presetClass="entr" presetSubtype="2" fill="hold" grpId="0" nodeType="withEffect">
                                  <p:stCondLst>
                                    <p:cond delay="0"/>
                                  </p:stCondLst>
                                  <p:childTnLst>
                                    <p:set>
                                      <p:cBhvr>
                                        <p:cTn id="99" dur="1" fill="hold">
                                          <p:stCondLst>
                                            <p:cond delay="0"/>
                                          </p:stCondLst>
                                        </p:cTn>
                                        <p:tgtEl>
                                          <p:spTgt spid="23"/>
                                        </p:tgtEl>
                                        <p:attrNameLst>
                                          <p:attrName>style.visibility</p:attrName>
                                        </p:attrNameLst>
                                      </p:cBhvr>
                                      <p:to>
                                        <p:strVal val="visible"/>
                                      </p:to>
                                    </p:set>
                                    <p:animEffect transition="in" filter="wipe(right)">
                                      <p:cBhvr>
                                        <p:cTn id="100" dur="500"/>
                                        <p:tgtEl>
                                          <p:spTgt spid="23"/>
                                        </p:tgtEl>
                                      </p:cBhvr>
                                    </p:animEffect>
                                  </p:childTnLst>
                                </p:cTn>
                              </p:par>
                              <p:par>
                                <p:cTn id="101" presetID="22" presetClass="entr" presetSubtype="2" fill="hold" grpId="0" nodeType="withEffect">
                                  <p:stCondLst>
                                    <p:cond delay="0"/>
                                  </p:stCondLst>
                                  <p:childTnLst>
                                    <p:set>
                                      <p:cBhvr>
                                        <p:cTn id="102" dur="1" fill="hold">
                                          <p:stCondLst>
                                            <p:cond delay="0"/>
                                          </p:stCondLst>
                                        </p:cTn>
                                        <p:tgtEl>
                                          <p:spTgt spid="24"/>
                                        </p:tgtEl>
                                        <p:attrNameLst>
                                          <p:attrName>style.visibility</p:attrName>
                                        </p:attrNameLst>
                                      </p:cBhvr>
                                      <p:to>
                                        <p:strVal val="visible"/>
                                      </p:to>
                                    </p:set>
                                    <p:animEffect transition="in" filter="wipe(right)">
                                      <p:cBhvr>
                                        <p:cTn id="103" dur="500"/>
                                        <p:tgtEl>
                                          <p:spTgt spid="24"/>
                                        </p:tgtEl>
                                      </p:cBhvr>
                                    </p:animEffect>
                                  </p:childTnLst>
                                </p:cTn>
                              </p:par>
                              <p:par>
                                <p:cTn id="104" presetID="22" presetClass="entr" presetSubtype="2" fill="hold" grpId="0" nodeType="withEffect">
                                  <p:stCondLst>
                                    <p:cond delay="0"/>
                                  </p:stCondLst>
                                  <p:childTnLst>
                                    <p:set>
                                      <p:cBhvr>
                                        <p:cTn id="105" dur="1" fill="hold">
                                          <p:stCondLst>
                                            <p:cond delay="0"/>
                                          </p:stCondLst>
                                        </p:cTn>
                                        <p:tgtEl>
                                          <p:spTgt spid="25"/>
                                        </p:tgtEl>
                                        <p:attrNameLst>
                                          <p:attrName>style.visibility</p:attrName>
                                        </p:attrNameLst>
                                      </p:cBhvr>
                                      <p:to>
                                        <p:strVal val="visible"/>
                                      </p:to>
                                    </p:set>
                                    <p:animEffect transition="in" filter="wipe(right)">
                                      <p:cBhvr>
                                        <p:cTn id="106" dur="500"/>
                                        <p:tgtEl>
                                          <p:spTgt spid="25"/>
                                        </p:tgtEl>
                                      </p:cBhvr>
                                    </p:animEffect>
                                  </p:childTnLst>
                                </p:cTn>
                              </p:par>
                              <p:par>
                                <p:cTn id="107" presetID="22" presetClass="entr" presetSubtype="2" fill="hold" grpId="0" nodeType="withEffect">
                                  <p:stCondLst>
                                    <p:cond delay="0"/>
                                  </p:stCondLst>
                                  <p:childTnLst>
                                    <p:set>
                                      <p:cBhvr>
                                        <p:cTn id="108" dur="1" fill="hold">
                                          <p:stCondLst>
                                            <p:cond delay="0"/>
                                          </p:stCondLst>
                                        </p:cTn>
                                        <p:tgtEl>
                                          <p:spTgt spid="26"/>
                                        </p:tgtEl>
                                        <p:attrNameLst>
                                          <p:attrName>style.visibility</p:attrName>
                                        </p:attrNameLst>
                                      </p:cBhvr>
                                      <p:to>
                                        <p:strVal val="visible"/>
                                      </p:to>
                                    </p:set>
                                    <p:animEffect transition="in" filter="wipe(right)">
                                      <p:cBhvr>
                                        <p:cTn id="109" dur="500"/>
                                        <p:tgtEl>
                                          <p:spTgt spid="26"/>
                                        </p:tgtEl>
                                      </p:cBhvr>
                                    </p:animEffect>
                                  </p:childTnLst>
                                </p:cTn>
                              </p:par>
                              <p:par>
                                <p:cTn id="110" presetID="22" presetClass="entr" presetSubtype="2" fill="hold" grpId="0" nodeType="withEffect">
                                  <p:stCondLst>
                                    <p:cond delay="0"/>
                                  </p:stCondLst>
                                  <p:childTnLst>
                                    <p:set>
                                      <p:cBhvr>
                                        <p:cTn id="111" dur="1" fill="hold">
                                          <p:stCondLst>
                                            <p:cond delay="0"/>
                                          </p:stCondLst>
                                        </p:cTn>
                                        <p:tgtEl>
                                          <p:spTgt spid="27"/>
                                        </p:tgtEl>
                                        <p:attrNameLst>
                                          <p:attrName>style.visibility</p:attrName>
                                        </p:attrNameLst>
                                      </p:cBhvr>
                                      <p:to>
                                        <p:strVal val="visible"/>
                                      </p:to>
                                    </p:set>
                                    <p:animEffect transition="in" filter="wipe(right)">
                                      <p:cBhvr>
                                        <p:cTn id="112" dur="500"/>
                                        <p:tgtEl>
                                          <p:spTgt spid="27"/>
                                        </p:tgtEl>
                                      </p:cBhvr>
                                    </p:animEffect>
                                  </p:childTnLst>
                                </p:cTn>
                              </p:par>
                              <p:par>
                                <p:cTn id="113" presetID="22" presetClass="entr" presetSubtype="2" fill="hold" grpId="0" nodeType="withEffect">
                                  <p:stCondLst>
                                    <p:cond delay="0"/>
                                  </p:stCondLst>
                                  <p:childTnLst>
                                    <p:set>
                                      <p:cBhvr>
                                        <p:cTn id="114" dur="1" fill="hold">
                                          <p:stCondLst>
                                            <p:cond delay="0"/>
                                          </p:stCondLst>
                                        </p:cTn>
                                        <p:tgtEl>
                                          <p:spTgt spid="28"/>
                                        </p:tgtEl>
                                        <p:attrNameLst>
                                          <p:attrName>style.visibility</p:attrName>
                                        </p:attrNameLst>
                                      </p:cBhvr>
                                      <p:to>
                                        <p:strVal val="visible"/>
                                      </p:to>
                                    </p:set>
                                    <p:animEffect transition="in" filter="wipe(right)">
                                      <p:cBhvr>
                                        <p:cTn id="11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55" grpId="0" animBg="1"/>
      <p:bldP spid="5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Rounded Rectangle 95"/>
          <p:cNvSpPr/>
          <p:nvPr/>
        </p:nvSpPr>
        <p:spPr bwMode="auto">
          <a:xfrm>
            <a:off x="1592339" y="3829447"/>
            <a:ext cx="1207272" cy="406400"/>
          </a:xfrm>
          <a:prstGeom prst="roundRect">
            <a:avLst>
              <a:gd name="adj" fmla="val 47917"/>
            </a:avLst>
          </a:prstGeom>
          <a:solidFill>
            <a:schemeClr val="accent1"/>
          </a:solidFill>
          <a:ln w="9525">
            <a:noFill/>
            <a:round/>
          </a:ln>
        </p:spPr>
        <p:txBody>
          <a:bodyPr vert="horz" wrap="square" lIns="121911" tIns="60956" rIns="121911" bIns="60956" numCol="1" rtlCol="0" anchor="ctr" anchorCtr="0" compatLnSpc="1"/>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rPr>
              <a:t>20</a:t>
            </a:r>
            <a:r>
              <a:rPr kumimoji="0" lang="zh-TW" alt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rPr>
              <a:t>ｘｘ</a:t>
            </a:r>
            <a:endParaRPr kumimoji="0" 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endParaRPr>
          </a:p>
        </p:txBody>
      </p:sp>
      <p:sp>
        <p:nvSpPr>
          <p:cNvPr id="97" name="Rounded Rectangle 96"/>
          <p:cNvSpPr/>
          <p:nvPr/>
        </p:nvSpPr>
        <p:spPr bwMode="auto">
          <a:xfrm>
            <a:off x="3542351" y="3829447"/>
            <a:ext cx="1207272" cy="406400"/>
          </a:xfrm>
          <a:prstGeom prst="roundRect">
            <a:avLst>
              <a:gd name="adj" fmla="val 47917"/>
            </a:avLst>
          </a:prstGeom>
          <a:solidFill>
            <a:schemeClr val="accent2"/>
          </a:solidFill>
          <a:ln w="9525">
            <a:noFill/>
            <a:round/>
          </a:ln>
        </p:spPr>
        <p:txBody>
          <a:bodyPr vert="horz" wrap="square" lIns="121911" tIns="60956" rIns="121911" bIns="60956" numCol="1" rtlCol="0" anchor="ctr" anchorCtr="0" compatLnSpc="1"/>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rPr>
              <a:t>20</a:t>
            </a:r>
            <a:r>
              <a:rPr kumimoji="0" lang="zh-TW" alt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rPr>
              <a:t>ｘｘ</a:t>
            </a:r>
            <a:endParaRPr kumimoji="0" 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endParaRPr>
          </a:p>
        </p:txBody>
      </p:sp>
      <p:sp>
        <p:nvSpPr>
          <p:cNvPr id="98" name="Rounded Rectangle 97"/>
          <p:cNvSpPr/>
          <p:nvPr/>
        </p:nvSpPr>
        <p:spPr bwMode="auto">
          <a:xfrm>
            <a:off x="5528276" y="3829447"/>
            <a:ext cx="1207272" cy="406400"/>
          </a:xfrm>
          <a:prstGeom prst="roundRect">
            <a:avLst>
              <a:gd name="adj" fmla="val 47917"/>
            </a:avLst>
          </a:prstGeom>
          <a:solidFill>
            <a:schemeClr val="accent3"/>
          </a:solidFill>
          <a:ln w="9525">
            <a:noFill/>
            <a:round/>
          </a:ln>
        </p:spPr>
        <p:txBody>
          <a:bodyPr vert="horz" wrap="square" lIns="121911" tIns="60956" rIns="121911" bIns="60956" numCol="1" rtlCol="0" anchor="ctr" anchorCtr="0" compatLnSpc="1"/>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rPr>
              <a:t>20</a:t>
            </a:r>
            <a:r>
              <a:rPr kumimoji="0" lang="zh-TW" alt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rPr>
              <a:t>ｘｘ</a:t>
            </a:r>
            <a:endParaRPr kumimoji="0" 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endParaRPr>
          </a:p>
        </p:txBody>
      </p:sp>
      <p:sp>
        <p:nvSpPr>
          <p:cNvPr id="99" name="Rounded Rectangle 98"/>
          <p:cNvSpPr/>
          <p:nvPr/>
        </p:nvSpPr>
        <p:spPr bwMode="auto">
          <a:xfrm>
            <a:off x="7473563" y="3829447"/>
            <a:ext cx="1207272" cy="406400"/>
          </a:xfrm>
          <a:prstGeom prst="roundRect">
            <a:avLst>
              <a:gd name="adj" fmla="val 47917"/>
            </a:avLst>
          </a:prstGeom>
          <a:solidFill>
            <a:schemeClr val="accent4"/>
          </a:solidFill>
          <a:ln w="9525">
            <a:noFill/>
            <a:round/>
          </a:ln>
        </p:spPr>
        <p:txBody>
          <a:bodyPr vert="horz" wrap="square" lIns="121911" tIns="60956" rIns="121911" bIns="60956" numCol="1" rtlCol="0" anchor="ctr" anchorCtr="0" compatLnSpc="1"/>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rPr>
              <a:t>20</a:t>
            </a:r>
            <a:r>
              <a:rPr kumimoji="0" lang="zh-TW" alt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rPr>
              <a:t>ｘｘ</a:t>
            </a:r>
            <a:endParaRPr kumimoji="0" 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endParaRPr>
          </a:p>
        </p:txBody>
      </p:sp>
      <p:sp>
        <p:nvSpPr>
          <p:cNvPr id="100" name="Rounded Rectangle 99"/>
          <p:cNvSpPr/>
          <p:nvPr/>
        </p:nvSpPr>
        <p:spPr bwMode="auto">
          <a:xfrm>
            <a:off x="9426791" y="3829447"/>
            <a:ext cx="1207272" cy="406400"/>
          </a:xfrm>
          <a:prstGeom prst="roundRect">
            <a:avLst>
              <a:gd name="adj" fmla="val 47917"/>
            </a:avLst>
          </a:prstGeom>
          <a:solidFill>
            <a:schemeClr val="accent5"/>
          </a:solidFill>
          <a:ln w="9525">
            <a:noFill/>
            <a:round/>
          </a:ln>
        </p:spPr>
        <p:txBody>
          <a:bodyPr vert="horz" wrap="square" lIns="121911" tIns="60956" rIns="121911" bIns="60956" numCol="1" rtlCol="0" anchor="ctr" anchorCtr="0" compatLnSpc="1"/>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rPr>
              <a:t>20</a:t>
            </a:r>
            <a:r>
              <a:rPr kumimoji="0" lang="zh-TW" alt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rPr>
              <a:t>ｘｘ</a:t>
            </a:r>
            <a:endParaRPr kumimoji="0" 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endParaRPr>
          </a:p>
        </p:txBody>
      </p:sp>
      <p:sp>
        <p:nvSpPr>
          <p:cNvPr id="105" name="TextBox 104"/>
          <p:cNvSpPr txBox="1"/>
          <p:nvPr/>
        </p:nvSpPr>
        <p:spPr>
          <a:xfrm>
            <a:off x="9083943" y="4431110"/>
            <a:ext cx="1892967" cy="1343025"/>
          </a:xfrm>
          <a:prstGeom prst="rect">
            <a:avLst/>
          </a:prstGeom>
          <a:noFill/>
        </p:spPr>
        <p:txBody>
          <a:bodyPr wrap="square" lIns="86697" tIns="43348" rIns="86697" bIns="43348" rtlCol="0">
            <a:spAutoFit/>
          </a:bodyPr>
          <a:lstStyle/>
          <a:p>
            <a:pPr marL="0" marR="0" lvl="0" indent="0" algn="ctr" defTabSz="1219200" rtl="0" eaLnBrk="1" fontAlgn="auto" latinLnBrk="0" hangingPunct="1">
              <a:lnSpc>
                <a:spcPct val="150000"/>
              </a:lnSpc>
              <a:spcBef>
                <a:spcPts val="0"/>
              </a:spcBef>
              <a:spcAft>
                <a:spcPts val="0"/>
              </a:spcAft>
              <a:buClrTx/>
              <a:buSzTx/>
              <a:buFontTx/>
              <a:buNone/>
              <a:tabLst/>
              <a:defRPr/>
            </a:pPr>
            <a:r>
              <a:rPr kumimoji="0" lang="zh-CN" altLang="en-US" sz="1335" b="0" i="0" u="none" strike="noStrike" kern="1200" cap="none" spc="0" normalizeH="0" baseline="0" noProof="0" dirty="0">
                <a:ln>
                  <a:noFill/>
                </a:ln>
                <a:solidFill>
                  <a:srgbClr val="DC8F50"/>
                </a:solidFill>
                <a:effectLst/>
                <a:uLnTx/>
                <a:uFillTx/>
                <a:latin typeface="+mj-ea"/>
                <a:ea typeface="+mj-ea"/>
                <a:cs typeface="+mn-ea"/>
                <a:sym typeface="Arial" panose="020B0604020202020204" pitchFamily="34" charset="0"/>
              </a:rPr>
              <a:t>請替換文字內容</a:t>
            </a:r>
            <a:endParaRPr kumimoji="0" lang="en-US" sz="1335" b="0" i="0" u="none" strike="noStrike" kern="1200" cap="none" spc="0" normalizeH="0" baseline="0" noProof="0" dirty="0">
              <a:ln>
                <a:noFill/>
              </a:ln>
              <a:solidFill>
                <a:srgbClr val="DC8F50"/>
              </a:solidFill>
              <a:effectLst/>
              <a:uLnTx/>
              <a:uFillTx/>
              <a:latin typeface="+mj-ea"/>
              <a:ea typeface="+mj-ea"/>
              <a:sym typeface="Arial" panose="020B0604020202020204" pitchFamily="34" charset="0"/>
            </a:endParaRPr>
          </a:p>
          <a:p>
            <a:pPr marL="0" marR="0" lvl="0" indent="0" algn="just" defTabSz="1219200" rtl="0" eaLnBrk="1" fontAlgn="auto" latinLnBrk="0" hangingPunct="1">
              <a:lnSpc>
                <a:spcPct val="150000"/>
              </a:lnSpc>
              <a:spcBef>
                <a:spcPct val="20000"/>
              </a:spcBef>
              <a:spcAft>
                <a:spcPts val="0"/>
              </a:spcAft>
              <a:buClrTx/>
              <a:buSzTx/>
              <a:buFontTx/>
              <a:buNone/>
              <a:tabLst/>
              <a:defRPr/>
            </a:pPr>
            <a:r>
              <a:rPr kumimoji="0" lang="zh-CN" altLang="en-US" sz="800" b="0" i="0" u="none" strike="noStrike" kern="1200" cap="none" spc="0" normalizeH="0" baseline="0" noProof="0" dirty="0">
                <a:ln>
                  <a:noFill/>
                </a:ln>
                <a:solidFill>
                  <a:prstClr val="white">
                    <a:lumMod val="65000"/>
                  </a:prstClr>
                </a:solidFill>
                <a:effectLst/>
                <a:uLnTx/>
                <a:uFillTx/>
                <a:latin typeface="+mn-ea"/>
                <a:cs typeface="+mn-ea"/>
                <a:sym typeface="Arial" panose="020B0604020202020204" pitchFamily="34" charset="0"/>
              </a:rPr>
              <a:t>請替換文字內容，點擊添加相關標題文字，修改文字內容，也可以直接複製你的內容到此。請替換文字內容，點擊添加相關標題文字，修改文字內容，也可以直接複製你的內容到此。</a:t>
            </a:r>
            <a:endParaRPr kumimoji="0" lang="en-US" sz="800" b="0" i="0" u="none" strike="noStrike" kern="1200" cap="none" spc="0" normalizeH="0" baseline="0" noProof="0" dirty="0">
              <a:ln>
                <a:noFill/>
              </a:ln>
              <a:solidFill>
                <a:prstClr val="white">
                  <a:lumMod val="65000"/>
                </a:prstClr>
              </a:solidFill>
              <a:effectLst/>
              <a:uLnTx/>
              <a:uFillTx/>
              <a:latin typeface="+mn-ea"/>
              <a:sym typeface="Arial" panose="020B0604020202020204" pitchFamily="34" charset="0"/>
            </a:endParaRPr>
          </a:p>
        </p:txBody>
      </p:sp>
      <p:graphicFrame>
        <p:nvGraphicFramePr>
          <p:cNvPr id="43" name="Chart 42"/>
          <p:cNvGraphicFramePr/>
          <p:nvPr/>
        </p:nvGraphicFramePr>
        <p:xfrm>
          <a:off x="993738" y="2000647"/>
          <a:ext cx="2095220" cy="172269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4" name="Chart 43"/>
          <p:cNvGraphicFramePr/>
          <p:nvPr/>
        </p:nvGraphicFramePr>
        <p:xfrm>
          <a:off x="2983135" y="2000647"/>
          <a:ext cx="2095220" cy="172269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5" name="Chart 44"/>
          <p:cNvGraphicFramePr/>
          <p:nvPr/>
        </p:nvGraphicFramePr>
        <p:xfrm>
          <a:off x="4972533" y="2000647"/>
          <a:ext cx="2095220" cy="172269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6" name="Chart 45"/>
          <p:cNvGraphicFramePr/>
          <p:nvPr/>
        </p:nvGraphicFramePr>
        <p:xfrm>
          <a:off x="6961930" y="2000647"/>
          <a:ext cx="2095220" cy="172269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7" name="Chart 46"/>
          <p:cNvGraphicFramePr/>
          <p:nvPr/>
        </p:nvGraphicFramePr>
        <p:xfrm>
          <a:off x="8951326" y="2000647"/>
          <a:ext cx="2095220" cy="1722696"/>
        </p:xfrm>
        <a:graphic>
          <a:graphicData uri="http://schemas.openxmlformats.org/drawingml/2006/chart">
            <c:chart xmlns:c="http://schemas.openxmlformats.org/drawingml/2006/chart" xmlns:r="http://schemas.openxmlformats.org/officeDocument/2006/relationships" r:id="rId8"/>
          </a:graphicData>
        </a:graphic>
      </p:graphicFrame>
      <p:grpSp>
        <p:nvGrpSpPr>
          <p:cNvPr id="2" name="Group 33"/>
          <p:cNvGrpSpPr/>
          <p:nvPr/>
        </p:nvGrpSpPr>
        <p:grpSpPr>
          <a:xfrm>
            <a:off x="2587340" y="2062520"/>
            <a:ext cx="460829" cy="384045"/>
            <a:chOff x="6703460" y="2542946"/>
            <a:chExt cx="345641" cy="288035"/>
          </a:xfrm>
        </p:grpSpPr>
        <p:sp>
          <p:nvSpPr>
            <p:cNvPr id="49" name="Down Arrow Callout 48"/>
            <p:cNvSpPr/>
            <p:nvPr/>
          </p:nvSpPr>
          <p:spPr>
            <a:xfrm>
              <a:off x="6703460" y="2542946"/>
              <a:ext cx="345641" cy="288035"/>
            </a:xfrm>
            <a:prstGeom prst="downArrowCallout">
              <a:avLst>
                <a:gd name="adj1" fmla="val 25000"/>
                <a:gd name="adj2" fmla="val 25000"/>
                <a:gd name="adj3" fmla="val 25000"/>
                <a:gd name="adj4" fmla="val 75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endParaRPr>
            </a:p>
          </p:txBody>
        </p:sp>
        <p:sp>
          <p:nvSpPr>
            <p:cNvPr id="50" name="Rectangle 49"/>
            <p:cNvSpPr/>
            <p:nvPr/>
          </p:nvSpPr>
          <p:spPr>
            <a:xfrm>
              <a:off x="6748640" y="2565598"/>
              <a:ext cx="255284" cy="154306"/>
            </a:xfrm>
            <a:prstGeom prst="rect">
              <a:avLst/>
            </a:prstGeom>
          </p:spPr>
          <p:txBody>
            <a:bodyPr wrap="none" lIns="0" tIns="0" rIns="0" bIns="0" anchor="ctr">
              <a:spAutoFit/>
            </a:bodyPr>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sz="1335" b="1"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rPr>
                <a:t>75%</a:t>
              </a:r>
            </a:p>
          </p:txBody>
        </p:sp>
      </p:grpSp>
      <p:grpSp>
        <p:nvGrpSpPr>
          <p:cNvPr id="3" name="Group 34"/>
          <p:cNvGrpSpPr/>
          <p:nvPr/>
        </p:nvGrpSpPr>
        <p:grpSpPr>
          <a:xfrm>
            <a:off x="4524764" y="2062520"/>
            <a:ext cx="460829" cy="384045"/>
            <a:chOff x="6703460" y="2542946"/>
            <a:chExt cx="345641" cy="288035"/>
          </a:xfrm>
        </p:grpSpPr>
        <p:sp>
          <p:nvSpPr>
            <p:cNvPr id="52" name="Down Arrow Callout 51"/>
            <p:cNvSpPr/>
            <p:nvPr/>
          </p:nvSpPr>
          <p:spPr>
            <a:xfrm>
              <a:off x="6703460" y="2542946"/>
              <a:ext cx="345641" cy="288035"/>
            </a:xfrm>
            <a:prstGeom prst="downArrowCallout">
              <a:avLst>
                <a:gd name="adj1" fmla="val 25000"/>
                <a:gd name="adj2" fmla="val 25000"/>
                <a:gd name="adj3" fmla="val 25000"/>
                <a:gd name="adj4" fmla="val 75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endParaRPr>
            </a:p>
          </p:txBody>
        </p:sp>
        <p:sp>
          <p:nvSpPr>
            <p:cNvPr id="53" name="Rectangle 52"/>
            <p:cNvSpPr/>
            <p:nvPr/>
          </p:nvSpPr>
          <p:spPr>
            <a:xfrm>
              <a:off x="6748641" y="2565598"/>
              <a:ext cx="255284" cy="154306"/>
            </a:xfrm>
            <a:prstGeom prst="rect">
              <a:avLst/>
            </a:prstGeom>
          </p:spPr>
          <p:txBody>
            <a:bodyPr wrap="none" lIns="0" tIns="0" rIns="0" bIns="0" anchor="ctr">
              <a:spAutoFit/>
            </a:bodyPr>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sz="1335" b="1"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rPr>
                <a:t>60%</a:t>
              </a:r>
            </a:p>
          </p:txBody>
        </p:sp>
      </p:grpSp>
      <p:grpSp>
        <p:nvGrpSpPr>
          <p:cNvPr id="4" name="Group 37"/>
          <p:cNvGrpSpPr/>
          <p:nvPr/>
        </p:nvGrpSpPr>
        <p:grpSpPr>
          <a:xfrm>
            <a:off x="6462191" y="2062520"/>
            <a:ext cx="460829" cy="384045"/>
            <a:chOff x="6703460" y="2542946"/>
            <a:chExt cx="345641" cy="288035"/>
          </a:xfrm>
        </p:grpSpPr>
        <p:sp>
          <p:nvSpPr>
            <p:cNvPr id="55" name="Down Arrow Callout 54"/>
            <p:cNvSpPr/>
            <p:nvPr/>
          </p:nvSpPr>
          <p:spPr>
            <a:xfrm>
              <a:off x="6703460" y="2542946"/>
              <a:ext cx="345641" cy="288035"/>
            </a:xfrm>
            <a:prstGeom prst="downArrowCallout">
              <a:avLst>
                <a:gd name="adj1" fmla="val 25000"/>
                <a:gd name="adj2" fmla="val 25000"/>
                <a:gd name="adj3" fmla="val 25000"/>
                <a:gd name="adj4" fmla="val 75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endParaRPr>
            </a:p>
          </p:txBody>
        </p:sp>
        <p:sp>
          <p:nvSpPr>
            <p:cNvPr id="56" name="Rectangle 55"/>
            <p:cNvSpPr/>
            <p:nvPr/>
          </p:nvSpPr>
          <p:spPr>
            <a:xfrm>
              <a:off x="6748640" y="2565598"/>
              <a:ext cx="255284" cy="154306"/>
            </a:xfrm>
            <a:prstGeom prst="rect">
              <a:avLst/>
            </a:prstGeom>
          </p:spPr>
          <p:txBody>
            <a:bodyPr wrap="none" lIns="0" tIns="0" rIns="0" bIns="0" anchor="ctr">
              <a:spAutoFit/>
            </a:bodyPr>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sz="1335" b="1"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rPr>
                <a:t>45%</a:t>
              </a:r>
            </a:p>
          </p:txBody>
        </p:sp>
      </p:grpSp>
      <p:grpSp>
        <p:nvGrpSpPr>
          <p:cNvPr id="5" name="Group 40"/>
          <p:cNvGrpSpPr/>
          <p:nvPr/>
        </p:nvGrpSpPr>
        <p:grpSpPr>
          <a:xfrm>
            <a:off x="10337044" y="2062520"/>
            <a:ext cx="460829" cy="384045"/>
            <a:chOff x="6703460" y="2542946"/>
            <a:chExt cx="345641" cy="288035"/>
          </a:xfrm>
        </p:grpSpPr>
        <p:sp>
          <p:nvSpPr>
            <p:cNvPr id="58" name="Down Arrow Callout 57"/>
            <p:cNvSpPr/>
            <p:nvPr/>
          </p:nvSpPr>
          <p:spPr>
            <a:xfrm>
              <a:off x="6703460" y="2542946"/>
              <a:ext cx="345641" cy="288035"/>
            </a:xfrm>
            <a:prstGeom prst="downArrowCallout">
              <a:avLst>
                <a:gd name="adj1" fmla="val 25000"/>
                <a:gd name="adj2" fmla="val 25000"/>
                <a:gd name="adj3" fmla="val 25000"/>
                <a:gd name="adj4" fmla="val 75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endParaRPr>
            </a:p>
          </p:txBody>
        </p:sp>
        <p:sp>
          <p:nvSpPr>
            <p:cNvPr id="60" name="Rectangle 59"/>
            <p:cNvSpPr/>
            <p:nvPr/>
          </p:nvSpPr>
          <p:spPr>
            <a:xfrm>
              <a:off x="6748641" y="2565598"/>
              <a:ext cx="255284" cy="154306"/>
            </a:xfrm>
            <a:prstGeom prst="rect">
              <a:avLst/>
            </a:prstGeom>
          </p:spPr>
          <p:txBody>
            <a:bodyPr wrap="none" lIns="0" tIns="0" rIns="0" bIns="0" anchor="ctr">
              <a:spAutoFit/>
            </a:bodyPr>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sz="1335" b="1"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rPr>
                <a:t>90%</a:t>
              </a:r>
            </a:p>
          </p:txBody>
        </p:sp>
      </p:grpSp>
      <p:grpSp>
        <p:nvGrpSpPr>
          <p:cNvPr id="6" name="Group 37"/>
          <p:cNvGrpSpPr/>
          <p:nvPr/>
        </p:nvGrpSpPr>
        <p:grpSpPr>
          <a:xfrm>
            <a:off x="8399616" y="2062520"/>
            <a:ext cx="460829" cy="384045"/>
            <a:chOff x="6703460" y="2542946"/>
            <a:chExt cx="345641" cy="288035"/>
          </a:xfrm>
        </p:grpSpPr>
        <p:sp>
          <p:nvSpPr>
            <p:cNvPr id="62" name="Down Arrow Callout 61"/>
            <p:cNvSpPr/>
            <p:nvPr/>
          </p:nvSpPr>
          <p:spPr>
            <a:xfrm>
              <a:off x="6703460" y="2542946"/>
              <a:ext cx="345641" cy="288035"/>
            </a:xfrm>
            <a:prstGeom prst="downArrowCallout">
              <a:avLst>
                <a:gd name="adj1" fmla="val 25000"/>
                <a:gd name="adj2" fmla="val 25000"/>
                <a:gd name="adj3" fmla="val 25000"/>
                <a:gd name="adj4" fmla="val 75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en-US" sz="1335" b="0"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endParaRPr>
            </a:p>
          </p:txBody>
        </p:sp>
        <p:sp>
          <p:nvSpPr>
            <p:cNvPr id="63" name="Rectangle 62"/>
            <p:cNvSpPr/>
            <p:nvPr/>
          </p:nvSpPr>
          <p:spPr>
            <a:xfrm>
              <a:off x="6748640" y="2565598"/>
              <a:ext cx="255284" cy="154306"/>
            </a:xfrm>
            <a:prstGeom prst="rect">
              <a:avLst/>
            </a:prstGeom>
          </p:spPr>
          <p:txBody>
            <a:bodyPr wrap="none" lIns="0" tIns="0" rIns="0" bIns="0" anchor="ctr">
              <a:spAutoFit/>
            </a:bodyPr>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sz="1335" b="1" i="0" u="none" strike="noStrike" kern="120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cs"/>
                  <a:sym typeface="Arial" panose="020B0604020202020204" pitchFamily="34" charset="0"/>
                </a:rPr>
                <a:t>20%</a:t>
              </a:r>
            </a:p>
          </p:txBody>
        </p:sp>
      </p:grpSp>
      <p:grpSp>
        <p:nvGrpSpPr>
          <p:cNvPr id="7" name="群組 6">
            <a:extLst>
              <a:ext uri="{FF2B5EF4-FFF2-40B4-BE49-F238E27FC236}">
                <a16:creationId xmlns:a16="http://schemas.microsoft.com/office/drawing/2014/main" id="{187A5320-EB07-3F8C-8F54-B180FD88B6EF}"/>
              </a:ext>
            </a:extLst>
          </p:cNvPr>
          <p:cNvGrpSpPr/>
          <p:nvPr/>
        </p:nvGrpSpPr>
        <p:grpSpPr>
          <a:xfrm>
            <a:off x="1035784" y="56700"/>
            <a:ext cx="2128596" cy="922187"/>
            <a:chOff x="1035784" y="56700"/>
            <a:chExt cx="2128596" cy="922187"/>
          </a:xfrm>
        </p:grpSpPr>
        <p:sp>
          <p:nvSpPr>
            <p:cNvPr id="8" name="文本框 69">
              <a:extLst>
                <a:ext uri="{FF2B5EF4-FFF2-40B4-BE49-F238E27FC236}">
                  <a16:creationId xmlns:a16="http://schemas.microsoft.com/office/drawing/2014/main" id="{BCCBDB2D-5769-2472-F02B-3B74BD6B945C}"/>
                </a:ext>
              </a:extLst>
            </p:cNvPr>
            <p:cNvSpPr txBox="1"/>
            <p:nvPr/>
          </p:nvSpPr>
          <p:spPr>
            <a:xfrm>
              <a:off x="1035784" y="365917"/>
              <a:ext cx="2128596"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DC8F50"/>
                  </a:solidFill>
                  <a:effectLst/>
                  <a:uLnTx/>
                  <a:uFillTx/>
                  <a:latin typeface="+mj-ea"/>
                  <a:ea typeface="+mj-ea"/>
                  <a:cs typeface="+mn-cs"/>
                </a:rPr>
                <a:t>輸入標題文本</a:t>
              </a:r>
            </a:p>
          </p:txBody>
        </p:sp>
        <p:pic>
          <p:nvPicPr>
            <p:cNvPr id="9" name="圖片 8">
              <a:extLst>
                <a:ext uri="{FF2B5EF4-FFF2-40B4-BE49-F238E27FC236}">
                  <a16:creationId xmlns:a16="http://schemas.microsoft.com/office/drawing/2014/main" id="{02722436-C199-8B26-9813-F7089270F5DF}"/>
                </a:ext>
              </a:extLst>
            </p:cNvPr>
            <p:cNvPicPr>
              <a:picLocks noChangeAspect="1"/>
            </p:cNvPicPr>
            <p:nvPr/>
          </p:nvPicPr>
          <p:blipFill>
            <a:blip r:embed="rId9">
              <a:duotone>
                <a:schemeClr val="accent6">
                  <a:shade val="45000"/>
                  <a:satMod val="135000"/>
                </a:schemeClr>
                <a:prstClr val="white"/>
              </a:duotone>
              <a:alphaModFix amt="20000"/>
              <a:extLst>
                <a:ext uri="{28A0092B-C50C-407E-A947-70E740481C1C}">
                  <a14:useLocalDpi xmlns:a14="http://schemas.microsoft.com/office/drawing/2010/main" val="0"/>
                </a:ext>
              </a:extLst>
            </a:blip>
            <a:stretch>
              <a:fillRect/>
            </a:stretch>
          </p:blipFill>
          <p:spPr>
            <a:xfrm>
              <a:off x="2242193" y="56700"/>
              <a:ext cx="922187" cy="922187"/>
            </a:xfrm>
            <a:prstGeom prst="rect">
              <a:avLst/>
            </a:prstGeom>
          </p:spPr>
        </p:pic>
      </p:grpSp>
      <p:sp>
        <p:nvSpPr>
          <p:cNvPr id="10" name="TextBox 104">
            <a:extLst>
              <a:ext uri="{FF2B5EF4-FFF2-40B4-BE49-F238E27FC236}">
                <a16:creationId xmlns:a16="http://schemas.microsoft.com/office/drawing/2014/main" id="{132CD7BB-223E-89A8-F3E5-0465F75236DD}"/>
              </a:ext>
            </a:extLst>
          </p:cNvPr>
          <p:cNvSpPr txBox="1"/>
          <p:nvPr/>
        </p:nvSpPr>
        <p:spPr>
          <a:xfrm>
            <a:off x="7130715" y="4431110"/>
            <a:ext cx="1892967" cy="1343025"/>
          </a:xfrm>
          <a:prstGeom prst="rect">
            <a:avLst/>
          </a:prstGeom>
          <a:noFill/>
        </p:spPr>
        <p:txBody>
          <a:bodyPr wrap="square" lIns="86697" tIns="43348" rIns="86697" bIns="43348" rtlCol="0">
            <a:spAutoFit/>
          </a:bodyPr>
          <a:lstStyle/>
          <a:p>
            <a:pPr marL="0" marR="0" lvl="0" indent="0" algn="ctr" defTabSz="1219200" rtl="0" eaLnBrk="1" fontAlgn="auto" latinLnBrk="0" hangingPunct="1">
              <a:lnSpc>
                <a:spcPct val="150000"/>
              </a:lnSpc>
              <a:spcBef>
                <a:spcPts val="0"/>
              </a:spcBef>
              <a:spcAft>
                <a:spcPts val="0"/>
              </a:spcAft>
              <a:buClrTx/>
              <a:buSzTx/>
              <a:buFontTx/>
              <a:buNone/>
              <a:tabLst/>
              <a:defRPr/>
            </a:pPr>
            <a:r>
              <a:rPr kumimoji="0" lang="zh-CN" altLang="en-US" sz="1335" b="0" i="0" u="none" strike="noStrike" kern="1200" cap="none" spc="0" normalizeH="0" baseline="0" noProof="0" dirty="0">
                <a:ln>
                  <a:noFill/>
                </a:ln>
                <a:solidFill>
                  <a:srgbClr val="DC8F50"/>
                </a:solidFill>
                <a:effectLst/>
                <a:uLnTx/>
                <a:uFillTx/>
                <a:latin typeface="+mj-ea"/>
                <a:ea typeface="+mj-ea"/>
                <a:cs typeface="+mn-ea"/>
                <a:sym typeface="Arial" panose="020B0604020202020204" pitchFamily="34" charset="0"/>
              </a:rPr>
              <a:t>請替換文字內容</a:t>
            </a:r>
            <a:endParaRPr kumimoji="0" lang="en-US" sz="1335" b="0" i="0" u="none" strike="noStrike" kern="1200" cap="none" spc="0" normalizeH="0" baseline="0" noProof="0" dirty="0">
              <a:ln>
                <a:noFill/>
              </a:ln>
              <a:solidFill>
                <a:srgbClr val="DC8F50"/>
              </a:solidFill>
              <a:effectLst/>
              <a:uLnTx/>
              <a:uFillTx/>
              <a:latin typeface="+mj-ea"/>
              <a:ea typeface="+mj-ea"/>
              <a:sym typeface="Arial" panose="020B0604020202020204" pitchFamily="34" charset="0"/>
            </a:endParaRPr>
          </a:p>
          <a:p>
            <a:pPr marL="0" marR="0" lvl="0" indent="0" algn="just" defTabSz="1219200" rtl="0" eaLnBrk="1" fontAlgn="auto" latinLnBrk="0" hangingPunct="1">
              <a:lnSpc>
                <a:spcPct val="150000"/>
              </a:lnSpc>
              <a:spcBef>
                <a:spcPct val="20000"/>
              </a:spcBef>
              <a:spcAft>
                <a:spcPts val="0"/>
              </a:spcAft>
              <a:buClrTx/>
              <a:buSzTx/>
              <a:buFontTx/>
              <a:buNone/>
              <a:tabLst/>
              <a:defRPr/>
            </a:pPr>
            <a:r>
              <a:rPr kumimoji="0" lang="zh-CN" altLang="en-US" sz="800" b="0" i="0" u="none" strike="noStrike" kern="1200" cap="none" spc="0" normalizeH="0" baseline="0" noProof="0" dirty="0">
                <a:ln>
                  <a:noFill/>
                </a:ln>
                <a:solidFill>
                  <a:prstClr val="white">
                    <a:lumMod val="65000"/>
                  </a:prstClr>
                </a:solidFill>
                <a:effectLst/>
                <a:uLnTx/>
                <a:uFillTx/>
                <a:latin typeface="+mn-ea"/>
                <a:cs typeface="+mn-ea"/>
                <a:sym typeface="Arial" panose="020B0604020202020204" pitchFamily="34" charset="0"/>
              </a:rPr>
              <a:t>請替換文字內容，點擊添加相關標題文字，修改文字內容，也可以直接複製你的內容到此。請替換文字內容，點擊添加相關標題文字，修改文字內容，也可以直接複製你的內容到此。</a:t>
            </a:r>
            <a:endParaRPr kumimoji="0" lang="en-US" sz="800" b="0" i="0" u="none" strike="noStrike" kern="1200" cap="none" spc="0" normalizeH="0" baseline="0" noProof="0" dirty="0">
              <a:ln>
                <a:noFill/>
              </a:ln>
              <a:solidFill>
                <a:prstClr val="white">
                  <a:lumMod val="65000"/>
                </a:prstClr>
              </a:solidFill>
              <a:effectLst/>
              <a:uLnTx/>
              <a:uFillTx/>
              <a:latin typeface="+mn-ea"/>
              <a:sym typeface="Arial" panose="020B0604020202020204" pitchFamily="34" charset="0"/>
            </a:endParaRPr>
          </a:p>
        </p:txBody>
      </p:sp>
      <p:sp>
        <p:nvSpPr>
          <p:cNvPr id="11" name="TextBox 104">
            <a:extLst>
              <a:ext uri="{FF2B5EF4-FFF2-40B4-BE49-F238E27FC236}">
                <a16:creationId xmlns:a16="http://schemas.microsoft.com/office/drawing/2014/main" id="{9A595955-1B36-AECB-0641-8DFABFA39B68}"/>
              </a:ext>
            </a:extLst>
          </p:cNvPr>
          <p:cNvSpPr txBox="1"/>
          <p:nvPr/>
        </p:nvSpPr>
        <p:spPr>
          <a:xfrm>
            <a:off x="5174786" y="4431110"/>
            <a:ext cx="1892967" cy="1343025"/>
          </a:xfrm>
          <a:prstGeom prst="rect">
            <a:avLst/>
          </a:prstGeom>
          <a:noFill/>
        </p:spPr>
        <p:txBody>
          <a:bodyPr wrap="square" lIns="86697" tIns="43348" rIns="86697" bIns="43348" rtlCol="0">
            <a:spAutoFit/>
          </a:bodyPr>
          <a:lstStyle/>
          <a:p>
            <a:pPr marL="0" marR="0" lvl="0" indent="0" algn="ctr" defTabSz="1219200" rtl="0" eaLnBrk="1" fontAlgn="auto" latinLnBrk="0" hangingPunct="1">
              <a:lnSpc>
                <a:spcPct val="150000"/>
              </a:lnSpc>
              <a:spcBef>
                <a:spcPts val="0"/>
              </a:spcBef>
              <a:spcAft>
                <a:spcPts val="0"/>
              </a:spcAft>
              <a:buClrTx/>
              <a:buSzTx/>
              <a:buFontTx/>
              <a:buNone/>
              <a:tabLst/>
              <a:defRPr/>
            </a:pPr>
            <a:r>
              <a:rPr kumimoji="0" lang="zh-CN" altLang="en-US" sz="1335" b="0" i="0" u="none" strike="noStrike" kern="1200" cap="none" spc="0" normalizeH="0" baseline="0" noProof="0" dirty="0">
                <a:ln>
                  <a:noFill/>
                </a:ln>
                <a:solidFill>
                  <a:srgbClr val="DC8F50"/>
                </a:solidFill>
                <a:effectLst/>
                <a:uLnTx/>
                <a:uFillTx/>
                <a:latin typeface="+mj-ea"/>
                <a:ea typeface="+mj-ea"/>
                <a:cs typeface="+mn-ea"/>
                <a:sym typeface="Arial" panose="020B0604020202020204" pitchFamily="34" charset="0"/>
              </a:rPr>
              <a:t>請替換文字內容</a:t>
            </a:r>
            <a:endParaRPr kumimoji="0" lang="en-US" sz="1335" b="0" i="0" u="none" strike="noStrike" kern="1200" cap="none" spc="0" normalizeH="0" baseline="0" noProof="0" dirty="0">
              <a:ln>
                <a:noFill/>
              </a:ln>
              <a:solidFill>
                <a:srgbClr val="DC8F50"/>
              </a:solidFill>
              <a:effectLst/>
              <a:uLnTx/>
              <a:uFillTx/>
              <a:latin typeface="+mj-ea"/>
              <a:ea typeface="+mj-ea"/>
              <a:sym typeface="Arial" panose="020B0604020202020204" pitchFamily="34" charset="0"/>
            </a:endParaRPr>
          </a:p>
          <a:p>
            <a:pPr marL="0" marR="0" lvl="0" indent="0" algn="just" defTabSz="1219200" rtl="0" eaLnBrk="1" fontAlgn="auto" latinLnBrk="0" hangingPunct="1">
              <a:lnSpc>
                <a:spcPct val="150000"/>
              </a:lnSpc>
              <a:spcBef>
                <a:spcPct val="20000"/>
              </a:spcBef>
              <a:spcAft>
                <a:spcPts val="0"/>
              </a:spcAft>
              <a:buClrTx/>
              <a:buSzTx/>
              <a:buFontTx/>
              <a:buNone/>
              <a:tabLst/>
              <a:defRPr/>
            </a:pPr>
            <a:r>
              <a:rPr kumimoji="0" lang="zh-CN" altLang="en-US" sz="800" b="0" i="0" u="none" strike="noStrike" kern="1200" cap="none" spc="0" normalizeH="0" baseline="0" noProof="0" dirty="0">
                <a:ln>
                  <a:noFill/>
                </a:ln>
                <a:solidFill>
                  <a:prstClr val="white">
                    <a:lumMod val="65000"/>
                  </a:prstClr>
                </a:solidFill>
                <a:effectLst/>
                <a:uLnTx/>
                <a:uFillTx/>
                <a:latin typeface="+mn-ea"/>
                <a:cs typeface="+mn-ea"/>
                <a:sym typeface="Arial" panose="020B0604020202020204" pitchFamily="34" charset="0"/>
              </a:rPr>
              <a:t>請替換文字內容，點擊添加相關標題文字，修改文字內容，也可以直接複製你的內容到此。請替換文字內容，點擊添加相關標題文字，修改文字內容，也可以直接複製你的內容到此。</a:t>
            </a:r>
            <a:endParaRPr kumimoji="0" lang="en-US" sz="800" b="0" i="0" u="none" strike="noStrike" kern="1200" cap="none" spc="0" normalizeH="0" baseline="0" noProof="0" dirty="0">
              <a:ln>
                <a:noFill/>
              </a:ln>
              <a:solidFill>
                <a:prstClr val="white">
                  <a:lumMod val="65000"/>
                </a:prstClr>
              </a:solidFill>
              <a:effectLst/>
              <a:uLnTx/>
              <a:uFillTx/>
              <a:latin typeface="+mn-ea"/>
              <a:sym typeface="Arial" panose="020B0604020202020204" pitchFamily="34" charset="0"/>
            </a:endParaRPr>
          </a:p>
        </p:txBody>
      </p:sp>
      <p:sp>
        <p:nvSpPr>
          <p:cNvPr id="12" name="TextBox 104">
            <a:extLst>
              <a:ext uri="{FF2B5EF4-FFF2-40B4-BE49-F238E27FC236}">
                <a16:creationId xmlns:a16="http://schemas.microsoft.com/office/drawing/2014/main" id="{DC3189DF-0F3B-883D-2FB6-F9CAF4FCD56C}"/>
              </a:ext>
            </a:extLst>
          </p:cNvPr>
          <p:cNvSpPr txBox="1"/>
          <p:nvPr/>
        </p:nvSpPr>
        <p:spPr>
          <a:xfrm>
            <a:off x="3199503" y="4431110"/>
            <a:ext cx="1892967" cy="1343025"/>
          </a:xfrm>
          <a:prstGeom prst="rect">
            <a:avLst/>
          </a:prstGeom>
          <a:noFill/>
        </p:spPr>
        <p:txBody>
          <a:bodyPr wrap="square" lIns="86697" tIns="43348" rIns="86697" bIns="43348" rtlCol="0">
            <a:spAutoFit/>
          </a:bodyPr>
          <a:lstStyle/>
          <a:p>
            <a:pPr marL="0" marR="0" lvl="0" indent="0" algn="ctr" defTabSz="1219200" rtl="0" eaLnBrk="1" fontAlgn="auto" latinLnBrk="0" hangingPunct="1">
              <a:lnSpc>
                <a:spcPct val="150000"/>
              </a:lnSpc>
              <a:spcBef>
                <a:spcPts val="0"/>
              </a:spcBef>
              <a:spcAft>
                <a:spcPts val="0"/>
              </a:spcAft>
              <a:buClrTx/>
              <a:buSzTx/>
              <a:buFontTx/>
              <a:buNone/>
              <a:tabLst/>
              <a:defRPr/>
            </a:pPr>
            <a:r>
              <a:rPr kumimoji="0" lang="zh-CN" altLang="en-US" sz="1335" b="0" i="0" u="none" strike="noStrike" kern="1200" cap="none" spc="0" normalizeH="0" baseline="0" noProof="0" dirty="0">
                <a:ln>
                  <a:noFill/>
                </a:ln>
                <a:solidFill>
                  <a:srgbClr val="DC8F50"/>
                </a:solidFill>
                <a:effectLst/>
                <a:uLnTx/>
                <a:uFillTx/>
                <a:latin typeface="+mj-ea"/>
                <a:ea typeface="+mj-ea"/>
                <a:cs typeface="+mn-ea"/>
                <a:sym typeface="Arial" panose="020B0604020202020204" pitchFamily="34" charset="0"/>
              </a:rPr>
              <a:t>請替換文字內容</a:t>
            </a:r>
            <a:endParaRPr kumimoji="0" lang="en-US" sz="1335" b="0" i="0" u="none" strike="noStrike" kern="1200" cap="none" spc="0" normalizeH="0" baseline="0" noProof="0" dirty="0">
              <a:ln>
                <a:noFill/>
              </a:ln>
              <a:solidFill>
                <a:srgbClr val="DC8F50"/>
              </a:solidFill>
              <a:effectLst/>
              <a:uLnTx/>
              <a:uFillTx/>
              <a:latin typeface="+mj-ea"/>
              <a:ea typeface="+mj-ea"/>
              <a:sym typeface="Arial" panose="020B0604020202020204" pitchFamily="34" charset="0"/>
            </a:endParaRPr>
          </a:p>
          <a:p>
            <a:pPr marL="0" marR="0" lvl="0" indent="0" algn="just" defTabSz="1219200" rtl="0" eaLnBrk="1" fontAlgn="auto" latinLnBrk="0" hangingPunct="1">
              <a:lnSpc>
                <a:spcPct val="150000"/>
              </a:lnSpc>
              <a:spcBef>
                <a:spcPct val="20000"/>
              </a:spcBef>
              <a:spcAft>
                <a:spcPts val="0"/>
              </a:spcAft>
              <a:buClrTx/>
              <a:buSzTx/>
              <a:buFontTx/>
              <a:buNone/>
              <a:tabLst/>
              <a:defRPr/>
            </a:pPr>
            <a:r>
              <a:rPr kumimoji="0" lang="zh-CN" altLang="en-US" sz="800" b="0" i="0" u="none" strike="noStrike" kern="1200" cap="none" spc="0" normalizeH="0" baseline="0" noProof="0" dirty="0">
                <a:ln>
                  <a:noFill/>
                </a:ln>
                <a:solidFill>
                  <a:prstClr val="white">
                    <a:lumMod val="65000"/>
                  </a:prstClr>
                </a:solidFill>
                <a:effectLst/>
                <a:uLnTx/>
                <a:uFillTx/>
                <a:latin typeface="+mn-ea"/>
                <a:cs typeface="+mn-ea"/>
                <a:sym typeface="Arial" panose="020B0604020202020204" pitchFamily="34" charset="0"/>
              </a:rPr>
              <a:t>請替換文字內容，點擊添加相關標題文字，修改文字內容，也可以直接複製你的內容到此。請替換文字內容，點擊添加相關標題文字，修改文字內容，也可以直接複製你的內容到此。</a:t>
            </a:r>
            <a:endParaRPr kumimoji="0" lang="en-US" sz="800" b="0" i="0" u="none" strike="noStrike" kern="1200" cap="none" spc="0" normalizeH="0" baseline="0" noProof="0" dirty="0">
              <a:ln>
                <a:noFill/>
              </a:ln>
              <a:solidFill>
                <a:prstClr val="white">
                  <a:lumMod val="65000"/>
                </a:prstClr>
              </a:solidFill>
              <a:effectLst/>
              <a:uLnTx/>
              <a:uFillTx/>
              <a:latin typeface="+mn-ea"/>
              <a:sym typeface="Arial" panose="020B0604020202020204" pitchFamily="34" charset="0"/>
            </a:endParaRPr>
          </a:p>
        </p:txBody>
      </p:sp>
      <p:sp>
        <p:nvSpPr>
          <p:cNvPr id="13" name="TextBox 104">
            <a:extLst>
              <a:ext uri="{FF2B5EF4-FFF2-40B4-BE49-F238E27FC236}">
                <a16:creationId xmlns:a16="http://schemas.microsoft.com/office/drawing/2014/main" id="{789CB448-04AA-FF90-50E0-C50EE33BA437}"/>
              </a:ext>
            </a:extLst>
          </p:cNvPr>
          <p:cNvSpPr txBox="1"/>
          <p:nvPr/>
        </p:nvSpPr>
        <p:spPr>
          <a:xfrm>
            <a:off x="1295709" y="4431110"/>
            <a:ext cx="1892967" cy="1343025"/>
          </a:xfrm>
          <a:prstGeom prst="rect">
            <a:avLst/>
          </a:prstGeom>
          <a:noFill/>
        </p:spPr>
        <p:txBody>
          <a:bodyPr wrap="square" lIns="86697" tIns="43348" rIns="86697" bIns="43348" rtlCol="0">
            <a:spAutoFit/>
          </a:bodyPr>
          <a:lstStyle/>
          <a:p>
            <a:pPr marL="0" marR="0" lvl="0" indent="0" algn="ctr" defTabSz="1219200" rtl="0" eaLnBrk="1" fontAlgn="auto" latinLnBrk="0" hangingPunct="1">
              <a:lnSpc>
                <a:spcPct val="150000"/>
              </a:lnSpc>
              <a:spcBef>
                <a:spcPts val="0"/>
              </a:spcBef>
              <a:spcAft>
                <a:spcPts val="0"/>
              </a:spcAft>
              <a:buClrTx/>
              <a:buSzTx/>
              <a:buFontTx/>
              <a:buNone/>
              <a:tabLst/>
              <a:defRPr/>
            </a:pPr>
            <a:r>
              <a:rPr kumimoji="0" lang="zh-CN" altLang="en-US" sz="1335" b="0" i="0" u="none" strike="noStrike" kern="1200" cap="none" spc="0" normalizeH="0" baseline="0" noProof="0" dirty="0">
                <a:ln>
                  <a:noFill/>
                </a:ln>
                <a:solidFill>
                  <a:srgbClr val="DC8F50"/>
                </a:solidFill>
                <a:effectLst/>
                <a:uLnTx/>
                <a:uFillTx/>
                <a:latin typeface="+mj-ea"/>
                <a:ea typeface="+mj-ea"/>
                <a:cs typeface="+mn-ea"/>
                <a:sym typeface="Arial" panose="020B0604020202020204" pitchFamily="34" charset="0"/>
              </a:rPr>
              <a:t>請替換文字內容</a:t>
            </a:r>
            <a:endParaRPr kumimoji="0" lang="en-US" sz="1335" b="0" i="0" u="none" strike="noStrike" kern="1200" cap="none" spc="0" normalizeH="0" baseline="0" noProof="0" dirty="0">
              <a:ln>
                <a:noFill/>
              </a:ln>
              <a:solidFill>
                <a:srgbClr val="DC8F50"/>
              </a:solidFill>
              <a:effectLst/>
              <a:uLnTx/>
              <a:uFillTx/>
              <a:latin typeface="+mj-ea"/>
              <a:ea typeface="+mj-ea"/>
              <a:sym typeface="Arial" panose="020B0604020202020204" pitchFamily="34" charset="0"/>
            </a:endParaRPr>
          </a:p>
          <a:p>
            <a:pPr marL="0" marR="0" lvl="0" indent="0" algn="just" defTabSz="1219200" rtl="0" eaLnBrk="1" fontAlgn="auto" latinLnBrk="0" hangingPunct="1">
              <a:lnSpc>
                <a:spcPct val="150000"/>
              </a:lnSpc>
              <a:spcBef>
                <a:spcPct val="20000"/>
              </a:spcBef>
              <a:spcAft>
                <a:spcPts val="0"/>
              </a:spcAft>
              <a:buClrTx/>
              <a:buSzTx/>
              <a:buFontTx/>
              <a:buNone/>
              <a:tabLst/>
              <a:defRPr/>
            </a:pPr>
            <a:r>
              <a:rPr kumimoji="0" lang="zh-CN" altLang="en-US" sz="800" b="0" i="0" u="none" strike="noStrike" kern="1200" cap="none" spc="0" normalizeH="0" baseline="0" noProof="0" dirty="0">
                <a:ln>
                  <a:noFill/>
                </a:ln>
                <a:solidFill>
                  <a:prstClr val="white">
                    <a:lumMod val="65000"/>
                  </a:prstClr>
                </a:solidFill>
                <a:effectLst/>
                <a:uLnTx/>
                <a:uFillTx/>
                <a:latin typeface="+mn-ea"/>
                <a:cs typeface="+mn-ea"/>
                <a:sym typeface="Arial" panose="020B0604020202020204" pitchFamily="34" charset="0"/>
              </a:rPr>
              <a:t>請替換文字內容，點擊添加相關標題文字，修改文字內容，也可以直接複製你的內容到此。請替換文字內容，點擊添加相關標題文字，修改文字內容，也可以直接複製你的內容到此。</a:t>
            </a:r>
            <a:endParaRPr kumimoji="0" lang="en-US" sz="800" b="0" i="0" u="none" strike="noStrike" kern="1200" cap="none" spc="0" normalizeH="0" baseline="0" noProof="0" dirty="0">
              <a:ln>
                <a:noFill/>
              </a:ln>
              <a:solidFill>
                <a:prstClr val="white">
                  <a:lumMod val="65000"/>
                </a:prstClr>
              </a:solidFill>
              <a:effectLst/>
              <a:uLnTx/>
              <a:uFillTx/>
              <a:latin typeface="+mn-ea"/>
              <a:sym typeface="Arial" panose="020B0604020202020204" pitchFamily="34" charset="0"/>
            </a:endParaRPr>
          </a:p>
        </p:txBody>
      </p:sp>
      <p:pic>
        <p:nvPicPr>
          <p:cNvPr id="14" name="圖片 13" descr="一張含有 狗, 坐, 哺乳類, 深黃褐色 的圖片&#10;&#10;自動產生的描述">
            <a:extLst>
              <a:ext uri="{FF2B5EF4-FFF2-40B4-BE49-F238E27FC236}">
                <a16:creationId xmlns:a16="http://schemas.microsoft.com/office/drawing/2014/main" id="{F66B7FE0-B7F5-2400-FC59-233AFEE3700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637773" y="4592920"/>
            <a:ext cx="2537197" cy="253719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ppt_x"/>
                                          </p:val>
                                        </p:tav>
                                        <p:tav tm="100000">
                                          <p:val>
                                            <p:strVal val="#ppt_x"/>
                                          </p:val>
                                        </p:tav>
                                      </p:tavLst>
                                    </p:anim>
                                    <p:anim calcmode="lin" valueType="num">
                                      <p:cBhvr additive="base">
                                        <p:cTn id="8" dur="500" fill="hold"/>
                                        <p:tgtEl>
                                          <p:spTgt spid="43"/>
                                        </p:tgtEl>
                                        <p:attrNameLst>
                                          <p:attrName>ppt_y</p:attrName>
                                        </p:attrNameLst>
                                      </p:cBhvr>
                                      <p:tavLst>
                                        <p:tav tm="0">
                                          <p:val>
                                            <p:strVal val="1+#ppt_h/2"/>
                                          </p:val>
                                        </p:tav>
                                        <p:tav tm="100000">
                                          <p:val>
                                            <p:strVal val="#ppt_y"/>
                                          </p:val>
                                        </p:tav>
                                      </p:tavLst>
                                    </p:anim>
                                  </p:childTnLst>
                                </p:cTn>
                              </p:par>
                              <p:par>
                                <p:cTn id="9" presetID="47"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96"/>
                                        </p:tgtEl>
                                        <p:attrNameLst>
                                          <p:attrName>style.visibility</p:attrName>
                                        </p:attrNameLst>
                                      </p:cBhvr>
                                      <p:to>
                                        <p:strVal val="visible"/>
                                      </p:to>
                                    </p:set>
                                    <p:anim calcmode="lin" valueType="num">
                                      <p:cBhvr>
                                        <p:cTn id="17" dur="500" fill="hold"/>
                                        <p:tgtEl>
                                          <p:spTgt spid="96"/>
                                        </p:tgtEl>
                                        <p:attrNameLst>
                                          <p:attrName>ppt_w</p:attrName>
                                        </p:attrNameLst>
                                      </p:cBhvr>
                                      <p:tavLst>
                                        <p:tav tm="0">
                                          <p:val>
                                            <p:fltVal val="0"/>
                                          </p:val>
                                        </p:tav>
                                        <p:tav tm="100000">
                                          <p:val>
                                            <p:strVal val="#ppt_w"/>
                                          </p:val>
                                        </p:tav>
                                      </p:tavLst>
                                    </p:anim>
                                    <p:anim calcmode="lin" valueType="num">
                                      <p:cBhvr>
                                        <p:cTn id="18" dur="500" fill="hold"/>
                                        <p:tgtEl>
                                          <p:spTgt spid="96"/>
                                        </p:tgtEl>
                                        <p:attrNameLst>
                                          <p:attrName>ppt_h</p:attrName>
                                        </p:attrNameLst>
                                      </p:cBhvr>
                                      <p:tavLst>
                                        <p:tav tm="0">
                                          <p:val>
                                            <p:fltVal val="0"/>
                                          </p:val>
                                        </p:tav>
                                        <p:tav tm="100000">
                                          <p:val>
                                            <p:strVal val="#ppt_h"/>
                                          </p:val>
                                        </p:tav>
                                      </p:tavLst>
                                    </p:anim>
                                    <p:animEffect transition="in" filter="fade">
                                      <p:cBhvr>
                                        <p:cTn id="19" dur="500"/>
                                        <p:tgtEl>
                                          <p:spTgt spid="96"/>
                                        </p:tgtEl>
                                      </p:cBhvr>
                                    </p:animEffect>
                                  </p:childTnLst>
                                </p:cTn>
                              </p:par>
                            </p:childTnLst>
                          </p:cTn>
                        </p:par>
                        <p:par>
                          <p:cTn id="20" fill="hold">
                            <p:stCondLst>
                              <p:cond delay="1000"/>
                            </p:stCondLst>
                            <p:childTnLst>
                              <p:par>
                                <p:cTn id="21" presetID="2" presetClass="entr" presetSubtype="4" accel="50000" decel="50000" fill="hold" grpId="0" nodeType="afterEffect">
                                  <p:stCondLst>
                                    <p:cond delay="0"/>
                                  </p:stCondLst>
                                  <p:childTnLst>
                                    <p:set>
                                      <p:cBhvr>
                                        <p:cTn id="22" dur="1" fill="hold">
                                          <p:stCondLst>
                                            <p:cond delay="0"/>
                                          </p:stCondLst>
                                        </p:cTn>
                                        <p:tgtEl>
                                          <p:spTgt spid="44"/>
                                        </p:tgtEl>
                                        <p:attrNameLst>
                                          <p:attrName>style.visibility</p:attrName>
                                        </p:attrNameLst>
                                      </p:cBhvr>
                                      <p:to>
                                        <p:strVal val="visible"/>
                                      </p:to>
                                    </p:set>
                                    <p:anim calcmode="lin" valueType="num">
                                      <p:cBhvr additive="base">
                                        <p:cTn id="23" dur="500" fill="hold"/>
                                        <p:tgtEl>
                                          <p:spTgt spid="44"/>
                                        </p:tgtEl>
                                        <p:attrNameLst>
                                          <p:attrName>ppt_x</p:attrName>
                                        </p:attrNameLst>
                                      </p:cBhvr>
                                      <p:tavLst>
                                        <p:tav tm="0">
                                          <p:val>
                                            <p:strVal val="#ppt_x"/>
                                          </p:val>
                                        </p:tav>
                                        <p:tav tm="100000">
                                          <p:val>
                                            <p:strVal val="#ppt_x"/>
                                          </p:val>
                                        </p:tav>
                                      </p:tavLst>
                                    </p:anim>
                                    <p:anim calcmode="lin" valueType="num">
                                      <p:cBhvr additive="base">
                                        <p:cTn id="24" dur="500" fill="hold"/>
                                        <p:tgtEl>
                                          <p:spTgt spid="44"/>
                                        </p:tgtEl>
                                        <p:attrNameLst>
                                          <p:attrName>ppt_y</p:attrName>
                                        </p:attrNameLst>
                                      </p:cBhvr>
                                      <p:tavLst>
                                        <p:tav tm="0">
                                          <p:val>
                                            <p:strVal val="1+#ppt_h/2"/>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anim calcmode="lin" valueType="num">
                                      <p:cBhvr>
                                        <p:cTn id="28" dur="500" fill="hold"/>
                                        <p:tgtEl>
                                          <p:spTgt spid="3"/>
                                        </p:tgtEl>
                                        <p:attrNameLst>
                                          <p:attrName>ppt_x</p:attrName>
                                        </p:attrNameLst>
                                      </p:cBhvr>
                                      <p:tavLst>
                                        <p:tav tm="0">
                                          <p:val>
                                            <p:strVal val="#ppt_x"/>
                                          </p:val>
                                        </p:tav>
                                        <p:tav tm="100000">
                                          <p:val>
                                            <p:strVal val="#ppt_x"/>
                                          </p:val>
                                        </p:tav>
                                      </p:tavLst>
                                    </p:anim>
                                    <p:anim calcmode="lin" valueType="num">
                                      <p:cBhvr>
                                        <p:cTn id="29" dur="500" fill="hold"/>
                                        <p:tgtEl>
                                          <p:spTgt spid="3"/>
                                        </p:tgtEl>
                                        <p:attrNameLst>
                                          <p:attrName>ppt_y</p:attrName>
                                        </p:attrNameLst>
                                      </p:cBhvr>
                                      <p:tavLst>
                                        <p:tav tm="0">
                                          <p:val>
                                            <p:strVal val="#ppt_y-.1"/>
                                          </p:val>
                                        </p:tav>
                                        <p:tav tm="100000">
                                          <p:val>
                                            <p:strVal val="#ppt_y"/>
                                          </p:val>
                                        </p:tav>
                                      </p:tavLst>
                                    </p:anim>
                                  </p:childTnLst>
                                </p:cTn>
                              </p:par>
                            </p:childTnLst>
                          </p:cTn>
                        </p:par>
                        <p:par>
                          <p:cTn id="30" fill="hold">
                            <p:stCondLst>
                              <p:cond delay="1500"/>
                            </p:stCondLst>
                            <p:childTnLst>
                              <p:par>
                                <p:cTn id="31" presetID="53" presetClass="entr" presetSubtype="16" fill="hold" grpId="0" nodeType="afterEffect">
                                  <p:stCondLst>
                                    <p:cond delay="0"/>
                                  </p:stCondLst>
                                  <p:childTnLst>
                                    <p:set>
                                      <p:cBhvr>
                                        <p:cTn id="32" dur="1" fill="hold">
                                          <p:stCondLst>
                                            <p:cond delay="0"/>
                                          </p:stCondLst>
                                        </p:cTn>
                                        <p:tgtEl>
                                          <p:spTgt spid="97"/>
                                        </p:tgtEl>
                                        <p:attrNameLst>
                                          <p:attrName>style.visibility</p:attrName>
                                        </p:attrNameLst>
                                      </p:cBhvr>
                                      <p:to>
                                        <p:strVal val="visible"/>
                                      </p:to>
                                    </p:set>
                                    <p:anim calcmode="lin" valueType="num">
                                      <p:cBhvr>
                                        <p:cTn id="33" dur="500" fill="hold"/>
                                        <p:tgtEl>
                                          <p:spTgt spid="97"/>
                                        </p:tgtEl>
                                        <p:attrNameLst>
                                          <p:attrName>ppt_w</p:attrName>
                                        </p:attrNameLst>
                                      </p:cBhvr>
                                      <p:tavLst>
                                        <p:tav tm="0">
                                          <p:val>
                                            <p:fltVal val="0"/>
                                          </p:val>
                                        </p:tav>
                                        <p:tav tm="100000">
                                          <p:val>
                                            <p:strVal val="#ppt_w"/>
                                          </p:val>
                                        </p:tav>
                                      </p:tavLst>
                                    </p:anim>
                                    <p:anim calcmode="lin" valueType="num">
                                      <p:cBhvr>
                                        <p:cTn id="34" dur="500" fill="hold"/>
                                        <p:tgtEl>
                                          <p:spTgt spid="97"/>
                                        </p:tgtEl>
                                        <p:attrNameLst>
                                          <p:attrName>ppt_h</p:attrName>
                                        </p:attrNameLst>
                                      </p:cBhvr>
                                      <p:tavLst>
                                        <p:tav tm="0">
                                          <p:val>
                                            <p:fltVal val="0"/>
                                          </p:val>
                                        </p:tav>
                                        <p:tav tm="100000">
                                          <p:val>
                                            <p:strVal val="#ppt_h"/>
                                          </p:val>
                                        </p:tav>
                                      </p:tavLst>
                                    </p:anim>
                                    <p:animEffect transition="in" filter="fade">
                                      <p:cBhvr>
                                        <p:cTn id="35" dur="500"/>
                                        <p:tgtEl>
                                          <p:spTgt spid="97"/>
                                        </p:tgtEl>
                                      </p:cBhvr>
                                    </p:animEffect>
                                  </p:childTnLst>
                                </p:cTn>
                              </p:par>
                            </p:childTnLst>
                          </p:cTn>
                        </p:par>
                        <p:par>
                          <p:cTn id="36" fill="hold">
                            <p:stCondLst>
                              <p:cond delay="2000"/>
                            </p:stCondLst>
                            <p:childTnLst>
                              <p:par>
                                <p:cTn id="37" presetID="2" presetClass="entr" presetSubtype="4" accel="50000" decel="50000" fill="hold" grpId="0" nodeType="afterEffect">
                                  <p:stCondLst>
                                    <p:cond delay="0"/>
                                  </p:stCondLst>
                                  <p:childTnLst>
                                    <p:set>
                                      <p:cBhvr>
                                        <p:cTn id="38" dur="1" fill="hold">
                                          <p:stCondLst>
                                            <p:cond delay="0"/>
                                          </p:stCondLst>
                                        </p:cTn>
                                        <p:tgtEl>
                                          <p:spTgt spid="45"/>
                                        </p:tgtEl>
                                        <p:attrNameLst>
                                          <p:attrName>style.visibility</p:attrName>
                                        </p:attrNameLst>
                                      </p:cBhvr>
                                      <p:to>
                                        <p:strVal val="visible"/>
                                      </p:to>
                                    </p:set>
                                    <p:anim calcmode="lin" valueType="num">
                                      <p:cBhvr additive="base">
                                        <p:cTn id="39" dur="500" fill="hold"/>
                                        <p:tgtEl>
                                          <p:spTgt spid="45"/>
                                        </p:tgtEl>
                                        <p:attrNameLst>
                                          <p:attrName>ppt_x</p:attrName>
                                        </p:attrNameLst>
                                      </p:cBhvr>
                                      <p:tavLst>
                                        <p:tav tm="0">
                                          <p:val>
                                            <p:strVal val="#ppt_x"/>
                                          </p:val>
                                        </p:tav>
                                        <p:tav tm="100000">
                                          <p:val>
                                            <p:strVal val="#ppt_x"/>
                                          </p:val>
                                        </p:tav>
                                      </p:tavLst>
                                    </p:anim>
                                    <p:anim calcmode="lin" valueType="num">
                                      <p:cBhvr additive="base">
                                        <p:cTn id="40" dur="500" fill="hold"/>
                                        <p:tgtEl>
                                          <p:spTgt spid="45"/>
                                        </p:tgtEl>
                                        <p:attrNameLst>
                                          <p:attrName>ppt_y</p:attrName>
                                        </p:attrNameLst>
                                      </p:cBhvr>
                                      <p:tavLst>
                                        <p:tav tm="0">
                                          <p:val>
                                            <p:strVal val="1+#ppt_h/2"/>
                                          </p:val>
                                        </p:tav>
                                        <p:tav tm="100000">
                                          <p:val>
                                            <p:strVal val="#ppt_y"/>
                                          </p:val>
                                        </p:tav>
                                      </p:tavLst>
                                    </p:anim>
                                  </p:childTnLst>
                                </p:cTn>
                              </p:par>
                              <p:par>
                                <p:cTn id="41" presetID="47" presetClass="entr" presetSubtype="0" fill="hold" nodeType="with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anim calcmode="lin" valueType="num">
                                      <p:cBhvr>
                                        <p:cTn id="44" dur="500" fill="hold"/>
                                        <p:tgtEl>
                                          <p:spTgt spid="4"/>
                                        </p:tgtEl>
                                        <p:attrNameLst>
                                          <p:attrName>ppt_x</p:attrName>
                                        </p:attrNameLst>
                                      </p:cBhvr>
                                      <p:tavLst>
                                        <p:tav tm="0">
                                          <p:val>
                                            <p:strVal val="#ppt_x"/>
                                          </p:val>
                                        </p:tav>
                                        <p:tav tm="100000">
                                          <p:val>
                                            <p:strVal val="#ppt_x"/>
                                          </p:val>
                                        </p:tav>
                                      </p:tavLst>
                                    </p:anim>
                                    <p:anim calcmode="lin" valueType="num">
                                      <p:cBhvr>
                                        <p:cTn id="45" dur="500" fill="hold"/>
                                        <p:tgtEl>
                                          <p:spTgt spid="4"/>
                                        </p:tgtEl>
                                        <p:attrNameLst>
                                          <p:attrName>ppt_y</p:attrName>
                                        </p:attrNameLst>
                                      </p:cBhvr>
                                      <p:tavLst>
                                        <p:tav tm="0">
                                          <p:val>
                                            <p:strVal val="#ppt_y-.1"/>
                                          </p:val>
                                        </p:tav>
                                        <p:tav tm="100000">
                                          <p:val>
                                            <p:strVal val="#ppt_y"/>
                                          </p:val>
                                        </p:tav>
                                      </p:tavLst>
                                    </p:anim>
                                  </p:childTnLst>
                                </p:cTn>
                              </p:par>
                            </p:childTnLst>
                          </p:cTn>
                        </p:par>
                        <p:par>
                          <p:cTn id="46" fill="hold">
                            <p:stCondLst>
                              <p:cond delay="2500"/>
                            </p:stCondLst>
                            <p:childTnLst>
                              <p:par>
                                <p:cTn id="47" presetID="53" presetClass="entr" presetSubtype="16" fill="hold" grpId="0" nodeType="afterEffect">
                                  <p:stCondLst>
                                    <p:cond delay="0"/>
                                  </p:stCondLst>
                                  <p:childTnLst>
                                    <p:set>
                                      <p:cBhvr>
                                        <p:cTn id="48" dur="1" fill="hold">
                                          <p:stCondLst>
                                            <p:cond delay="0"/>
                                          </p:stCondLst>
                                        </p:cTn>
                                        <p:tgtEl>
                                          <p:spTgt spid="98"/>
                                        </p:tgtEl>
                                        <p:attrNameLst>
                                          <p:attrName>style.visibility</p:attrName>
                                        </p:attrNameLst>
                                      </p:cBhvr>
                                      <p:to>
                                        <p:strVal val="visible"/>
                                      </p:to>
                                    </p:set>
                                    <p:anim calcmode="lin" valueType="num">
                                      <p:cBhvr>
                                        <p:cTn id="49" dur="500" fill="hold"/>
                                        <p:tgtEl>
                                          <p:spTgt spid="98"/>
                                        </p:tgtEl>
                                        <p:attrNameLst>
                                          <p:attrName>ppt_w</p:attrName>
                                        </p:attrNameLst>
                                      </p:cBhvr>
                                      <p:tavLst>
                                        <p:tav tm="0">
                                          <p:val>
                                            <p:fltVal val="0"/>
                                          </p:val>
                                        </p:tav>
                                        <p:tav tm="100000">
                                          <p:val>
                                            <p:strVal val="#ppt_w"/>
                                          </p:val>
                                        </p:tav>
                                      </p:tavLst>
                                    </p:anim>
                                    <p:anim calcmode="lin" valueType="num">
                                      <p:cBhvr>
                                        <p:cTn id="50" dur="500" fill="hold"/>
                                        <p:tgtEl>
                                          <p:spTgt spid="98"/>
                                        </p:tgtEl>
                                        <p:attrNameLst>
                                          <p:attrName>ppt_h</p:attrName>
                                        </p:attrNameLst>
                                      </p:cBhvr>
                                      <p:tavLst>
                                        <p:tav tm="0">
                                          <p:val>
                                            <p:fltVal val="0"/>
                                          </p:val>
                                        </p:tav>
                                        <p:tav tm="100000">
                                          <p:val>
                                            <p:strVal val="#ppt_h"/>
                                          </p:val>
                                        </p:tav>
                                      </p:tavLst>
                                    </p:anim>
                                    <p:animEffect transition="in" filter="fade">
                                      <p:cBhvr>
                                        <p:cTn id="51" dur="500"/>
                                        <p:tgtEl>
                                          <p:spTgt spid="98"/>
                                        </p:tgtEl>
                                      </p:cBhvr>
                                    </p:animEffect>
                                  </p:childTnLst>
                                </p:cTn>
                              </p:par>
                            </p:childTnLst>
                          </p:cTn>
                        </p:par>
                        <p:par>
                          <p:cTn id="52" fill="hold">
                            <p:stCondLst>
                              <p:cond delay="3000"/>
                            </p:stCondLst>
                            <p:childTnLst>
                              <p:par>
                                <p:cTn id="53" presetID="2" presetClass="entr" presetSubtype="4" accel="50000" decel="50000" fill="hold" grpId="0" nodeType="afterEffect">
                                  <p:stCondLst>
                                    <p:cond delay="0"/>
                                  </p:stCondLst>
                                  <p:childTnLst>
                                    <p:set>
                                      <p:cBhvr>
                                        <p:cTn id="54" dur="1" fill="hold">
                                          <p:stCondLst>
                                            <p:cond delay="0"/>
                                          </p:stCondLst>
                                        </p:cTn>
                                        <p:tgtEl>
                                          <p:spTgt spid="46"/>
                                        </p:tgtEl>
                                        <p:attrNameLst>
                                          <p:attrName>style.visibility</p:attrName>
                                        </p:attrNameLst>
                                      </p:cBhvr>
                                      <p:to>
                                        <p:strVal val="visible"/>
                                      </p:to>
                                    </p:set>
                                    <p:anim calcmode="lin" valueType="num">
                                      <p:cBhvr additive="base">
                                        <p:cTn id="55" dur="500" fill="hold"/>
                                        <p:tgtEl>
                                          <p:spTgt spid="46"/>
                                        </p:tgtEl>
                                        <p:attrNameLst>
                                          <p:attrName>ppt_x</p:attrName>
                                        </p:attrNameLst>
                                      </p:cBhvr>
                                      <p:tavLst>
                                        <p:tav tm="0">
                                          <p:val>
                                            <p:strVal val="#ppt_x"/>
                                          </p:val>
                                        </p:tav>
                                        <p:tav tm="100000">
                                          <p:val>
                                            <p:strVal val="#ppt_x"/>
                                          </p:val>
                                        </p:tav>
                                      </p:tavLst>
                                    </p:anim>
                                    <p:anim calcmode="lin" valueType="num">
                                      <p:cBhvr additive="base">
                                        <p:cTn id="56" dur="500" fill="hold"/>
                                        <p:tgtEl>
                                          <p:spTgt spid="46"/>
                                        </p:tgtEl>
                                        <p:attrNameLst>
                                          <p:attrName>ppt_y</p:attrName>
                                        </p:attrNameLst>
                                      </p:cBhvr>
                                      <p:tavLst>
                                        <p:tav tm="0">
                                          <p:val>
                                            <p:strVal val="1+#ppt_h/2"/>
                                          </p:val>
                                        </p:tav>
                                        <p:tav tm="100000">
                                          <p:val>
                                            <p:strVal val="#ppt_y"/>
                                          </p:val>
                                        </p:tav>
                                      </p:tavLst>
                                    </p:anim>
                                  </p:childTnLst>
                                </p:cTn>
                              </p:par>
                              <p:par>
                                <p:cTn id="57" presetID="47" presetClass="entr" presetSubtype="0" fill="hold" nodeType="with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fade">
                                      <p:cBhvr>
                                        <p:cTn id="59" dur="500"/>
                                        <p:tgtEl>
                                          <p:spTgt spid="6"/>
                                        </p:tgtEl>
                                      </p:cBhvr>
                                    </p:animEffect>
                                    <p:anim calcmode="lin" valueType="num">
                                      <p:cBhvr>
                                        <p:cTn id="60" dur="500" fill="hold"/>
                                        <p:tgtEl>
                                          <p:spTgt spid="6"/>
                                        </p:tgtEl>
                                        <p:attrNameLst>
                                          <p:attrName>ppt_x</p:attrName>
                                        </p:attrNameLst>
                                      </p:cBhvr>
                                      <p:tavLst>
                                        <p:tav tm="0">
                                          <p:val>
                                            <p:strVal val="#ppt_x"/>
                                          </p:val>
                                        </p:tav>
                                        <p:tav tm="100000">
                                          <p:val>
                                            <p:strVal val="#ppt_x"/>
                                          </p:val>
                                        </p:tav>
                                      </p:tavLst>
                                    </p:anim>
                                    <p:anim calcmode="lin" valueType="num">
                                      <p:cBhvr>
                                        <p:cTn id="61" dur="500" fill="hold"/>
                                        <p:tgtEl>
                                          <p:spTgt spid="6"/>
                                        </p:tgtEl>
                                        <p:attrNameLst>
                                          <p:attrName>ppt_y</p:attrName>
                                        </p:attrNameLst>
                                      </p:cBhvr>
                                      <p:tavLst>
                                        <p:tav tm="0">
                                          <p:val>
                                            <p:strVal val="#ppt_y-.1"/>
                                          </p:val>
                                        </p:tav>
                                        <p:tav tm="100000">
                                          <p:val>
                                            <p:strVal val="#ppt_y"/>
                                          </p:val>
                                        </p:tav>
                                      </p:tavLst>
                                    </p:anim>
                                  </p:childTnLst>
                                </p:cTn>
                              </p:par>
                            </p:childTnLst>
                          </p:cTn>
                        </p:par>
                        <p:par>
                          <p:cTn id="62" fill="hold">
                            <p:stCondLst>
                              <p:cond delay="3500"/>
                            </p:stCondLst>
                            <p:childTnLst>
                              <p:par>
                                <p:cTn id="63" presetID="53" presetClass="entr" presetSubtype="16" fill="hold" grpId="0" nodeType="afterEffect">
                                  <p:stCondLst>
                                    <p:cond delay="0"/>
                                  </p:stCondLst>
                                  <p:childTnLst>
                                    <p:set>
                                      <p:cBhvr>
                                        <p:cTn id="64" dur="1" fill="hold">
                                          <p:stCondLst>
                                            <p:cond delay="0"/>
                                          </p:stCondLst>
                                        </p:cTn>
                                        <p:tgtEl>
                                          <p:spTgt spid="99"/>
                                        </p:tgtEl>
                                        <p:attrNameLst>
                                          <p:attrName>style.visibility</p:attrName>
                                        </p:attrNameLst>
                                      </p:cBhvr>
                                      <p:to>
                                        <p:strVal val="visible"/>
                                      </p:to>
                                    </p:set>
                                    <p:anim calcmode="lin" valueType="num">
                                      <p:cBhvr>
                                        <p:cTn id="65" dur="500" fill="hold"/>
                                        <p:tgtEl>
                                          <p:spTgt spid="99"/>
                                        </p:tgtEl>
                                        <p:attrNameLst>
                                          <p:attrName>ppt_w</p:attrName>
                                        </p:attrNameLst>
                                      </p:cBhvr>
                                      <p:tavLst>
                                        <p:tav tm="0">
                                          <p:val>
                                            <p:fltVal val="0"/>
                                          </p:val>
                                        </p:tav>
                                        <p:tav tm="100000">
                                          <p:val>
                                            <p:strVal val="#ppt_w"/>
                                          </p:val>
                                        </p:tav>
                                      </p:tavLst>
                                    </p:anim>
                                    <p:anim calcmode="lin" valueType="num">
                                      <p:cBhvr>
                                        <p:cTn id="66" dur="500" fill="hold"/>
                                        <p:tgtEl>
                                          <p:spTgt spid="99"/>
                                        </p:tgtEl>
                                        <p:attrNameLst>
                                          <p:attrName>ppt_h</p:attrName>
                                        </p:attrNameLst>
                                      </p:cBhvr>
                                      <p:tavLst>
                                        <p:tav tm="0">
                                          <p:val>
                                            <p:fltVal val="0"/>
                                          </p:val>
                                        </p:tav>
                                        <p:tav tm="100000">
                                          <p:val>
                                            <p:strVal val="#ppt_h"/>
                                          </p:val>
                                        </p:tav>
                                      </p:tavLst>
                                    </p:anim>
                                    <p:animEffect transition="in" filter="fade">
                                      <p:cBhvr>
                                        <p:cTn id="67" dur="500"/>
                                        <p:tgtEl>
                                          <p:spTgt spid="99"/>
                                        </p:tgtEl>
                                      </p:cBhvr>
                                    </p:animEffect>
                                  </p:childTnLst>
                                </p:cTn>
                              </p:par>
                            </p:childTnLst>
                          </p:cTn>
                        </p:par>
                        <p:par>
                          <p:cTn id="68" fill="hold">
                            <p:stCondLst>
                              <p:cond delay="4000"/>
                            </p:stCondLst>
                            <p:childTnLst>
                              <p:par>
                                <p:cTn id="69" presetID="2" presetClass="entr" presetSubtype="4" accel="50000" decel="50000" fill="hold" grpId="0" nodeType="afterEffect">
                                  <p:stCondLst>
                                    <p:cond delay="0"/>
                                  </p:stCondLst>
                                  <p:childTnLst>
                                    <p:set>
                                      <p:cBhvr>
                                        <p:cTn id="70" dur="1" fill="hold">
                                          <p:stCondLst>
                                            <p:cond delay="0"/>
                                          </p:stCondLst>
                                        </p:cTn>
                                        <p:tgtEl>
                                          <p:spTgt spid="47"/>
                                        </p:tgtEl>
                                        <p:attrNameLst>
                                          <p:attrName>style.visibility</p:attrName>
                                        </p:attrNameLst>
                                      </p:cBhvr>
                                      <p:to>
                                        <p:strVal val="visible"/>
                                      </p:to>
                                    </p:set>
                                    <p:anim calcmode="lin" valueType="num">
                                      <p:cBhvr additive="base">
                                        <p:cTn id="71" dur="500" fill="hold"/>
                                        <p:tgtEl>
                                          <p:spTgt spid="47"/>
                                        </p:tgtEl>
                                        <p:attrNameLst>
                                          <p:attrName>ppt_x</p:attrName>
                                        </p:attrNameLst>
                                      </p:cBhvr>
                                      <p:tavLst>
                                        <p:tav tm="0">
                                          <p:val>
                                            <p:strVal val="#ppt_x"/>
                                          </p:val>
                                        </p:tav>
                                        <p:tav tm="100000">
                                          <p:val>
                                            <p:strVal val="#ppt_x"/>
                                          </p:val>
                                        </p:tav>
                                      </p:tavLst>
                                    </p:anim>
                                    <p:anim calcmode="lin" valueType="num">
                                      <p:cBhvr additive="base">
                                        <p:cTn id="72" dur="500" fill="hold"/>
                                        <p:tgtEl>
                                          <p:spTgt spid="47"/>
                                        </p:tgtEl>
                                        <p:attrNameLst>
                                          <p:attrName>ppt_y</p:attrName>
                                        </p:attrNameLst>
                                      </p:cBhvr>
                                      <p:tavLst>
                                        <p:tav tm="0">
                                          <p:val>
                                            <p:strVal val="1+#ppt_h/2"/>
                                          </p:val>
                                        </p:tav>
                                        <p:tav tm="100000">
                                          <p:val>
                                            <p:strVal val="#ppt_y"/>
                                          </p:val>
                                        </p:tav>
                                      </p:tavLst>
                                    </p:anim>
                                  </p:childTnLst>
                                </p:cTn>
                              </p:par>
                              <p:par>
                                <p:cTn id="73" presetID="47" presetClass="entr" presetSubtype="0" fill="hold" nodeType="with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fade">
                                      <p:cBhvr>
                                        <p:cTn id="75" dur="500"/>
                                        <p:tgtEl>
                                          <p:spTgt spid="5"/>
                                        </p:tgtEl>
                                      </p:cBhvr>
                                    </p:animEffect>
                                    <p:anim calcmode="lin" valueType="num">
                                      <p:cBhvr>
                                        <p:cTn id="76" dur="500" fill="hold"/>
                                        <p:tgtEl>
                                          <p:spTgt spid="5"/>
                                        </p:tgtEl>
                                        <p:attrNameLst>
                                          <p:attrName>ppt_x</p:attrName>
                                        </p:attrNameLst>
                                      </p:cBhvr>
                                      <p:tavLst>
                                        <p:tav tm="0">
                                          <p:val>
                                            <p:strVal val="#ppt_x"/>
                                          </p:val>
                                        </p:tav>
                                        <p:tav tm="100000">
                                          <p:val>
                                            <p:strVal val="#ppt_x"/>
                                          </p:val>
                                        </p:tav>
                                      </p:tavLst>
                                    </p:anim>
                                    <p:anim calcmode="lin" valueType="num">
                                      <p:cBhvr>
                                        <p:cTn id="77" dur="500" fill="hold"/>
                                        <p:tgtEl>
                                          <p:spTgt spid="5"/>
                                        </p:tgtEl>
                                        <p:attrNameLst>
                                          <p:attrName>ppt_y</p:attrName>
                                        </p:attrNameLst>
                                      </p:cBhvr>
                                      <p:tavLst>
                                        <p:tav tm="0">
                                          <p:val>
                                            <p:strVal val="#ppt_y-.1"/>
                                          </p:val>
                                        </p:tav>
                                        <p:tav tm="100000">
                                          <p:val>
                                            <p:strVal val="#ppt_y"/>
                                          </p:val>
                                        </p:tav>
                                      </p:tavLst>
                                    </p:anim>
                                  </p:childTnLst>
                                </p:cTn>
                              </p:par>
                            </p:childTnLst>
                          </p:cTn>
                        </p:par>
                        <p:par>
                          <p:cTn id="78" fill="hold">
                            <p:stCondLst>
                              <p:cond delay="4500"/>
                            </p:stCondLst>
                            <p:childTnLst>
                              <p:par>
                                <p:cTn id="79" presetID="53" presetClass="entr" presetSubtype="16" fill="hold" grpId="0" nodeType="afterEffect">
                                  <p:stCondLst>
                                    <p:cond delay="0"/>
                                  </p:stCondLst>
                                  <p:childTnLst>
                                    <p:set>
                                      <p:cBhvr>
                                        <p:cTn id="80" dur="1" fill="hold">
                                          <p:stCondLst>
                                            <p:cond delay="0"/>
                                          </p:stCondLst>
                                        </p:cTn>
                                        <p:tgtEl>
                                          <p:spTgt spid="100"/>
                                        </p:tgtEl>
                                        <p:attrNameLst>
                                          <p:attrName>style.visibility</p:attrName>
                                        </p:attrNameLst>
                                      </p:cBhvr>
                                      <p:to>
                                        <p:strVal val="visible"/>
                                      </p:to>
                                    </p:set>
                                    <p:anim calcmode="lin" valueType="num">
                                      <p:cBhvr>
                                        <p:cTn id="81" dur="500" fill="hold"/>
                                        <p:tgtEl>
                                          <p:spTgt spid="100"/>
                                        </p:tgtEl>
                                        <p:attrNameLst>
                                          <p:attrName>ppt_w</p:attrName>
                                        </p:attrNameLst>
                                      </p:cBhvr>
                                      <p:tavLst>
                                        <p:tav tm="0">
                                          <p:val>
                                            <p:fltVal val="0"/>
                                          </p:val>
                                        </p:tav>
                                        <p:tav tm="100000">
                                          <p:val>
                                            <p:strVal val="#ppt_w"/>
                                          </p:val>
                                        </p:tav>
                                      </p:tavLst>
                                    </p:anim>
                                    <p:anim calcmode="lin" valueType="num">
                                      <p:cBhvr>
                                        <p:cTn id="82" dur="500" fill="hold"/>
                                        <p:tgtEl>
                                          <p:spTgt spid="100"/>
                                        </p:tgtEl>
                                        <p:attrNameLst>
                                          <p:attrName>ppt_h</p:attrName>
                                        </p:attrNameLst>
                                      </p:cBhvr>
                                      <p:tavLst>
                                        <p:tav tm="0">
                                          <p:val>
                                            <p:fltVal val="0"/>
                                          </p:val>
                                        </p:tav>
                                        <p:tav tm="100000">
                                          <p:val>
                                            <p:strVal val="#ppt_h"/>
                                          </p:val>
                                        </p:tav>
                                      </p:tavLst>
                                    </p:anim>
                                    <p:animEffect transition="in" filter="fade">
                                      <p:cBhvr>
                                        <p:cTn id="83" dur="500"/>
                                        <p:tgtEl>
                                          <p:spTgt spid="100"/>
                                        </p:tgtEl>
                                      </p:cBhvr>
                                    </p:animEffect>
                                  </p:childTnLst>
                                </p:cTn>
                              </p:par>
                              <p:par>
                                <p:cTn id="84" presetID="22" presetClass="entr" presetSubtype="4" fill="hold" grpId="0" nodeType="withEffect">
                                  <p:stCondLst>
                                    <p:cond delay="0"/>
                                  </p:stCondLst>
                                  <p:childTnLst>
                                    <p:set>
                                      <p:cBhvr>
                                        <p:cTn id="85" dur="1" fill="hold">
                                          <p:stCondLst>
                                            <p:cond delay="0"/>
                                          </p:stCondLst>
                                        </p:cTn>
                                        <p:tgtEl>
                                          <p:spTgt spid="105"/>
                                        </p:tgtEl>
                                        <p:attrNameLst>
                                          <p:attrName>style.visibility</p:attrName>
                                        </p:attrNameLst>
                                      </p:cBhvr>
                                      <p:to>
                                        <p:strVal val="visible"/>
                                      </p:to>
                                    </p:set>
                                    <p:animEffect transition="in" filter="wipe(down)">
                                      <p:cBhvr>
                                        <p:cTn id="86" dur="500"/>
                                        <p:tgtEl>
                                          <p:spTgt spid="105"/>
                                        </p:tgtEl>
                                      </p:cBhvr>
                                    </p:animEffect>
                                  </p:childTnLst>
                                </p:cTn>
                              </p:par>
                              <p:par>
                                <p:cTn id="87" presetID="22" presetClass="entr" presetSubtype="4" fill="hold" grpId="0" nodeType="withEffect">
                                  <p:stCondLst>
                                    <p:cond delay="0"/>
                                  </p:stCondLst>
                                  <p:childTnLst>
                                    <p:set>
                                      <p:cBhvr>
                                        <p:cTn id="88" dur="1" fill="hold">
                                          <p:stCondLst>
                                            <p:cond delay="0"/>
                                          </p:stCondLst>
                                        </p:cTn>
                                        <p:tgtEl>
                                          <p:spTgt spid="10"/>
                                        </p:tgtEl>
                                        <p:attrNameLst>
                                          <p:attrName>style.visibility</p:attrName>
                                        </p:attrNameLst>
                                      </p:cBhvr>
                                      <p:to>
                                        <p:strVal val="visible"/>
                                      </p:to>
                                    </p:set>
                                    <p:animEffect transition="in" filter="wipe(down)">
                                      <p:cBhvr>
                                        <p:cTn id="89" dur="500"/>
                                        <p:tgtEl>
                                          <p:spTgt spid="10"/>
                                        </p:tgtEl>
                                      </p:cBhvr>
                                    </p:animEffect>
                                  </p:childTnLst>
                                </p:cTn>
                              </p:par>
                              <p:par>
                                <p:cTn id="90" presetID="22" presetClass="entr" presetSubtype="4" fill="hold" grpId="0" nodeType="withEffect">
                                  <p:stCondLst>
                                    <p:cond delay="0"/>
                                  </p:stCondLst>
                                  <p:childTnLst>
                                    <p:set>
                                      <p:cBhvr>
                                        <p:cTn id="91" dur="1" fill="hold">
                                          <p:stCondLst>
                                            <p:cond delay="0"/>
                                          </p:stCondLst>
                                        </p:cTn>
                                        <p:tgtEl>
                                          <p:spTgt spid="11"/>
                                        </p:tgtEl>
                                        <p:attrNameLst>
                                          <p:attrName>style.visibility</p:attrName>
                                        </p:attrNameLst>
                                      </p:cBhvr>
                                      <p:to>
                                        <p:strVal val="visible"/>
                                      </p:to>
                                    </p:set>
                                    <p:animEffect transition="in" filter="wipe(down)">
                                      <p:cBhvr>
                                        <p:cTn id="92" dur="500"/>
                                        <p:tgtEl>
                                          <p:spTgt spid="11"/>
                                        </p:tgtEl>
                                      </p:cBhvr>
                                    </p:animEffect>
                                  </p:childTnLst>
                                </p:cTn>
                              </p:par>
                              <p:par>
                                <p:cTn id="93" presetID="22" presetClass="entr" presetSubtype="4" fill="hold" grpId="0" nodeType="withEffect">
                                  <p:stCondLst>
                                    <p:cond delay="0"/>
                                  </p:stCondLst>
                                  <p:childTnLst>
                                    <p:set>
                                      <p:cBhvr>
                                        <p:cTn id="94" dur="1" fill="hold">
                                          <p:stCondLst>
                                            <p:cond delay="0"/>
                                          </p:stCondLst>
                                        </p:cTn>
                                        <p:tgtEl>
                                          <p:spTgt spid="12"/>
                                        </p:tgtEl>
                                        <p:attrNameLst>
                                          <p:attrName>style.visibility</p:attrName>
                                        </p:attrNameLst>
                                      </p:cBhvr>
                                      <p:to>
                                        <p:strVal val="visible"/>
                                      </p:to>
                                    </p:set>
                                    <p:animEffect transition="in" filter="wipe(down)">
                                      <p:cBhvr>
                                        <p:cTn id="95" dur="500"/>
                                        <p:tgtEl>
                                          <p:spTgt spid="12"/>
                                        </p:tgtEl>
                                      </p:cBhvr>
                                    </p:animEffect>
                                  </p:childTnLst>
                                </p:cTn>
                              </p:par>
                              <p:par>
                                <p:cTn id="96" presetID="22" presetClass="entr" presetSubtype="4" fill="hold" grpId="0"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wipe(down)">
                                      <p:cBhvr>
                                        <p:cTn id="9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P spid="97" grpId="0" animBg="1"/>
      <p:bldP spid="98" grpId="0" animBg="1"/>
      <p:bldP spid="99" grpId="0" animBg="1"/>
      <p:bldP spid="100" grpId="0" animBg="1"/>
      <p:bldP spid="105" grpId="0"/>
      <p:bldGraphic spid="43" grpId="0">
        <p:bldAsOne/>
      </p:bldGraphic>
      <p:bldGraphic spid="44" grpId="0">
        <p:bldAsOne/>
      </p:bldGraphic>
      <p:bldGraphic spid="45" grpId="0">
        <p:bldAsOne/>
      </p:bldGraphic>
      <p:bldGraphic spid="46" grpId="0">
        <p:bldAsOne/>
      </p:bldGraphic>
      <p:bldGraphic spid="47" grpId="0">
        <p:bldAsOne/>
      </p:bldGraphic>
      <p:bldP spid="10" grpId="0"/>
      <p:bldP spid="11" grpId="0"/>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a:extLst>
              <a:ext uri="{FF2B5EF4-FFF2-40B4-BE49-F238E27FC236}">
                <a16:creationId xmlns:a16="http://schemas.microsoft.com/office/drawing/2014/main" id="{73E9538D-67AD-31CD-99F0-F893536A3650}"/>
              </a:ext>
            </a:extLst>
          </p:cNvPr>
          <p:cNvGrpSpPr/>
          <p:nvPr/>
        </p:nvGrpSpPr>
        <p:grpSpPr>
          <a:xfrm>
            <a:off x="1035784" y="56700"/>
            <a:ext cx="2128596" cy="922187"/>
            <a:chOff x="1035784" y="56700"/>
            <a:chExt cx="2128596" cy="922187"/>
          </a:xfrm>
        </p:grpSpPr>
        <p:sp>
          <p:nvSpPr>
            <p:cNvPr id="6" name="文本框 69">
              <a:extLst>
                <a:ext uri="{FF2B5EF4-FFF2-40B4-BE49-F238E27FC236}">
                  <a16:creationId xmlns:a16="http://schemas.microsoft.com/office/drawing/2014/main" id="{D10983EF-EE50-2DA5-CEC2-232219CA2F97}"/>
                </a:ext>
              </a:extLst>
            </p:cNvPr>
            <p:cNvSpPr txBox="1"/>
            <p:nvPr/>
          </p:nvSpPr>
          <p:spPr>
            <a:xfrm>
              <a:off x="1035784" y="365917"/>
              <a:ext cx="2128596"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DC8F50"/>
                  </a:solidFill>
                  <a:effectLst/>
                  <a:uLnTx/>
                  <a:uFillTx/>
                  <a:latin typeface="+mj-ea"/>
                  <a:ea typeface="+mj-ea"/>
                  <a:cs typeface="+mn-cs"/>
                </a:rPr>
                <a:t>輸入標題文本</a:t>
              </a:r>
            </a:p>
          </p:txBody>
        </p:sp>
        <p:pic>
          <p:nvPicPr>
            <p:cNvPr id="7" name="圖片 6">
              <a:extLst>
                <a:ext uri="{FF2B5EF4-FFF2-40B4-BE49-F238E27FC236}">
                  <a16:creationId xmlns:a16="http://schemas.microsoft.com/office/drawing/2014/main" id="{B88B60AC-217C-D490-5947-0B6EA0F7634D}"/>
                </a:ext>
              </a:extLst>
            </p:cNvPr>
            <p:cNvPicPr>
              <a:picLocks noChangeAspect="1"/>
            </p:cNvPicPr>
            <p:nvPr/>
          </p:nvPicPr>
          <p:blipFill>
            <a:blip r:embed="rId4">
              <a:duotone>
                <a:schemeClr val="accent6">
                  <a:shade val="45000"/>
                  <a:satMod val="135000"/>
                </a:schemeClr>
                <a:prstClr val="white"/>
              </a:duotone>
              <a:alphaModFix amt="20000"/>
              <a:extLst>
                <a:ext uri="{28A0092B-C50C-407E-A947-70E740481C1C}">
                  <a14:useLocalDpi xmlns:a14="http://schemas.microsoft.com/office/drawing/2010/main" val="0"/>
                </a:ext>
              </a:extLst>
            </a:blip>
            <a:stretch>
              <a:fillRect/>
            </a:stretch>
          </p:blipFill>
          <p:spPr>
            <a:xfrm>
              <a:off x="2242193" y="56700"/>
              <a:ext cx="922187" cy="922187"/>
            </a:xfrm>
            <a:prstGeom prst="rect">
              <a:avLst/>
            </a:prstGeom>
          </p:spPr>
        </p:pic>
      </p:grpSp>
      <p:grpSp>
        <p:nvGrpSpPr>
          <p:cNvPr id="20" name="组合 11">
            <a:extLst>
              <a:ext uri="{FF2B5EF4-FFF2-40B4-BE49-F238E27FC236}">
                <a16:creationId xmlns:a16="http://schemas.microsoft.com/office/drawing/2014/main" id="{12E0FA98-8F3E-09A3-0A86-943183B2FA62}"/>
              </a:ext>
            </a:extLst>
          </p:cNvPr>
          <p:cNvGrpSpPr/>
          <p:nvPr/>
        </p:nvGrpSpPr>
        <p:grpSpPr>
          <a:xfrm>
            <a:off x="1750217" y="1908984"/>
            <a:ext cx="8691566" cy="3703638"/>
            <a:chOff x="692149" y="2447925"/>
            <a:chExt cx="8691566" cy="3703638"/>
          </a:xfrm>
        </p:grpSpPr>
        <p:grpSp>
          <p:nvGrpSpPr>
            <p:cNvPr id="30" name="组合 4">
              <a:extLst>
                <a:ext uri="{FF2B5EF4-FFF2-40B4-BE49-F238E27FC236}">
                  <a16:creationId xmlns:a16="http://schemas.microsoft.com/office/drawing/2014/main" id="{B97503E3-BFE4-2DF1-3E57-ED89F37C7895}"/>
                </a:ext>
              </a:extLst>
            </p:cNvPr>
            <p:cNvGrpSpPr/>
            <p:nvPr/>
          </p:nvGrpSpPr>
          <p:grpSpPr>
            <a:xfrm>
              <a:off x="692149" y="2447925"/>
              <a:ext cx="2747966" cy="3703638"/>
              <a:chOff x="692149" y="2447925"/>
              <a:chExt cx="2747966" cy="3703638"/>
            </a:xfrm>
          </p:grpSpPr>
          <p:sp>
            <p:nvSpPr>
              <p:cNvPr id="37" name="AutoShape 2">
                <a:extLst>
                  <a:ext uri="{FF2B5EF4-FFF2-40B4-BE49-F238E27FC236}">
                    <a16:creationId xmlns:a16="http://schemas.microsoft.com/office/drawing/2014/main" id="{2B2F3CB9-1DD7-DC58-EDFE-793D7137B712}"/>
                  </a:ext>
                </a:extLst>
              </p:cNvPr>
              <p:cNvSpPr>
                <a:spLocks noChangeArrowheads="1"/>
              </p:cNvSpPr>
              <p:nvPr/>
            </p:nvSpPr>
            <p:spPr bwMode="auto">
              <a:xfrm rot="5400000">
                <a:off x="1780382" y="1359692"/>
                <a:ext cx="571500" cy="2747966"/>
              </a:xfrm>
              <a:prstGeom prst="homePlate">
                <a:avLst>
                  <a:gd name="adj" fmla="val 26949"/>
                </a:avLst>
              </a:prstGeom>
              <a:gradFill>
                <a:gsLst>
                  <a:gs pos="7000">
                    <a:schemeClr val="accent1">
                      <a:lumMod val="75000"/>
                    </a:schemeClr>
                  </a:gs>
                  <a:gs pos="100000">
                    <a:srgbClr val="FFA433"/>
                  </a:gs>
                </a:gsLst>
                <a:lin ang="5400000" scaled="1"/>
              </a:gradFill>
              <a:ln>
                <a:noFill/>
              </a:ln>
              <a:effectLst>
                <a:outerShdw blurRad="622300" sx="101000" sy="101000" algn="ctr" rotWithShape="0">
                  <a:srgbClr val="FF600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lt1"/>
                  </a:solidFill>
                </a:endParaRPr>
              </a:p>
            </p:txBody>
          </p:sp>
          <p:sp>
            <p:nvSpPr>
              <p:cNvPr id="38" name="Freeform 3">
                <a:extLst>
                  <a:ext uri="{FF2B5EF4-FFF2-40B4-BE49-F238E27FC236}">
                    <a16:creationId xmlns:a16="http://schemas.microsoft.com/office/drawing/2014/main" id="{1BE83634-03D0-3A45-DDC3-26632F9FDF37}"/>
                  </a:ext>
                </a:extLst>
              </p:cNvPr>
              <p:cNvSpPr>
                <a:spLocks/>
              </p:cNvSpPr>
              <p:nvPr/>
            </p:nvSpPr>
            <p:spPr bwMode="auto">
              <a:xfrm>
                <a:off x="692150" y="2963863"/>
                <a:ext cx="2747963" cy="3187700"/>
              </a:xfrm>
              <a:custGeom>
                <a:avLst/>
                <a:gdLst>
                  <a:gd name="T0" fmla="*/ 2551 w 2551"/>
                  <a:gd name="T1" fmla="*/ 2008 h 2008"/>
                  <a:gd name="T2" fmla="*/ 2551 w 2551"/>
                  <a:gd name="T3" fmla="*/ 0 h 2008"/>
                  <a:gd name="T4" fmla="*/ 1274 w 2551"/>
                  <a:gd name="T5" fmla="*/ 97 h 2008"/>
                  <a:gd name="T6" fmla="*/ 0 w 2551"/>
                  <a:gd name="T7" fmla="*/ 0 h 2008"/>
                  <a:gd name="T8" fmla="*/ 0 w 2551"/>
                  <a:gd name="T9" fmla="*/ 2008 h 2008"/>
                  <a:gd name="T10" fmla="*/ 2551 w 2551"/>
                  <a:gd name="T11" fmla="*/ 2008 h 2008"/>
                  <a:gd name="T12" fmla="*/ 0 60000 65536"/>
                  <a:gd name="T13" fmla="*/ 0 60000 65536"/>
                  <a:gd name="T14" fmla="*/ 0 60000 65536"/>
                  <a:gd name="T15" fmla="*/ 0 60000 65536"/>
                  <a:gd name="T16" fmla="*/ 0 60000 65536"/>
                  <a:gd name="T17" fmla="*/ 0 60000 65536"/>
                  <a:gd name="T18" fmla="*/ 0 w 2551"/>
                  <a:gd name="T19" fmla="*/ 0 h 2008"/>
                  <a:gd name="T20" fmla="*/ 2551 w 2551"/>
                  <a:gd name="T21" fmla="*/ 2008 h 2008"/>
                </a:gdLst>
                <a:ahLst/>
                <a:cxnLst>
                  <a:cxn ang="T12">
                    <a:pos x="T0" y="T1"/>
                  </a:cxn>
                  <a:cxn ang="T13">
                    <a:pos x="T2" y="T3"/>
                  </a:cxn>
                  <a:cxn ang="T14">
                    <a:pos x="T4" y="T5"/>
                  </a:cxn>
                  <a:cxn ang="T15">
                    <a:pos x="T6" y="T7"/>
                  </a:cxn>
                  <a:cxn ang="T16">
                    <a:pos x="T8" y="T9"/>
                  </a:cxn>
                  <a:cxn ang="T17">
                    <a:pos x="T10" y="T11"/>
                  </a:cxn>
                </a:cxnLst>
                <a:rect l="T18" t="T19" r="T20" b="T21"/>
                <a:pathLst>
                  <a:path w="2551" h="2008">
                    <a:moveTo>
                      <a:pt x="2551" y="2008"/>
                    </a:moveTo>
                    <a:lnTo>
                      <a:pt x="2551" y="0"/>
                    </a:lnTo>
                    <a:lnTo>
                      <a:pt x="1274" y="97"/>
                    </a:lnTo>
                    <a:lnTo>
                      <a:pt x="0" y="0"/>
                    </a:lnTo>
                    <a:lnTo>
                      <a:pt x="0" y="2008"/>
                    </a:lnTo>
                    <a:lnTo>
                      <a:pt x="2551" y="2008"/>
                    </a:lnTo>
                  </a:path>
                </a:pathLst>
              </a:custGeom>
              <a:noFill/>
              <a:ln w="6350" cmpd="sng">
                <a:solidFill>
                  <a:srgbClr val="30323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pSp>
          <p:nvGrpSpPr>
            <p:cNvPr id="31" name="组合 5">
              <a:extLst>
                <a:ext uri="{FF2B5EF4-FFF2-40B4-BE49-F238E27FC236}">
                  <a16:creationId xmlns:a16="http://schemas.microsoft.com/office/drawing/2014/main" id="{3EDFF595-34F6-4EA5-5259-C724F68A8B0C}"/>
                </a:ext>
              </a:extLst>
            </p:cNvPr>
            <p:cNvGrpSpPr/>
            <p:nvPr/>
          </p:nvGrpSpPr>
          <p:grpSpPr>
            <a:xfrm>
              <a:off x="3663949" y="2447925"/>
              <a:ext cx="2747966" cy="3703638"/>
              <a:chOff x="692149" y="2447925"/>
              <a:chExt cx="2747966" cy="3703638"/>
            </a:xfrm>
          </p:grpSpPr>
          <p:sp>
            <p:nvSpPr>
              <p:cNvPr id="35" name="AutoShape 2">
                <a:extLst>
                  <a:ext uri="{FF2B5EF4-FFF2-40B4-BE49-F238E27FC236}">
                    <a16:creationId xmlns:a16="http://schemas.microsoft.com/office/drawing/2014/main" id="{0C92B688-6883-FE29-37F9-A4B3878C7C80}"/>
                  </a:ext>
                </a:extLst>
              </p:cNvPr>
              <p:cNvSpPr>
                <a:spLocks noChangeArrowheads="1"/>
              </p:cNvSpPr>
              <p:nvPr/>
            </p:nvSpPr>
            <p:spPr bwMode="auto">
              <a:xfrm rot="5400000">
                <a:off x="1780382" y="1359692"/>
                <a:ext cx="571500" cy="2747966"/>
              </a:xfrm>
              <a:prstGeom prst="homePlate">
                <a:avLst>
                  <a:gd name="adj" fmla="val 26949"/>
                </a:avLst>
              </a:prstGeom>
              <a:gradFill>
                <a:gsLst>
                  <a:gs pos="7000">
                    <a:schemeClr val="accent1">
                      <a:lumMod val="75000"/>
                    </a:schemeClr>
                  </a:gs>
                  <a:gs pos="100000">
                    <a:srgbClr val="FFA433"/>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6" name="Freeform 3">
                <a:extLst>
                  <a:ext uri="{FF2B5EF4-FFF2-40B4-BE49-F238E27FC236}">
                    <a16:creationId xmlns:a16="http://schemas.microsoft.com/office/drawing/2014/main" id="{8FCDC71E-7B08-D848-964B-182EE7374D5B}"/>
                  </a:ext>
                </a:extLst>
              </p:cNvPr>
              <p:cNvSpPr>
                <a:spLocks/>
              </p:cNvSpPr>
              <p:nvPr/>
            </p:nvSpPr>
            <p:spPr bwMode="auto">
              <a:xfrm>
                <a:off x="692150" y="2963863"/>
                <a:ext cx="2747963" cy="3187700"/>
              </a:xfrm>
              <a:custGeom>
                <a:avLst/>
                <a:gdLst>
                  <a:gd name="T0" fmla="*/ 2551 w 2551"/>
                  <a:gd name="T1" fmla="*/ 2008 h 2008"/>
                  <a:gd name="T2" fmla="*/ 2551 w 2551"/>
                  <a:gd name="T3" fmla="*/ 0 h 2008"/>
                  <a:gd name="T4" fmla="*/ 1274 w 2551"/>
                  <a:gd name="T5" fmla="*/ 97 h 2008"/>
                  <a:gd name="T6" fmla="*/ 0 w 2551"/>
                  <a:gd name="T7" fmla="*/ 0 h 2008"/>
                  <a:gd name="T8" fmla="*/ 0 w 2551"/>
                  <a:gd name="T9" fmla="*/ 2008 h 2008"/>
                  <a:gd name="T10" fmla="*/ 2551 w 2551"/>
                  <a:gd name="T11" fmla="*/ 2008 h 2008"/>
                  <a:gd name="T12" fmla="*/ 0 60000 65536"/>
                  <a:gd name="T13" fmla="*/ 0 60000 65536"/>
                  <a:gd name="T14" fmla="*/ 0 60000 65536"/>
                  <a:gd name="T15" fmla="*/ 0 60000 65536"/>
                  <a:gd name="T16" fmla="*/ 0 60000 65536"/>
                  <a:gd name="T17" fmla="*/ 0 60000 65536"/>
                  <a:gd name="T18" fmla="*/ 0 w 2551"/>
                  <a:gd name="T19" fmla="*/ 0 h 2008"/>
                  <a:gd name="T20" fmla="*/ 2551 w 2551"/>
                  <a:gd name="T21" fmla="*/ 2008 h 2008"/>
                </a:gdLst>
                <a:ahLst/>
                <a:cxnLst>
                  <a:cxn ang="T12">
                    <a:pos x="T0" y="T1"/>
                  </a:cxn>
                  <a:cxn ang="T13">
                    <a:pos x="T2" y="T3"/>
                  </a:cxn>
                  <a:cxn ang="T14">
                    <a:pos x="T4" y="T5"/>
                  </a:cxn>
                  <a:cxn ang="T15">
                    <a:pos x="T6" y="T7"/>
                  </a:cxn>
                  <a:cxn ang="T16">
                    <a:pos x="T8" y="T9"/>
                  </a:cxn>
                  <a:cxn ang="T17">
                    <a:pos x="T10" y="T11"/>
                  </a:cxn>
                </a:cxnLst>
                <a:rect l="T18" t="T19" r="T20" b="T21"/>
                <a:pathLst>
                  <a:path w="2551" h="2008">
                    <a:moveTo>
                      <a:pt x="2551" y="2008"/>
                    </a:moveTo>
                    <a:lnTo>
                      <a:pt x="2551" y="0"/>
                    </a:lnTo>
                    <a:lnTo>
                      <a:pt x="1274" y="97"/>
                    </a:lnTo>
                    <a:lnTo>
                      <a:pt x="0" y="0"/>
                    </a:lnTo>
                    <a:lnTo>
                      <a:pt x="0" y="2008"/>
                    </a:lnTo>
                    <a:lnTo>
                      <a:pt x="2551" y="2008"/>
                    </a:lnTo>
                  </a:path>
                </a:pathLst>
              </a:custGeom>
              <a:noFill/>
              <a:ln w="6350" cmpd="sng">
                <a:solidFill>
                  <a:srgbClr val="30323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pSp>
          <p:nvGrpSpPr>
            <p:cNvPr id="32" name="组合 8">
              <a:extLst>
                <a:ext uri="{FF2B5EF4-FFF2-40B4-BE49-F238E27FC236}">
                  <a16:creationId xmlns:a16="http://schemas.microsoft.com/office/drawing/2014/main" id="{D8CAECE9-E485-F493-567E-6DAA001C3A8A}"/>
                </a:ext>
              </a:extLst>
            </p:cNvPr>
            <p:cNvGrpSpPr/>
            <p:nvPr/>
          </p:nvGrpSpPr>
          <p:grpSpPr>
            <a:xfrm>
              <a:off x="6635749" y="2447925"/>
              <a:ext cx="2747966" cy="3703638"/>
              <a:chOff x="692149" y="2447925"/>
              <a:chExt cx="2747966" cy="3703638"/>
            </a:xfrm>
          </p:grpSpPr>
          <p:sp>
            <p:nvSpPr>
              <p:cNvPr id="33" name="AutoShape 2">
                <a:extLst>
                  <a:ext uri="{FF2B5EF4-FFF2-40B4-BE49-F238E27FC236}">
                    <a16:creationId xmlns:a16="http://schemas.microsoft.com/office/drawing/2014/main" id="{A5134DF3-56B4-E954-7FB7-6A2DC6DFCE05}"/>
                  </a:ext>
                </a:extLst>
              </p:cNvPr>
              <p:cNvSpPr>
                <a:spLocks noChangeArrowheads="1"/>
              </p:cNvSpPr>
              <p:nvPr/>
            </p:nvSpPr>
            <p:spPr bwMode="auto">
              <a:xfrm rot="5400000">
                <a:off x="1780382" y="1359692"/>
                <a:ext cx="571500" cy="2747966"/>
              </a:xfrm>
              <a:prstGeom prst="homePlate">
                <a:avLst>
                  <a:gd name="adj" fmla="val 26949"/>
                </a:avLst>
              </a:prstGeom>
              <a:gradFill>
                <a:gsLst>
                  <a:gs pos="7000">
                    <a:schemeClr val="accent1">
                      <a:lumMod val="75000"/>
                    </a:schemeClr>
                  </a:gs>
                  <a:gs pos="100000">
                    <a:srgbClr val="FFA433"/>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4" name="Freeform 3">
                <a:extLst>
                  <a:ext uri="{FF2B5EF4-FFF2-40B4-BE49-F238E27FC236}">
                    <a16:creationId xmlns:a16="http://schemas.microsoft.com/office/drawing/2014/main" id="{F6AF1F84-3EDA-5D8E-443E-EFE057787FAA}"/>
                  </a:ext>
                </a:extLst>
              </p:cNvPr>
              <p:cNvSpPr>
                <a:spLocks/>
              </p:cNvSpPr>
              <p:nvPr/>
            </p:nvSpPr>
            <p:spPr bwMode="auto">
              <a:xfrm>
                <a:off x="692150" y="2963863"/>
                <a:ext cx="2747963" cy="3187700"/>
              </a:xfrm>
              <a:custGeom>
                <a:avLst/>
                <a:gdLst>
                  <a:gd name="T0" fmla="*/ 2551 w 2551"/>
                  <a:gd name="T1" fmla="*/ 2008 h 2008"/>
                  <a:gd name="T2" fmla="*/ 2551 w 2551"/>
                  <a:gd name="T3" fmla="*/ 0 h 2008"/>
                  <a:gd name="T4" fmla="*/ 1274 w 2551"/>
                  <a:gd name="T5" fmla="*/ 97 h 2008"/>
                  <a:gd name="T6" fmla="*/ 0 w 2551"/>
                  <a:gd name="T7" fmla="*/ 0 h 2008"/>
                  <a:gd name="T8" fmla="*/ 0 w 2551"/>
                  <a:gd name="T9" fmla="*/ 2008 h 2008"/>
                  <a:gd name="T10" fmla="*/ 2551 w 2551"/>
                  <a:gd name="T11" fmla="*/ 2008 h 2008"/>
                  <a:gd name="T12" fmla="*/ 0 60000 65536"/>
                  <a:gd name="T13" fmla="*/ 0 60000 65536"/>
                  <a:gd name="T14" fmla="*/ 0 60000 65536"/>
                  <a:gd name="T15" fmla="*/ 0 60000 65536"/>
                  <a:gd name="T16" fmla="*/ 0 60000 65536"/>
                  <a:gd name="T17" fmla="*/ 0 60000 65536"/>
                  <a:gd name="T18" fmla="*/ 0 w 2551"/>
                  <a:gd name="T19" fmla="*/ 0 h 2008"/>
                  <a:gd name="T20" fmla="*/ 2551 w 2551"/>
                  <a:gd name="T21" fmla="*/ 2008 h 2008"/>
                </a:gdLst>
                <a:ahLst/>
                <a:cxnLst>
                  <a:cxn ang="T12">
                    <a:pos x="T0" y="T1"/>
                  </a:cxn>
                  <a:cxn ang="T13">
                    <a:pos x="T2" y="T3"/>
                  </a:cxn>
                  <a:cxn ang="T14">
                    <a:pos x="T4" y="T5"/>
                  </a:cxn>
                  <a:cxn ang="T15">
                    <a:pos x="T6" y="T7"/>
                  </a:cxn>
                  <a:cxn ang="T16">
                    <a:pos x="T8" y="T9"/>
                  </a:cxn>
                  <a:cxn ang="T17">
                    <a:pos x="T10" y="T11"/>
                  </a:cxn>
                </a:cxnLst>
                <a:rect l="T18" t="T19" r="T20" b="T21"/>
                <a:pathLst>
                  <a:path w="2551" h="2008">
                    <a:moveTo>
                      <a:pt x="2551" y="2008"/>
                    </a:moveTo>
                    <a:lnTo>
                      <a:pt x="2551" y="0"/>
                    </a:lnTo>
                    <a:lnTo>
                      <a:pt x="1274" y="97"/>
                    </a:lnTo>
                    <a:lnTo>
                      <a:pt x="0" y="0"/>
                    </a:lnTo>
                    <a:lnTo>
                      <a:pt x="0" y="2008"/>
                    </a:lnTo>
                    <a:lnTo>
                      <a:pt x="2551" y="2008"/>
                    </a:lnTo>
                  </a:path>
                </a:pathLst>
              </a:custGeom>
              <a:noFill/>
              <a:ln w="6350" cmpd="sng">
                <a:solidFill>
                  <a:srgbClr val="30323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pSp>
      <p:sp>
        <p:nvSpPr>
          <p:cNvPr id="39" name="TextBox 102">
            <a:extLst>
              <a:ext uri="{FF2B5EF4-FFF2-40B4-BE49-F238E27FC236}">
                <a16:creationId xmlns:a16="http://schemas.microsoft.com/office/drawing/2014/main" id="{0B9323A0-CD9D-9436-9409-85925C74A823}"/>
              </a:ext>
            </a:extLst>
          </p:cNvPr>
          <p:cNvSpPr txBox="1"/>
          <p:nvPr/>
        </p:nvSpPr>
        <p:spPr>
          <a:xfrm>
            <a:off x="2525677" y="2028454"/>
            <a:ext cx="1107996"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chemeClr val="bg1"/>
                </a:solidFill>
                <a:effectLst/>
                <a:uLnTx/>
                <a:uFillTx/>
                <a:latin typeface="+mj-ea"/>
                <a:ea typeface="+mj-ea"/>
                <a:cs typeface="+mn-cs"/>
              </a:rPr>
              <a:t>輸入標題文本</a:t>
            </a:r>
          </a:p>
        </p:txBody>
      </p:sp>
      <p:sp>
        <p:nvSpPr>
          <p:cNvPr id="40" name="TextBox 54">
            <a:extLst>
              <a:ext uri="{FF2B5EF4-FFF2-40B4-BE49-F238E27FC236}">
                <a16:creationId xmlns:a16="http://schemas.microsoft.com/office/drawing/2014/main" id="{2EE96626-172D-C48E-31EC-A9102168A8CD}"/>
              </a:ext>
            </a:extLst>
          </p:cNvPr>
          <p:cNvSpPr txBox="1"/>
          <p:nvPr/>
        </p:nvSpPr>
        <p:spPr bwMode="auto">
          <a:xfrm>
            <a:off x="2242193" y="3624771"/>
            <a:ext cx="1451045"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chemeClr val="accent6"/>
                </a:solidFill>
                <a:effectLst/>
                <a:uLnTx/>
                <a:uFillTx/>
                <a:latin typeface="+mn-ea"/>
                <a:cs typeface="+mn-cs"/>
              </a:rPr>
              <a:t>請替換文字內容複製你的內容到此 </a:t>
            </a:r>
          </a:p>
        </p:txBody>
      </p:sp>
      <p:sp>
        <p:nvSpPr>
          <p:cNvPr id="41" name="TextBox 102">
            <a:extLst>
              <a:ext uri="{FF2B5EF4-FFF2-40B4-BE49-F238E27FC236}">
                <a16:creationId xmlns:a16="http://schemas.microsoft.com/office/drawing/2014/main" id="{CE1CB085-511C-3737-6E10-4BD026C2AB1F}"/>
              </a:ext>
            </a:extLst>
          </p:cNvPr>
          <p:cNvSpPr txBox="1"/>
          <p:nvPr/>
        </p:nvSpPr>
        <p:spPr>
          <a:xfrm>
            <a:off x="5557125" y="2028454"/>
            <a:ext cx="1107996"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chemeClr val="bg1"/>
                </a:solidFill>
                <a:effectLst/>
                <a:uLnTx/>
                <a:uFillTx/>
                <a:latin typeface="+mj-ea"/>
                <a:ea typeface="+mj-ea"/>
                <a:cs typeface="+mn-cs"/>
              </a:rPr>
              <a:t>輸入標題文本</a:t>
            </a:r>
          </a:p>
        </p:txBody>
      </p:sp>
      <p:sp>
        <p:nvSpPr>
          <p:cNvPr id="42" name="TextBox 54">
            <a:extLst>
              <a:ext uri="{FF2B5EF4-FFF2-40B4-BE49-F238E27FC236}">
                <a16:creationId xmlns:a16="http://schemas.microsoft.com/office/drawing/2014/main" id="{EE13D2DC-982D-0723-C953-9CA95625CE07}"/>
              </a:ext>
            </a:extLst>
          </p:cNvPr>
          <p:cNvSpPr txBox="1"/>
          <p:nvPr/>
        </p:nvSpPr>
        <p:spPr bwMode="auto">
          <a:xfrm>
            <a:off x="5273641" y="3624771"/>
            <a:ext cx="1451045"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chemeClr val="accent6"/>
                </a:solidFill>
                <a:effectLst/>
                <a:uLnTx/>
                <a:uFillTx/>
                <a:latin typeface="+mn-ea"/>
                <a:cs typeface="+mn-cs"/>
              </a:rPr>
              <a:t>請替換文字內容複製你的內容到此 </a:t>
            </a:r>
          </a:p>
        </p:txBody>
      </p:sp>
      <p:sp>
        <p:nvSpPr>
          <p:cNvPr id="43" name="TextBox 102">
            <a:extLst>
              <a:ext uri="{FF2B5EF4-FFF2-40B4-BE49-F238E27FC236}">
                <a16:creationId xmlns:a16="http://schemas.microsoft.com/office/drawing/2014/main" id="{772B3A98-E78C-3551-244F-0DCEE48A9003}"/>
              </a:ext>
            </a:extLst>
          </p:cNvPr>
          <p:cNvSpPr txBox="1"/>
          <p:nvPr/>
        </p:nvSpPr>
        <p:spPr>
          <a:xfrm>
            <a:off x="8588573" y="2028454"/>
            <a:ext cx="1107996"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chemeClr val="bg1"/>
                </a:solidFill>
                <a:effectLst/>
                <a:uLnTx/>
                <a:uFillTx/>
                <a:latin typeface="+mj-ea"/>
                <a:ea typeface="+mj-ea"/>
                <a:cs typeface="+mn-cs"/>
              </a:rPr>
              <a:t>輸入標題文本</a:t>
            </a:r>
          </a:p>
        </p:txBody>
      </p:sp>
      <p:sp>
        <p:nvSpPr>
          <p:cNvPr id="44" name="TextBox 54">
            <a:extLst>
              <a:ext uri="{FF2B5EF4-FFF2-40B4-BE49-F238E27FC236}">
                <a16:creationId xmlns:a16="http://schemas.microsoft.com/office/drawing/2014/main" id="{17A75A3B-8E18-D99F-CE6E-2218283DDD86}"/>
              </a:ext>
            </a:extLst>
          </p:cNvPr>
          <p:cNvSpPr txBox="1"/>
          <p:nvPr/>
        </p:nvSpPr>
        <p:spPr bwMode="auto">
          <a:xfrm>
            <a:off x="8305089" y="3624771"/>
            <a:ext cx="1451045"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chemeClr val="accent6"/>
                </a:solidFill>
                <a:effectLst/>
                <a:uLnTx/>
                <a:uFillTx/>
                <a:latin typeface="+mn-ea"/>
                <a:cs typeface="+mn-cs"/>
              </a:rPr>
              <a:t>請替換文字內容複製你的內容到此 </a:t>
            </a:r>
          </a:p>
        </p:txBody>
      </p:sp>
      <p:pic>
        <p:nvPicPr>
          <p:cNvPr id="45" name="圖片 44" descr="一張含有 狗, 坐, 哺乳類, 深黃褐色 的圖片&#10;&#10;自動產生的描述">
            <a:extLst>
              <a:ext uri="{FF2B5EF4-FFF2-40B4-BE49-F238E27FC236}">
                <a16:creationId xmlns:a16="http://schemas.microsoft.com/office/drawing/2014/main" id="{3CDA1A89-4336-E30A-E70C-A5DFDEA2E7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037851" y="3897526"/>
            <a:ext cx="1998520" cy="1998520"/>
          </a:xfrm>
          <a:prstGeom prst="rect">
            <a:avLst/>
          </a:prstGeom>
        </p:spPr>
      </p:pic>
      <p:pic>
        <p:nvPicPr>
          <p:cNvPr id="46" name="圖片 45" descr="一張含有 狗, 坐, 哺乳類, 深黃褐色 的圖片&#10;&#10;自動產生的描述">
            <a:extLst>
              <a:ext uri="{FF2B5EF4-FFF2-40B4-BE49-F238E27FC236}">
                <a16:creationId xmlns:a16="http://schemas.microsoft.com/office/drawing/2014/main" id="{1E06AB1F-AB19-2697-7290-4A25C923F5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994776" y="3897526"/>
            <a:ext cx="1998520" cy="1998520"/>
          </a:xfrm>
          <a:prstGeom prst="rect">
            <a:avLst/>
          </a:prstGeom>
        </p:spPr>
      </p:pic>
      <p:pic>
        <p:nvPicPr>
          <p:cNvPr id="47" name="圖片 46" descr="一張含有 狗, 坐, 哺乳類, 深黃褐色 的圖片&#10;&#10;自動產生的描述">
            <a:extLst>
              <a:ext uri="{FF2B5EF4-FFF2-40B4-BE49-F238E27FC236}">
                <a16:creationId xmlns:a16="http://schemas.microsoft.com/office/drawing/2014/main" id="{6A055295-7943-1A8C-3C79-D91EBB031A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017012" y="3897526"/>
            <a:ext cx="1998520" cy="19985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2" presetClass="entr" presetSubtype="8"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 calcmode="lin" valueType="num">
                                      <p:cBhvr additive="base">
                                        <p:cTn id="10" dur="500" fill="hold"/>
                                        <p:tgtEl>
                                          <p:spTgt spid="40"/>
                                        </p:tgtEl>
                                        <p:attrNameLst>
                                          <p:attrName>ppt_x</p:attrName>
                                        </p:attrNameLst>
                                      </p:cBhvr>
                                      <p:tavLst>
                                        <p:tav tm="0">
                                          <p:val>
                                            <p:strVal val="0-#ppt_w/2"/>
                                          </p:val>
                                        </p:tav>
                                        <p:tav tm="100000">
                                          <p:val>
                                            <p:strVal val="#ppt_x"/>
                                          </p:val>
                                        </p:tav>
                                      </p:tavLst>
                                    </p:anim>
                                    <p:anim calcmode="lin" valueType="num">
                                      <p:cBhvr additive="base">
                                        <p:cTn id="11" dur="500" fill="hold"/>
                                        <p:tgtEl>
                                          <p:spTgt spid="40"/>
                                        </p:tgtEl>
                                        <p:attrNameLst>
                                          <p:attrName>ppt_y</p:attrName>
                                        </p:attrNameLst>
                                      </p:cBhvr>
                                      <p:tavLst>
                                        <p:tav tm="0">
                                          <p:val>
                                            <p:strVal val="#ppt_y"/>
                                          </p:val>
                                        </p:tav>
                                        <p:tav tm="100000">
                                          <p:val>
                                            <p:strVal val="#ppt_y"/>
                                          </p:val>
                                        </p:tav>
                                      </p:tavLst>
                                    </p:anim>
                                  </p:childTnLst>
                                </p:cTn>
                              </p:par>
                              <p:par>
                                <p:cTn id="12" presetID="14" presetClass="entr" presetSubtype="10" fill="hold" grpId="0" nodeType="with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randombar(horizontal)">
                                      <p:cBhvr>
                                        <p:cTn id="14" dur="500"/>
                                        <p:tgtEl>
                                          <p:spTgt spid="41"/>
                                        </p:tgtEl>
                                      </p:cBhvr>
                                    </p:animEffect>
                                  </p:childTnLst>
                                </p:cTn>
                              </p:par>
                              <p:par>
                                <p:cTn id="15" presetID="2" presetClass="entr" presetSubtype="8"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anim calcmode="lin" valueType="num">
                                      <p:cBhvr additive="base">
                                        <p:cTn id="17" dur="500" fill="hold"/>
                                        <p:tgtEl>
                                          <p:spTgt spid="42"/>
                                        </p:tgtEl>
                                        <p:attrNameLst>
                                          <p:attrName>ppt_x</p:attrName>
                                        </p:attrNameLst>
                                      </p:cBhvr>
                                      <p:tavLst>
                                        <p:tav tm="0">
                                          <p:val>
                                            <p:strVal val="0-#ppt_w/2"/>
                                          </p:val>
                                        </p:tav>
                                        <p:tav tm="100000">
                                          <p:val>
                                            <p:strVal val="#ppt_x"/>
                                          </p:val>
                                        </p:tav>
                                      </p:tavLst>
                                    </p:anim>
                                    <p:anim calcmode="lin" valueType="num">
                                      <p:cBhvr additive="base">
                                        <p:cTn id="18" dur="500" fill="hold"/>
                                        <p:tgtEl>
                                          <p:spTgt spid="42"/>
                                        </p:tgtEl>
                                        <p:attrNameLst>
                                          <p:attrName>ppt_y</p:attrName>
                                        </p:attrNameLst>
                                      </p:cBhvr>
                                      <p:tavLst>
                                        <p:tav tm="0">
                                          <p:val>
                                            <p:strVal val="#ppt_y"/>
                                          </p:val>
                                        </p:tav>
                                        <p:tav tm="100000">
                                          <p:val>
                                            <p:strVal val="#ppt_y"/>
                                          </p:val>
                                        </p:tav>
                                      </p:tavLst>
                                    </p:anim>
                                  </p:childTnLst>
                                </p:cTn>
                              </p:par>
                              <p:par>
                                <p:cTn id="19" presetID="14" presetClass="entr" presetSubtype="1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randombar(horizontal)">
                                      <p:cBhvr>
                                        <p:cTn id="21" dur="500"/>
                                        <p:tgtEl>
                                          <p:spTgt spid="43"/>
                                        </p:tgtEl>
                                      </p:cBhvr>
                                    </p:animEffect>
                                  </p:childTnLst>
                                </p:cTn>
                              </p:par>
                              <p:par>
                                <p:cTn id="22" presetID="2" presetClass="entr" presetSubtype="8" fill="hold" grpId="0" nodeType="withEffect">
                                  <p:stCondLst>
                                    <p:cond delay="0"/>
                                  </p:stCondLst>
                                  <p:childTnLst>
                                    <p:set>
                                      <p:cBhvr>
                                        <p:cTn id="23" dur="1" fill="hold">
                                          <p:stCondLst>
                                            <p:cond delay="0"/>
                                          </p:stCondLst>
                                        </p:cTn>
                                        <p:tgtEl>
                                          <p:spTgt spid="44"/>
                                        </p:tgtEl>
                                        <p:attrNameLst>
                                          <p:attrName>style.visibility</p:attrName>
                                        </p:attrNameLst>
                                      </p:cBhvr>
                                      <p:to>
                                        <p:strVal val="visible"/>
                                      </p:to>
                                    </p:set>
                                    <p:anim calcmode="lin" valueType="num">
                                      <p:cBhvr additive="base">
                                        <p:cTn id="24" dur="500" fill="hold"/>
                                        <p:tgtEl>
                                          <p:spTgt spid="44"/>
                                        </p:tgtEl>
                                        <p:attrNameLst>
                                          <p:attrName>ppt_x</p:attrName>
                                        </p:attrNameLst>
                                      </p:cBhvr>
                                      <p:tavLst>
                                        <p:tav tm="0">
                                          <p:val>
                                            <p:strVal val="0-#ppt_w/2"/>
                                          </p:val>
                                        </p:tav>
                                        <p:tav tm="100000">
                                          <p:val>
                                            <p:strVal val="#ppt_x"/>
                                          </p:val>
                                        </p:tav>
                                      </p:tavLst>
                                    </p:anim>
                                    <p:anim calcmode="lin" valueType="num">
                                      <p:cBhvr additive="base">
                                        <p:cTn id="25" dur="5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41" grpId="0"/>
      <p:bldP spid="42" grpId="0"/>
      <p:bldP spid="43" grpId="0"/>
      <p:bldP spid="4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Freeform 8"/>
          <p:cNvSpPr>
            <a:spLocks noChangeArrowheads="1"/>
          </p:cNvSpPr>
          <p:nvPr/>
        </p:nvSpPr>
        <p:spPr bwMode="auto">
          <a:xfrm>
            <a:off x="3988085" y="3453343"/>
            <a:ext cx="708987" cy="1849967"/>
          </a:xfrm>
          <a:custGeom>
            <a:avLst/>
            <a:gdLst>
              <a:gd name="T0" fmla="*/ 2147483647 w 65"/>
              <a:gd name="T1" fmla="*/ 2147483647 h 170"/>
              <a:gd name="T2" fmla="*/ 2147483647 w 65"/>
              <a:gd name="T3" fmla="*/ 0 h 170"/>
              <a:gd name="T4" fmla="*/ 2147483647 w 65"/>
              <a:gd name="T5" fmla="*/ 2147483647 h 170"/>
              <a:gd name="T6" fmla="*/ 2147483647 w 65"/>
              <a:gd name="T7" fmla="*/ 2147483647 h 170"/>
              <a:gd name="T8" fmla="*/ 0 w 65"/>
              <a:gd name="T9" fmla="*/ 2147483647 h 170"/>
              <a:gd name="T10" fmla="*/ 2147483647 w 65"/>
              <a:gd name="T11" fmla="*/ 2147483647 h 170"/>
              <a:gd name="T12" fmla="*/ 2147483647 w 65"/>
              <a:gd name="T13" fmla="*/ 2147483647 h 170"/>
              <a:gd name="T14" fmla="*/ 0 60000 65536"/>
              <a:gd name="T15" fmla="*/ 0 60000 65536"/>
              <a:gd name="T16" fmla="*/ 0 60000 65536"/>
              <a:gd name="T17" fmla="*/ 0 60000 65536"/>
              <a:gd name="T18" fmla="*/ 0 60000 65536"/>
              <a:gd name="T19" fmla="*/ 0 60000 65536"/>
              <a:gd name="T20" fmla="*/ 0 60000 65536"/>
              <a:gd name="T21" fmla="*/ 0 w 65"/>
              <a:gd name="T22" fmla="*/ 0 h 170"/>
              <a:gd name="T23" fmla="*/ 65 w 65"/>
              <a:gd name="T24" fmla="*/ 170 h 1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 h="170">
                <a:moveTo>
                  <a:pt x="65" y="70"/>
                </a:moveTo>
                <a:cubicBezTo>
                  <a:pt x="65" y="44"/>
                  <a:pt x="56" y="20"/>
                  <a:pt x="42" y="0"/>
                </a:cubicBezTo>
                <a:cubicBezTo>
                  <a:pt x="26" y="12"/>
                  <a:pt x="26" y="12"/>
                  <a:pt x="26" y="12"/>
                </a:cubicBezTo>
                <a:cubicBezTo>
                  <a:pt x="38" y="28"/>
                  <a:pt x="45" y="48"/>
                  <a:pt x="45" y="70"/>
                </a:cubicBezTo>
                <a:cubicBezTo>
                  <a:pt x="45" y="105"/>
                  <a:pt x="27" y="136"/>
                  <a:pt x="0" y="153"/>
                </a:cubicBezTo>
                <a:cubicBezTo>
                  <a:pt x="10" y="170"/>
                  <a:pt x="10" y="170"/>
                  <a:pt x="10" y="170"/>
                </a:cubicBezTo>
                <a:cubicBezTo>
                  <a:pt x="43" y="149"/>
                  <a:pt x="65" y="112"/>
                  <a:pt x="65" y="70"/>
                </a:cubicBezTo>
                <a:close/>
              </a:path>
            </a:pathLst>
          </a:custGeom>
          <a:solidFill>
            <a:schemeClr val="accent2"/>
          </a:solidFill>
          <a:ln>
            <a:noFill/>
          </a:ln>
        </p:spPr>
        <p:txBody>
          <a:bodyPr lIns="121907" tIns="60953" rIns="121907" bIns="60953"/>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9pPr>
          </a:lstStyle>
          <a:p>
            <a:pPr marL="0" marR="0" lvl="0" indent="0" algn="l" defTabSz="121920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zh-CN" altLang="zh-CN" sz="2135"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mn-cs"/>
              <a:sym typeface="SimSun" panose="02010600030101010101" pitchFamily="2" charset="-122"/>
            </a:endParaRPr>
          </a:p>
        </p:txBody>
      </p:sp>
      <p:sp>
        <p:nvSpPr>
          <p:cNvPr id="102" name="Freeform 9"/>
          <p:cNvSpPr>
            <a:spLocks noChangeArrowheads="1"/>
          </p:cNvSpPr>
          <p:nvPr/>
        </p:nvSpPr>
        <p:spPr bwMode="auto">
          <a:xfrm>
            <a:off x="3355287" y="2932644"/>
            <a:ext cx="1094171" cy="649817"/>
          </a:xfrm>
          <a:custGeom>
            <a:avLst/>
            <a:gdLst>
              <a:gd name="T0" fmla="*/ 2147483647 w 100"/>
              <a:gd name="T1" fmla="*/ 2147483647 h 60"/>
              <a:gd name="T2" fmla="*/ 2147483647 w 100"/>
              <a:gd name="T3" fmla="*/ 2147483647 h 60"/>
              <a:gd name="T4" fmla="*/ 2147483647 w 100"/>
              <a:gd name="T5" fmla="*/ 2147483647 h 60"/>
              <a:gd name="T6" fmla="*/ 2147483647 w 100"/>
              <a:gd name="T7" fmla="*/ 0 h 60"/>
              <a:gd name="T8" fmla="*/ 0 w 100"/>
              <a:gd name="T9" fmla="*/ 0 h 60"/>
              <a:gd name="T10" fmla="*/ 2147483647 w 100"/>
              <a:gd name="T11" fmla="*/ 2147483647 h 60"/>
              <a:gd name="T12" fmla="*/ 2147483647 w 100"/>
              <a:gd name="T13" fmla="*/ 2147483647 h 60"/>
              <a:gd name="T14" fmla="*/ 0 60000 65536"/>
              <a:gd name="T15" fmla="*/ 0 60000 65536"/>
              <a:gd name="T16" fmla="*/ 0 60000 65536"/>
              <a:gd name="T17" fmla="*/ 0 60000 65536"/>
              <a:gd name="T18" fmla="*/ 0 60000 65536"/>
              <a:gd name="T19" fmla="*/ 0 60000 65536"/>
              <a:gd name="T20" fmla="*/ 0 60000 65536"/>
              <a:gd name="T21" fmla="*/ 0 w 100"/>
              <a:gd name="T22" fmla="*/ 0 h 60"/>
              <a:gd name="T23" fmla="*/ 100 w 100"/>
              <a:gd name="T24" fmla="*/ 60 h 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0" h="60">
                <a:moveTo>
                  <a:pt x="4" y="19"/>
                </a:moveTo>
                <a:cubicBezTo>
                  <a:pt x="37" y="19"/>
                  <a:pt x="66" y="35"/>
                  <a:pt x="84" y="60"/>
                </a:cubicBezTo>
                <a:cubicBezTo>
                  <a:pt x="100" y="48"/>
                  <a:pt x="100" y="48"/>
                  <a:pt x="100" y="48"/>
                </a:cubicBezTo>
                <a:cubicBezTo>
                  <a:pt x="78" y="19"/>
                  <a:pt x="43" y="0"/>
                  <a:pt x="4" y="0"/>
                </a:cubicBezTo>
                <a:cubicBezTo>
                  <a:pt x="3" y="0"/>
                  <a:pt x="1" y="0"/>
                  <a:pt x="0" y="0"/>
                </a:cubicBezTo>
                <a:cubicBezTo>
                  <a:pt x="1" y="19"/>
                  <a:pt x="1" y="19"/>
                  <a:pt x="1" y="19"/>
                </a:cubicBezTo>
                <a:cubicBezTo>
                  <a:pt x="2" y="19"/>
                  <a:pt x="3" y="19"/>
                  <a:pt x="4" y="19"/>
                </a:cubicBezTo>
                <a:close/>
              </a:path>
            </a:pathLst>
          </a:custGeom>
          <a:solidFill>
            <a:schemeClr val="bg1">
              <a:lumMod val="75000"/>
            </a:schemeClr>
          </a:solidFill>
          <a:ln>
            <a:noFill/>
          </a:ln>
        </p:spPr>
        <p:txBody>
          <a:bodyPr lIns="121907" tIns="60953" rIns="121907" bIns="60953"/>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9pPr>
          </a:lstStyle>
          <a:p>
            <a:pPr marL="0" marR="0" lvl="0" indent="0" algn="l" defTabSz="121920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zh-CN" altLang="zh-CN" sz="2135"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mn-cs"/>
              <a:sym typeface="SimSun" panose="02010600030101010101" pitchFamily="2" charset="-122"/>
            </a:endParaRPr>
          </a:p>
        </p:txBody>
      </p:sp>
      <p:sp>
        <p:nvSpPr>
          <p:cNvPr id="103" name="Freeform 10"/>
          <p:cNvSpPr>
            <a:spLocks noChangeArrowheads="1"/>
          </p:cNvSpPr>
          <p:nvPr/>
        </p:nvSpPr>
        <p:spPr bwMode="auto">
          <a:xfrm>
            <a:off x="2049480" y="2862794"/>
            <a:ext cx="2279341" cy="2711449"/>
          </a:xfrm>
          <a:custGeom>
            <a:avLst/>
            <a:gdLst>
              <a:gd name="T0" fmla="*/ 2147483647 w 209"/>
              <a:gd name="T1" fmla="*/ 2147483647 h 249"/>
              <a:gd name="T2" fmla="*/ 2147483647 w 209"/>
              <a:gd name="T3" fmla="*/ 2147483647 h 249"/>
              <a:gd name="T4" fmla="*/ 2147483647 w 209"/>
              <a:gd name="T5" fmla="*/ 2147483647 h 249"/>
              <a:gd name="T6" fmla="*/ 2147483647 w 209"/>
              <a:gd name="T7" fmla="*/ 2147483647 h 249"/>
              <a:gd name="T8" fmla="*/ 2147483647 w 209"/>
              <a:gd name="T9" fmla="*/ 2147483647 h 249"/>
              <a:gd name="T10" fmla="*/ 2147483647 w 209"/>
              <a:gd name="T11" fmla="*/ 0 h 249"/>
              <a:gd name="T12" fmla="*/ 0 w 209"/>
              <a:gd name="T13" fmla="*/ 2147483647 h 249"/>
              <a:gd name="T14" fmla="*/ 2147483647 w 209"/>
              <a:gd name="T15" fmla="*/ 2147483647 h 249"/>
              <a:gd name="T16" fmla="*/ 2147483647 w 209"/>
              <a:gd name="T17" fmla="*/ 2147483647 h 249"/>
              <a:gd name="T18" fmla="*/ 2147483647 w 209"/>
              <a:gd name="T19" fmla="*/ 2147483647 h 249"/>
              <a:gd name="T20" fmla="*/ 2147483647 w 209"/>
              <a:gd name="T21" fmla="*/ 2147483647 h 2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9"/>
              <a:gd name="T34" fmla="*/ 0 h 249"/>
              <a:gd name="T35" fmla="*/ 209 w 209"/>
              <a:gd name="T36" fmla="*/ 249 h 2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9" h="249">
                <a:moveTo>
                  <a:pt x="188" y="192"/>
                </a:moveTo>
                <a:cubicBezTo>
                  <a:pt x="171" y="208"/>
                  <a:pt x="149" y="217"/>
                  <a:pt x="124" y="217"/>
                </a:cubicBezTo>
                <a:cubicBezTo>
                  <a:pt x="95" y="217"/>
                  <a:pt x="70" y="204"/>
                  <a:pt x="52" y="183"/>
                </a:cubicBezTo>
                <a:cubicBezTo>
                  <a:pt x="39" y="167"/>
                  <a:pt x="31" y="147"/>
                  <a:pt x="31" y="124"/>
                </a:cubicBezTo>
                <a:cubicBezTo>
                  <a:pt x="31" y="73"/>
                  <a:pt x="73" y="31"/>
                  <a:pt x="124" y="31"/>
                </a:cubicBezTo>
                <a:cubicBezTo>
                  <a:pt x="124" y="0"/>
                  <a:pt x="124" y="0"/>
                  <a:pt x="124" y="0"/>
                </a:cubicBezTo>
                <a:cubicBezTo>
                  <a:pt x="55" y="0"/>
                  <a:pt x="0" y="56"/>
                  <a:pt x="0" y="124"/>
                </a:cubicBezTo>
                <a:cubicBezTo>
                  <a:pt x="0" y="154"/>
                  <a:pt x="10" y="182"/>
                  <a:pt x="28" y="203"/>
                </a:cubicBezTo>
                <a:cubicBezTo>
                  <a:pt x="51" y="231"/>
                  <a:pt x="86" y="249"/>
                  <a:pt x="124" y="249"/>
                </a:cubicBezTo>
                <a:cubicBezTo>
                  <a:pt x="157" y="249"/>
                  <a:pt x="187" y="236"/>
                  <a:pt x="209" y="215"/>
                </a:cubicBezTo>
                <a:lnTo>
                  <a:pt x="188" y="192"/>
                </a:lnTo>
                <a:close/>
              </a:path>
            </a:pathLst>
          </a:custGeom>
          <a:solidFill>
            <a:schemeClr val="accent1"/>
          </a:solidFill>
          <a:ln>
            <a:noFill/>
          </a:ln>
        </p:spPr>
        <p:txBody>
          <a:bodyPr lIns="121907" tIns="60953" rIns="121907" bIns="60953"/>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9pPr>
          </a:lstStyle>
          <a:p>
            <a:pPr marL="0" marR="0" lvl="0" indent="0" algn="l" defTabSz="121920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zh-CN" altLang="zh-CN" sz="2135"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mn-cs"/>
              <a:sym typeface="SimSun" panose="02010600030101010101" pitchFamily="2" charset="-122"/>
            </a:endParaRPr>
          </a:p>
        </p:txBody>
      </p:sp>
      <p:sp>
        <p:nvSpPr>
          <p:cNvPr id="104" name="Oval 11"/>
          <p:cNvSpPr>
            <a:spLocks noChangeArrowheads="1"/>
          </p:cNvSpPr>
          <p:nvPr/>
        </p:nvSpPr>
        <p:spPr bwMode="auto">
          <a:xfrm>
            <a:off x="1755303" y="2581276"/>
            <a:ext cx="3278275" cy="3278717"/>
          </a:xfrm>
          <a:prstGeom prst="ellipse">
            <a:avLst/>
          </a:prstGeom>
          <a:noFill/>
          <a:ln w="4" cmpd="sng">
            <a:solidFill>
              <a:srgbClr val="7F7F7F"/>
            </a:solidFill>
            <a:round/>
          </a:ln>
          <a:extLst>
            <a:ext uri="{909E8E84-426E-40DD-AFC4-6F175D3DCCD1}">
              <a14:hiddenFill xmlns:a14="http://schemas.microsoft.com/office/drawing/2010/main">
                <a:solidFill>
                  <a:srgbClr val="FFFFFF"/>
                </a:solidFill>
              </a14:hiddenFill>
            </a:ext>
          </a:extLst>
        </p:spPr>
        <p:txBody>
          <a:bodyPr lIns="121907" tIns="60953" rIns="121907" bIns="60953"/>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9pPr>
          </a:lstStyle>
          <a:p>
            <a:pPr marL="0" marR="0" lvl="0" indent="0" algn="l" defTabSz="121920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zh-CN" altLang="zh-CN" sz="2400" b="0" i="0" u="none" strike="noStrike" kern="1200" cap="none" spc="0" normalizeH="0" baseline="0" noProof="0">
              <a:ln>
                <a:noFill/>
              </a:ln>
              <a:solidFill>
                <a:srgbClr val="000000"/>
              </a:solidFill>
              <a:effectLst/>
              <a:uLnTx/>
              <a:uFillTx/>
              <a:latin typeface="Calibri" panose="020F0502020204030204" pitchFamily="34" charset="0"/>
              <a:ea typeface="SimSun" panose="02010600030101010101" pitchFamily="2" charset="-122"/>
              <a:cs typeface="+mn-cs"/>
              <a:sym typeface="SimSun" panose="02010600030101010101" pitchFamily="2" charset="-122"/>
            </a:endParaRPr>
          </a:p>
        </p:txBody>
      </p:sp>
      <p:sp>
        <p:nvSpPr>
          <p:cNvPr id="105" name="Freeform 22"/>
          <p:cNvSpPr>
            <a:spLocks noChangeArrowheads="1"/>
          </p:cNvSpPr>
          <p:nvPr/>
        </p:nvSpPr>
        <p:spPr bwMode="auto">
          <a:xfrm>
            <a:off x="3954223" y="2655360"/>
            <a:ext cx="1439139" cy="512233"/>
          </a:xfrm>
          <a:custGeom>
            <a:avLst/>
            <a:gdLst>
              <a:gd name="T0" fmla="*/ 0 w 312"/>
              <a:gd name="T1" fmla="*/ 2147483647 h 111"/>
              <a:gd name="T2" fmla="*/ 0 w 312"/>
              <a:gd name="T3" fmla="*/ 2147483647 h 111"/>
              <a:gd name="T4" fmla="*/ 2147483647 w 312"/>
              <a:gd name="T5" fmla="*/ 0 h 111"/>
              <a:gd name="T6" fmla="*/ 2147483647 w 312"/>
              <a:gd name="T7" fmla="*/ 0 h 111"/>
              <a:gd name="T8" fmla="*/ 2147483647 w 312"/>
              <a:gd name="T9" fmla="*/ 2147483647 h 111"/>
              <a:gd name="T10" fmla="*/ 2147483647 w 312"/>
              <a:gd name="T11" fmla="*/ 2147483647 h 111"/>
              <a:gd name="T12" fmla="*/ 0 w 312"/>
              <a:gd name="T13" fmla="*/ 2147483647 h 111"/>
              <a:gd name="T14" fmla="*/ 0 60000 65536"/>
              <a:gd name="T15" fmla="*/ 0 60000 65536"/>
              <a:gd name="T16" fmla="*/ 0 60000 65536"/>
              <a:gd name="T17" fmla="*/ 0 60000 65536"/>
              <a:gd name="T18" fmla="*/ 0 60000 65536"/>
              <a:gd name="T19" fmla="*/ 0 60000 65536"/>
              <a:gd name="T20" fmla="*/ 0 60000 65536"/>
              <a:gd name="T21" fmla="*/ 0 w 312"/>
              <a:gd name="T22" fmla="*/ 0 h 111"/>
              <a:gd name="T23" fmla="*/ 312 w 312"/>
              <a:gd name="T24" fmla="*/ 111 h 1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2" h="111">
                <a:moveTo>
                  <a:pt x="0" y="111"/>
                </a:moveTo>
                <a:lnTo>
                  <a:pt x="0" y="109"/>
                </a:lnTo>
                <a:lnTo>
                  <a:pt x="234" y="0"/>
                </a:lnTo>
                <a:lnTo>
                  <a:pt x="312" y="0"/>
                </a:lnTo>
                <a:lnTo>
                  <a:pt x="312" y="5"/>
                </a:lnTo>
                <a:lnTo>
                  <a:pt x="236" y="5"/>
                </a:lnTo>
                <a:lnTo>
                  <a:pt x="0" y="111"/>
                </a:lnTo>
                <a:close/>
              </a:path>
            </a:pathLst>
          </a:custGeom>
          <a:solidFill>
            <a:srgbClr val="C00000"/>
          </a:solidFill>
          <a:ln>
            <a:noFill/>
          </a:ln>
        </p:spPr>
        <p:txBody>
          <a:bodyPr lIns="121907" tIns="60953" rIns="121907" bIns="60953"/>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9pPr>
          </a:lstStyle>
          <a:p>
            <a:pPr marL="0" marR="0" lvl="0" indent="0" algn="l" defTabSz="121920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zh-CN" altLang="zh-CN" sz="2400" b="0" i="0" u="none" strike="noStrike" kern="1200" cap="none" spc="0" normalizeH="0" baseline="0" noProof="0">
              <a:ln>
                <a:noFill/>
              </a:ln>
              <a:solidFill>
                <a:srgbClr val="000000"/>
              </a:solidFill>
              <a:effectLst/>
              <a:uLnTx/>
              <a:uFillTx/>
              <a:latin typeface="Calibri" panose="020F0502020204030204" pitchFamily="34" charset="0"/>
              <a:ea typeface="SimSun" panose="02010600030101010101" pitchFamily="2" charset="-122"/>
              <a:cs typeface="+mn-cs"/>
              <a:sym typeface="SimSun" panose="02010600030101010101" pitchFamily="2" charset="-122"/>
            </a:endParaRPr>
          </a:p>
        </p:txBody>
      </p:sp>
      <p:sp>
        <p:nvSpPr>
          <p:cNvPr id="106" name="Freeform 23"/>
          <p:cNvSpPr>
            <a:spLocks noChangeArrowheads="1"/>
          </p:cNvSpPr>
          <p:nvPr/>
        </p:nvSpPr>
        <p:spPr bwMode="auto">
          <a:xfrm>
            <a:off x="4402895" y="4740277"/>
            <a:ext cx="1303691" cy="664633"/>
          </a:xfrm>
          <a:custGeom>
            <a:avLst/>
            <a:gdLst>
              <a:gd name="T0" fmla="*/ 2147483647 w 283"/>
              <a:gd name="T1" fmla="*/ 2147483647 h 144"/>
              <a:gd name="T2" fmla="*/ 2147483647 w 283"/>
              <a:gd name="T3" fmla="*/ 2147483647 h 144"/>
              <a:gd name="T4" fmla="*/ 2147483647 w 283"/>
              <a:gd name="T5" fmla="*/ 2147483647 h 144"/>
              <a:gd name="T6" fmla="*/ 0 w 283"/>
              <a:gd name="T7" fmla="*/ 2147483647 h 144"/>
              <a:gd name="T8" fmla="*/ 2147483647 w 283"/>
              <a:gd name="T9" fmla="*/ 0 h 144"/>
              <a:gd name="T10" fmla="*/ 2147483647 w 283"/>
              <a:gd name="T11" fmla="*/ 2147483647 h 144"/>
              <a:gd name="T12" fmla="*/ 2147483647 w 283"/>
              <a:gd name="T13" fmla="*/ 2147483647 h 144"/>
              <a:gd name="T14" fmla="*/ 2147483647 w 283"/>
              <a:gd name="T15" fmla="*/ 2147483647 h 144"/>
              <a:gd name="T16" fmla="*/ 0 60000 65536"/>
              <a:gd name="T17" fmla="*/ 0 60000 65536"/>
              <a:gd name="T18" fmla="*/ 0 60000 65536"/>
              <a:gd name="T19" fmla="*/ 0 60000 65536"/>
              <a:gd name="T20" fmla="*/ 0 60000 65536"/>
              <a:gd name="T21" fmla="*/ 0 60000 65536"/>
              <a:gd name="T22" fmla="*/ 0 60000 65536"/>
              <a:gd name="T23" fmla="*/ 0 60000 65536"/>
              <a:gd name="T24" fmla="*/ 0 w 283"/>
              <a:gd name="T25" fmla="*/ 0 h 144"/>
              <a:gd name="T26" fmla="*/ 283 w 283"/>
              <a:gd name="T27" fmla="*/ 144 h 1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3" h="144">
                <a:moveTo>
                  <a:pt x="283" y="144"/>
                </a:moveTo>
                <a:lnTo>
                  <a:pt x="217" y="144"/>
                </a:lnTo>
                <a:lnTo>
                  <a:pt x="0" y="4"/>
                </a:lnTo>
                <a:lnTo>
                  <a:pt x="2" y="0"/>
                </a:lnTo>
                <a:lnTo>
                  <a:pt x="217" y="139"/>
                </a:lnTo>
                <a:lnTo>
                  <a:pt x="283" y="139"/>
                </a:lnTo>
                <a:lnTo>
                  <a:pt x="283" y="144"/>
                </a:lnTo>
                <a:close/>
              </a:path>
            </a:pathLst>
          </a:custGeom>
          <a:solidFill>
            <a:srgbClr val="C00000"/>
          </a:solidFill>
          <a:ln>
            <a:noFill/>
          </a:ln>
        </p:spPr>
        <p:txBody>
          <a:bodyPr lIns="121907" tIns="60953" rIns="121907" bIns="60953"/>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9pPr>
          </a:lstStyle>
          <a:p>
            <a:pPr marL="0" marR="0" lvl="0" indent="0" algn="l" defTabSz="121920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zh-CN" altLang="zh-CN" sz="2400" b="0" i="0" u="none" strike="noStrike" kern="1200" cap="none" spc="0" normalizeH="0" baseline="0" noProof="0">
              <a:ln>
                <a:noFill/>
              </a:ln>
              <a:solidFill>
                <a:srgbClr val="000000"/>
              </a:solidFill>
              <a:effectLst/>
              <a:uLnTx/>
              <a:uFillTx/>
              <a:latin typeface="Calibri" panose="020F0502020204030204" pitchFamily="34" charset="0"/>
              <a:ea typeface="SimSun" panose="02010600030101010101" pitchFamily="2" charset="-122"/>
              <a:cs typeface="+mn-cs"/>
              <a:sym typeface="SimSun" panose="02010600030101010101" pitchFamily="2" charset="-122"/>
            </a:endParaRPr>
          </a:p>
        </p:txBody>
      </p:sp>
      <p:sp>
        <p:nvSpPr>
          <p:cNvPr id="107" name="Freeform 24"/>
          <p:cNvSpPr>
            <a:spLocks noChangeArrowheads="1"/>
          </p:cNvSpPr>
          <p:nvPr/>
        </p:nvSpPr>
        <p:spPr bwMode="auto">
          <a:xfrm>
            <a:off x="1101342" y="2983442"/>
            <a:ext cx="1252897" cy="662517"/>
          </a:xfrm>
          <a:custGeom>
            <a:avLst/>
            <a:gdLst>
              <a:gd name="T0" fmla="*/ 2147483647 w 272"/>
              <a:gd name="T1" fmla="*/ 2147483647 h 144"/>
              <a:gd name="T2" fmla="*/ 2147483647 w 272"/>
              <a:gd name="T3" fmla="*/ 2147483647 h 144"/>
              <a:gd name="T4" fmla="*/ 0 w 272"/>
              <a:gd name="T5" fmla="*/ 2147483647 h 144"/>
              <a:gd name="T6" fmla="*/ 0 w 272"/>
              <a:gd name="T7" fmla="*/ 0 h 144"/>
              <a:gd name="T8" fmla="*/ 2147483647 w 272"/>
              <a:gd name="T9" fmla="*/ 0 h 144"/>
              <a:gd name="T10" fmla="*/ 2147483647 w 272"/>
              <a:gd name="T11" fmla="*/ 0 h 144"/>
              <a:gd name="T12" fmla="*/ 2147483647 w 272"/>
              <a:gd name="T13" fmla="*/ 2147483647 h 144"/>
              <a:gd name="T14" fmla="*/ 2147483647 w 272"/>
              <a:gd name="T15" fmla="*/ 2147483647 h 144"/>
              <a:gd name="T16" fmla="*/ 0 60000 65536"/>
              <a:gd name="T17" fmla="*/ 0 60000 65536"/>
              <a:gd name="T18" fmla="*/ 0 60000 65536"/>
              <a:gd name="T19" fmla="*/ 0 60000 65536"/>
              <a:gd name="T20" fmla="*/ 0 60000 65536"/>
              <a:gd name="T21" fmla="*/ 0 60000 65536"/>
              <a:gd name="T22" fmla="*/ 0 60000 65536"/>
              <a:gd name="T23" fmla="*/ 0 60000 65536"/>
              <a:gd name="T24" fmla="*/ 0 w 272"/>
              <a:gd name="T25" fmla="*/ 0 h 144"/>
              <a:gd name="T26" fmla="*/ 272 w 272"/>
              <a:gd name="T27" fmla="*/ 144 h 1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2" h="144">
                <a:moveTo>
                  <a:pt x="270" y="144"/>
                </a:moveTo>
                <a:lnTo>
                  <a:pt x="55" y="5"/>
                </a:lnTo>
                <a:lnTo>
                  <a:pt x="0" y="5"/>
                </a:lnTo>
                <a:lnTo>
                  <a:pt x="0" y="0"/>
                </a:lnTo>
                <a:lnTo>
                  <a:pt x="55" y="0"/>
                </a:lnTo>
                <a:lnTo>
                  <a:pt x="57" y="0"/>
                </a:lnTo>
                <a:lnTo>
                  <a:pt x="272" y="142"/>
                </a:lnTo>
                <a:lnTo>
                  <a:pt x="270" y="144"/>
                </a:lnTo>
                <a:close/>
              </a:path>
            </a:pathLst>
          </a:custGeom>
          <a:solidFill>
            <a:srgbClr val="C00000"/>
          </a:solidFill>
          <a:ln>
            <a:noFill/>
          </a:ln>
        </p:spPr>
        <p:txBody>
          <a:bodyPr lIns="121907" tIns="60953" rIns="121907" bIns="60953"/>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9pPr>
          </a:lstStyle>
          <a:p>
            <a:pPr marL="0" marR="0" lvl="0" indent="0" algn="l" defTabSz="121920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zh-CN" altLang="zh-CN" sz="2400" b="0" i="0" u="none" strike="noStrike" kern="1200" cap="none" spc="0" normalizeH="0" baseline="0" noProof="0">
              <a:ln>
                <a:noFill/>
              </a:ln>
              <a:solidFill>
                <a:srgbClr val="000000"/>
              </a:solidFill>
              <a:effectLst/>
              <a:uLnTx/>
              <a:uFillTx/>
              <a:latin typeface="Calibri" panose="020F0502020204030204" pitchFamily="34" charset="0"/>
              <a:ea typeface="SimSun" panose="02010600030101010101" pitchFamily="2" charset="-122"/>
              <a:cs typeface="+mn-cs"/>
              <a:sym typeface="SimSun" panose="02010600030101010101" pitchFamily="2" charset="-122"/>
            </a:endParaRPr>
          </a:p>
        </p:txBody>
      </p:sp>
      <p:sp>
        <p:nvSpPr>
          <p:cNvPr id="108" name="直接连接符 107"/>
          <p:cNvSpPr>
            <a:spLocks noChangeShapeType="1"/>
          </p:cNvSpPr>
          <p:nvPr/>
        </p:nvSpPr>
        <p:spPr bwMode="auto">
          <a:xfrm>
            <a:off x="997639" y="2208740"/>
            <a:ext cx="5106828" cy="0"/>
          </a:xfrm>
          <a:prstGeom prst="line">
            <a:avLst/>
          </a:prstGeom>
          <a:noFill/>
          <a:ln w="15875" cmpd="sng">
            <a:solidFill>
              <a:srgbClr val="7F7F7F"/>
            </a:solidFill>
            <a:bevel/>
          </a:ln>
          <a:extLst>
            <a:ext uri="{909E8E84-426E-40DD-AFC4-6F175D3DCCD1}">
              <a14:hiddenFill xmlns:a14="http://schemas.microsoft.com/office/drawing/2010/main">
                <a:noFill/>
              </a14:hiddenFill>
            </a:ext>
          </a:extLst>
        </p:spPr>
        <p:txBody>
          <a:bodyPr lIns="121907" tIns="60953" rIns="121907" bIns="60953"/>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9pPr>
          </a:lstStyle>
          <a:p>
            <a:pPr marL="0" marR="0" lvl="0" indent="0" algn="l" defTabSz="121920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pitchFamily="34" charset="0"/>
              <a:ea typeface="SimSun" panose="02010600030101010101" pitchFamily="2" charset="-122"/>
              <a:cs typeface="+mn-cs"/>
            </a:endParaRPr>
          </a:p>
        </p:txBody>
      </p:sp>
      <p:sp>
        <p:nvSpPr>
          <p:cNvPr id="109" name="TextBox 295"/>
          <p:cNvSpPr>
            <a:spLocks noChangeArrowheads="1"/>
          </p:cNvSpPr>
          <p:nvPr/>
        </p:nvSpPr>
        <p:spPr bwMode="auto">
          <a:xfrm>
            <a:off x="1054781" y="1757893"/>
            <a:ext cx="1192530" cy="40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07" tIns="60953" rIns="121907" bIns="60953">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9pPr>
          </a:lstStyle>
          <a:p>
            <a:pPr marL="0" marR="0" lvl="0" indent="0" algn="l" defTabSz="12192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zh-CN" altLang="en-US" sz="1865" b="1" i="0" u="none" strike="noStrike" kern="1200" cap="none" spc="0" normalizeH="0" baseline="0" noProof="0" dirty="0">
                <a:ln>
                  <a:noFill/>
                </a:ln>
                <a:solidFill>
                  <a:schemeClr val="accent6"/>
                </a:solidFill>
                <a:effectLst/>
                <a:uLnTx/>
                <a:uFillTx/>
                <a:latin typeface="+mj-ea"/>
                <a:ea typeface="+mj-ea"/>
                <a:cs typeface="+mn-cs"/>
                <a:sym typeface="Arial" panose="020B0604020202020204" pitchFamily="34" charset="0"/>
              </a:rPr>
              <a:t>添加標題</a:t>
            </a:r>
            <a:endParaRPr kumimoji="0" lang="zh-CN" altLang="en-US" sz="2135" b="1" i="0" u="none" strike="noStrike" kern="1200" cap="none" spc="0" normalizeH="0" baseline="0" noProof="0" dirty="0">
              <a:ln>
                <a:noFill/>
              </a:ln>
              <a:solidFill>
                <a:schemeClr val="accent6"/>
              </a:solidFill>
              <a:effectLst/>
              <a:uLnTx/>
              <a:uFillTx/>
              <a:latin typeface="+mj-ea"/>
              <a:ea typeface="+mj-ea"/>
              <a:cs typeface="+mn-cs"/>
            </a:endParaRPr>
          </a:p>
        </p:txBody>
      </p:sp>
      <p:sp>
        <p:nvSpPr>
          <p:cNvPr id="110" name="直接连接符 109"/>
          <p:cNvSpPr>
            <a:spLocks noChangeShapeType="1"/>
          </p:cNvSpPr>
          <p:nvPr/>
        </p:nvSpPr>
        <p:spPr bwMode="auto">
          <a:xfrm>
            <a:off x="6432506" y="2208740"/>
            <a:ext cx="5106828" cy="0"/>
          </a:xfrm>
          <a:prstGeom prst="line">
            <a:avLst/>
          </a:prstGeom>
          <a:noFill/>
          <a:ln w="15875" cmpd="sng">
            <a:solidFill>
              <a:srgbClr val="7F7F7F"/>
            </a:solidFill>
            <a:bevel/>
          </a:ln>
          <a:extLst>
            <a:ext uri="{909E8E84-426E-40DD-AFC4-6F175D3DCCD1}">
              <a14:hiddenFill xmlns:a14="http://schemas.microsoft.com/office/drawing/2010/main">
                <a:noFill/>
              </a14:hiddenFill>
            </a:ext>
          </a:extLst>
        </p:spPr>
        <p:txBody>
          <a:bodyPr lIns="121907" tIns="60953" rIns="121907" bIns="60953"/>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9pPr>
          </a:lstStyle>
          <a:p>
            <a:pPr marL="0" marR="0" lvl="0" indent="0" algn="l" defTabSz="121920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pitchFamily="34" charset="0"/>
              <a:ea typeface="SimSun" panose="02010600030101010101" pitchFamily="2" charset="-122"/>
              <a:cs typeface="+mn-cs"/>
            </a:endParaRPr>
          </a:p>
        </p:txBody>
      </p:sp>
      <p:sp>
        <p:nvSpPr>
          <p:cNvPr id="111" name="矩形 110"/>
          <p:cNvSpPr>
            <a:spLocks noChangeArrowheads="1"/>
          </p:cNvSpPr>
          <p:nvPr/>
        </p:nvSpPr>
        <p:spPr bwMode="auto">
          <a:xfrm>
            <a:off x="6413457" y="2356910"/>
            <a:ext cx="5094129" cy="2592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lIns="121907" tIns="60953" rIns="121907" bIns="60953">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9pPr>
          </a:lstStyle>
          <a:p>
            <a:pPr marL="0" marR="0" lvl="0" indent="0" algn="just" defTabSz="1219200" rtl="0" eaLnBrk="0" fontAlgn="base" latinLnBrk="0" hangingPunct="0">
              <a:lnSpc>
                <a:spcPct val="150000"/>
              </a:lnSpc>
              <a:spcBef>
                <a:spcPct val="0"/>
              </a:spcBef>
              <a:spcAft>
                <a:spcPct val="0"/>
              </a:spcAft>
              <a:buClrTx/>
              <a:buSzTx/>
              <a:buFont typeface="Arial" panose="020B0604020202020204" pitchFamily="34" charset="0"/>
              <a:buNone/>
              <a:tabLst/>
              <a:defRPr/>
            </a:pPr>
            <a:r>
              <a:rPr kumimoji="0" lang="zh-CN" altLang="en-US" sz="1335" b="0" i="0" u="none" strike="noStrike" kern="1200" cap="none" spc="0" normalizeH="0" baseline="0" noProof="0" dirty="0">
                <a:ln>
                  <a:noFill/>
                </a:ln>
                <a:solidFill>
                  <a:prstClr val="black">
                    <a:lumMod val="65000"/>
                    <a:lumOff val="35000"/>
                  </a:prstClr>
                </a:solidFill>
                <a:effectLst/>
                <a:uLnTx/>
                <a:uFillTx/>
                <a:latin typeface="Microsoft YaHei" panose="020B0503020204020204" pitchFamily="34" charset="-122"/>
                <a:ea typeface="Microsoft YaHei" panose="020B0503020204020204" pitchFamily="34" charset="-122"/>
                <a:cs typeface="+mn-cs"/>
                <a:sym typeface="Microsoft YaHei" panose="020B0503020204020204" pitchFamily="34" charset="-122"/>
              </a:rPr>
              <a:t>在這裏輸入內容文本在這裏輸入內容文本在這裏輸入內容文本在這裏輸入內容文本在這裏輸入內容文本在這裏輸入內容文本在這裏輸入內容文本在這裏輸入內容文本在這裏輸入內容文本在這裏輸入內容文本在這裏輸入內容文本在這裏輸入內容文本</a:t>
            </a:r>
          </a:p>
          <a:p>
            <a:pPr marL="0" marR="0" lvl="0" indent="0" algn="just" defTabSz="1219200" rtl="0" eaLnBrk="0" fontAlgn="base" latinLnBrk="0" hangingPunct="0">
              <a:lnSpc>
                <a:spcPct val="150000"/>
              </a:lnSpc>
              <a:spcBef>
                <a:spcPct val="0"/>
              </a:spcBef>
              <a:spcAft>
                <a:spcPct val="0"/>
              </a:spcAft>
              <a:buClrTx/>
              <a:buSzTx/>
              <a:buFont typeface="Arial" panose="020B0604020202020204" pitchFamily="34" charset="0"/>
              <a:buNone/>
              <a:tabLst/>
              <a:defRPr/>
            </a:pPr>
            <a:r>
              <a:rPr kumimoji="0" lang="zh-CN" altLang="en-US" sz="1335" b="0" i="0" u="none" strike="noStrike" kern="1200" cap="none" spc="0" normalizeH="0" baseline="0" noProof="0" dirty="0">
                <a:ln>
                  <a:noFill/>
                </a:ln>
                <a:solidFill>
                  <a:prstClr val="black">
                    <a:lumMod val="65000"/>
                    <a:lumOff val="35000"/>
                  </a:prstClr>
                </a:solidFill>
                <a:effectLst/>
                <a:uLnTx/>
                <a:uFillTx/>
                <a:latin typeface="Microsoft YaHei" panose="020B0503020204020204" pitchFamily="34" charset="-122"/>
                <a:ea typeface="Microsoft YaHei" panose="020B0503020204020204" pitchFamily="34" charset="-122"/>
                <a:cs typeface="+mn-cs"/>
                <a:sym typeface="Microsoft YaHei" panose="020B0503020204020204" pitchFamily="34" charset="-122"/>
              </a:rPr>
              <a:t>在這裏輸入內容文本在這裏輸入內容文本在這裏輸入內容文本在這裏輸入內容文本在這裏輸入內容文本在這裏輸入內容文本</a:t>
            </a:r>
          </a:p>
          <a:p>
            <a:pPr marL="0" marR="0" lvl="0" indent="0" algn="just" defTabSz="1219200" rtl="0" eaLnBrk="0" fontAlgn="base" latinLnBrk="0" hangingPunct="0">
              <a:lnSpc>
                <a:spcPct val="150000"/>
              </a:lnSpc>
              <a:spcBef>
                <a:spcPct val="0"/>
              </a:spcBef>
              <a:spcAft>
                <a:spcPct val="0"/>
              </a:spcAft>
              <a:buClrTx/>
              <a:buSzTx/>
              <a:buFont typeface="Arial" panose="020B0604020202020204" pitchFamily="34" charset="0"/>
              <a:buNone/>
              <a:tabLst/>
              <a:defRPr/>
            </a:pPr>
            <a:r>
              <a:rPr kumimoji="0" lang="zh-CN" altLang="en-US" sz="1335" b="0" i="0" u="none" strike="noStrike" kern="1200" cap="none" spc="0" normalizeH="0" baseline="0" noProof="0" dirty="0">
                <a:ln>
                  <a:noFill/>
                </a:ln>
                <a:solidFill>
                  <a:prstClr val="black">
                    <a:lumMod val="65000"/>
                    <a:lumOff val="35000"/>
                  </a:prstClr>
                </a:solidFill>
                <a:effectLst/>
                <a:uLnTx/>
                <a:uFillTx/>
                <a:latin typeface="Microsoft YaHei" panose="020B0503020204020204" pitchFamily="34" charset="-122"/>
                <a:ea typeface="Microsoft YaHei" panose="020B0503020204020204" pitchFamily="34" charset="-122"/>
                <a:cs typeface="+mn-cs"/>
                <a:sym typeface="Microsoft YaHei" panose="020B0503020204020204" pitchFamily="34" charset="-122"/>
              </a:rPr>
              <a:t>在這裏輸入內容文本在這裏輸入內容文本在這裏輸入內容文本在這裏輸入內容文本</a:t>
            </a:r>
          </a:p>
        </p:txBody>
      </p:sp>
      <p:sp>
        <p:nvSpPr>
          <p:cNvPr id="112" name="TextBox 682"/>
          <p:cNvSpPr>
            <a:spLocks noChangeArrowheads="1"/>
          </p:cNvSpPr>
          <p:nvPr/>
        </p:nvSpPr>
        <p:spPr bwMode="auto">
          <a:xfrm>
            <a:off x="674259" y="3042708"/>
            <a:ext cx="951516" cy="53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07" tIns="60953" rIns="121907" bIns="60953">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9pPr>
          </a:lstStyle>
          <a:p>
            <a:pPr marL="0" marR="0" lvl="0" indent="0" algn="ctr" defTabSz="12192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en-US" sz="2665" b="0" i="0" u="none" strike="noStrike" kern="1200" cap="none" spc="0" normalizeH="0" baseline="0" noProof="0" dirty="0">
                <a:ln>
                  <a:noFill/>
                </a:ln>
                <a:solidFill>
                  <a:schemeClr val="accent6"/>
                </a:solidFill>
                <a:effectLst/>
                <a:uLnTx/>
                <a:uFillTx/>
                <a:latin typeface="方正中等线简体" pitchFamily="2" charset="-122"/>
                <a:ea typeface="方正中等线简体" pitchFamily="2" charset="-122"/>
                <a:cs typeface="+mn-cs"/>
              </a:rPr>
              <a:t>58%</a:t>
            </a:r>
            <a:endParaRPr kumimoji="0" lang="zh-CN" altLang="en-US" sz="2665" b="0" i="0" u="none" strike="noStrike" kern="1200" cap="none" spc="0" normalizeH="0" baseline="0" noProof="0" dirty="0">
              <a:ln>
                <a:noFill/>
              </a:ln>
              <a:solidFill>
                <a:schemeClr val="accent6"/>
              </a:solidFill>
              <a:effectLst/>
              <a:uLnTx/>
              <a:uFillTx/>
              <a:latin typeface="方正中等线简体" pitchFamily="2" charset="-122"/>
              <a:ea typeface="方正中等线简体" pitchFamily="2" charset="-122"/>
              <a:cs typeface="+mn-cs"/>
            </a:endParaRPr>
          </a:p>
        </p:txBody>
      </p:sp>
      <p:sp>
        <p:nvSpPr>
          <p:cNvPr id="113" name="TextBox 682"/>
          <p:cNvSpPr>
            <a:spLocks noChangeArrowheads="1"/>
          </p:cNvSpPr>
          <p:nvPr/>
        </p:nvSpPr>
        <p:spPr bwMode="auto">
          <a:xfrm>
            <a:off x="4917605" y="2727325"/>
            <a:ext cx="951516" cy="53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07" tIns="60953" rIns="121907" bIns="60953">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9pPr>
          </a:lstStyle>
          <a:p>
            <a:pPr marL="0" marR="0" lvl="0" indent="0" algn="ctr" defTabSz="12192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en-US" sz="2665" b="0" i="0" u="none" strike="noStrike" kern="1200" cap="none" spc="0" normalizeH="0" baseline="0" noProof="0" dirty="0">
                <a:ln>
                  <a:noFill/>
                </a:ln>
                <a:solidFill>
                  <a:schemeClr val="accent6"/>
                </a:solidFill>
                <a:effectLst/>
                <a:uLnTx/>
                <a:uFillTx/>
                <a:latin typeface="方正中等线简体" pitchFamily="2" charset="-122"/>
                <a:ea typeface="方正中等线简体" pitchFamily="2" charset="-122"/>
                <a:cs typeface="+mn-cs"/>
              </a:rPr>
              <a:t>19%</a:t>
            </a:r>
            <a:endParaRPr kumimoji="0" lang="zh-CN" altLang="en-US" sz="2665" b="0" i="0" u="none" strike="noStrike" kern="1200" cap="none" spc="0" normalizeH="0" baseline="0" noProof="0" dirty="0">
              <a:ln>
                <a:noFill/>
              </a:ln>
              <a:solidFill>
                <a:schemeClr val="accent6"/>
              </a:solidFill>
              <a:effectLst/>
              <a:uLnTx/>
              <a:uFillTx/>
              <a:latin typeface="方正中等线简体" pitchFamily="2" charset="-122"/>
              <a:ea typeface="方正中等线简体" pitchFamily="2" charset="-122"/>
              <a:cs typeface="+mn-cs"/>
            </a:endParaRPr>
          </a:p>
        </p:txBody>
      </p:sp>
      <p:sp>
        <p:nvSpPr>
          <p:cNvPr id="114" name="TextBox 682"/>
          <p:cNvSpPr>
            <a:spLocks noChangeArrowheads="1"/>
          </p:cNvSpPr>
          <p:nvPr/>
        </p:nvSpPr>
        <p:spPr bwMode="auto">
          <a:xfrm>
            <a:off x="4872157" y="5472008"/>
            <a:ext cx="951516" cy="53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07" tIns="60953" rIns="121907" bIns="60953">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9pPr>
          </a:lstStyle>
          <a:p>
            <a:pPr marL="0" marR="0" lvl="0" indent="0" algn="ctr" defTabSz="12192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en-US" sz="2665" b="0" i="0" u="none" strike="noStrike" kern="1200" cap="none" spc="0" normalizeH="0" baseline="0" noProof="0" dirty="0">
                <a:ln>
                  <a:noFill/>
                </a:ln>
                <a:solidFill>
                  <a:schemeClr val="accent6"/>
                </a:solidFill>
                <a:effectLst/>
                <a:uLnTx/>
                <a:uFillTx/>
                <a:latin typeface="方正中等线简体" pitchFamily="2" charset="-122"/>
                <a:ea typeface="方正中等线简体" pitchFamily="2" charset="-122"/>
                <a:cs typeface="+mn-cs"/>
              </a:rPr>
              <a:t>23%</a:t>
            </a:r>
            <a:endParaRPr kumimoji="0" lang="zh-CN" altLang="en-US" sz="2665" b="0" i="0" u="none" strike="noStrike" kern="1200" cap="none" spc="0" normalizeH="0" baseline="0" noProof="0" dirty="0">
              <a:ln>
                <a:noFill/>
              </a:ln>
              <a:solidFill>
                <a:schemeClr val="accent6"/>
              </a:solidFill>
              <a:effectLst/>
              <a:uLnTx/>
              <a:uFillTx/>
              <a:latin typeface="方正中等线简体" pitchFamily="2" charset="-122"/>
              <a:ea typeface="方正中等线简体" pitchFamily="2" charset="-122"/>
              <a:cs typeface="+mn-cs"/>
            </a:endParaRPr>
          </a:p>
        </p:txBody>
      </p:sp>
      <p:sp>
        <p:nvSpPr>
          <p:cNvPr id="115" name="TextBox 301"/>
          <p:cNvSpPr>
            <a:spLocks noChangeArrowheads="1"/>
          </p:cNvSpPr>
          <p:nvPr/>
        </p:nvSpPr>
        <p:spPr bwMode="auto">
          <a:xfrm>
            <a:off x="6489647" y="1757893"/>
            <a:ext cx="1192530" cy="40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07" tIns="60953" rIns="121907" bIns="60953">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9pPr>
          </a:lstStyle>
          <a:p>
            <a:pPr marL="0" marR="0" lvl="0" indent="0" algn="l" defTabSz="12192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zh-CN" altLang="en-US" sz="1865" b="1" i="0" u="none" strike="noStrike" kern="1200" cap="none" spc="0" normalizeH="0" baseline="0" noProof="0" dirty="0">
                <a:ln>
                  <a:noFill/>
                </a:ln>
                <a:solidFill>
                  <a:schemeClr val="accent6"/>
                </a:solidFill>
                <a:effectLst/>
                <a:uLnTx/>
                <a:uFillTx/>
                <a:latin typeface="+mj-ea"/>
                <a:ea typeface="+mj-ea"/>
                <a:cs typeface="+mn-cs"/>
                <a:sym typeface="Arial" panose="020B0604020202020204" pitchFamily="34" charset="0"/>
              </a:rPr>
              <a:t>添加標題</a:t>
            </a:r>
            <a:endParaRPr kumimoji="0" lang="zh-CN" altLang="en-US" sz="2135" b="1" i="0" u="none" strike="noStrike" kern="1200" cap="none" spc="0" normalizeH="0" baseline="0" noProof="0" dirty="0">
              <a:ln>
                <a:noFill/>
              </a:ln>
              <a:solidFill>
                <a:schemeClr val="accent6"/>
              </a:solidFill>
              <a:effectLst/>
              <a:uLnTx/>
              <a:uFillTx/>
              <a:latin typeface="+mj-ea"/>
              <a:ea typeface="+mj-ea"/>
              <a:cs typeface="+mn-cs"/>
            </a:endParaRPr>
          </a:p>
        </p:txBody>
      </p:sp>
      <p:sp>
        <p:nvSpPr>
          <p:cNvPr id="116" name="TextBox 301"/>
          <p:cNvSpPr>
            <a:spLocks noChangeArrowheads="1"/>
          </p:cNvSpPr>
          <p:nvPr/>
        </p:nvSpPr>
        <p:spPr bwMode="auto">
          <a:xfrm>
            <a:off x="2880078" y="3669027"/>
            <a:ext cx="1066932" cy="1107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07" tIns="60953" rIns="121907" bIns="60953">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9pPr>
          </a:lstStyle>
          <a:p>
            <a:pPr marL="0" marR="0" lvl="0" indent="0" algn="l" defTabSz="12192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zh-CN" altLang="en-US" sz="3200" b="1" i="0" u="none" strike="noStrike" kern="1200" cap="none" spc="0" normalizeH="0" baseline="0" noProof="0" dirty="0">
                <a:ln>
                  <a:noFill/>
                </a:ln>
                <a:solidFill>
                  <a:schemeClr val="accent6"/>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添加</a:t>
            </a:r>
            <a:endParaRPr kumimoji="0" lang="en-US" altLang="zh-CN" sz="3200" b="1" i="0" u="none" strike="noStrike" kern="1200" cap="none" spc="0" normalizeH="0" baseline="0" noProof="0" dirty="0">
              <a:ln>
                <a:noFill/>
              </a:ln>
              <a:solidFill>
                <a:schemeClr val="accent6"/>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endParaRPr>
          </a:p>
          <a:p>
            <a:pPr marL="0" marR="0" lvl="0" indent="0" algn="l" defTabSz="12192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zh-CN" altLang="en-US" sz="3200" b="1" i="0" u="none" strike="noStrike" kern="1200" cap="none" spc="0" normalizeH="0" baseline="0" noProof="0" dirty="0">
                <a:ln>
                  <a:noFill/>
                </a:ln>
                <a:solidFill>
                  <a:schemeClr val="accent6"/>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標題</a:t>
            </a:r>
            <a:endParaRPr kumimoji="0" lang="zh-CN" altLang="en-US" sz="3730" b="1" i="0" u="none" strike="noStrike" kern="1200" cap="none" spc="0" normalizeH="0" baseline="0" noProof="0" dirty="0">
              <a:ln>
                <a:noFill/>
              </a:ln>
              <a:solidFill>
                <a:schemeClr val="accent6"/>
              </a:solidFill>
              <a:effectLst/>
              <a:uLnTx/>
              <a:uFillTx/>
              <a:cs typeface="+mn-cs"/>
            </a:endParaRPr>
          </a:p>
        </p:txBody>
      </p:sp>
      <p:grpSp>
        <p:nvGrpSpPr>
          <p:cNvPr id="2" name="群組 1">
            <a:extLst>
              <a:ext uri="{FF2B5EF4-FFF2-40B4-BE49-F238E27FC236}">
                <a16:creationId xmlns:a16="http://schemas.microsoft.com/office/drawing/2014/main" id="{5065B18D-9398-097B-9B8C-99D3AB23C969}"/>
              </a:ext>
            </a:extLst>
          </p:cNvPr>
          <p:cNvGrpSpPr/>
          <p:nvPr/>
        </p:nvGrpSpPr>
        <p:grpSpPr>
          <a:xfrm>
            <a:off x="1035784" y="56700"/>
            <a:ext cx="2128596" cy="922187"/>
            <a:chOff x="1035784" y="56700"/>
            <a:chExt cx="2128596" cy="922187"/>
          </a:xfrm>
        </p:grpSpPr>
        <p:sp>
          <p:nvSpPr>
            <p:cNvPr id="3" name="文本框 69">
              <a:extLst>
                <a:ext uri="{FF2B5EF4-FFF2-40B4-BE49-F238E27FC236}">
                  <a16:creationId xmlns:a16="http://schemas.microsoft.com/office/drawing/2014/main" id="{52DA0FD2-1819-BD61-77EA-0107C03FFA6F}"/>
                </a:ext>
              </a:extLst>
            </p:cNvPr>
            <p:cNvSpPr txBox="1"/>
            <p:nvPr/>
          </p:nvSpPr>
          <p:spPr>
            <a:xfrm>
              <a:off x="1035784" y="365917"/>
              <a:ext cx="2128596"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DC8F50"/>
                  </a:solidFill>
                  <a:effectLst/>
                  <a:uLnTx/>
                  <a:uFillTx/>
                  <a:latin typeface="+mj-ea"/>
                  <a:ea typeface="+mj-ea"/>
                  <a:cs typeface="+mn-cs"/>
                </a:rPr>
                <a:t>輸入標題文本</a:t>
              </a:r>
            </a:p>
          </p:txBody>
        </p:sp>
        <p:pic>
          <p:nvPicPr>
            <p:cNvPr id="4" name="圖片 3">
              <a:extLst>
                <a:ext uri="{FF2B5EF4-FFF2-40B4-BE49-F238E27FC236}">
                  <a16:creationId xmlns:a16="http://schemas.microsoft.com/office/drawing/2014/main" id="{B3020B7B-4DFD-0D94-39E0-0742C7A9C735}"/>
                </a:ext>
              </a:extLst>
            </p:cNvPr>
            <p:cNvPicPr>
              <a:picLocks noChangeAspect="1"/>
            </p:cNvPicPr>
            <p:nvPr/>
          </p:nvPicPr>
          <p:blipFill>
            <a:blip r:embed="rId4">
              <a:duotone>
                <a:schemeClr val="accent6">
                  <a:shade val="45000"/>
                  <a:satMod val="135000"/>
                </a:schemeClr>
                <a:prstClr val="white"/>
              </a:duotone>
              <a:alphaModFix amt="20000"/>
              <a:extLst>
                <a:ext uri="{28A0092B-C50C-407E-A947-70E740481C1C}">
                  <a14:useLocalDpi xmlns:a14="http://schemas.microsoft.com/office/drawing/2010/main" val="0"/>
                </a:ext>
              </a:extLst>
            </a:blip>
            <a:stretch>
              <a:fillRect/>
            </a:stretch>
          </p:blipFill>
          <p:spPr>
            <a:xfrm>
              <a:off x="2242193" y="56700"/>
              <a:ext cx="922187" cy="922187"/>
            </a:xfrm>
            <a:prstGeom prst="rect">
              <a:avLst/>
            </a:prstGeom>
          </p:spPr>
        </p:pic>
      </p:grpSp>
      <p:pic>
        <p:nvPicPr>
          <p:cNvPr id="5" name="圖片 4" descr="一張含有 狗, 坐, 哺乳類, 深黃褐色 的圖片&#10;&#10;自動產生的描述">
            <a:extLst>
              <a:ext uri="{FF2B5EF4-FFF2-40B4-BE49-F238E27FC236}">
                <a16:creationId xmlns:a16="http://schemas.microsoft.com/office/drawing/2014/main" id="{D85154DA-69A3-587B-8E7D-BEFF83B7CD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54915" y="4255930"/>
            <a:ext cx="2849616" cy="284961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wipe(down)">
                                      <p:cBhvr>
                                        <p:cTn id="7" dur="500"/>
                                        <p:tgtEl>
                                          <p:spTgt spid="103"/>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2"/>
                                        </p:tgtEl>
                                        <p:attrNameLst>
                                          <p:attrName>style.visibility</p:attrName>
                                        </p:attrNameLst>
                                      </p:cBhvr>
                                      <p:to>
                                        <p:strVal val="visible"/>
                                      </p:to>
                                    </p:set>
                                    <p:animEffect transition="in" filter="wipe(up)">
                                      <p:cBhvr>
                                        <p:cTn id="11" dur="500"/>
                                        <p:tgtEl>
                                          <p:spTgt spid="102"/>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01"/>
                                        </p:tgtEl>
                                        <p:attrNameLst>
                                          <p:attrName>style.visibility</p:attrName>
                                        </p:attrNameLst>
                                      </p:cBhvr>
                                      <p:to>
                                        <p:strVal val="visible"/>
                                      </p:to>
                                    </p:set>
                                    <p:animEffect transition="in" filter="wipe(up)">
                                      <p:cBhvr>
                                        <p:cTn id="15" dur="500"/>
                                        <p:tgtEl>
                                          <p:spTgt spid="10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6"/>
                                        </p:tgtEl>
                                        <p:attrNameLst>
                                          <p:attrName>style.visibility</p:attrName>
                                        </p:attrNameLst>
                                      </p:cBhvr>
                                      <p:to>
                                        <p:strVal val="visible"/>
                                      </p:to>
                                    </p:set>
                                    <p:animEffect transition="in" filter="fade">
                                      <p:cBhvr>
                                        <p:cTn id="19" dur="500"/>
                                        <p:tgtEl>
                                          <p:spTgt spid="116"/>
                                        </p:tgtEl>
                                      </p:cBhvr>
                                    </p:animEffect>
                                  </p:childTnLst>
                                </p:cTn>
                              </p:par>
                            </p:childTnLst>
                          </p:cTn>
                        </p:par>
                        <p:par>
                          <p:cTn id="20" fill="hold">
                            <p:stCondLst>
                              <p:cond delay="2000"/>
                            </p:stCondLst>
                            <p:childTnLst>
                              <p:par>
                                <p:cTn id="21" presetID="26" presetClass="emph" presetSubtype="0" fill="hold" grpId="1" nodeType="afterEffect">
                                  <p:stCondLst>
                                    <p:cond delay="0"/>
                                  </p:stCondLst>
                                  <p:childTnLst>
                                    <p:animEffect transition="out" filter="fade">
                                      <p:cBhvr>
                                        <p:cTn id="22" dur="500" tmFilter="0, 0; .2, .5; .8, .5; 1, 0"/>
                                        <p:tgtEl>
                                          <p:spTgt spid="116"/>
                                        </p:tgtEl>
                                      </p:cBhvr>
                                    </p:animEffect>
                                    <p:animScale>
                                      <p:cBhvr>
                                        <p:cTn id="23" dur="250" autoRev="1" fill="hold"/>
                                        <p:tgtEl>
                                          <p:spTgt spid="116"/>
                                        </p:tgtEl>
                                      </p:cBhvr>
                                      <p:by x="105000" y="105000"/>
                                    </p:animScale>
                                  </p:childTnLst>
                                </p:cTn>
                              </p:par>
                            </p:childTnLst>
                          </p:cTn>
                        </p:par>
                        <p:par>
                          <p:cTn id="24" fill="hold">
                            <p:stCondLst>
                              <p:cond delay="2500"/>
                            </p:stCondLst>
                            <p:childTnLst>
                              <p:par>
                                <p:cTn id="25" presetID="53" presetClass="entr" presetSubtype="16" fill="hold" grpId="0" nodeType="afterEffect">
                                  <p:stCondLst>
                                    <p:cond delay="0"/>
                                  </p:stCondLst>
                                  <p:childTnLst>
                                    <p:set>
                                      <p:cBhvr>
                                        <p:cTn id="26" dur="1" fill="hold">
                                          <p:stCondLst>
                                            <p:cond delay="0"/>
                                          </p:stCondLst>
                                        </p:cTn>
                                        <p:tgtEl>
                                          <p:spTgt spid="104"/>
                                        </p:tgtEl>
                                        <p:attrNameLst>
                                          <p:attrName>style.visibility</p:attrName>
                                        </p:attrNameLst>
                                      </p:cBhvr>
                                      <p:to>
                                        <p:strVal val="visible"/>
                                      </p:to>
                                    </p:set>
                                    <p:anim calcmode="lin" valueType="num">
                                      <p:cBhvr>
                                        <p:cTn id="27" dur="500" fill="hold"/>
                                        <p:tgtEl>
                                          <p:spTgt spid="104"/>
                                        </p:tgtEl>
                                        <p:attrNameLst>
                                          <p:attrName>ppt_w</p:attrName>
                                        </p:attrNameLst>
                                      </p:cBhvr>
                                      <p:tavLst>
                                        <p:tav tm="0">
                                          <p:val>
                                            <p:fltVal val="0"/>
                                          </p:val>
                                        </p:tav>
                                        <p:tav tm="100000">
                                          <p:val>
                                            <p:strVal val="#ppt_w"/>
                                          </p:val>
                                        </p:tav>
                                      </p:tavLst>
                                    </p:anim>
                                    <p:anim calcmode="lin" valueType="num">
                                      <p:cBhvr>
                                        <p:cTn id="28" dur="500" fill="hold"/>
                                        <p:tgtEl>
                                          <p:spTgt spid="104"/>
                                        </p:tgtEl>
                                        <p:attrNameLst>
                                          <p:attrName>ppt_h</p:attrName>
                                        </p:attrNameLst>
                                      </p:cBhvr>
                                      <p:tavLst>
                                        <p:tav tm="0">
                                          <p:val>
                                            <p:fltVal val="0"/>
                                          </p:val>
                                        </p:tav>
                                        <p:tav tm="100000">
                                          <p:val>
                                            <p:strVal val="#ppt_h"/>
                                          </p:val>
                                        </p:tav>
                                      </p:tavLst>
                                    </p:anim>
                                    <p:animEffect transition="in" filter="fade">
                                      <p:cBhvr>
                                        <p:cTn id="29" dur="500"/>
                                        <p:tgtEl>
                                          <p:spTgt spid="104"/>
                                        </p:tgtEl>
                                      </p:cBhvr>
                                    </p:animEffect>
                                  </p:childTnLst>
                                </p:cTn>
                              </p:par>
                            </p:childTnLst>
                          </p:cTn>
                        </p:par>
                        <p:par>
                          <p:cTn id="30" fill="hold">
                            <p:stCondLst>
                              <p:cond delay="3000"/>
                            </p:stCondLst>
                            <p:childTnLst>
                              <p:par>
                                <p:cTn id="31" presetID="16" presetClass="entr" presetSubtype="21" fill="hold" grpId="0" nodeType="afterEffect">
                                  <p:stCondLst>
                                    <p:cond delay="0"/>
                                  </p:stCondLst>
                                  <p:childTnLst>
                                    <p:set>
                                      <p:cBhvr>
                                        <p:cTn id="32" dur="1" fill="hold">
                                          <p:stCondLst>
                                            <p:cond delay="0"/>
                                          </p:stCondLst>
                                        </p:cTn>
                                        <p:tgtEl>
                                          <p:spTgt spid="105"/>
                                        </p:tgtEl>
                                        <p:attrNameLst>
                                          <p:attrName>style.visibility</p:attrName>
                                        </p:attrNameLst>
                                      </p:cBhvr>
                                      <p:to>
                                        <p:strVal val="visible"/>
                                      </p:to>
                                    </p:set>
                                    <p:animEffect transition="in" filter="barn(inVertical)">
                                      <p:cBhvr>
                                        <p:cTn id="33" dur="500"/>
                                        <p:tgtEl>
                                          <p:spTgt spid="105"/>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06"/>
                                        </p:tgtEl>
                                        <p:attrNameLst>
                                          <p:attrName>style.visibility</p:attrName>
                                        </p:attrNameLst>
                                      </p:cBhvr>
                                      <p:to>
                                        <p:strVal val="visible"/>
                                      </p:to>
                                    </p:set>
                                    <p:animEffect transition="in" filter="barn(inVertical)">
                                      <p:cBhvr>
                                        <p:cTn id="36" dur="500"/>
                                        <p:tgtEl>
                                          <p:spTgt spid="106"/>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07"/>
                                        </p:tgtEl>
                                        <p:attrNameLst>
                                          <p:attrName>style.visibility</p:attrName>
                                        </p:attrNameLst>
                                      </p:cBhvr>
                                      <p:to>
                                        <p:strVal val="visible"/>
                                      </p:to>
                                    </p:set>
                                    <p:animEffect transition="in" filter="barn(inVertical)">
                                      <p:cBhvr>
                                        <p:cTn id="39" dur="500"/>
                                        <p:tgtEl>
                                          <p:spTgt spid="107"/>
                                        </p:tgtEl>
                                      </p:cBhvr>
                                    </p:animEffect>
                                  </p:childTnLst>
                                </p:cTn>
                              </p:par>
                            </p:childTnLst>
                          </p:cTn>
                        </p:par>
                        <p:par>
                          <p:cTn id="40" fill="hold">
                            <p:stCondLst>
                              <p:cond delay="3500"/>
                            </p:stCondLst>
                            <p:childTnLst>
                              <p:par>
                                <p:cTn id="41" presetID="10" presetClass="entr" presetSubtype="0" fill="hold" grpId="0" nodeType="afterEffect">
                                  <p:stCondLst>
                                    <p:cond delay="0"/>
                                  </p:stCondLst>
                                  <p:childTnLst>
                                    <p:set>
                                      <p:cBhvr>
                                        <p:cTn id="42" dur="1" fill="hold">
                                          <p:stCondLst>
                                            <p:cond delay="0"/>
                                          </p:stCondLst>
                                        </p:cTn>
                                        <p:tgtEl>
                                          <p:spTgt spid="113"/>
                                        </p:tgtEl>
                                        <p:attrNameLst>
                                          <p:attrName>style.visibility</p:attrName>
                                        </p:attrNameLst>
                                      </p:cBhvr>
                                      <p:to>
                                        <p:strVal val="visible"/>
                                      </p:to>
                                    </p:set>
                                    <p:animEffect transition="in" filter="fade">
                                      <p:cBhvr>
                                        <p:cTn id="43" dur="500"/>
                                        <p:tgtEl>
                                          <p:spTgt spid="11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12"/>
                                        </p:tgtEl>
                                        <p:attrNameLst>
                                          <p:attrName>style.visibility</p:attrName>
                                        </p:attrNameLst>
                                      </p:cBhvr>
                                      <p:to>
                                        <p:strVal val="visible"/>
                                      </p:to>
                                    </p:set>
                                    <p:animEffect transition="in" filter="fade">
                                      <p:cBhvr>
                                        <p:cTn id="46" dur="500"/>
                                        <p:tgtEl>
                                          <p:spTgt spid="11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14"/>
                                        </p:tgtEl>
                                        <p:attrNameLst>
                                          <p:attrName>style.visibility</p:attrName>
                                        </p:attrNameLst>
                                      </p:cBhvr>
                                      <p:to>
                                        <p:strVal val="visible"/>
                                      </p:to>
                                    </p:set>
                                    <p:animEffect transition="in" filter="fade">
                                      <p:cBhvr>
                                        <p:cTn id="49" dur="500"/>
                                        <p:tgtEl>
                                          <p:spTgt spid="114"/>
                                        </p:tgtEl>
                                      </p:cBhvr>
                                    </p:animEffect>
                                  </p:childTnLst>
                                </p:cTn>
                              </p:par>
                            </p:childTnLst>
                          </p:cTn>
                        </p:par>
                        <p:par>
                          <p:cTn id="50" fill="hold">
                            <p:stCondLst>
                              <p:cond delay="4000"/>
                            </p:stCondLst>
                            <p:childTnLst>
                              <p:par>
                                <p:cTn id="51" presetID="2" presetClass="entr" presetSubtype="4" fill="hold" grpId="0" nodeType="afterEffect">
                                  <p:stCondLst>
                                    <p:cond delay="0"/>
                                  </p:stCondLst>
                                  <p:childTnLst>
                                    <p:set>
                                      <p:cBhvr>
                                        <p:cTn id="52" dur="1" fill="hold">
                                          <p:stCondLst>
                                            <p:cond delay="0"/>
                                          </p:stCondLst>
                                        </p:cTn>
                                        <p:tgtEl>
                                          <p:spTgt spid="108"/>
                                        </p:tgtEl>
                                        <p:attrNameLst>
                                          <p:attrName>style.visibility</p:attrName>
                                        </p:attrNameLst>
                                      </p:cBhvr>
                                      <p:to>
                                        <p:strVal val="visible"/>
                                      </p:to>
                                    </p:set>
                                    <p:anim calcmode="lin" valueType="num">
                                      <p:cBhvr additive="base">
                                        <p:cTn id="53" dur="500" fill="hold"/>
                                        <p:tgtEl>
                                          <p:spTgt spid="108"/>
                                        </p:tgtEl>
                                        <p:attrNameLst>
                                          <p:attrName>ppt_x</p:attrName>
                                        </p:attrNameLst>
                                      </p:cBhvr>
                                      <p:tavLst>
                                        <p:tav tm="0">
                                          <p:val>
                                            <p:strVal val="#ppt_x"/>
                                          </p:val>
                                        </p:tav>
                                        <p:tav tm="100000">
                                          <p:val>
                                            <p:strVal val="#ppt_x"/>
                                          </p:val>
                                        </p:tav>
                                      </p:tavLst>
                                    </p:anim>
                                    <p:anim calcmode="lin" valueType="num">
                                      <p:cBhvr additive="base">
                                        <p:cTn id="54" dur="500" fill="hold"/>
                                        <p:tgtEl>
                                          <p:spTgt spid="108"/>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09"/>
                                        </p:tgtEl>
                                        <p:attrNameLst>
                                          <p:attrName>style.visibility</p:attrName>
                                        </p:attrNameLst>
                                      </p:cBhvr>
                                      <p:to>
                                        <p:strVal val="visible"/>
                                      </p:to>
                                    </p:set>
                                    <p:anim calcmode="lin" valueType="num">
                                      <p:cBhvr additive="base">
                                        <p:cTn id="57" dur="500" fill="hold"/>
                                        <p:tgtEl>
                                          <p:spTgt spid="109"/>
                                        </p:tgtEl>
                                        <p:attrNameLst>
                                          <p:attrName>ppt_x</p:attrName>
                                        </p:attrNameLst>
                                      </p:cBhvr>
                                      <p:tavLst>
                                        <p:tav tm="0">
                                          <p:val>
                                            <p:strVal val="#ppt_x"/>
                                          </p:val>
                                        </p:tav>
                                        <p:tav tm="100000">
                                          <p:val>
                                            <p:strVal val="#ppt_x"/>
                                          </p:val>
                                        </p:tav>
                                      </p:tavLst>
                                    </p:anim>
                                    <p:anim calcmode="lin" valueType="num">
                                      <p:cBhvr additive="base">
                                        <p:cTn id="58" dur="500" fill="hold"/>
                                        <p:tgtEl>
                                          <p:spTgt spid="109"/>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10"/>
                                        </p:tgtEl>
                                        <p:attrNameLst>
                                          <p:attrName>style.visibility</p:attrName>
                                        </p:attrNameLst>
                                      </p:cBhvr>
                                      <p:to>
                                        <p:strVal val="visible"/>
                                      </p:to>
                                    </p:set>
                                    <p:anim calcmode="lin" valueType="num">
                                      <p:cBhvr additive="base">
                                        <p:cTn id="61" dur="500" fill="hold"/>
                                        <p:tgtEl>
                                          <p:spTgt spid="110"/>
                                        </p:tgtEl>
                                        <p:attrNameLst>
                                          <p:attrName>ppt_x</p:attrName>
                                        </p:attrNameLst>
                                      </p:cBhvr>
                                      <p:tavLst>
                                        <p:tav tm="0">
                                          <p:val>
                                            <p:strVal val="#ppt_x"/>
                                          </p:val>
                                        </p:tav>
                                        <p:tav tm="100000">
                                          <p:val>
                                            <p:strVal val="#ppt_x"/>
                                          </p:val>
                                        </p:tav>
                                      </p:tavLst>
                                    </p:anim>
                                    <p:anim calcmode="lin" valueType="num">
                                      <p:cBhvr additive="base">
                                        <p:cTn id="62" dur="500" fill="hold"/>
                                        <p:tgtEl>
                                          <p:spTgt spid="110"/>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15"/>
                                        </p:tgtEl>
                                        <p:attrNameLst>
                                          <p:attrName>style.visibility</p:attrName>
                                        </p:attrNameLst>
                                      </p:cBhvr>
                                      <p:to>
                                        <p:strVal val="visible"/>
                                      </p:to>
                                    </p:set>
                                    <p:anim calcmode="lin" valueType="num">
                                      <p:cBhvr additive="base">
                                        <p:cTn id="65" dur="500" fill="hold"/>
                                        <p:tgtEl>
                                          <p:spTgt spid="115"/>
                                        </p:tgtEl>
                                        <p:attrNameLst>
                                          <p:attrName>ppt_x</p:attrName>
                                        </p:attrNameLst>
                                      </p:cBhvr>
                                      <p:tavLst>
                                        <p:tav tm="0">
                                          <p:val>
                                            <p:strVal val="#ppt_x"/>
                                          </p:val>
                                        </p:tav>
                                        <p:tav tm="100000">
                                          <p:val>
                                            <p:strVal val="#ppt_x"/>
                                          </p:val>
                                        </p:tav>
                                      </p:tavLst>
                                    </p:anim>
                                    <p:anim calcmode="lin" valueType="num">
                                      <p:cBhvr additive="base">
                                        <p:cTn id="66" dur="500" fill="hold"/>
                                        <p:tgtEl>
                                          <p:spTgt spid="115"/>
                                        </p:tgtEl>
                                        <p:attrNameLst>
                                          <p:attrName>ppt_y</p:attrName>
                                        </p:attrNameLst>
                                      </p:cBhvr>
                                      <p:tavLst>
                                        <p:tav tm="0">
                                          <p:val>
                                            <p:strVal val="1+#ppt_h/2"/>
                                          </p:val>
                                        </p:tav>
                                        <p:tav tm="100000">
                                          <p:val>
                                            <p:strVal val="#ppt_y"/>
                                          </p:val>
                                        </p:tav>
                                      </p:tavLst>
                                    </p:anim>
                                  </p:childTnLst>
                                </p:cTn>
                              </p:par>
                            </p:childTnLst>
                          </p:cTn>
                        </p:par>
                        <p:par>
                          <p:cTn id="67" fill="hold">
                            <p:stCondLst>
                              <p:cond delay="4500"/>
                            </p:stCondLst>
                            <p:childTnLst>
                              <p:par>
                                <p:cTn id="68" presetID="22" presetClass="entr" presetSubtype="1" fill="hold" grpId="0" nodeType="afterEffect">
                                  <p:stCondLst>
                                    <p:cond delay="0"/>
                                  </p:stCondLst>
                                  <p:childTnLst>
                                    <p:set>
                                      <p:cBhvr>
                                        <p:cTn id="69" dur="1" fill="hold">
                                          <p:stCondLst>
                                            <p:cond delay="0"/>
                                          </p:stCondLst>
                                        </p:cTn>
                                        <p:tgtEl>
                                          <p:spTgt spid="111"/>
                                        </p:tgtEl>
                                        <p:attrNameLst>
                                          <p:attrName>style.visibility</p:attrName>
                                        </p:attrNameLst>
                                      </p:cBhvr>
                                      <p:to>
                                        <p:strVal val="visible"/>
                                      </p:to>
                                    </p:set>
                                    <p:animEffect transition="in" filter="wipe(up)">
                                      <p:cBhvr>
                                        <p:cTn id="70" dur="10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bldP spid="102" grpId="0" animBg="1"/>
      <p:bldP spid="103" grpId="0" animBg="1"/>
      <p:bldP spid="104" grpId="0" animBg="1"/>
      <p:bldP spid="105" grpId="0" animBg="1"/>
      <p:bldP spid="106" grpId="0" animBg="1"/>
      <p:bldP spid="107" grpId="0" animBg="1"/>
      <p:bldP spid="108" grpId="0" animBg="1"/>
      <p:bldP spid="109" grpId="0"/>
      <p:bldP spid="110" grpId="0" animBg="1"/>
      <p:bldP spid="111" grpId="0"/>
      <p:bldP spid="112" grpId="0"/>
      <p:bldP spid="113" grpId="0"/>
      <p:bldP spid="114" grpId="0"/>
      <p:bldP spid="115" grpId="0"/>
      <p:bldP spid="116" grpId="0"/>
      <p:bldP spid="116"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9"/>
          <p:cNvSpPr txBox="1"/>
          <p:nvPr/>
        </p:nvSpPr>
        <p:spPr>
          <a:xfrm>
            <a:off x="1203852" y="1699205"/>
            <a:ext cx="2457329" cy="589556"/>
          </a:xfrm>
          <a:prstGeom prst="rect">
            <a:avLst/>
          </a:prstGeom>
          <a:noFill/>
        </p:spPr>
        <p:txBody>
          <a:bodyPr wrap="square" lIns="96000" tIns="0" rIns="96000" bIns="0" anchor="ctr" anchorCtr="0">
            <a:normAutofit fontScale="82500" lnSpcReduction="10000"/>
          </a:bodyPr>
          <a:lstStyle/>
          <a:p>
            <a:pPr marL="0" marR="0" lvl="0" indent="0" defTabSz="1219200" rtl="0" eaLnBrk="1" fontAlgn="auto" latinLnBrk="0" hangingPunct="1">
              <a:lnSpc>
                <a:spcPct val="12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t>此部分內容作為文字排版占位顯示</a:t>
            </a:r>
            <a:br>
              <a:rPr kumimoji="0" lang="zh-CN" altLang="en-US" sz="1400" b="0" i="0" u="none" strike="noStrike" kern="1200" cap="none" spc="0" normalizeH="0" baseline="0" noProof="0" dirty="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br>
            <a:r>
              <a:rPr kumimoji="0" lang="zh-CN" altLang="en-US" sz="1400" b="0" i="0" u="none" strike="noStrike" kern="1200" cap="none" spc="0" normalizeH="0" baseline="0" noProof="0" dirty="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t>（建議使用主題字體）</a:t>
            </a:r>
          </a:p>
        </p:txBody>
      </p:sp>
      <p:sp>
        <p:nvSpPr>
          <p:cNvPr id="21" name="矩形 20"/>
          <p:cNvSpPr/>
          <p:nvPr/>
        </p:nvSpPr>
        <p:spPr>
          <a:xfrm>
            <a:off x="1203852" y="1391440"/>
            <a:ext cx="2457329" cy="246221"/>
          </a:xfrm>
          <a:prstGeom prst="rect">
            <a:avLst/>
          </a:prstGeom>
        </p:spPr>
        <p:txBody>
          <a:bodyPr wrap="none" lIns="96000" tIns="0" rIns="96000" bIns="0">
            <a:normAutofit fontScale="92500" lnSpcReduction="10000"/>
          </a:bodyPr>
          <a:lstStyle/>
          <a:p>
            <a:pPr marL="0" marR="0" lvl="0" indent="0" defTabSz="1219200" rtl="0" eaLnBrk="1" fontAlgn="auto" latinLnBrk="0" hangingPunct="1">
              <a:lnSpc>
                <a:spcPct val="100000"/>
              </a:lnSpc>
              <a:spcBef>
                <a:spcPts val="0"/>
              </a:spcBef>
              <a:spcAft>
                <a:spcPts val="0"/>
              </a:spcAft>
              <a:buClrTx/>
              <a:buSzTx/>
              <a:buFontTx/>
              <a:buNone/>
              <a:tabLst/>
              <a:defRPr/>
            </a:pPr>
            <a:r>
              <a:rPr kumimoji="0" lang="zh-CN" altLang="en-US" b="1" i="0" u="none" strike="noStrike" kern="1200" cap="none" spc="0" normalizeH="0" baseline="0" noProof="0" dirty="0">
                <a:ln>
                  <a:noFill/>
                </a:ln>
                <a:solidFill>
                  <a:schemeClr val="accent6"/>
                </a:solidFill>
                <a:effectLst/>
                <a:uLnTx/>
                <a:uFillTx/>
                <a:latin typeface="+mj-ea"/>
                <a:ea typeface="+mj-ea"/>
                <a:cs typeface="+mn-cs"/>
              </a:rPr>
              <a:t>標題文本預設</a:t>
            </a:r>
          </a:p>
        </p:txBody>
      </p:sp>
      <p:sp>
        <p:nvSpPr>
          <p:cNvPr id="18" name="文本框 12"/>
          <p:cNvSpPr txBox="1"/>
          <p:nvPr/>
        </p:nvSpPr>
        <p:spPr>
          <a:xfrm>
            <a:off x="8530822" y="1699205"/>
            <a:ext cx="2457329" cy="589556"/>
          </a:xfrm>
          <a:prstGeom prst="rect">
            <a:avLst/>
          </a:prstGeom>
          <a:noFill/>
        </p:spPr>
        <p:txBody>
          <a:bodyPr wrap="square" lIns="96000" tIns="0" rIns="96000" bIns="0" anchor="ctr" anchorCtr="0">
            <a:normAutofit fontScale="82500" lnSpcReduction="10000"/>
          </a:bodyPr>
          <a:lstStyle/>
          <a:p>
            <a:pPr marL="0" marR="0" lvl="0" indent="0" algn="l" defTabSz="1219200" rtl="0" eaLnBrk="1" fontAlgn="auto" latinLnBrk="0" hangingPunct="1">
              <a:lnSpc>
                <a:spcPct val="12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t>此部分內容作為文字排版占位顯示</a:t>
            </a:r>
            <a:br>
              <a:rPr kumimoji="0" lang="zh-CN" altLang="en-US" sz="1400" b="0" i="0" u="none" strike="noStrike" kern="1200" cap="none" spc="0" normalizeH="0" baseline="0" noProof="0" dirty="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br>
            <a:r>
              <a:rPr kumimoji="0" lang="zh-CN" altLang="en-US" sz="1400" b="0" i="0" u="none" strike="noStrike" kern="1200" cap="none" spc="0" normalizeH="0" baseline="0" noProof="0" dirty="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t>（建議使用主題字體）</a:t>
            </a:r>
          </a:p>
        </p:txBody>
      </p:sp>
      <p:sp>
        <p:nvSpPr>
          <p:cNvPr id="19" name="矩形 18"/>
          <p:cNvSpPr/>
          <p:nvPr/>
        </p:nvSpPr>
        <p:spPr>
          <a:xfrm>
            <a:off x="8530822" y="1391440"/>
            <a:ext cx="2457329" cy="246221"/>
          </a:xfrm>
          <a:prstGeom prst="rect">
            <a:avLst/>
          </a:prstGeom>
        </p:spPr>
        <p:txBody>
          <a:bodyPr wrap="none" lIns="96000" tIns="0" rIns="96000" bIns="0">
            <a:normAutofit fontScale="92500" lnSpcReduction="10000"/>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CN" altLang="en-US" b="1" i="0" u="none" strike="noStrike" kern="1200" cap="none" spc="0" normalizeH="0" baseline="0" noProof="0">
                <a:ln>
                  <a:noFill/>
                </a:ln>
                <a:solidFill>
                  <a:schemeClr val="accent6"/>
                </a:solidFill>
                <a:effectLst/>
                <a:uLnTx/>
                <a:uFillTx/>
                <a:latin typeface="+mj-ea"/>
                <a:ea typeface="+mj-ea"/>
                <a:cs typeface="+mn-cs"/>
              </a:rPr>
              <a:t>標題文本預設</a:t>
            </a:r>
          </a:p>
        </p:txBody>
      </p:sp>
      <p:sp>
        <p:nvSpPr>
          <p:cNvPr id="16" name="文本框 15"/>
          <p:cNvSpPr txBox="1"/>
          <p:nvPr/>
        </p:nvSpPr>
        <p:spPr>
          <a:xfrm>
            <a:off x="1203852" y="4896845"/>
            <a:ext cx="2457329" cy="589556"/>
          </a:xfrm>
          <a:prstGeom prst="rect">
            <a:avLst/>
          </a:prstGeom>
          <a:noFill/>
        </p:spPr>
        <p:txBody>
          <a:bodyPr wrap="square" lIns="96000" tIns="0" rIns="96000" bIns="0" anchor="ctr" anchorCtr="0">
            <a:normAutofit fontScale="82500" lnSpcReduction="10000"/>
          </a:bodyPr>
          <a:lstStyle/>
          <a:p>
            <a:pPr marL="0" marR="0" lvl="0" indent="0" defTabSz="1219200" rtl="0" eaLnBrk="1" fontAlgn="auto" latinLnBrk="0" hangingPunct="1">
              <a:lnSpc>
                <a:spcPct val="12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t>此部分內容作為文字排版占位顯示</a:t>
            </a:r>
            <a:br>
              <a:rPr kumimoji="0" lang="zh-CN" altLang="en-US" sz="1400" b="0" i="0" u="none" strike="noStrike" kern="1200" cap="none" spc="0" normalizeH="0" baseline="0" noProof="0" dirty="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br>
            <a:r>
              <a:rPr kumimoji="0" lang="zh-CN" altLang="en-US" sz="1400" b="0" i="0" u="none" strike="noStrike" kern="1200" cap="none" spc="0" normalizeH="0" baseline="0" noProof="0" dirty="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t>（建議使用主題字體）</a:t>
            </a:r>
          </a:p>
        </p:txBody>
      </p:sp>
      <p:sp>
        <p:nvSpPr>
          <p:cNvPr id="17" name="矩形 16"/>
          <p:cNvSpPr/>
          <p:nvPr/>
        </p:nvSpPr>
        <p:spPr>
          <a:xfrm>
            <a:off x="1203852" y="4589080"/>
            <a:ext cx="2457329" cy="246221"/>
          </a:xfrm>
          <a:prstGeom prst="rect">
            <a:avLst/>
          </a:prstGeom>
        </p:spPr>
        <p:txBody>
          <a:bodyPr wrap="none" lIns="96000" tIns="0" rIns="96000" bIns="0">
            <a:normAutofit fontScale="92500" lnSpcReduction="10000"/>
          </a:bodyPr>
          <a:lstStyle/>
          <a:p>
            <a:pPr marL="0" marR="0" lvl="0" indent="0" defTabSz="1219200" rtl="0" eaLnBrk="1" fontAlgn="auto" latinLnBrk="0" hangingPunct="1">
              <a:lnSpc>
                <a:spcPct val="100000"/>
              </a:lnSpc>
              <a:spcBef>
                <a:spcPts val="0"/>
              </a:spcBef>
              <a:spcAft>
                <a:spcPts val="0"/>
              </a:spcAft>
              <a:buClrTx/>
              <a:buSzTx/>
              <a:buFontTx/>
              <a:buNone/>
              <a:tabLst/>
              <a:defRPr/>
            </a:pPr>
            <a:r>
              <a:rPr kumimoji="0" lang="zh-CN" altLang="en-US" b="1" i="0" u="none" strike="noStrike" kern="1200" cap="none" spc="0" normalizeH="0" baseline="0" noProof="0" dirty="0">
                <a:ln>
                  <a:noFill/>
                </a:ln>
                <a:solidFill>
                  <a:schemeClr val="accent6"/>
                </a:solidFill>
                <a:effectLst/>
                <a:uLnTx/>
                <a:uFillTx/>
                <a:latin typeface="+mj-ea"/>
                <a:ea typeface="+mj-ea"/>
                <a:cs typeface="+mn-cs"/>
              </a:rPr>
              <a:t>標題文本預設</a:t>
            </a:r>
          </a:p>
        </p:txBody>
      </p:sp>
      <p:sp>
        <p:nvSpPr>
          <p:cNvPr id="14" name="文本框 18"/>
          <p:cNvSpPr txBox="1"/>
          <p:nvPr/>
        </p:nvSpPr>
        <p:spPr>
          <a:xfrm>
            <a:off x="8530822" y="4897633"/>
            <a:ext cx="2457329" cy="589556"/>
          </a:xfrm>
          <a:prstGeom prst="rect">
            <a:avLst/>
          </a:prstGeom>
          <a:noFill/>
        </p:spPr>
        <p:txBody>
          <a:bodyPr wrap="square" lIns="96000" tIns="0" rIns="96000" bIns="0" anchor="ctr" anchorCtr="0">
            <a:normAutofit fontScale="82500" lnSpcReduction="10000"/>
          </a:bodyPr>
          <a:lstStyle/>
          <a:p>
            <a:pPr marL="0" marR="0" lvl="0" indent="0" algn="l" defTabSz="1219200" rtl="0" eaLnBrk="1" fontAlgn="auto" latinLnBrk="0" hangingPunct="1">
              <a:lnSpc>
                <a:spcPct val="12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t>此部分內容作為文字排版占位顯示</a:t>
            </a:r>
            <a:br>
              <a:rPr kumimoji="0" lang="zh-CN" altLang="en-US" sz="1400" b="0" i="0" u="none" strike="noStrike" kern="1200" cap="none" spc="0" normalizeH="0" baseline="0" noProof="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br>
            <a:r>
              <a:rPr kumimoji="0" lang="zh-CN" altLang="en-US" sz="1400" b="0" i="0" u="none" strike="noStrike" kern="1200" cap="none" spc="0" normalizeH="0" baseline="0" noProof="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t>（建議使用主題字體）</a:t>
            </a:r>
          </a:p>
        </p:txBody>
      </p:sp>
      <p:sp>
        <p:nvSpPr>
          <p:cNvPr id="15" name="矩形 14"/>
          <p:cNvSpPr/>
          <p:nvPr/>
        </p:nvSpPr>
        <p:spPr>
          <a:xfrm>
            <a:off x="8517486" y="4589080"/>
            <a:ext cx="2457329" cy="246221"/>
          </a:xfrm>
          <a:prstGeom prst="rect">
            <a:avLst/>
          </a:prstGeom>
        </p:spPr>
        <p:txBody>
          <a:bodyPr wrap="none" lIns="96000" tIns="0" rIns="96000" bIns="0">
            <a:normAutofit fontScale="92500" lnSpcReduction="10000"/>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CN" altLang="en-US" b="1" i="0" u="none" strike="noStrike" kern="1200" cap="none" spc="0" normalizeH="0" baseline="0" noProof="0" dirty="0">
                <a:ln>
                  <a:noFill/>
                </a:ln>
                <a:solidFill>
                  <a:schemeClr val="accent6"/>
                </a:solidFill>
                <a:effectLst/>
                <a:uLnTx/>
                <a:uFillTx/>
                <a:latin typeface="+mj-ea"/>
                <a:ea typeface="+mj-ea"/>
                <a:cs typeface="+mn-cs"/>
              </a:rPr>
              <a:t>標題文本預設</a:t>
            </a:r>
          </a:p>
        </p:txBody>
      </p:sp>
      <p:grpSp>
        <p:nvGrpSpPr>
          <p:cNvPr id="29" name="组合 28"/>
          <p:cNvGrpSpPr/>
          <p:nvPr/>
        </p:nvGrpSpPr>
        <p:grpSpPr>
          <a:xfrm>
            <a:off x="6545860" y="1371600"/>
            <a:ext cx="1600200" cy="1600200"/>
            <a:chOff x="4909395" y="1028700"/>
            <a:chExt cx="1200150" cy="1200150"/>
          </a:xfrm>
        </p:grpSpPr>
        <p:sp>
          <p:nvSpPr>
            <p:cNvPr id="23" name="箭头: V 形 22"/>
            <p:cNvSpPr/>
            <p:nvPr/>
          </p:nvSpPr>
          <p:spPr>
            <a:xfrm rot="5400000">
              <a:off x="4909395" y="1028700"/>
              <a:ext cx="1200150" cy="1200150"/>
            </a:xfrm>
            <a:prstGeom prst="chevron">
              <a:avLst/>
            </a:prstGeom>
            <a:solidFill>
              <a:schemeClr val="accent2"/>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endParaRPr>
            </a:p>
          </p:txBody>
        </p:sp>
        <p:sp>
          <p:nvSpPr>
            <p:cNvPr id="10" name="任意多边形: 形状 9"/>
            <p:cNvSpPr/>
            <p:nvPr/>
          </p:nvSpPr>
          <p:spPr bwMode="auto">
            <a:xfrm>
              <a:off x="5347617" y="1073539"/>
              <a:ext cx="323708" cy="278519"/>
            </a:xfrm>
            <a:custGeom>
              <a:avLst/>
              <a:gdLst>
                <a:gd name="connsiteX0" fmla="*/ 181524 w 337647"/>
                <a:gd name="connsiteY0" fmla="*/ 231775 h 290513"/>
                <a:gd name="connsiteX1" fmla="*/ 190749 w 337647"/>
                <a:gd name="connsiteY1" fmla="*/ 236996 h 290513"/>
                <a:gd name="connsiteX2" fmla="*/ 205246 w 337647"/>
                <a:gd name="connsiteY2" fmla="*/ 239607 h 290513"/>
                <a:gd name="connsiteX3" fmla="*/ 222379 w 337647"/>
                <a:gd name="connsiteY3" fmla="*/ 235691 h 290513"/>
                <a:gd name="connsiteX4" fmla="*/ 243466 w 337647"/>
                <a:gd name="connsiteY4" fmla="*/ 247439 h 290513"/>
                <a:gd name="connsiteX5" fmla="*/ 261917 w 337647"/>
                <a:gd name="connsiteY5" fmla="*/ 252660 h 290513"/>
                <a:gd name="connsiteX6" fmla="*/ 163073 w 337647"/>
                <a:gd name="connsiteY6" fmla="*/ 290513 h 290513"/>
                <a:gd name="connsiteX7" fmla="*/ 52367 w 337647"/>
                <a:gd name="connsiteY7" fmla="*/ 239607 h 290513"/>
                <a:gd name="connsiteX8" fmla="*/ 60275 w 337647"/>
                <a:gd name="connsiteY8" fmla="*/ 234386 h 290513"/>
                <a:gd name="connsiteX9" fmla="*/ 91905 w 337647"/>
                <a:gd name="connsiteY9" fmla="*/ 243523 h 290513"/>
                <a:gd name="connsiteX10" fmla="*/ 93223 w 337647"/>
                <a:gd name="connsiteY10" fmla="*/ 247439 h 290513"/>
                <a:gd name="connsiteX11" fmla="*/ 114309 w 337647"/>
                <a:gd name="connsiteY11" fmla="*/ 267018 h 290513"/>
                <a:gd name="connsiteX12" fmla="*/ 127489 w 337647"/>
                <a:gd name="connsiteY12" fmla="*/ 269629 h 290513"/>
                <a:gd name="connsiteX13" fmla="*/ 164391 w 337647"/>
                <a:gd name="connsiteY13" fmla="*/ 244828 h 290513"/>
                <a:gd name="connsiteX14" fmla="*/ 165708 w 337647"/>
                <a:gd name="connsiteY14" fmla="*/ 239607 h 290513"/>
                <a:gd name="connsiteX15" fmla="*/ 181524 w 337647"/>
                <a:gd name="connsiteY15" fmla="*/ 231775 h 290513"/>
                <a:gd name="connsiteX16" fmla="*/ 127774 w 337647"/>
                <a:gd name="connsiteY16" fmla="*/ 220663 h 290513"/>
                <a:gd name="connsiteX17" fmla="*/ 118745 w 337647"/>
                <a:gd name="connsiteY17" fmla="*/ 227200 h 290513"/>
                <a:gd name="connsiteX18" fmla="*/ 118745 w 337647"/>
                <a:gd name="connsiteY18" fmla="*/ 235044 h 290513"/>
                <a:gd name="connsiteX19" fmla="*/ 125194 w 337647"/>
                <a:gd name="connsiteY19" fmla="*/ 240273 h 290513"/>
                <a:gd name="connsiteX20" fmla="*/ 136803 w 337647"/>
                <a:gd name="connsiteY20" fmla="*/ 235044 h 290513"/>
                <a:gd name="connsiteX21" fmla="*/ 136803 w 337647"/>
                <a:gd name="connsiteY21" fmla="*/ 227200 h 290513"/>
                <a:gd name="connsiteX22" fmla="*/ 131644 w 337647"/>
                <a:gd name="connsiteY22" fmla="*/ 221970 h 290513"/>
                <a:gd name="connsiteX23" fmla="*/ 127774 w 337647"/>
                <a:gd name="connsiteY23" fmla="*/ 220663 h 290513"/>
                <a:gd name="connsiteX24" fmla="*/ 206249 w 337647"/>
                <a:gd name="connsiteY24" fmla="*/ 190500 h 290513"/>
                <a:gd name="connsiteX25" fmla="*/ 195242 w 337647"/>
                <a:gd name="connsiteY25" fmla="*/ 196950 h 290513"/>
                <a:gd name="connsiteX26" fmla="*/ 196618 w 337647"/>
                <a:gd name="connsiteY26" fmla="*/ 204689 h 290513"/>
                <a:gd name="connsiteX27" fmla="*/ 202121 w 337647"/>
                <a:gd name="connsiteY27" fmla="*/ 209848 h 290513"/>
                <a:gd name="connsiteX28" fmla="*/ 215880 w 337647"/>
                <a:gd name="connsiteY28" fmla="*/ 204689 h 290513"/>
                <a:gd name="connsiteX29" fmla="*/ 214504 w 337647"/>
                <a:gd name="connsiteY29" fmla="*/ 196950 h 290513"/>
                <a:gd name="connsiteX30" fmla="*/ 209001 w 337647"/>
                <a:gd name="connsiteY30" fmla="*/ 191790 h 290513"/>
                <a:gd name="connsiteX31" fmla="*/ 206249 w 337647"/>
                <a:gd name="connsiteY31" fmla="*/ 190500 h 290513"/>
                <a:gd name="connsiteX32" fmla="*/ 201791 w 337647"/>
                <a:gd name="connsiteY32" fmla="*/ 175311 h 290513"/>
                <a:gd name="connsiteX33" fmla="*/ 215351 w 337647"/>
                <a:gd name="connsiteY33" fmla="*/ 176934 h 290513"/>
                <a:gd name="connsiteX34" fmla="*/ 227257 w 337647"/>
                <a:gd name="connsiteY34" fmla="*/ 184728 h 290513"/>
                <a:gd name="connsiteX35" fmla="*/ 229903 w 337647"/>
                <a:gd name="connsiteY35" fmla="*/ 191222 h 290513"/>
                <a:gd name="connsiteX36" fmla="*/ 232549 w 337647"/>
                <a:gd name="connsiteY36" fmla="*/ 201613 h 290513"/>
                <a:gd name="connsiteX37" fmla="*/ 261653 w 337647"/>
                <a:gd name="connsiteY37" fmla="*/ 218498 h 290513"/>
                <a:gd name="connsiteX38" fmla="*/ 319861 w 337647"/>
                <a:gd name="connsiteY38" fmla="*/ 184728 h 290513"/>
                <a:gd name="connsiteX39" fmla="*/ 335736 w 337647"/>
                <a:gd name="connsiteY39" fmla="*/ 188624 h 290513"/>
                <a:gd name="connsiteX40" fmla="*/ 331768 w 337647"/>
                <a:gd name="connsiteY40" fmla="*/ 204211 h 290513"/>
                <a:gd name="connsiteX41" fmla="*/ 274882 w 337647"/>
                <a:gd name="connsiteY41" fmla="*/ 237981 h 290513"/>
                <a:gd name="connsiteX42" fmla="*/ 251069 w 337647"/>
                <a:gd name="connsiteY42" fmla="*/ 237981 h 290513"/>
                <a:gd name="connsiteX43" fmla="*/ 223288 w 337647"/>
                <a:gd name="connsiteY43" fmla="*/ 222395 h 290513"/>
                <a:gd name="connsiteX44" fmla="*/ 210059 w 337647"/>
                <a:gd name="connsiteY44" fmla="*/ 227590 h 290513"/>
                <a:gd name="connsiteX45" fmla="*/ 206090 w 337647"/>
                <a:gd name="connsiteY45" fmla="*/ 227590 h 290513"/>
                <a:gd name="connsiteX46" fmla="*/ 195507 w 337647"/>
                <a:gd name="connsiteY46" fmla="*/ 226292 h 290513"/>
                <a:gd name="connsiteX47" fmla="*/ 184924 w 337647"/>
                <a:gd name="connsiteY47" fmla="*/ 218498 h 290513"/>
                <a:gd name="connsiteX48" fmla="*/ 166403 w 337647"/>
                <a:gd name="connsiteY48" fmla="*/ 226292 h 290513"/>
                <a:gd name="connsiteX49" fmla="*/ 155819 w 337647"/>
                <a:gd name="connsiteY49" fmla="*/ 231487 h 290513"/>
                <a:gd name="connsiteX50" fmla="*/ 153173 w 337647"/>
                <a:gd name="connsiteY50" fmla="*/ 240579 h 290513"/>
                <a:gd name="connsiteX51" fmla="*/ 128038 w 337647"/>
                <a:gd name="connsiteY51" fmla="*/ 258763 h 290513"/>
                <a:gd name="connsiteX52" fmla="*/ 118778 w 337647"/>
                <a:gd name="connsiteY52" fmla="*/ 256165 h 290513"/>
                <a:gd name="connsiteX53" fmla="*/ 102903 w 337647"/>
                <a:gd name="connsiteY53" fmla="*/ 241878 h 290513"/>
                <a:gd name="connsiteX54" fmla="*/ 101580 w 337647"/>
                <a:gd name="connsiteY54" fmla="*/ 234085 h 290513"/>
                <a:gd name="connsiteX55" fmla="*/ 89673 w 337647"/>
                <a:gd name="connsiteY55" fmla="*/ 230188 h 290513"/>
                <a:gd name="connsiteX56" fmla="*/ 60569 w 337647"/>
                <a:gd name="connsiteY56" fmla="*/ 222395 h 290513"/>
                <a:gd name="connsiteX57" fmla="*/ 15590 w 337647"/>
                <a:gd name="connsiteY57" fmla="*/ 243177 h 290513"/>
                <a:gd name="connsiteX58" fmla="*/ 11621 w 337647"/>
                <a:gd name="connsiteY58" fmla="*/ 244476 h 290513"/>
                <a:gd name="connsiteX59" fmla="*/ 1038 w 337647"/>
                <a:gd name="connsiteY59" fmla="*/ 237981 h 290513"/>
                <a:gd name="connsiteX60" fmla="*/ 6330 w 337647"/>
                <a:gd name="connsiteY60" fmla="*/ 223694 h 290513"/>
                <a:gd name="connsiteX61" fmla="*/ 49986 w 337647"/>
                <a:gd name="connsiteY61" fmla="*/ 202912 h 290513"/>
                <a:gd name="connsiteX62" fmla="*/ 65861 w 337647"/>
                <a:gd name="connsiteY62" fmla="*/ 201613 h 290513"/>
                <a:gd name="connsiteX63" fmla="*/ 97611 w 337647"/>
                <a:gd name="connsiteY63" fmla="*/ 209406 h 290513"/>
                <a:gd name="connsiteX64" fmla="*/ 109517 w 337647"/>
                <a:gd name="connsiteY64" fmla="*/ 213303 h 290513"/>
                <a:gd name="connsiteX65" fmla="*/ 138621 w 337647"/>
                <a:gd name="connsiteY65" fmla="*/ 206809 h 290513"/>
                <a:gd name="connsiteX66" fmla="*/ 145236 w 337647"/>
                <a:gd name="connsiteY66" fmla="*/ 210705 h 290513"/>
                <a:gd name="connsiteX67" fmla="*/ 157142 w 337647"/>
                <a:gd name="connsiteY67" fmla="*/ 206809 h 290513"/>
                <a:gd name="connsiteX68" fmla="*/ 178309 w 337647"/>
                <a:gd name="connsiteY68" fmla="*/ 196418 h 290513"/>
                <a:gd name="connsiteX69" fmla="*/ 179632 w 337647"/>
                <a:gd name="connsiteY69" fmla="*/ 192521 h 290513"/>
                <a:gd name="connsiteX70" fmla="*/ 190215 w 337647"/>
                <a:gd name="connsiteY70" fmla="*/ 179532 h 290513"/>
                <a:gd name="connsiteX71" fmla="*/ 201791 w 337647"/>
                <a:gd name="connsiteY71" fmla="*/ 175311 h 290513"/>
                <a:gd name="connsiteX72" fmla="*/ 197837 w 337647"/>
                <a:gd name="connsiteY72" fmla="*/ 12700 h 290513"/>
                <a:gd name="connsiteX73" fmla="*/ 295255 w 337647"/>
                <a:gd name="connsiteY73" fmla="*/ 111680 h 290513"/>
                <a:gd name="connsiteX74" fmla="*/ 292622 w 337647"/>
                <a:gd name="connsiteY74" fmla="*/ 118279 h 290513"/>
                <a:gd name="connsiteX75" fmla="*/ 286040 w 337647"/>
                <a:gd name="connsiteY75" fmla="*/ 122238 h 290513"/>
                <a:gd name="connsiteX76" fmla="*/ 196520 w 337647"/>
                <a:gd name="connsiteY76" fmla="*/ 122238 h 290513"/>
                <a:gd name="connsiteX77" fmla="*/ 187305 w 337647"/>
                <a:gd name="connsiteY77" fmla="*/ 113000 h 290513"/>
                <a:gd name="connsiteX78" fmla="*/ 187305 w 337647"/>
                <a:gd name="connsiteY78" fmla="*/ 21938 h 290513"/>
                <a:gd name="connsiteX79" fmla="*/ 189938 w 337647"/>
                <a:gd name="connsiteY79" fmla="*/ 15339 h 290513"/>
                <a:gd name="connsiteX80" fmla="*/ 197837 w 337647"/>
                <a:gd name="connsiteY80" fmla="*/ 12700 h 290513"/>
                <a:gd name="connsiteX81" fmla="*/ 150484 w 337647"/>
                <a:gd name="connsiteY81" fmla="*/ 0 h 290513"/>
                <a:gd name="connsiteX82" fmla="*/ 159686 w 337647"/>
                <a:gd name="connsiteY82" fmla="*/ 3938 h 290513"/>
                <a:gd name="connsiteX83" fmla="*/ 163629 w 337647"/>
                <a:gd name="connsiteY83" fmla="*/ 13127 h 290513"/>
                <a:gd name="connsiteX84" fmla="*/ 163629 w 337647"/>
                <a:gd name="connsiteY84" fmla="*/ 132587 h 290513"/>
                <a:gd name="connsiteX85" fmla="*/ 176775 w 337647"/>
                <a:gd name="connsiteY85" fmla="*/ 145714 h 290513"/>
                <a:gd name="connsiteX86" fmla="*/ 296398 w 337647"/>
                <a:gd name="connsiteY86" fmla="*/ 145714 h 290513"/>
                <a:gd name="connsiteX87" fmla="*/ 305599 w 337647"/>
                <a:gd name="connsiteY87" fmla="*/ 149653 h 290513"/>
                <a:gd name="connsiteX88" fmla="*/ 308228 w 337647"/>
                <a:gd name="connsiteY88" fmla="*/ 158842 h 290513"/>
                <a:gd name="connsiteX89" fmla="*/ 305599 w 337647"/>
                <a:gd name="connsiteY89" fmla="*/ 178533 h 290513"/>
                <a:gd name="connsiteX90" fmla="*/ 262220 w 337647"/>
                <a:gd name="connsiteY90" fmla="*/ 204788 h 290513"/>
                <a:gd name="connsiteX91" fmla="*/ 242502 w 337647"/>
                <a:gd name="connsiteY91" fmla="*/ 194286 h 290513"/>
                <a:gd name="connsiteX92" fmla="*/ 218840 w 337647"/>
                <a:gd name="connsiteY92" fmla="*/ 165406 h 290513"/>
                <a:gd name="connsiteX93" fmla="*/ 205694 w 337647"/>
                <a:gd name="connsiteY93" fmla="*/ 162780 h 290513"/>
                <a:gd name="connsiteX94" fmla="*/ 168887 w 337647"/>
                <a:gd name="connsiteY94" fmla="*/ 186409 h 290513"/>
                <a:gd name="connsiteX95" fmla="*/ 168887 w 337647"/>
                <a:gd name="connsiteY95" fmla="*/ 187722 h 290513"/>
                <a:gd name="connsiteX96" fmla="*/ 146540 w 337647"/>
                <a:gd name="connsiteY96" fmla="*/ 196912 h 290513"/>
                <a:gd name="connsiteX97" fmla="*/ 142597 w 337647"/>
                <a:gd name="connsiteY97" fmla="*/ 195599 h 290513"/>
                <a:gd name="connsiteX98" fmla="*/ 128137 w 337647"/>
                <a:gd name="connsiteY98" fmla="*/ 192973 h 290513"/>
                <a:gd name="connsiteX99" fmla="*/ 107104 w 337647"/>
                <a:gd name="connsiteY99" fmla="*/ 199537 h 290513"/>
                <a:gd name="connsiteX100" fmla="*/ 70297 w 337647"/>
                <a:gd name="connsiteY100" fmla="*/ 189035 h 290513"/>
                <a:gd name="connsiteX101" fmla="*/ 45321 w 337647"/>
                <a:gd name="connsiteY101" fmla="*/ 191661 h 290513"/>
                <a:gd name="connsiteX102" fmla="*/ 29546 w 337647"/>
                <a:gd name="connsiteY102" fmla="*/ 199537 h 290513"/>
                <a:gd name="connsiteX103" fmla="*/ 19030 w 337647"/>
                <a:gd name="connsiteY103" fmla="*/ 145714 h 290513"/>
                <a:gd name="connsiteX104" fmla="*/ 150484 w 337647"/>
                <a:gd name="connsiteY104" fmla="*/ 0 h 290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37647" h="290513">
                  <a:moveTo>
                    <a:pt x="181524" y="231775"/>
                  </a:moveTo>
                  <a:cubicBezTo>
                    <a:pt x="184159" y="234386"/>
                    <a:pt x="188113" y="235691"/>
                    <a:pt x="190749" y="236996"/>
                  </a:cubicBezTo>
                  <a:cubicBezTo>
                    <a:pt x="194703" y="238302"/>
                    <a:pt x="199975" y="239607"/>
                    <a:pt x="205246" y="239607"/>
                  </a:cubicBezTo>
                  <a:cubicBezTo>
                    <a:pt x="210518" y="239607"/>
                    <a:pt x="217108" y="238302"/>
                    <a:pt x="222379" y="235691"/>
                  </a:cubicBezTo>
                  <a:lnTo>
                    <a:pt x="243466" y="247439"/>
                  </a:lnTo>
                  <a:cubicBezTo>
                    <a:pt x="248738" y="251354"/>
                    <a:pt x="255327" y="252660"/>
                    <a:pt x="261917" y="252660"/>
                  </a:cubicBezTo>
                  <a:cubicBezTo>
                    <a:pt x="235559" y="276155"/>
                    <a:pt x="201292" y="290513"/>
                    <a:pt x="163073" y="290513"/>
                  </a:cubicBezTo>
                  <a:cubicBezTo>
                    <a:pt x="118263" y="290513"/>
                    <a:pt x="78726" y="270934"/>
                    <a:pt x="52367" y="239607"/>
                  </a:cubicBezTo>
                  <a:cubicBezTo>
                    <a:pt x="52367" y="239607"/>
                    <a:pt x="52367" y="239607"/>
                    <a:pt x="60275" y="234386"/>
                  </a:cubicBezTo>
                  <a:cubicBezTo>
                    <a:pt x="60275" y="234386"/>
                    <a:pt x="60275" y="234386"/>
                    <a:pt x="91905" y="243523"/>
                  </a:cubicBezTo>
                  <a:cubicBezTo>
                    <a:pt x="91905" y="244828"/>
                    <a:pt x="91905" y="246133"/>
                    <a:pt x="93223" y="247439"/>
                  </a:cubicBezTo>
                  <a:cubicBezTo>
                    <a:pt x="97176" y="256576"/>
                    <a:pt x="105084" y="263102"/>
                    <a:pt x="114309" y="267018"/>
                  </a:cubicBezTo>
                  <a:cubicBezTo>
                    <a:pt x="118263" y="269629"/>
                    <a:pt x="123535" y="269629"/>
                    <a:pt x="127489" y="269629"/>
                  </a:cubicBezTo>
                  <a:cubicBezTo>
                    <a:pt x="143304" y="269629"/>
                    <a:pt x="157801" y="260491"/>
                    <a:pt x="164391" y="244828"/>
                  </a:cubicBezTo>
                  <a:cubicBezTo>
                    <a:pt x="164391" y="243523"/>
                    <a:pt x="164391" y="240912"/>
                    <a:pt x="165708" y="239607"/>
                  </a:cubicBezTo>
                  <a:cubicBezTo>
                    <a:pt x="165708" y="239607"/>
                    <a:pt x="165708" y="239607"/>
                    <a:pt x="181524" y="231775"/>
                  </a:cubicBezTo>
                  <a:close/>
                  <a:moveTo>
                    <a:pt x="127774" y="220663"/>
                  </a:moveTo>
                  <a:cubicBezTo>
                    <a:pt x="123904" y="220663"/>
                    <a:pt x="120035" y="223278"/>
                    <a:pt x="118745" y="227200"/>
                  </a:cubicBezTo>
                  <a:cubicBezTo>
                    <a:pt x="117455" y="229815"/>
                    <a:pt x="118745" y="232429"/>
                    <a:pt x="118745" y="235044"/>
                  </a:cubicBezTo>
                  <a:cubicBezTo>
                    <a:pt x="120035" y="237659"/>
                    <a:pt x="122615" y="238966"/>
                    <a:pt x="125194" y="240273"/>
                  </a:cubicBezTo>
                  <a:cubicBezTo>
                    <a:pt x="129064" y="242888"/>
                    <a:pt x="135513" y="238966"/>
                    <a:pt x="136803" y="235044"/>
                  </a:cubicBezTo>
                  <a:cubicBezTo>
                    <a:pt x="138093" y="232429"/>
                    <a:pt x="138093" y="229815"/>
                    <a:pt x="136803" y="227200"/>
                  </a:cubicBezTo>
                  <a:cubicBezTo>
                    <a:pt x="135513" y="224585"/>
                    <a:pt x="134223" y="223278"/>
                    <a:pt x="131644" y="221970"/>
                  </a:cubicBezTo>
                  <a:cubicBezTo>
                    <a:pt x="130354" y="221970"/>
                    <a:pt x="129064" y="220663"/>
                    <a:pt x="127774" y="220663"/>
                  </a:cubicBezTo>
                  <a:close/>
                  <a:moveTo>
                    <a:pt x="206249" y="190500"/>
                  </a:moveTo>
                  <a:cubicBezTo>
                    <a:pt x="200745" y="190500"/>
                    <a:pt x="197994" y="193080"/>
                    <a:pt x="195242" y="196950"/>
                  </a:cubicBezTo>
                  <a:cubicBezTo>
                    <a:pt x="195242" y="199529"/>
                    <a:pt x="195242" y="202109"/>
                    <a:pt x="196618" y="204689"/>
                  </a:cubicBezTo>
                  <a:cubicBezTo>
                    <a:pt x="196618" y="207269"/>
                    <a:pt x="199370" y="208558"/>
                    <a:pt x="202121" y="209848"/>
                  </a:cubicBezTo>
                  <a:cubicBezTo>
                    <a:pt x="207625" y="211138"/>
                    <a:pt x="213128" y="208558"/>
                    <a:pt x="215880" y="204689"/>
                  </a:cubicBezTo>
                  <a:cubicBezTo>
                    <a:pt x="215880" y="202109"/>
                    <a:pt x="215880" y="199529"/>
                    <a:pt x="214504" y="196950"/>
                  </a:cubicBezTo>
                  <a:cubicBezTo>
                    <a:pt x="214504" y="194370"/>
                    <a:pt x="211752" y="193080"/>
                    <a:pt x="209001" y="191790"/>
                  </a:cubicBezTo>
                  <a:cubicBezTo>
                    <a:pt x="207625" y="190500"/>
                    <a:pt x="206249" y="190500"/>
                    <a:pt x="206249" y="190500"/>
                  </a:cubicBezTo>
                  <a:close/>
                  <a:moveTo>
                    <a:pt x="201791" y="175311"/>
                  </a:moveTo>
                  <a:cubicBezTo>
                    <a:pt x="206090" y="174661"/>
                    <a:pt x="210720" y="174986"/>
                    <a:pt x="215351" y="176934"/>
                  </a:cubicBezTo>
                  <a:cubicBezTo>
                    <a:pt x="219319" y="178233"/>
                    <a:pt x="223288" y="180831"/>
                    <a:pt x="227257" y="184728"/>
                  </a:cubicBezTo>
                  <a:cubicBezTo>
                    <a:pt x="228580" y="187325"/>
                    <a:pt x="229903" y="188624"/>
                    <a:pt x="229903" y="191222"/>
                  </a:cubicBezTo>
                  <a:cubicBezTo>
                    <a:pt x="231226" y="193820"/>
                    <a:pt x="232549" y="197717"/>
                    <a:pt x="232549" y="201613"/>
                  </a:cubicBezTo>
                  <a:cubicBezTo>
                    <a:pt x="232549" y="201613"/>
                    <a:pt x="232549" y="201613"/>
                    <a:pt x="261653" y="218498"/>
                  </a:cubicBezTo>
                  <a:cubicBezTo>
                    <a:pt x="261653" y="218498"/>
                    <a:pt x="261653" y="218498"/>
                    <a:pt x="319861" y="184728"/>
                  </a:cubicBezTo>
                  <a:cubicBezTo>
                    <a:pt x="325153" y="180831"/>
                    <a:pt x="333090" y="183429"/>
                    <a:pt x="335736" y="188624"/>
                  </a:cubicBezTo>
                  <a:cubicBezTo>
                    <a:pt x="339705" y="193820"/>
                    <a:pt x="337059" y="200314"/>
                    <a:pt x="331768" y="204211"/>
                  </a:cubicBezTo>
                  <a:cubicBezTo>
                    <a:pt x="331768" y="204211"/>
                    <a:pt x="331768" y="204211"/>
                    <a:pt x="274882" y="237981"/>
                  </a:cubicBezTo>
                  <a:cubicBezTo>
                    <a:pt x="266944" y="241878"/>
                    <a:pt x="257684" y="241878"/>
                    <a:pt x="251069" y="237981"/>
                  </a:cubicBezTo>
                  <a:cubicBezTo>
                    <a:pt x="251069" y="237981"/>
                    <a:pt x="251069" y="237981"/>
                    <a:pt x="223288" y="222395"/>
                  </a:cubicBezTo>
                  <a:cubicBezTo>
                    <a:pt x="219319" y="224993"/>
                    <a:pt x="215351" y="226292"/>
                    <a:pt x="210059" y="227590"/>
                  </a:cubicBezTo>
                  <a:cubicBezTo>
                    <a:pt x="208736" y="227590"/>
                    <a:pt x="207413" y="227590"/>
                    <a:pt x="206090" y="227590"/>
                  </a:cubicBezTo>
                  <a:cubicBezTo>
                    <a:pt x="202121" y="227590"/>
                    <a:pt x="199476" y="227590"/>
                    <a:pt x="195507" y="226292"/>
                  </a:cubicBezTo>
                  <a:cubicBezTo>
                    <a:pt x="191538" y="224993"/>
                    <a:pt x="187569" y="222395"/>
                    <a:pt x="184924" y="218498"/>
                  </a:cubicBezTo>
                  <a:cubicBezTo>
                    <a:pt x="184924" y="218498"/>
                    <a:pt x="184924" y="218498"/>
                    <a:pt x="166403" y="226292"/>
                  </a:cubicBezTo>
                  <a:cubicBezTo>
                    <a:pt x="166403" y="226292"/>
                    <a:pt x="166403" y="226292"/>
                    <a:pt x="155819" y="231487"/>
                  </a:cubicBezTo>
                  <a:cubicBezTo>
                    <a:pt x="155819" y="235384"/>
                    <a:pt x="154496" y="237981"/>
                    <a:pt x="153173" y="240579"/>
                  </a:cubicBezTo>
                  <a:cubicBezTo>
                    <a:pt x="149205" y="250970"/>
                    <a:pt x="139944" y="258763"/>
                    <a:pt x="128038" y="258763"/>
                  </a:cubicBezTo>
                  <a:cubicBezTo>
                    <a:pt x="125392" y="258763"/>
                    <a:pt x="121423" y="257464"/>
                    <a:pt x="118778" y="256165"/>
                  </a:cubicBezTo>
                  <a:cubicBezTo>
                    <a:pt x="112163" y="253568"/>
                    <a:pt x="106871" y="248372"/>
                    <a:pt x="102903" y="241878"/>
                  </a:cubicBezTo>
                  <a:cubicBezTo>
                    <a:pt x="102903" y="239280"/>
                    <a:pt x="101580" y="236682"/>
                    <a:pt x="101580" y="234085"/>
                  </a:cubicBezTo>
                  <a:cubicBezTo>
                    <a:pt x="101580" y="234085"/>
                    <a:pt x="101580" y="234085"/>
                    <a:pt x="89673" y="230188"/>
                  </a:cubicBezTo>
                  <a:cubicBezTo>
                    <a:pt x="89673" y="230188"/>
                    <a:pt x="89673" y="230188"/>
                    <a:pt x="60569" y="222395"/>
                  </a:cubicBezTo>
                  <a:cubicBezTo>
                    <a:pt x="60569" y="222395"/>
                    <a:pt x="60569" y="222395"/>
                    <a:pt x="15590" y="243177"/>
                  </a:cubicBezTo>
                  <a:cubicBezTo>
                    <a:pt x="14267" y="244476"/>
                    <a:pt x="12944" y="244476"/>
                    <a:pt x="11621" y="244476"/>
                  </a:cubicBezTo>
                  <a:cubicBezTo>
                    <a:pt x="6330" y="244476"/>
                    <a:pt x="2361" y="241878"/>
                    <a:pt x="1038" y="237981"/>
                  </a:cubicBezTo>
                  <a:cubicBezTo>
                    <a:pt x="-1608" y="232786"/>
                    <a:pt x="1038" y="226292"/>
                    <a:pt x="6330" y="223694"/>
                  </a:cubicBezTo>
                  <a:cubicBezTo>
                    <a:pt x="6330" y="223694"/>
                    <a:pt x="6330" y="223694"/>
                    <a:pt x="49986" y="202912"/>
                  </a:cubicBezTo>
                  <a:cubicBezTo>
                    <a:pt x="55278" y="200314"/>
                    <a:pt x="60569" y="199015"/>
                    <a:pt x="65861" y="201613"/>
                  </a:cubicBezTo>
                  <a:cubicBezTo>
                    <a:pt x="65861" y="201613"/>
                    <a:pt x="65861" y="201613"/>
                    <a:pt x="97611" y="209406"/>
                  </a:cubicBezTo>
                  <a:cubicBezTo>
                    <a:pt x="97611" y="209406"/>
                    <a:pt x="97611" y="209406"/>
                    <a:pt x="109517" y="213303"/>
                  </a:cubicBezTo>
                  <a:cubicBezTo>
                    <a:pt x="116132" y="205510"/>
                    <a:pt x="128038" y="202912"/>
                    <a:pt x="138621" y="206809"/>
                  </a:cubicBezTo>
                  <a:cubicBezTo>
                    <a:pt x="141267" y="208107"/>
                    <a:pt x="143913" y="209406"/>
                    <a:pt x="145236" y="210705"/>
                  </a:cubicBezTo>
                  <a:cubicBezTo>
                    <a:pt x="145236" y="210705"/>
                    <a:pt x="145236" y="210705"/>
                    <a:pt x="157142" y="206809"/>
                  </a:cubicBezTo>
                  <a:cubicBezTo>
                    <a:pt x="157142" y="206809"/>
                    <a:pt x="157142" y="206809"/>
                    <a:pt x="178309" y="196418"/>
                  </a:cubicBezTo>
                  <a:cubicBezTo>
                    <a:pt x="178309" y="195119"/>
                    <a:pt x="179632" y="193820"/>
                    <a:pt x="179632" y="192521"/>
                  </a:cubicBezTo>
                  <a:cubicBezTo>
                    <a:pt x="182278" y="187325"/>
                    <a:pt x="184924" y="183429"/>
                    <a:pt x="190215" y="179532"/>
                  </a:cubicBezTo>
                  <a:cubicBezTo>
                    <a:pt x="193522" y="177584"/>
                    <a:pt x="197491" y="175960"/>
                    <a:pt x="201791" y="175311"/>
                  </a:cubicBezTo>
                  <a:close/>
                  <a:moveTo>
                    <a:pt x="197837" y="12700"/>
                  </a:moveTo>
                  <a:cubicBezTo>
                    <a:pt x="249179" y="17979"/>
                    <a:pt x="291306" y="60210"/>
                    <a:pt x="295255" y="111680"/>
                  </a:cubicBezTo>
                  <a:cubicBezTo>
                    <a:pt x="295255" y="114319"/>
                    <a:pt x="295255" y="116959"/>
                    <a:pt x="292622" y="118279"/>
                  </a:cubicBezTo>
                  <a:cubicBezTo>
                    <a:pt x="291306" y="120918"/>
                    <a:pt x="288673" y="122238"/>
                    <a:pt x="286040" y="122238"/>
                  </a:cubicBezTo>
                  <a:cubicBezTo>
                    <a:pt x="286040" y="122238"/>
                    <a:pt x="286040" y="122238"/>
                    <a:pt x="196520" y="122238"/>
                  </a:cubicBezTo>
                  <a:cubicBezTo>
                    <a:pt x="191254" y="122238"/>
                    <a:pt x="187305" y="118279"/>
                    <a:pt x="187305" y="113000"/>
                  </a:cubicBezTo>
                  <a:cubicBezTo>
                    <a:pt x="187305" y="113000"/>
                    <a:pt x="187305" y="113000"/>
                    <a:pt x="187305" y="21938"/>
                  </a:cubicBezTo>
                  <a:cubicBezTo>
                    <a:pt x="187305" y="19299"/>
                    <a:pt x="188621" y="17979"/>
                    <a:pt x="189938" y="15339"/>
                  </a:cubicBezTo>
                  <a:cubicBezTo>
                    <a:pt x="192571" y="14020"/>
                    <a:pt x="195204" y="12700"/>
                    <a:pt x="197837" y="12700"/>
                  </a:cubicBezTo>
                  <a:close/>
                  <a:moveTo>
                    <a:pt x="150484" y="0"/>
                  </a:moveTo>
                  <a:cubicBezTo>
                    <a:pt x="154427" y="0"/>
                    <a:pt x="157057" y="1313"/>
                    <a:pt x="159686" y="3938"/>
                  </a:cubicBezTo>
                  <a:cubicBezTo>
                    <a:pt x="162315" y="6564"/>
                    <a:pt x="163629" y="9189"/>
                    <a:pt x="163629" y="13127"/>
                  </a:cubicBezTo>
                  <a:cubicBezTo>
                    <a:pt x="163629" y="13127"/>
                    <a:pt x="163629" y="13127"/>
                    <a:pt x="163629" y="132587"/>
                  </a:cubicBezTo>
                  <a:cubicBezTo>
                    <a:pt x="163629" y="139151"/>
                    <a:pt x="168887" y="145714"/>
                    <a:pt x="176775" y="145714"/>
                  </a:cubicBezTo>
                  <a:cubicBezTo>
                    <a:pt x="176775" y="145714"/>
                    <a:pt x="176775" y="145714"/>
                    <a:pt x="296398" y="145714"/>
                  </a:cubicBezTo>
                  <a:cubicBezTo>
                    <a:pt x="300341" y="145714"/>
                    <a:pt x="302970" y="147027"/>
                    <a:pt x="305599" y="149653"/>
                  </a:cubicBezTo>
                  <a:cubicBezTo>
                    <a:pt x="308228" y="152278"/>
                    <a:pt x="309543" y="154904"/>
                    <a:pt x="308228" y="158842"/>
                  </a:cubicBezTo>
                  <a:cubicBezTo>
                    <a:pt x="308228" y="165406"/>
                    <a:pt x="306914" y="171969"/>
                    <a:pt x="305599" y="178533"/>
                  </a:cubicBezTo>
                  <a:cubicBezTo>
                    <a:pt x="305599" y="178533"/>
                    <a:pt x="305599" y="178533"/>
                    <a:pt x="262220" y="204788"/>
                  </a:cubicBezTo>
                  <a:cubicBezTo>
                    <a:pt x="262220" y="204788"/>
                    <a:pt x="262220" y="204788"/>
                    <a:pt x="242502" y="194286"/>
                  </a:cubicBezTo>
                  <a:cubicBezTo>
                    <a:pt x="239872" y="181158"/>
                    <a:pt x="231985" y="169344"/>
                    <a:pt x="218840" y="165406"/>
                  </a:cubicBezTo>
                  <a:cubicBezTo>
                    <a:pt x="214896" y="162780"/>
                    <a:pt x="209638" y="162780"/>
                    <a:pt x="205694" y="162780"/>
                  </a:cubicBezTo>
                  <a:cubicBezTo>
                    <a:pt x="189920" y="162780"/>
                    <a:pt x="175460" y="171969"/>
                    <a:pt x="168887" y="186409"/>
                  </a:cubicBezTo>
                  <a:cubicBezTo>
                    <a:pt x="168887" y="187722"/>
                    <a:pt x="168887" y="187722"/>
                    <a:pt x="168887" y="187722"/>
                  </a:cubicBezTo>
                  <a:cubicBezTo>
                    <a:pt x="168887" y="187722"/>
                    <a:pt x="168887" y="187722"/>
                    <a:pt x="146540" y="196912"/>
                  </a:cubicBezTo>
                  <a:cubicBezTo>
                    <a:pt x="145226" y="196912"/>
                    <a:pt x="143911" y="195599"/>
                    <a:pt x="142597" y="195599"/>
                  </a:cubicBezTo>
                  <a:cubicBezTo>
                    <a:pt x="137338" y="192973"/>
                    <a:pt x="133395" y="192973"/>
                    <a:pt x="128137" y="192973"/>
                  </a:cubicBezTo>
                  <a:cubicBezTo>
                    <a:pt x="120249" y="192973"/>
                    <a:pt x="112362" y="195599"/>
                    <a:pt x="107104" y="199537"/>
                  </a:cubicBezTo>
                  <a:cubicBezTo>
                    <a:pt x="107104" y="199537"/>
                    <a:pt x="107104" y="199537"/>
                    <a:pt x="70297" y="189035"/>
                  </a:cubicBezTo>
                  <a:cubicBezTo>
                    <a:pt x="61095" y="187722"/>
                    <a:pt x="53208" y="187722"/>
                    <a:pt x="45321" y="191661"/>
                  </a:cubicBezTo>
                  <a:lnTo>
                    <a:pt x="29546" y="199537"/>
                  </a:lnTo>
                  <a:cubicBezTo>
                    <a:pt x="21659" y="182471"/>
                    <a:pt x="19030" y="164093"/>
                    <a:pt x="19030" y="145714"/>
                  </a:cubicBezTo>
                  <a:cubicBezTo>
                    <a:pt x="19030" y="69575"/>
                    <a:pt x="76870" y="7876"/>
                    <a:pt x="150484" y="0"/>
                  </a:cubicBezTo>
                  <a:close/>
                </a:path>
              </a:pathLst>
            </a:custGeom>
            <a:solidFill>
              <a:schemeClr val="accent2"/>
            </a:solidFill>
            <a:ln>
              <a:noFill/>
            </a:ln>
          </p:spPr>
          <p:txBody>
            <a:bodyPr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28" name="组合 27"/>
          <p:cNvGrpSpPr/>
          <p:nvPr/>
        </p:nvGrpSpPr>
        <p:grpSpPr>
          <a:xfrm>
            <a:off x="4028960" y="1371600"/>
            <a:ext cx="1614603" cy="1600200"/>
            <a:chOff x="3021720" y="1028700"/>
            <a:chExt cx="1210952" cy="1200150"/>
          </a:xfrm>
        </p:grpSpPr>
        <p:sp>
          <p:nvSpPr>
            <p:cNvPr id="26" name="箭头: V 形 25"/>
            <p:cNvSpPr/>
            <p:nvPr/>
          </p:nvSpPr>
          <p:spPr>
            <a:xfrm>
              <a:off x="3032522" y="1028700"/>
              <a:ext cx="1200150" cy="1200150"/>
            </a:xfrm>
            <a:prstGeom prst="chevron">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endParaRPr>
            </a:p>
          </p:txBody>
        </p:sp>
        <p:sp>
          <p:nvSpPr>
            <p:cNvPr id="11" name="任意多边形: 形状 10"/>
            <p:cNvSpPr/>
            <p:nvPr/>
          </p:nvSpPr>
          <p:spPr bwMode="auto">
            <a:xfrm>
              <a:off x="3021720" y="1497252"/>
              <a:ext cx="348415" cy="299777"/>
            </a:xfrm>
            <a:custGeom>
              <a:avLst/>
              <a:gdLst>
                <a:gd name="connsiteX0" fmla="*/ 181524 w 337647"/>
                <a:gd name="connsiteY0" fmla="*/ 231775 h 290513"/>
                <a:gd name="connsiteX1" fmla="*/ 190749 w 337647"/>
                <a:gd name="connsiteY1" fmla="*/ 236996 h 290513"/>
                <a:gd name="connsiteX2" fmla="*/ 205246 w 337647"/>
                <a:gd name="connsiteY2" fmla="*/ 239607 h 290513"/>
                <a:gd name="connsiteX3" fmla="*/ 222379 w 337647"/>
                <a:gd name="connsiteY3" fmla="*/ 235691 h 290513"/>
                <a:gd name="connsiteX4" fmla="*/ 243466 w 337647"/>
                <a:gd name="connsiteY4" fmla="*/ 247439 h 290513"/>
                <a:gd name="connsiteX5" fmla="*/ 261917 w 337647"/>
                <a:gd name="connsiteY5" fmla="*/ 252660 h 290513"/>
                <a:gd name="connsiteX6" fmla="*/ 163073 w 337647"/>
                <a:gd name="connsiteY6" fmla="*/ 290513 h 290513"/>
                <a:gd name="connsiteX7" fmla="*/ 52367 w 337647"/>
                <a:gd name="connsiteY7" fmla="*/ 239607 h 290513"/>
                <a:gd name="connsiteX8" fmla="*/ 60275 w 337647"/>
                <a:gd name="connsiteY8" fmla="*/ 234386 h 290513"/>
                <a:gd name="connsiteX9" fmla="*/ 91905 w 337647"/>
                <a:gd name="connsiteY9" fmla="*/ 243523 h 290513"/>
                <a:gd name="connsiteX10" fmla="*/ 93223 w 337647"/>
                <a:gd name="connsiteY10" fmla="*/ 247439 h 290513"/>
                <a:gd name="connsiteX11" fmla="*/ 114309 w 337647"/>
                <a:gd name="connsiteY11" fmla="*/ 267018 h 290513"/>
                <a:gd name="connsiteX12" fmla="*/ 127489 w 337647"/>
                <a:gd name="connsiteY12" fmla="*/ 269629 h 290513"/>
                <a:gd name="connsiteX13" fmla="*/ 164391 w 337647"/>
                <a:gd name="connsiteY13" fmla="*/ 244828 h 290513"/>
                <a:gd name="connsiteX14" fmla="*/ 165708 w 337647"/>
                <a:gd name="connsiteY14" fmla="*/ 239607 h 290513"/>
                <a:gd name="connsiteX15" fmla="*/ 181524 w 337647"/>
                <a:gd name="connsiteY15" fmla="*/ 231775 h 290513"/>
                <a:gd name="connsiteX16" fmla="*/ 127774 w 337647"/>
                <a:gd name="connsiteY16" fmla="*/ 220663 h 290513"/>
                <a:gd name="connsiteX17" fmla="*/ 118745 w 337647"/>
                <a:gd name="connsiteY17" fmla="*/ 227200 h 290513"/>
                <a:gd name="connsiteX18" fmla="*/ 118745 w 337647"/>
                <a:gd name="connsiteY18" fmla="*/ 235044 h 290513"/>
                <a:gd name="connsiteX19" fmla="*/ 125194 w 337647"/>
                <a:gd name="connsiteY19" fmla="*/ 240273 h 290513"/>
                <a:gd name="connsiteX20" fmla="*/ 136803 w 337647"/>
                <a:gd name="connsiteY20" fmla="*/ 235044 h 290513"/>
                <a:gd name="connsiteX21" fmla="*/ 136803 w 337647"/>
                <a:gd name="connsiteY21" fmla="*/ 227200 h 290513"/>
                <a:gd name="connsiteX22" fmla="*/ 131644 w 337647"/>
                <a:gd name="connsiteY22" fmla="*/ 221970 h 290513"/>
                <a:gd name="connsiteX23" fmla="*/ 127774 w 337647"/>
                <a:gd name="connsiteY23" fmla="*/ 220663 h 290513"/>
                <a:gd name="connsiteX24" fmla="*/ 206249 w 337647"/>
                <a:gd name="connsiteY24" fmla="*/ 190500 h 290513"/>
                <a:gd name="connsiteX25" fmla="*/ 195242 w 337647"/>
                <a:gd name="connsiteY25" fmla="*/ 196950 h 290513"/>
                <a:gd name="connsiteX26" fmla="*/ 196618 w 337647"/>
                <a:gd name="connsiteY26" fmla="*/ 204689 h 290513"/>
                <a:gd name="connsiteX27" fmla="*/ 202121 w 337647"/>
                <a:gd name="connsiteY27" fmla="*/ 209848 h 290513"/>
                <a:gd name="connsiteX28" fmla="*/ 215880 w 337647"/>
                <a:gd name="connsiteY28" fmla="*/ 204689 h 290513"/>
                <a:gd name="connsiteX29" fmla="*/ 214504 w 337647"/>
                <a:gd name="connsiteY29" fmla="*/ 196950 h 290513"/>
                <a:gd name="connsiteX30" fmla="*/ 209001 w 337647"/>
                <a:gd name="connsiteY30" fmla="*/ 191790 h 290513"/>
                <a:gd name="connsiteX31" fmla="*/ 206249 w 337647"/>
                <a:gd name="connsiteY31" fmla="*/ 190500 h 290513"/>
                <a:gd name="connsiteX32" fmla="*/ 201791 w 337647"/>
                <a:gd name="connsiteY32" fmla="*/ 175311 h 290513"/>
                <a:gd name="connsiteX33" fmla="*/ 215351 w 337647"/>
                <a:gd name="connsiteY33" fmla="*/ 176934 h 290513"/>
                <a:gd name="connsiteX34" fmla="*/ 227257 w 337647"/>
                <a:gd name="connsiteY34" fmla="*/ 184728 h 290513"/>
                <a:gd name="connsiteX35" fmla="*/ 229903 w 337647"/>
                <a:gd name="connsiteY35" fmla="*/ 191222 h 290513"/>
                <a:gd name="connsiteX36" fmla="*/ 232549 w 337647"/>
                <a:gd name="connsiteY36" fmla="*/ 201613 h 290513"/>
                <a:gd name="connsiteX37" fmla="*/ 261653 w 337647"/>
                <a:gd name="connsiteY37" fmla="*/ 218498 h 290513"/>
                <a:gd name="connsiteX38" fmla="*/ 319861 w 337647"/>
                <a:gd name="connsiteY38" fmla="*/ 184728 h 290513"/>
                <a:gd name="connsiteX39" fmla="*/ 335736 w 337647"/>
                <a:gd name="connsiteY39" fmla="*/ 188624 h 290513"/>
                <a:gd name="connsiteX40" fmla="*/ 331768 w 337647"/>
                <a:gd name="connsiteY40" fmla="*/ 204211 h 290513"/>
                <a:gd name="connsiteX41" fmla="*/ 274882 w 337647"/>
                <a:gd name="connsiteY41" fmla="*/ 237981 h 290513"/>
                <a:gd name="connsiteX42" fmla="*/ 251069 w 337647"/>
                <a:gd name="connsiteY42" fmla="*/ 237981 h 290513"/>
                <a:gd name="connsiteX43" fmla="*/ 223288 w 337647"/>
                <a:gd name="connsiteY43" fmla="*/ 222395 h 290513"/>
                <a:gd name="connsiteX44" fmla="*/ 210059 w 337647"/>
                <a:gd name="connsiteY44" fmla="*/ 227590 h 290513"/>
                <a:gd name="connsiteX45" fmla="*/ 206090 w 337647"/>
                <a:gd name="connsiteY45" fmla="*/ 227590 h 290513"/>
                <a:gd name="connsiteX46" fmla="*/ 195507 w 337647"/>
                <a:gd name="connsiteY46" fmla="*/ 226292 h 290513"/>
                <a:gd name="connsiteX47" fmla="*/ 184924 w 337647"/>
                <a:gd name="connsiteY47" fmla="*/ 218498 h 290513"/>
                <a:gd name="connsiteX48" fmla="*/ 166403 w 337647"/>
                <a:gd name="connsiteY48" fmla="*/ 226292 h 290513"/>
                <a:gd name="connsiteX49" fmla="*/ 155819 w 337647"/>
                <a:gd name="connsiteY49" fmla="*/ 231487 h 290513"/>
                <a:gd name="connsiteX50" fmla="*/ 153173 w 337647"/>
                <a:gd name="connsiteY50" fmla="*/ 240579 h 290513"/>
                <a:gd name="connsiteX51" fmla="*/ 128038 w 337647"/>
                <a:gd name="connsiteY51" fmla="*/ 258763 h 290513"/>
                <a:gd name="connsiteX52" fmla="*/ 118778 w 337647"/>
                <a:gd name="connsiteY52" fmla="*/ 256165 h 290513"/>
                <a:gd name="connsiteX53" fmla="*/ 102903 w 337647"/>
                <a:gd name="connsiteY53" fmla="*/ 241878 h 290513"/>
                <a:gd name="connsiteX54" fmla="*/ 101580 w 337647"/>
                <a:gd name="connsiteY54" fmla="*/ 234085 h 290513"/>
                <a:gd name="connsiteX55" fmla="*/ 89673 w 337647"/>
                <a:gd name="connsiteY55" fmla="*/ 230188 h 290513"/>
                <a:gd name="connsiteX56" fmla="*/ 60569 w 337647"/>
                <a:gd name="connsiteY56" fmla="*/ 222395 h 290513"/>
                <a:gd name="connsiteX57" fmla="*/ 15590 w 337647"/>
                <a:gd name="connsiteY57" fmla="*/ 243177 h 290513"/>
                <a:gd name="connsiteX58" fmla="*/ 11621 w 337647"/>
                <a:gd name="connsiteY58" fmla="*/ 244476 h 290513"/>
                <a:gd name="connsiteX59" fmla="*/ 1038 w 337647"/>
                <a:gd name="connsiteY59" fmla="*/ 237981 h 290513"/>
                <a:gd name="connsiteX60" fmla="*/ 6330 w 337647"/>
                <a:gd name="connsiteY60" fmla="*/ 223694 h 290513"/>
                <a:gd name="connsiteX61" fmla="*/ 49986 w 337647"/>
                <a:gd name="connsiteY61" fmla="*/ 202912 h 290513"/>
                <a:gd name="connsiteX62" fmla="*/ 65861 w 337647"/>
                <a:gd name="connsiteY62" fmla="*/ 201613 h 290513"/>
                <a:gd name="connsiteX63" fmla="*/ 97611 w 337647"/>
                <a:gd name="connsiteY63" fmla="*/ 209406 h 290513"/>
                <a:gd name="connsiteX64" fmla="*/ 109517 w 337647"/>
                <a:gd name="connsiteY64" fmla="*/ 213303 h 290513"/>
                <a:gd name="connsiteX65" fmla="*/ 138621 w 337647"/>
                <a:gd name="connsiteY65" fmla="*/ 206809 h 290513"/>
                <a:gd name="connsiteX66" fmla="*/ 145236 w 337647"/>
                <a:gd name="connsiteY66" fmla="*/ 210705 h 290513"/>
                <a:gd name="connsiteX67" fmla="*/ 157142 w 337647"/>
                <a:gd name="connsiteY67" fmla="*/ 206809 h 290513"/>
                <a:gd name="connsiteX68" fmla="*/ 178309 w 337647"/>
                <a:gd name="connsiteY68" fmla="*/ 196418 h 290513"/>
                <a:gd name="connsiteX69" fmla="*/ 179632 w 337647"/>
                <a:gd name="connsiteY69" fmla="*/ 192521 h 290513"/>
                <a:gd name="connsiteX70" fmla="*/ 190215 w 337647"/>
                <a:gd name="connsiteY70" fmla="*/ 179532 h 290513"/>
                <a:gd name="connsiteX71" fmla="*/ 201791 w 337647"/>
                <a:gd name="connsiteY71" fmla="*/ 175311 h 290513"/>
                <a:gd name="connsiteX72" fmla="*/ 197837 w 337647"/>
                <a:gd name="connsiteY72" fmla="*/ 12700 h 290513"/>
                <a:gd name="connsiteX73" fmla="*/ 295255 w 337647"/>
                <a:gd name="connsiteY73" fmla="*/ 111680 h 290513"/>
                <a:gd name="connsiteX74" fmla="*/ 292622 w 337647"/>
                <a:gd name="connsiteY74" fmla="*/ 118279 h 290513"/>
                <a:gd name="connsiteX75" fmla="*/ 286040 w 337647"/>
                <a:gd name="connsiteY75" fmla="*/ 122238 h 290513"/>
                <a:gd name="connsiteX76" fmla="*/ 196520 w 337647"/>
                <a:gd name="connsiteY76" fmla="*/ 122238 h 290513"/>
                <a:gd name="connsiteX77" fmla="*/ 187305 w 337647"/>
                <a:gd name="connsiteY77" fmla="*/ 113000 h 290513"/>
                <a:gd name="connsiteX78" fmla="*/ 187305 w 337647"/>
                <a:gd name="connsiteY78" fmla="*/ 21938 h 290513"/>
                <a:gd name="connsiteX79" fmla="*/ 189938 w 337647"/>
                <a:gd name="connsiteY79" fmla="*/ 15339 h 290513"/>
                <a:gd name="connsiteX80" fmla="*/ 197837 w 337647"/>
                <a:gd name="connsiteY80" fmla="*/ 12700 h 290513"/>
                <a:gd name="connsiteX81" fmla="*/ 150484 w 337647"/>
                <a:gd name="connsiteY81" fmla="*/ 0 h 290513"/>
                <a:gd name="connsiteX82" fmla="*/ 159686 w 337647"/>
                <a:gd name="connsiteY82" fmla="*/ 3938 h 290513"/>
                <a:gd name="connsiteX83" fmla="*/ 163629 w 337647"/>
                <a:gd name="connsiteY83" fmla="*/ 13127 h 290513"/>
                <a:gd name="connsiteX84" fmla="*/ 163629 w 337647"/>
                <a:gd name="connsiteY84" fmla="*/ 132587 h 290513"/>
                <a:gd name="connsiteX85" fmla="*/ 176775 w 337647"/>
                <a:gd name="connsiteY85" fmla="*/ 145714 h 290513"/>
                <a:gd name="connsiteX86" fmla="*/ 296398 w 337647"/>
                <a:gd name="connsiteY86" fmla="*/ 145714 h 290513"/>
                <a:gd name="connsiteX87" fmla="*/ 305599 w 337647"/>
                <a:gd name="connsiteY87" fmla="*/ 149653 h 290513"/>
                <a:gd name="connsiteX88" fmla="*/ 308228 w 337647"/>
                <a:gd name="connsiteY88" fmla="*/ 158842 h 290513"/>
                <a:gd name="connsiteX89" fmla="*/ 305599 w 337647"/>
                <a:gd name="connsiteY89" fmla="*/ 178533 h 290513"/>
                <a:gd name="connsiteX90" fmla="*/ 262220 w 337647"/>
                <a:gd name="connsiteY90" fmla="*/ 204788 h 290513"/>
                <a:gd name="connsiteX91" fmla="*/ 242502 w 337647"/>
                <a:gd name="connsiteY91" fmla="*/ 194286 h 290513"/>
                <a:gd name="connsiteX92" fmla="*/ 218840 w 337647"/>
                <a:gd name="connsiteY92" fmla="*/ 165406 h 290513"/>
                <a:gd name="connsiteX93" fmla="*/ 205694 w 337647"/>
                <a:gd name="connsiteY93" fmla="*/ 162780 h 290513"/>
                <a:gd name="connsiteX94" fmla="*/ 168887 w 337647"/>
                <a:gd name="connsiteY94" fmla="*/ 186409 h 290513"/>
                <a:gd name="connsiteX95" fmla="*/ 168887 w 337647"/>
                <a:gd name="connsiteY95" fmla="*/ 187722 h 290513"/>
                <a:gd name="connsiteX96" fmla="*/ 146540 w 337647"/>
                <a:gd name="connsiteY96" fmla="*/ 196912 h 290513"/>
                <a:gd name="connsiteX97" fmla="*/ 142597 w 337647"/>
                <a:gd name="connsiteY97" fmla="*/ 195599 h 290513"/>
                <a:gd name="connsiteX98" fmla="*/ 128137 w 337647"/>
                <a:gd name="connsiteY98" fmla="*/ 192973 h 290513"/>
                <a:gd name="connsiteX99" fmla="*/ 107104 w 337647"/>
                <a:gd name="connsiteY99" fmla="*/ 199537 h 290513"/>
                <a:gd name="connsiteX100" fmla="*/ 70297 w 337647"/>
                <a:gd name="connsiteY100" fmla="*/ 189035 h 290513"/>
                <a:gd name="connsiteX101" fmla="*/ 45321 w 337647"/>
                <a:gd name="connsiteY101" fmla="*/ 191661 h 290513"/>
                <a:gd name="connsiteX102" fmla="*/ 29546 w 337647"/>
                <a:gd name="connsiteY102" fmla="*/ 199537 h 290513"/>
                <a:gd name="connsiteX103" fmla="*/ 19030 w 337647"/>
                <a:gd name="connsiteY103" fmla="*/ 145714 h 290513"/>
                <a:gd name="connsiteX104" fmla="*/ 150484 w 337647"/>
                <a:gd name="connsiteY104" fmla="*/ 0 h 290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37647" h="290513">
                  <a:moveTo>
                    <a:pt x="181524" y="231775"/>
                  </a:moveTo>
                  <a:cubicBezTo>
                    <a:pt x="184159" y="234386"/>
                    <a:pt x="188113" y="235691"/>
                    <a:pt x="190749" y="236996"/>
                  </a:cubicBezTo>
                  <a:cubicBezTo>
                    <a:pt x="194703" y="238302"/>
                    <a:pt x="199975" y="239607"/>
                    <a:pt x="205246" y="239607"/>
                  </a:cubicBezTo>
                  <a:cubicBezTo>
                    <a:pt x="210518" y="239607"/>
                    <a:pt x="217108" y="238302"/>
                    <a:pt x="222379" y="235691"/>
                  </a:cubicBezTo>
                  <a:lnTo>
                    <a:pt x="243466" y="247439"/>
                  </a:lnTo>
                  <a:cubicBezTo>
                    <a:pt x="248738" y="251354"/>
                    <a:pt x="255327" y="252660"/>
                    <a:pt x="261917" y="252660"/>
                  </a:cubicBezTo>
                  <a:cubicBezTo>
                    <a:pt x="235559" y="276155"/>
                    <a:pt x="201292" y="290513"/>
                    <a:pt x="163073" y="290513"/>
                  </a:cubicBezTo>
                  <a:cubicBezTo>
                    <a:pt x="118263" y="290513"/>
                    <a:pt x="78726" y="270934"/>
                    <a:pt x="52367" y="239607"/>
                  </a:cubicBezTo>
                  <a:cubicBezTo>
                    <a:pt x="52367" y="239607"/>
                    <a:pt x="52367" y="239607"/>
                    <a:pt x="60275" y="234386"/>
                  </a:cubicBezTo>
                  <a:cubicBezTo>
                    <a:pt x="60275" y="234386"/>
                    <a:pt x="60275" y="234386"/>
                    <a:pt x="91905" y="243523"/>
                  </a:cubicBezTo>
                  <a:cubicBezTo>
                    <a:pt x="91905" y="244828"/>
                    <a:pt x="91905" y="246133"/>
                    <a:pt x="93223" y="247439"/>
                  </a:cubicBezTo>
                  <a:cubicBezTo>
                    <a:pt x="97176" y="256576"/>
                    <a:pt x="105084" y="263102"/>
                    <a:pt x="114309" y="267018"/>
                  </a:cubicBezTo>
                  <a:cubicBezTo>
                    <a:pt x="118263" y="269629"/>
                    <a:pt x="123535" y="269629"/>
                    <a:pt x="127489" y="269629"/>
                  </a:cubicBezTo>
                  <a:cubicBezTo>
                    <a:pt x="143304" y="269629"/>
                    <a:pt x="157801" y="260491"/>
                    <a:pt x="164391" y="244828"/>
                  </a:cubicBezTo>
                  <a:cubicBezTo>
                    <a:pt x="164391" y="243523"/>
                    <a:pt x="164391" y="240912"/>
                    <a:pt x="165708" y="239607"/>
                  </a:cubicBezTo>
                  <a:cubicBezTo>
                    <a:pt x="165708" y="239607"/>
                    <a:pt x="165708" y="239607"/>
                    <a:pt x="181524" y="231775"/>
                  </a:cubicBezTo>
                  <a:close/>
                  <a:moveTo>
                    <a:pt x="127774" y="220663"/>
                  </a:moveTo>
                  <a:cubicBezTo>
                    <a:pt x="123904" y="220663"/>
                    <a:pt x="120035" y="223278"/>
                    <a:pt x="118745" y="227200"/>
                  </a:cubicBezTo>
                  <a:cubicBezTo>
                    <a:pt x="117455" y="229815"/>
                    <a:pt x="118745" y="232429"/>
                    <a:pt x="118745" y="235044"/>
                  </a:cubicBezTo>
                  <a:cubicBezTo>
                    <a:pt x="120035" y="237659"/>
                    <a:pt x="122615" y="238966"/>
                    <a:pt x="125194" y="240273"/>
                  </a:cubicBezTo>
                  <a:cubicBezTo>
                    <a:pt x="129064" y="242888"/>
                    <a:pt x="135513" y="238966"/>
                    <a:pt x="136803" y="235044"/>
                  </a:cubicBezTo>
                  <a:cubicBezTo>
                    <a:pt x="138093" y="232429"/>
                    <a:pt x="138093" y="229815"/>
                    <a:pt x="136803" y="227200"/>
                  </a:cubicBezTo>
                  <a:cubicBezTo>
                    <a:pt x="135513" y="224585"/>
                    <a:pt x="134223" y="223278"/>
                    <a:pt x="131644" y="221970"/>
                  </a:cubicBezTo>
                  <a:cubicBezTo>
                    <a:pt x="130354" y="221970"/>
                    <a:pt x="129064" y="220663"/>
                    <a:pt x="127774" y="220663"/>
                  </a:cubicBezTo>
                  <a:close/>
                  <a:moveTo>
                    <a:pt x="206249" y="190500"/>
                  </a:moveTo>
                  <a:cubicBezTo>
                    <a:pt x="200745" y="190500"/>
                    <a:pt x="197994" y="193080"/>
                    <a:pt x="195242" y="196950"/>
                  </a:cubicBezTo>
                  <a:cubicBezTo>
                    <a:pt x="195242" y="199529"/>
                    <a:pt x="195242" y="202109"/>
                    <a:pt x="196618" y="204689"/>
                  </a:cubicBezTo>
                  <a:cubicBezTo>
                    <a:pt x="196618" y="207269"/>
                    <a:pt x="199370" y="208558"/>
                    <a:pt x="202121" y="209848"/>
                  </a:cubicBezTo>
                  <a:cubicBezTo>
                    <a:pt x="207625" y="211138"/>
                    <a:pt x="213128" y="208558"/>
                    <a:pt x="215880" y="204689"/>
                  </a:cubicBezTo>
                  <a:cubicBezTo>
                    <a:pt x="215880" y="202109"/>
                    <a:pt x="215880" y="199529"/>
                    <a:pt x="214504" y="196950"/>
                  </a:cubicBezTo>
                  <a:cubicBezTo>
                    <a:pt x="214504" y="194370"/>
                    <a:pt x="211752" y="193080"/>
                    <a:pt x="209001" y="191790"/>
                  </a:cubicBezTo>
                  <a:cubicBezTo>
                    <a:pt x="207625" y="190500"/>
                    <a:pt x="206249" y="190500"/>
                    <a:pt x="206249" y="190500"/>
                  </a:cubicBezTo>
                  <a:close/>
                  <a:moveTo>
                    <a:pt x="201791" y="175311"/>
                  </a:moveTo>
                  <a:cubicBezTo>
                    <a:pt x="206090" y="174661"/>
                    <a:pt x="210720" y="174986"/>
                    <a:pt x="215351" y="176934"/>
                  </a:cubicBezTo>
                  <a:cubicBezTo>
                    <a:pt x="219319" y="178233"/>
                    <a:pt x="223288" y="180831"/>
                    <a:pt x="227257" y="184728"/>
                  </a:cubicBezTo>
                  <a:cubicBezTo>
                    <a:pt x="228580" y="187325"/>
                    <a:pt x="229903" y="188624"/>
                    <a:pt x="229903" y="191222"/>
                  </a:cubicBezTo>
                  <a:cubicBezTo>
                    <a:pt x="231226" y="193820"/>
                    <a:pt x="232549" y="197717"/>
                    <a:pt x="232549" y="201613"/>
                  </a:cubicBezTo>
                  <a:cubicBezTo>
                    <a:pt x="232549" y="201613"/>
                    <a:pt x="232549" y="201613"/>
                    <a:pt x="261653" y="218498"/>
                  </a:cubicBezTo>
                  <a:cubicBezTo>
                    <a:pt x="261653" y="218498"/>
                    <a:pt x="261653" y="218498"/>
                    <a:pt x="319861" y="184728"/>
                  </a:cubicBezTo>
                  <a:cubicBezTo>
                    <a:pt x="325153" y="180831"/>
                    <a:pt x="333090" y="183429"/>
                    <a:pt x="335736" y="188624"/>
                  </a:cubicBezTo>
                  <a:cubicBezTo>
                    <a:pt x="339705" y="193820"/>
                    <a:pt x="337059" y="200314"/>
                    <a:pt x="331768" y="204211"/>
                  </a:cubicBezTo>
                  <a:cubicBezTo>
                    <a:pt x="331768" y="204211"/>
                    <a:pt x="331768" y="204211"/>
                    <a:pt x="274882" y="237981"/>
                  </a:cubicBezTo>
                  <a:cubicBezTo>
                    <a:pt x="266944" y="241878"/>
                    <a:pt x="257684" y="241878"/>
                    <a:pt x="251069" y="237981"/>
                  </a:cubicBezTo>
                  <a:cubicBezTo>
                    <a:pt x="251069" y="237981"/>
                    <a:pt x="251069" y="237981"/>
                    <a:pt x="223288" y="222395"/>
                  </a:cubicBezTo>
                  <a:cubicBezTo>
                    <a:pt x="219319" y="224993"/>
                    <a:pt x="215351" y="226292"/>
                    <a:pt x="210059" y="227590"/>
                  </a:cubicBezTo>
                  <a:cubicBezTo>
                    <a:pt x="208736" y="227590"/>
                    <a:pt x="207413" y="227590"/>
                    <a:pt x="206090" y="227590"/>
                  </a:cubicBezTo>
                  <a:cubicBezTo>
                    <a:pt x="202121" y="227590"/>
                    <a:pt x="199476" y="227590"/>
                    <a:pt x="195507" y="226292"/>
                  </a:cubicBezTo>
                  <a:cubicBezTo>
                    <a:pt x="191538" y="224993"/>
                    <a:pt x="187569" y="222395"/>
                    <a:pt x="184924" y="218498"/>
                  </a:cubicBezTo>
                  <a:cubicBezTo>
                    <a:pt x="184924" y="218498"/>
                    <a:pt x="184924" y="218498"/>
                    <a:pt x="166403" y="226292"/>
                  </a:cubicBezTo>
                  <a:cubicBezTo>
                    <a:pt x="166403" y="226292"/>
                    <a:pt x="166403" y="226292"/>
                    <a:pt x="155819" y="231487"/>
                  </a:cubicBezTo>
                  <a:cubicBezTo>
                    <a:pt x="155819" y="235384"/>
                    <a:pt x="154496" y="237981"/>
                    <a:pt x="153173" y="240579"/>
                  </a:cubicBezTo>
                  <a:cubicBezTo>
                    <a:pt x="149205" y="250970"/>
                    <a:pt x="139944" y="258763"/>
                    <a:pt x="128038" y="258763"/>
                  </a:cubicBezTo>
                  <a:cubicBezTo>
                    <a:pt x="125392" y="258763"/>
                    <a:pt x="121423" y="257464"/>
                    <a:pt x="118778" y="256165"/>
                  </a:cubicBezTo>
                  <a:cubicBezTo>
                    <a:pt x="112163" y="253568"/>
                    <a:pt x="106871" y="248372"/>
                    <a:pt x="102903" y="241878"/>
                  </a:cubicBezTo>
                  <a:cubicBezTo>
                    <a:pt x="102903" y="239280"/>
                    <a:pt x="101580" y="236682"/>
                    <a:pt x="101580" y="234085"/>
                  </a:cubicBezTo>
                  <a:cubicBezTo>
                    <a:pt x="101580" y="234085"/>
                    <a:pt x="101580" y="234085"/>
                    <a:pt x="89673" y="230188"/>
                  </a:cubicBezTo>
                  <a:cubicBezTo>
                    <a:pt x="89673" y="230188"/>
                    <a:pt x="89673" y="230188"/>
                    <a:pt x="60569" y="222395"/>
                  </a:cubicBezTo>
                  <a:cubicBezTo>
                    <a:pt x="60569" y="222395"/>
                    <a:pt x="60569" y="222395"/>
                    <a:pt x="15590" y="243177"/>
                  </a:cubicBezTo>
                  <a:cubicBezTo>
                    <a:pt x="14267" y="244476"/>
                    <a:pt x="12944" y="244476"/>
                    <a:pt x="11621" y="244476"/>
                  </a:cubicBezTo>
                  <a:cubicBezTo>
                    <a:pt x="6330" y="244476"/>
                    <a:pt x="2361" y="241878"/>
                    <a:pt x="1038" y="237981"/>
                  </a:cubicBezTo>
                  <a:cubicBezTo>
                    <a:pt x="-1608" y="232786"/>
                    <a:pt x="1038" y="226292"/>
                    <a:pt x="6330" y="223694"/>
                  </a:cubicBezTo>
                  <a:cubicBezTo>
                    <a:pt x="6330" y="223694"/>
                    <a:pt x="6330" y="223694"/>
                    <a:pt x="49986" y="202912"/>
                  </a:cubicBezTo>
                  <a:cubicBezTo>
                    <a:pt x="55278" y="200314"/>
                    <a:pt x="60569" y="199015"/>
                    <a:pt x="65861" y="201613"/>
                  </a:cubicBezTo>
                  <a:cubicBezTo>
                    <a:pt x="65861" y="201613"/>
                    <a:pt x="65861" y="201613"/>
                    <a:pt x="97611" y="209406"/>
                  </a:cubicBezTo>
                  <a:cubicBezTo>
                    <a:pt x="97611" y="209406"/>
                    <a:pt x="97611" y="209406"/>
                    <a:pt x="109517" y="213303"/>
                  </a:cubicBezTo>
                  <a:cubicBezTo>
                    <a:pt x="116132" y="205510"/>
                    <a:pt x="128038" y="202912"/>
                    <a:pt x="138621" y="206809"/>
                  </a:cubicBezTo>
                  <a:cubicBezTo>
                    <a:pt x="141267" y="208107"/>
                    <a:pt x="143913" y="209406"/>
                    <a:pt x="145236" y="210705"/>
                  </a:cubicBezTo>
                  <a:cubicBezTo>
                    <a:pt x="145236" y="210705"/>
                    <a:pt x="145236" y="210705"/>
                    <a:pt x="157142" y="206809"/>
                  </a:cubicBezTo>
                  <a:cubicBezTo>
                    <a:pt x="157142" y="206809"/>
                    <a:pt x="157142" y="206809"/>
                    <a:pt x="178309" y="196418"/>
                  </a:cubicBezTo>
                  <a:cubicBezTo>
                    <a:pt x="178309" y="195119"/>
                    <a:pt x="179632" y="193820"/>
                    <a:pt x="179632" y="192521"/>
                  </a:cubicBezTo>
                  <a:cubicBezTo>
                    <a:pt x="182278" y="187325"/>
                    <a:pt x="184924" y="183429"/>
                    <a:pt x="190215" y="179532"/>
                  </a:cubicBezTo>
                  <a:cubicBezTo>
                    <a:pt x="193522" y="177584"/>
                    <a:pt x="197491" y="175960"/>
                    <a:pt x="201791" y="175311"/>
                  </a:cubicBezTo>
                  <a:close/>
                  <a:moveTo>
                    <a:pt x="197837" y="12700"/>
                  </a:moveTo>
                  <a:cubicBezTo>
                    <a:pt x="249179" y="17979"/>
                    <a:pt x="291306" y="60210"/>
                    <a:pt x="295255" y="111680"/>
                  </a:cubicBezTo>
                  <a:cubicBezTo>
                    <a:pt x="295255" y="114319"/>
                    <a:pt x="295255" y="116959"/>
                    <a:pt x="292622" y="118279"/>
                  </a:cubicBezTo>
                  <a:cubicBezTo>
                    <a:pt x="291306" y="120918"/>
                    <a:pt x="288673" y="122238"/>
                    <a:pt x="286040" y="122238"/>
                  </a:cubicBezTo>
                  <a:cubicBezTo>
                    <a:pt x="286040" y="122238"/>
                    <a:pt x="286040" y="122238"/>
                    <a:pt x="196520" y="122238"/>
                  </a:cubicBezTo>
                  <a:cubicBezTo>
                    <a:pt x="191254" y="122238"/>
                    <a:pt x="187305" y="118279"/>
                    <a:pt x="187305" y="113000"/>
                  </a:cubicBezTo>
                  <a:cubicBezTo>
                    <a:pt x="187305" y="113000"/>
                    <a:pt x="187305" y="113000"/>
                    <a:pt x="187305" y="21938"/>
                  </a:cubicBezTo>
                  <a:cubicBezTo>
                    <a:pt x="187305" y="19299"/>
                    <a:pt x="188621" y="17979"/>
                    <a:pt x="189938" y="15339"/>
                  </a:cubicBezTo>
                  <a:cubicBezTo>
                    <a:pt x="192571" y="14020"/>
                    <a:pt x="195204" y="12700"/>
                    <a:pt x="197837" y="12700"/>
                  </a:cubicBezTo>
                  <a:close/>
                  <a:moveTo>
                    <a:pt x="150484" y="0"/>
                  </a:moveTo>
                  <a:cubicBezTo>
                    <a:pt x="154427" y="0"/>
                    <a:pt x="157057" y="1313"/>
                    <a:pt x="159686" y="3938"/>
                  </a:cubicBezTo>
                  <a:cubicBezTo>
                    <a:pt x="162315" y="6564"/>
                    <a:pt x="163629" y="9189"/>
                    <a:pt x="163629" y="13127"/>
                  </a:cubicBezTo>
                  <a:cubicBezTo>
                    <a:pt x="163629" y="13127"/>
                    <a:pt x="163629" y="13127"/>
                    <a:pt x="163629" y="132587"/>
                  </a:cubicBezTo>
                  <a:cubicBezTo>
                    <a:pt x="163629" y="139151"/>
                    <a:pt x="168887" y="145714"/>
                    <a:pt x="176775" y="145714"/>
                  </a:cubicBezTo>
                  <a:cubicBezTo>
                    <a:pt x="176775" y="145714"/>
                    <a:pt x="176775" y="145714"/>
                    <a:pt x="296398" y="145714"/>
                  </a:cubicBezTo>
                  <a:cubicBezTo>
                    <a:pt x="300341" y="145714"/>
                    <a:pt x="302970" y="147027"/>
                    <a:pt x="305599" y="149653"/>
                  </a:cubicBezTo>
                  <a:cubicBezTo>
                    <a:pt x="308228" y="152278"/>
                    <a:pt x="309543" y="154904"/>
                    <a:pt x="308228" y="158842"/>
                  </a:cubicBezTo>
                  <a:cubicBezTo>
                    <a:pt x="308228" y="165406"/>
                    <a:pt x="306914" y="171969"/>
                    <a:pt x="305599" y="178533"/>
                  </a:cubicBezTo>
                  <a:cubicBezTo>
                    <a:pt x="305599" y="178533"/>
                    <a:pt x="305599" y="178533"/>
                    <a:pt x="262220" y="204788"/>
                  </a:cubicBezTo>
                  <a:cubicBezTo>
                    <a:pt x="262220" y="204788"/>
                    <a:pt x="262220" y="204788"/>
                    <a:pt x="242502" y="194286"/>
                  </a:cubicBezTo>
                  <a:cubicBezTo>
                    <a:pt x="239872" y="181158"/>
                    <a:pt x="231985" y="169344"/>
                    <a:pt x="218840" y="165406"/>
                  </a:cubicBezTo>
                  <a:cubicBezTo>
                    <a:pt x="214896" y="162780"/>
                    <a:pt x="209638" y="162780"/>
                    <a:pt x="205694" y="162780"/>
                  </a:cubicBezTo>
                  <a:cubicBezTo>
                    <a:pt x="189920" y="162780"/>
                    <a:pt x="175460" y="171969"/>
                    <a:pt x="168887" y="186409"/>
                  </a:cubicBezTo>
                  <a:cubicBezTo>
                    <a:pt x="168887" y="187722"/>
                    <a:pt x="168887" y="187722"/>
                    <a:pt x="168887" y="187722"/>
                  </a:cubicBezTo>
                  <a:cubicBezTo>
                    <a:pt x="168887" y="187722"/>
                    <a:pt x="168887" y="187722"/>
                    <a:pt x="146540" y="196912"/>
                  </a:cubicBezTo>
                  <a:cubicBezTo>
                    <a:pt x="145226" y="196912"/>
                    <a:pt x="143911" y="195599"/>
                    <a:pt x="142597" y="195599"/>
                  </a:cubicBezTo>
                  <a:cubicBezTo>
                    <a:pt x="137338" y="192973"/>
                    <a:pt x="133395" y="192973"/>
                    <a:pt x="128137" y="192973"/>
                  </a:cubicBezTo>
                  <a:cubicBezTo>
                    <a:pt x="120249" y="192973"/>
                    <a:pt x="112362" y="195599"/>
                    <a:pt x="107104" y="199537"/>
                  </a:cubicBezTo>
                  <a:cubicBezTo>
                    <a:pt x="107104" y="199537"/>
                    <a:pt x="107104" y="199537"/>
                    <a:pt x="70297" y="189035"/>
                  </a:cubicBezTo>
                  <a:cubicBezTo>
                    <a:pt x="61095" y="187722"/>
                    <a:pt x="53208" y="187722"/>
                    <a:pt x="45321" y="191661"/>
                  </a:cubicBezTo>
                  <a:lnTo>
                    <a:pt x="29546" y="199537"/>
                  </a:lnTo>
                  <a:cubicBezTo>
                    <a:pt x="21659" y="182471"/>
                    <a:pt x="19030" y="164093"/>
                    <a:pt x="19030" y="145714"/>
                  </a:cubicBezTo>
                  <a:cubicBezTo>
                    <a:pt x="19030" y="69575"/>
                    <a:pt x="76870" y="7876"/>
                    <a:pt x="150484" y="0"/>
                  </a:cubicBezTo>
                  <a:close/>
                </a:path>
              </a:pathLst>
            </a:custGeom>
            <a:solidFill>
              <a:schemeClr val="accent6"/>
            </a:solidFill>
            <a:ln>
              <a:noFill/>
            </a:ln>
          </p:spPr>
          <p:txBody>
            <a:bodyPr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endParaRPr>
            </a:p>
          </p:txBody>
        </p:sp>
      </p:grpSp>
      <p:sp>
        <p:nvSpPr>
          <p:cNvPr id="22" name="矩形: 圆角 21"/>
          <p:cNvSpPr/>
          <p:nvPr/>
        </p:nvSpPr>
        <p:spPr>
          <a:xfrm rot="2700000">
            <a:off x="5138057" y="2471059"/>
            <a:ext cx="1915887" cy="1915885"/>
          </a:xfrm>
          <a:prstGeom prst="roundRect">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sz="2400" b="0" i="0" u="sng" strike="noStrike" kern="1200" cap="none" spc="0" normalizeH="0" baseline="0" noProof="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endParaRPr>
          </a:p>
        </p:txBody>
      </p:sp>
      <p:grpSp>
        <p:nvGrpSpPr>
          <p:cNvPr id="31" name="组合 30"/>
          <p:cNvGrpSpPr/>
          <p:nvPr/>
        </p:nvGrpSpPr>
        <p:grpSpPr>
          <a:xfrm>
            <a:off x="4043363" y="3886200"/>
            <a:ext cx="1600200" cy="1600200"/>
            <a:chOff x="3032522" y="2914650"/>
            <a:chExt cx="1200150" cy="1200150"/>
          </a:xfrm>
        </p:grpSpPr>
        <p:sp>
          <p:nvSpPr>
            <p:cNvPr id="25" name="箭头: V 形 24"/>
            <p:cNvSpPr/>
            <p:nvPr/>
          </p:nvSpPr>
          <p:spPr>
            <a:xfrm rot="16200000">
              <a:off x="3032522" y="2914650"/>
              <a:ext cx="1200150" cy="1200150"/>
            </a:xfrm>
            <a:prstGeom prst="chevron">
              <a:avLst/>
            </a:prstGeom>
            <a:solidFill>
              <a:schemeClr val="accent6"/>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endParaRPr>
            </a:p>
          </p:txBody>
        </p:sp>
        <p:sp>
          <p:nvSpPr>
            <p:cNvPr id="12" name="任意多边形: 形状 11"/>
            <p:cNvSpPr>
              <a:spLocks noChangeAspect="1"/>
            </p:cNvSpPr>
            <p:nvPr/>
          </p:nvSpPr>
          <p:spPr bwMode="auto">
            <a:xfrm>
              <a:off x="3459274" y="3744589"/>
              <a:ext cx="346646" cy="298256"/>
            </a:xfrm>
            <a:custGeom>
              <a:avLst/>
              <a:gdLst>
                <a:gd name="connsiteX0" fmla="*/ 181524 w 337647"/>
                <a:gd name="connsiteY0" fmla="*/ 231775 h 290513"/>
                <a:gd name="connsiteX1" fmla="*/ 190749 w 337647"/>
                <a:gd name="connsiteY1" fmla="*/ 236996 h 290513"/>
                <a:gd name="connsiteX2" fmla="*/ 205246 w 337647"/>
                <a:gd name="connsiteY2" fmla="*/ 239607 h 290513"/>
                <a:gd name="connsiteX3" fmla="*/ 222379 w 337647"/>
                <a:gd name="connsiteY3" fmla="*/ 235691 h 290513"/>
                <a:gd name="connsiteX4" fmla="*/ 243466 w 337647"/>
                <a:gd name="connsiteY4" fmla="*/ 247439 h 290513"/>
                <a:gd name="connsiteX5" fmla="*/ 261917 w 337647"/>
                <a:gd name="connsiteY5" fmla="*/ 252660 h 290513"/>
                <a:gd name="connsiteX6" fmla="*/ 163073 w 337647"/>
                <a:gd name="connsiteY6" fmla="*/ 290513 h 290513"/>
                <a:gd name="connsiteX7" fmla="*/ 52367 w 337647"/>
                <a:gd name="connsiteY7" fmla="*/ 239607 h 290513"/>
                <a:gd name="connsiteX8" fmla="*/ 60275 w 337647"/>
                <a:gd name="connsiteY8" fmla="*/ 234386 h 290513"/>
                <a:gd name="connsiteX9" fmla="*/ 91905 w 337647"/>
                <a:gd name="connsiteY9" fmla="*/ 243523 h 290513"/>
                <a:gd name="connsiteX10" fmla="*/ 93223 w 337647"/>
                <a:gd name="connsiteY10" fmla="*/ 247439 h 290513"/>
                <a:gd name="connsiteX11" fmla="*/ 114309 w 337647"/>
                <a:gd name="connsiteY11" fmla="*/ 267018 h 290513"/>
                <a:gd name="connsiteX12" fmla="*/ 127489 w 337647"/>
                <a:gd name="connsiteY12" fmla="*/ 269629 h 290513"/>
                <a:gd name="connsiteX13" fmla="*/ 164391 w 337647"/>
                <a:gd name="connsiteY13" fmla="*/ 244828 h 290513"/>
                <a:gd name="connsiteX14" fmla="*/ 165708 w 337647"/>
                <a:gd name="connsiteY14" fmla="*/ 239607 h 290513"/>
                <a:gd name="connsiteX15" fmla="*/ 181524 w 337647"/>
                <a:gd name="connsiteY15" fmla="*/ 231775 h 290513"/>
                <a:gd name="connsiteX16" fmla="*/ 127774 w 337647"/>
                <a:gd name="connsiteY16" fmla="*/ 220663 h 290513"/>
                <a:gd name="connsiteX17" fmla="*/ 118745 w 337647"/>
                <a:gd name="connsiteY17" fmla="*/ 227200 h 290513"/>
                <a:gd name="connsiteX18" fmla="*/ 118745 w 337647"/>
                <a:gd name="connsiteY18" fmla="*/ 235044 h 290513"/>
                <a:gd name="connsiteX19" fmla="*/ 125194 w 337647"/>
                <a:gd name="connsiteY19" fmla="*/ 240273 h 290513"/>
                <a:gd name="connsiteX20" fmla="*/ 136803 w 337647"/>
                <a:gd name="connsiteY20" fmla="*/ 235044 h 290513"/>
                <a:gd name="connsiteX21" fmla="*/ 136803 w 337647"/>
                <a:gd name="connsiteY21" fmla="*/ 227200 h 290513"/>
                <a:gd name="connsiteX22" fmla="*/ 131644 w 337647"/>
                <a:gd name="connsiteY22" fmla="*/ 221970 h 290513"/>
                <a:gd name="connsiteX23" fmla="*/ 127774 w 337647"/>
                <a:gd name="connsiteY23" fmla="*/ 220663 h 290513"/>
                <a:gd name="connsiteX24" fmla="*/ 206249 w 337647"/>
                <a:gd name="connsiteY24" fmla="*/ 190500 h 290513"/>
                <a:gd name="connsiteX25" fmla="*/ 195242 w 337647"/>
                <a:gd name="connsiteY25" fmla="*/ 196950 h 290513"/>
                <a:gd name="connsiteX26" fmla="*/ 196618 w 337647"/>
                <a:gd name="connsiteY26" fmla="*/ 204689 h 290513"/>
                <a:gd name="connsiteX27" fmla="*/ 202121 w 337647"/>
                <a:gd name="connsiteY27" fmla="*/ 209848 h 290513"/>
                <a:gd name="connsiteX28" fmla="*/ 215880 w 337647"/>
                <a:gd name="connsiteY28" fmla="*/ 204689 h 290513"/>
                <a:gd name="connsiteX29" fmla="*/ 214504 w 337647"/>
                <a:gd name="connsiteY29" fmla="*/ 196950 h 290513"/>
                <a:gd name="connsiteX30" fmla="*/ 209001 w 337647"/>
                <a:gd name="connsiteY30" fmla="*/ 191790 h 290513"/>
                <a:gd name="connsiteX31" fmla="*/ 206249 w 337647"/>
                <a:gd name="connsiteY31" fmla="*/ 190500 h 290513"/>
                <a:gd name="connsiteX32" fmla="*/ 201791 w 337647"/>
                <a:gd name="connsiteY32" fmla="*/ 175311 h 290513"/>
                <a:gd name="connsiteX33" fmla="*/ 215351 w 337647"/>
                <a:gd name="connsiteY33" fmla="*/ 176934 h 290513"/>
                <a:gd name="connsiteX34" fmla="*/ 227257 w 337647"/>
                <a:gd name="connsiteY34" fmla="*/ 184728 h 290513"/>
                <a:gd name="connsiteX35" fmla="*/ 229903 w 337647"/>
                <a:gd name="connsiteY35" fmla="*/ 191222 h 290513"/>
                <a:gd name="connsiteX36" fmla="*/ 232549 w 337647"/>
                <a:gd name="connsiteY36" fmla="*/ 201613 h 290513"/>
                <a:gd name="connsiteX37" fmla="*/ 261653 w 337647"/>
                <a:gd name="connsiteY37" fmla="*/ 218498 h 290513"/>
                <a:gd name="connsiteX38" fmla="*/ 319861 w 337647"/>
                <a:gd name="connsiteY38" fmla="*/ 184728 h 290513"/>
                <a:gd name="connsiteX39" fmla="*/ 335736 w 337647"/>
                <a:gd name="connsiteY39" fmla="*/ 188624 h 290513"/>
                <a:gd name="connsiteX40" fmla="*/ 331768 w 337647"/>
                <a:gd name="connsiteY40" fmla="*/ 204211 h 290513"/>
                <a:gd name="connsiteX41" fmla="*/ 274882 w 337647"/>
                <a:gd name="connsiteY41" fmla="*/ 237981 h 290513"/>
                <a:gd name="connsiteX42" fmla="*/ 251069 w 337647"/>
                <a:gd name="connsiteY42" fmla="*/ 237981 h 290513"/>
                <a:gd name="connsiteX43" fmla="*/ 223288 w 337647"/>
                <a:gd name="connsiteY43" fmla="*/ 222395 h 290513"/>
                <a:gd name="connsiteX44" fmla="*/ 210059 w 337647"/>
                <a:gd name="connsiteY44" fmla="*/ 227590 h 290513"/>
                <a:gd name="connsiteX45" fmla="*/ 206090 w 337647"/>
                <a:gd name="connsiteY45" fmla="*/ 227590 h 290513"/>
                <a:gd name="connsiteX46" fmla="*/ 195507 w 337647"/>
                <a:gd name="connsiteY46" fmla="*/ 226292 h 290513"/>
                <a:gd name="connsiteX47" fmla="*/ 184924 w 337647"/>
                <a:gd name="connsiteY47" fmla="*/ 218498 h 290513"/>
                <a:gd name="connsiteX48" fmla="*/ 166403 w 337647"/>
                <a:gd name="connsiteY48" fmla="*/ 226292 h 290513"/>
                <a:gd name="connsiteX49" fmla="*/ 155819 w 337647"/>
                <a:gd name="connsiteY49" fmla="*/ 231487 h 290513"/>
                <a:gd name="connsiteX50" fmla="*/ 153173 w 337647"/>
                <a:gd name="connsiteY50" fmla="*/ 240579 h 290513"/>
                <a:gd name="connsiteX51" fmla="*/ 128038 w 337647"/>
                <a:gd name="connsiteY51" fmla="*/ 258763 h 290513"/>
                <a:gd name="connsiteX52" fmla="*/ 118778 w 337647"/>
                <a:gd name="connsiteY52" fmla="*/ 256165 h 290513"/>
                <a:gd name="connsiteX53" fmla="*/ 102903 w 337647"/>
                <a:gd name="connsiteY53" fmla="*/ 241878 h 290513"/>
                <a:gd name="connsiteX54" fmla="*/ 101580 w 337647"/>
                <a:gd name="connsiteY54" fmla="*/ 234085 h 290513"/>
                <a:gd name="connsiteX55" fmla="*/ 89673 w 337647"/>
                <a:gd name="connsiteY55" fmla="*/ 230188 h 290513"/>
                <a:gd name="connsiteX56" fmla="*/ 60569 w 337647"/>
                <a:gd name="connsiteY56" fmla="*/ 222395 h 290513"/>
                <a:gd name="connsiteX57" fmla="*/ 15590 w 337647"/>
                <a:gd name="connsiteY57" fmla="*/ 243177 h 290513"/>
                <a:gd name="connsiteX58" fmla="*/ 11621 w 337647"/>
                <a:gd name="connsiteY58" fmla="*/ 244476 h 290513"/>
                <a:gd name="connsiteX59" fmla="*/ 1038 w 337647"/>
                <a:gd name="connsiteY59" fmla="*/ 237981 h 290513"/>
                <a:gd name="connsiteX60" fmla="*/ 6330 w 337647"/>
                <a:gd name="connsiteY60" fmla="*/ 223694 h 290513"/>
                <a:gd name="connsiteX61" fmla="*/ 49986 w 337647"/>
                <a:gd name="connsiteY61" fmla="*/ 202912 h 290513"/>
                <a:gd name="connsiteX62" fmla="*/ 65861 w 337647"/>
                <a:gd name="connsiteY62" fmla="*/ 201613 h 290513"/>
                <a:gd name="connsiteX63" fmla="*/ 97611 w 337647"/>
                <a:gd name="connsiteY63" fmla="*/ 209406 h 290513"/>
                <a:gd name="connsiteX64" fmla="*/ 109517 w 337647"/>
                <a:gd name="connsiteY64" fmla="*/ 213303 h 290513"/>
                <a:gd name="connsiteX65" fmla="*/ 138621 w 337647"/>
                <a:gd name="connsiteY65" fmla="*/ 206809 h 290513"/>
                <a:gd name="connsiteX66" fmla="*/ 145236 w 337647"/>
                <a:gd name="connsiteY66" fmla="*/ 210705 h 290513"/>
                <a:gd name="connsiteX67" fmla="*/ 157142 w 337647"/>
                <a:gd name="connsiteY67" fmla="*/ 206809 h 290513"/>
                <a:gd name="connsiteX68" fmla="*/ 178309 w 337647"/>
                <a:gd name="connsiteY68" fmla="*/ 196418 h 290513"/>
                <a:gd name="connsiteX69" fmla="*/ 179632 w 337647"/>
                <a:gd name="connsiteY69" fmla="*/ 192521 h 290513"/>
                <a:gd name="connsiteX70" fmla="*/ 190215 w 337647"/>
                <a:gd name="connsiteY70" fmla="*/ 179532 h 290513"/>
                <a:gd name="connsiteX71" fmla="*/ 201791 w 337647"/>
                <a:gd name="connsiteY71" fmla="*/ 175311 h 290513"/>
                <a:gd name="connsiteX72" fmla="*/ 197837 w 337647"/>
                <a:gd name="connsiteY72" fmla="*/ 12700 h 290513"/>
                <a:gd name="connsiteX73" fmla="*/ 295255 w 337647"/>
                <a:gd name="connsiteY73" fmla="*/ 111680 h 290513"/>
                <a:gd name="connsiteX74" fmla="*/ 292622 w 337647"/>
                <a:gd name="connsiteY74" fmla="*/ 118279 h 290513"/>
                <a:gd name="connsiteX75" fmla="*/ 286040 w 337647"/>
                <a:gd name="connsiteY75" fmla="*/ 122238 h 290513"/>
                <a:gd name="connsiteX76" fmla="*/ 196520 w 337647"/>
                <a:gd name="connsiteY76" fmla="*/ 122238 h 290513"/>
                <a:gd name="connsiteX77" fmla="*/ 187305 w 337647"/>
                <a:gd name="connsiteY77" fmla="*/ 113000 h 290513"/>
                <a:gd name="connsiteX78" fmla="*/ 187305 w 337647"/>
                <a:gd name="connsiteY78" fmla="*/ 21938 h 290513"/>
                <a:gd name="connsiteX79" fmla="*/ 189938 w 337647"/>
                <a:gd name="connsiteY79" fmla="*/ 15339 h 290513"/>
                <a:gd name="connsiteX80" fmla="*/ 197837 w 337647"/>
                <a:gd name="connsiteY80" fmla="*/ 12700 h 290513"/>
                <a:gd name="connsiteX81" fmla="*/ 150484 w 337647"/>
                <a:gd name="connsiteY81" fmla="*/ 0 h 290513"/>
                <a:gd name="connsiteX82" fmla="*/ 159686 w 337647"/>
                <a:gd name="connsiteY82" fmla="*/ 3938 h 290513"/>
                <a:gd name="connsiteX83" fmla="*/ 163629 w 337647"/>
                <a:gd name="connsiteY83" fmla="*/ 13127 h 290513"/>
                <a:gd name="connsiteX84" fmla="*/ 163629 w 337647"/>
                <a:gd name="connsiteY84" fmla="*/ 132587 h 290513"/>
                <a:gd name="connsiteX85" fmla="*/ 176775 w 337647"/>
                <a:gd name="connsiteY85" fmla="*/ 145714 h 290513"/>
                <a:gd name="connsiteX86" fmla="*/ 296398 w 337647"/>
                <a:gd name="connsiteY86" fmla="*/ 145714 h 290513"/>
                <a:gd name="connsiteX87" fmla="*/ 305599 w 337647"/>
                <a:gd name="connsiteY87" fmla="*/ 149653 h 290513"/>
                <a:gd name="connsiteX88" fmla="*/ 308228 w 337647"/>
                <a:gd name="connsiteY88" fmla="*/ 158842 h 290513"/>
                <a:gd name="connsiteX89" fmla="*/ 305599 w 337647"/>
                <a:gd name="connsiteY89" fmla="*/ 178533 h 290513"/>
                <a:gd name="connsiteX90" fmla="*/ 262220 w 337647"/>
                <a:gd name="connsiteY90" fmla="*/ 204788 h 290513"/>
                <a:gd name="connsiteX91" fmla="*/ 242502 w 337647"/>
                <a:gd name="connsiteY91" fmla="*/ 194286 h 290513"/>
                <a:gd name="connsiteX92" fmla="*/ 218840 w 337647"/>
                <a:gd name="connsiteY92" fmla="*/ 165406 h 290513"/>
                <a:gd name="connsiteX93" fmla="*/ 205694 w 337647"/>
                <a:gd name="connsiteY93" fmla="*/ 162780 h 290513"/>
                <a:gd name="connsiteX94" fmla="*/ 168887 w 337647"/>
                <a:gd name="connsiteY94" fmla="*/ 186409 h 290513"/>
                <a:gd name="connsiteX95" fmla="*/ 168887 w 337647"/>
                <a:gd name="connsiteY95" fmla="*/ 187722 h 290513"/>
                <a:gd name="connsiteX96" fmla="*/ 146540 w 337647"/>
                <a:gd name="connsiteY96" fmla="*/ 196912 h 290513"/>
                <a:gd name="connsiteX97" fmla="*/ 142597 w 337647"/>
                <a:gd name="connsiteY97" fmla="*/ 195599 h 290513"/>
                <a:gd name="connsiteX98" fmla="*/ 128137 w 337647"/>
                <a:gd name="connsiteY98" fmla="*/ 192973 h 290513"/>
                <a:gd name="connsiteX99" fmla="*/ 107104 w 337647"/>
                <a:gd name="connsiteY99" fmla="*/ 199537 h 290513"/>
                <a:gd name="connsiteX100" fmla="*/ 70297 w 337647"/>
                <a:gd name="connsiteY100" fmla="*/ 189035 h 290513"/>
                <a:gd name="connsiteX101" fmla="*/ 45321 w 337647"/>
                <a:gd name="connsiteY101" fmla="*/ 191661 h 290513"/>
                <a:gd name="connsiteX102" fmla="*/ 29546 w 337647"/>
                <a:gd name="connsiteY102" fmla="*/ 199537 h 290513"/>
                <a:gd name="connsiteX103" fmla="*/ 19030 w 337647"/>
                <a:gd name="connsiteY103" fmla="*/ 145714 h 290513"/>
                <a:gd name="connsiteX104" fmla="*/ 150484 w 337647"/>
                <a:gd name="connsiteY104" fmla="*/ 0 h 290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37647" h="290513">
                  <a:moveTo>
                    <a:pt x="181524" y="231775"/>
                  </a:moveTo>
                  <a:cubicBezTo>
                    <a:pt x="184159" y="234386"/>
                    <a:pt x="188113" y="235691"/>
                    <a:pt x="190749" y="236996"/>
                  </a:cubicBezTo>
                  <a:cubicBezTo>
                    <a:pt x="194703" y="238302"/>
                    <a:pt x="199975" y="239607"/>
                    <a:pt x="205246" y="239607"/>
                  </a:cubicBezTo>
                  <a:cubicBezTo>
                    <a:pt x="210518" y="239607"/>
                    <a:pt x="217108" y="238302"/>
                    <a:pt x="222379" y="235691"/>
                  </a:cubicBezTo>
                  <a:lnTo>
                    <a:pt x="243466" y="247439"/>
                  </a:lnTo>
                  <a:cubicBezTo>
                    <a:pt x="248738" y="251354"/>
                    <a:pt x="255327" y="252660"/>
                    <a:pt x="261917" y="252660"/>
                  </a:cubicBezTo>
                  <a:cubicBezTo>
                    <a:pt x="235559" y="276155"/>
                    <a:pt x="201292" y="290513"/>
                    <a:pt x="163073" y="290513"/>
                  </a:cubicBezTo>
                  <a:cubicBezTo>
                    <a:pt x="118263" y="290513"/>
                    <a:pt x="78726" y="270934"/>
                    <a:pt x="52367" y="239607"/>
                  </a:cubicBezTo>
                  <a:cubicBezTo>
                    <a:pt x="52367" y="239607"/>
                    <a:pt x="52367" y="239607"/>
                    <a:pt x="60275" y="234386"/>
                  </a:cubicBezTo>
                  <a:cubicBezTo>
                    <a:pt x="60275" y="234386"/>
                    <a:pt x="60275" y="234386"/>
                    <a:pt x="91905" y="243523"/>
                  </a:cubicBezTo>
                  <a:cubicBezTo>
                    <a:pt x="91905" y="244828"/>
                    <a:pt x="91905" y="246133"/>
                    <a:pt x="93223" y="247439"/>
                  </a:cubicBezTo>
                  <a:cubicBezTo>
                    <a:pt x="97176" y="256576"/>
                    <a:pt x="105084" y="263102"/>
                    <a:pt x="114309" y="267018"/>
                  </a:cubicBezTo>
                  <a:cubicBezTo>
                    <a:pt x="118263" y="269629"/>
                    <a:pt x="123535" y="269629"/>
                    <a:pt x="127489" y="269629"/>
                  </a:cubicBezTo>
                  <a:cubicBezTo>
                    <a:pt x="143304" y="269629"/>
                    <a:pt x="157801" y="260491"/>
                    <a:pt x="164391" y="244828"/>
                  </a:cubicBezTo>
                  <a:cubicBezTo>
                    <a:pt x="164391" y="243523"/>
                    <a:pt x="164391" y="240912"/>
                    <a:pt x="165708" y="239607"/>
                  </a:cubicBezTo>
                  <a:cubicBezTo>
                    <a:pt x="165708" y="239607"/>
                    <a:pt x="165708" y="239607"/>
                    <a:pt x="181524" y="231775"/>
                  </a:cubicBezTo>
                  <a:close/>
                  <a:moveTo>
                    <a:pt x="127774" y="220663"/>
                  </a:moveTo>
                  <a:cubicBezTo>
                    <a:pt x="123904" y="220663"/>
                    <a:pt x="120035" y="223278"/>
                    <a:pt x="118745" y="227200"/>
                  </a:cubicBezTo>
                  <a:cubicBezTo>
                    <a:pt x="117455" y="229815"/>
                    <a:pt x="118745" y="232429"/>
                    <a:pt x="118745" y="235044"/>
                  </a:cubicBezTo>
                  <a:cubicBezTo>
                    <a:pt x="120035" y="237659"/>
                    <a:pt x="122615" y="238966"/>
                    <a:pt x="125194" y="240273"/>
                  </a:cubicBezTo>
                  <a:cubicBezTo>
                    <a:pt x="129064" y="242888"/>
                    <a:pt x="135513" y="238966"/>
                    <a:pt x="136803" y="235044"/>
                  </a:cubicBezTo>
                  <a:cubicBezTo>
                    <a:pt x="138093" y="232429"/>
                    <a:pt x="138093" y="229815"/>
                    <a:pt x="136803" y="227200"/>
                  </a:cubicBezTo>
                  <a:cubicBezTo>
                    <a:pt x="135513" y="224585"/>
                    <a:pt x="134223" y="223278"/>
                    <a:pt x="131644" y="221970"/>
                  </a:cubicBezTo>
                  <a:cubicBezTo>
                    <a:pt x="130354" y="221970"/>
                    <a:pt x="129064" y="220663"/>
                    <a:pt x="127774" y="220663"/>
                  </a:cubicBezTo>
                  <a:close/>
                  <a:moveTo>
                    <a:pt x="206249" y="190500"/>
                  </a:moveTo>
                  <a:cubicBezTo>
                    <a:pt x="200745" y="190500"/>
                    <a:pt x="197994" y="193080"/>
                    <a:pt x="195242" y="196950"/>
                  </a:cubicBezTo>
                  <a:cubicBezTo>
                    <a:pt x="195242" y="199529"/>
                    <a:pt x="195242" y="202109"/>
                    <a:pt x="196618" y="204689"/>
                  </a:cubicBezTo>
                  <a:cubicBezTo>
                    <a:pt x="196618" y="207269"/>
                    <a:pt x="199370" y="208558"/>
                    <a:pt x="202121" y="209848"/>
                  </a:cubicBezTo>
                  <a:cubicBezTo>
                    <a:pt x="207625" y="211138"/>
                    <a:pt x="213128" y="208558"/>
                    <a:pt x="215880" y="204689"/>
                  </a:cubicBezTo>
                  <a:cubicBezTo>
                    <a:pt x="215880" y="202109"/>
                    <a:pt x="215880" y="199529"/>
                    <a:pt x="214504" y="196950"/>
                  </a:cubicBezTo>
                  <a:cubicBezTo>
                    <a:pt x="214504" y="194370"/>
                    <a:pt x="211752" y="193080"/>
                    <a:pt x="209001" y="191790"/>
                  </a:cubicBezTo>
                  <a:cubicBezTo>
                    <a:pt x="207625" y="190500"/>
                    <a:pt x="206249" y="190500"/>
                    <a:pt x="206249" y="190500"/>
                  </a:cubicBezTo>
                  <a:close/>
                  <a:moveTo>
                    <a:pt x="201791" y="175311"/>
                  </a:moveTo>
                  <a:cubicBezTo>
                    <a:pt x="206090" y="174661"/>
                    <a:pt x="210720" y="174986"/>
                    <a:pt x="215351" y="176934"/>
                  </a:cubicBezTo>
                  <a:cubicBezTo>
                    <a:pt x="219319" y="178233"/>
                    <a:pt x="223288" y="180831"/>
                    <a:pt x="227257" y="184728"/>
                  </a:cubicBezTo>
                  <a:cubicBezTo>
                    <a:pt x="228580" y="187325"/>
                    <a:pt x="229903" y="188624"/>
                    <a:pt x="229903" y="191222"/>
                  </a:cubicBezTo>
                  <a:cubicBezTo>
                    <a:pt x="231226" y="193820"/>
                    <a:pt x="232549" y="197717"/>
                    <a:pt x="232549" y="201613"/>
                  </a:cubicBezTo>
                  <a:cubicBezTo>
                    <a:pt x="232549" y="201613"/>
                    <a:pt x="232549" y="201613"/>
                    <a:pt x="261653" y="218498"/>
                  </a:cubicBezTo>
                  <a:cubicBezTo>
                    <a:pt x="261653" y="218498"/>
                    <a:pt x="261653" y="218498"/>
                    <a:pt x="319861" y="184728"/>
                  </a:cubicBezTo>
                  <a:cubicBezTo>
                    <a:pt x="325153" y="180831"/>
                    <a:pt x="333090" y="183429"/>
                    <a:pt x="335736" y="188624"/>
                  </a:cubicBezTo>
                  <a:cubicBezTo>
                    <a:pt x="339705" y="193820"/>
                    <a:pt x="337059" y="200314"/>
                    <a:pt x="331768" y="204211"/>
                  </a:cubicBezTo>
                  <a:cubicBezTo>
                    <a:pt x="331768" y="204211"/>
                    <a:pt x="331768" y="204211"/>
                    <a:pt x="274882" y="237981"/>
                  </a:cubicBezTo>
                  <a:cubicBezTo>
                    <a:pt x="266944" y="241878"/>
                    <a:pt x="257684" y="241878"/>
                    <a:pt x="251069" y="237981"/>
                  </a:cubicBezTo>
                  <a:cubicBezTo>
                    <a:pt x="251069" y="237981"/>
                    <a:pt x="251069" y="237981"/>
                    <a:pt x="223288" y="222395"/>
                  </a:cubicBezTo>
                  <a:cubicBezTo>
                    <a:pt x="219319" y="224993"/>
                    <a:pt x="215351" y="226292"/>
                    <a:pt x="210059" y="227590"/>
                  </a:cubicBezTo>
                  <a:cubicBezTo>
                    <a:pt x="208736" y="227590"/>
                    <a:pt x="207413" y="227590"/>
                    <a:pt x="206090" y="227590"/>
                  </a:cubicBezTo>
                  <a:cubicBezTo>
                    <a:pt x="202121" y="227590"/>
                    <a:pt x="199476" y="227590"/>
                    <a:pt x="195507" y="226292"/>
                  </a:cubicBezTo>
                  <a:cubicBezTo>
                    <a:pt x="191538" y="224993"/>
                    <a:pt x="187569" y="222395"/>
                    <a:pt x="184924" y="218498"/>
                  </a:cubicBezTo>
                  <a:cubicBezTo>
                    <a:pt x="184924" y="218498"/>
                    <a:pt x="184924" y="218498"/>
                    <a:pt x="166403" y="226292"/>
                  </a:cubicBezTo>
                  <a:cubicBezTo>
                    <a:pt x="166403" y="226292"/>
                    <a:pt x="166403" y="226292"/>
                    <a:pt x="155819" y="231487"/>
                  </a:cubicBezTo>
                  <a:cubicBezTo>
                    <a:pt x="155819" y="235384"/>
                    <a:pt x="154496" y="237981"/>
                    <a:pt x="153173" y="240579"/>
                  </a:cubicBezTo>
                  <a:cubicBezTo>
                    <a:pt x="149205" y="250970"/>
                    <a:pt x="139944" y="258763"/>
                    <a:pt x="128038" y="258763"/>
                  </a:cubicBezTo>
                  <a:cubicBezTo>
                    <a:pt x="125392" y="258763"/>
                    <a:pt x="121423" y="257464"/>
                    <a:pt x="118778" y="256165"/>
                  </a:cubicBezTo>
                  <a:cubicBezTo>
                    <a:pt x="112163" y="253568"/>
                    <a:pt x="106871" y="248372"/>
                    <a:pt x="102903" y="241878"/>
                  </a:cubicBezTo>
                  <a:cubicBezTo>
                    <a:pt x="102903" y="239280"/>
                    <a:pt x="101580" y="236682"/>
                    <a:pt x="101580" y="234085"/>
                  </a:cubicBezTo>
                  <a:cubicBezTo>
                    <a:pt x="101580" y="234085"/>
                    <a:pt x="101580" y="234085"/>
                    <a:pt x="89673" y="230188"/>
                  </a:cubicBezTo>
                  <a:cubicBezTo>
                    <a:pt x="89673" y="230188"/>
                    <a:pt x="89673" y="230188"/>
                    <a:pt x="60569" y="222395"/>
                  </a:cubicBezTo>
                  <a:cubicBezTo>
                    <a:pt x="60569" y="222395"/>
                    <a:pt x="60569" y="222395"/>
                    <a:pt x="15590" y="243177"/>
                  </a:cubicBezTo>
                  <a:cubicBezTo>
                    <a:pt x="14267" y="244476"/>
                    <a:pt x="12944" y="244476"/>
                    <a:pt x="11621" y="244476"/>
                  </a:cubicBezTo>
                  <a:cubicBezTo>
                    <a:pt x="6330" y="244476"/>
                    <a:pt x="2361" y="241878"/>
                    <a:pt x="1038" y="237981"/>
                  </a:cubicBezTo>
                  <a:cubicBezTo>
                    <a:pt x="-1608" y="232786"/>
                    <a:pt x="1038" y="226292"/>
                    <a:pt x="6330" y="223694"/>
                  </a:cubicBezTo>
                  <a:cubicBezTo>
                    <a:pt x="6330" y="223694"/>
                    <a:pt x="6330" y="223694"/>
                    <a:pt x="49986" y="202912"/>
                  </a:cubicBezTo>
                  <a:cubicBezTo>
                    <a:pt x="55278" y="200314"/>
                    <a:pt x="60569" y="199015"/>
                    <a:pt x="65861" y="201613"/>
                  </a:cubicBezTo>
                  <a:cubicBezTo>
                    <a:pt x="65861" y="201613"/>
                    <a:pt x="65861" y="201613"/>
                    <a:pt x="97611" y="209406"/>
                  </a:cubicBezTo>
                  <a:cubicBezTo>
                    <a:pt x="97611" y="209406"/>
                    <a:pt x="97611" y="209406"/>
                    <a:pt x="109517" y="213303"/>
                  </a:cubicBezTo>
                  <a:cubicBezTo>
                    <a:pt x="116132" y="205510"/>
                    <a:pt x="128038" y="202912"/>
                    <a:pt x="138621" y="206809"/>
                  </a:cubicBezTo>
                  <a:cubicBezTo>
                    <a:pt x="141267" y="208107"/>
                    <a:pt x="143913" y="209406"/>
                    <a:pt x="145236" y="210705"/>
                  </a:cubicBezTo>
                  <a:cubicBezTo>
                    <a:pt x="145236" y="210705"/>
                    <a:pt x="145236" y="210705"/>
                    <a:pt x="157142" y="206809"/>
                  </a:cubicBezTo>
                  <a:cubicBezTo>
                    <a:pt x="157142" y="206809"/>
                    <a:pt x="157142" y="206809"/>
                    <a:pt x="178309" y="196418"/>
                  </a:cubicBezTo>
                  <a:cubicBezTo>
                    <a:pt x="178309" y="195119"/>
                    <a:pt x="179632" y="193820"/>
                    <a:pt x="179632" y="192521"/>
                  </a:cubicBezTo>
                  <a:cubicBezTo>
                    <a:pt x="182278" y="187325"/>
                    <a:pt x="184924" y="183429"/>
                    <a:pt x="190215" y="179532"/>
                  </a:cubicBezTo>
                  <a:cubicBezTo>
                    <a:pt x="193522" y="177584"/>
                    <a:pt x="197491" y="175960"/>
                    <a:pt x="201791" y="175311"/>
                  </a:cubicBezTo>
                  <a:close/>
                  <a:moveTo>
                    <a:pt x="197837" y="12700"/>
                  </a:moveTo>
                  <a:cubicBezTo>
                    <a:pt x="249179" y="17979"/>
                    <a:pt x="291306" y="60210"/>
                    <a:pt x="295255" y="111680"/>
                  </a:cubicBezTo>
                  <a:cubicBezTo>
                    <a:pt x="295255" y="114319"/>
                    <a:pt x="295255" y="116959"/>
                    <a:pt x="292622" y="118279"/>
                  </a:cubicBezTo>
                  <a:cubicBezTo>
                    <a:pt x="291306" y="120918"/>
                    <a:pt x="288673" y="122238"/>
                    <a:pt x="286040" y="122238"/>
                  </a:cubicBezTo>
                  <a:cubicBezTo>
                    <a:pt x="286040" y="122238"/>
                    <a:pt x="286040" y="122238"/>
                    <a:pt x="196520" y="122238"/>
                  </a:cubicBezTo>
                  <a:cubicBezTo>
                    <a:pt x="191254" y="122238"/>
                    <a:pt x="187305" y="118279"/>
                    <a:pt x="187305" y="113000"/>
                  </a:cubicBezTo>
                  <a:cubicBezTo>
                    <a:pt x="187305" y="113000"/>
                    <a:pt x="187305" y="113000"/>
                    <a:pt x="187305" y="21938"/>
                  </a:cubicBezTo>
                  <a:cubicBezTo>
                    <a:pt x="187305" y="19299"/>
                    <a:pt x="188621" y="17979"/>
                    <a:pt x="189938" y="15339"/>
                  </a:cubicBezTo>
                  <a:cubicBezTo>
                    <a:pt x="192571" y="14020"/>
                    <a:pt x="195204" y="12700"/>
                    <a:pt x="197837" y="12700"/>
                  </a:cubicBezTo>
                  <a:close/>
                  <a:moveTo>
                    <a:pt x="150484" y="0"/>
                  </a:moveTo>
                  <a:cubicBezTo>
                    <a:pt x="154427" y="0"/>
                    <a:pt x="157057" y="1313"/>
                    <a:pt x="159686" y="3938"/>
                  </a:cubicBezTo>
                  <a:cubicBezTo>
                    <a:pt x="162315" y="6564"/>
                    <a:pt x="163629" y="9189"/>
                    <a:pt x="163629" y="13127"/>
                  </a:cubicBezTo>
                  <a:cubicBezTo>
                    <a:pt x="163629" y="13127"/>
                    <a:pt x="163629" y="13127"/>
                    <a:pt x="163629" y="132587"/>
                  </a:cubicBezTo>
                  <a:cubicBezTo>
                    <a:pt x="163629" y="139151"/>
                    <a:pt x="168887" y="145714"/>
                    <a:pt x="176775" y="145714"/>
                  </a:cubicBezTo>
                  <a:cubicBezTo>
                    <a:pt x="176775" y="145714"/>
                    <a:pt x="176775" y="145714"/>
                    <a:pt x="296398" y="145714"/>
                  </a:cubicBezTo>
                  <a:cubicBezTo>
                    <a:pt x="300341" y="145714"/>
                    <a:pt x="302970" y="147027"/>
                    <a:pt x="305599" y="149653"/>
                  </a:cubicBezTo>
                  <a:cubicBezTo>
                    <a:pt x="308228" y="152278"/>
                    <a:pt x="309543" y="154904"/>
                    <a:pt x="308228" y="158842"/>
                  </a:cubicBezTo>
                  <a:cubicBezTo>
                    <a:pt x="308228" y="165406"/>
                    <a:pt x="306914" y="171969"/>
                    <a:pt x="305599" y="178533"/>
                  </a:cubicBezTo>
                  <a:cubicBezTo>
                    <a:pt x="305599" y="178533"/>
                    <a:pt x="305599" y="178533"/>
                    <a:pt x="262220" y="204788"/>
                  </a:cubicBezTo>
                  <a:cubicBezTo>
                    <a:pt x="262220" y="204788"/>
                    <a:pt x="262220" y="204788"/>
                    <a:pt x="242502" y="194286"/>
                  </a:cubicBezTo>
                  <a:cubicBezTo>
                    <a:pt x="239872" y="181158"/>
                    <a:pt x="231985" y="169344"/>
                    <a:pt x="218840" y="165406"/>
                  </a:cubicBezTo>
                  <a:cubicBezTo>
                    <a:pt x="214896" y="162780"/>
                    <a:pt x="209638" y="162780"/>
                    <a:pt x="205694" y="162780"/>
                  </a:cubicBezTo>
                  <a:cubicBezTo>
                    <a:pt x="189920" y="162780"/>
                    <a:pt x="175460" y="171969"/>
                    <a:pt x="168887" y="186409"/>
                  </a:cubicBezTo>
                  <a:cubicBezTo>
                    <a:pt x="168887" y="187722"/>
                    <a:pt x="168887" y="187722"/>
                    <a:pt x="168887" y="187722"/>
                  </a:cubicBezTo>
                  <a:cubicBezTo>
                    <a:pt x="168887" y="187722"/>
                    <a:pt x="168887" y="187722"/>
                    <a:pt x="146540" y="196912"/>
                  </a:cubicBezTo>
                  <a:cubicBezTo>
                    <a:pt x="145226" y="196912"/>
                    <a:pt x="143911" y="195599"/>
                    <a:pt x="142597" y="195599"/>
                  </a:cubicBezTo>
                  <a:cubicBezTo>
                    <a:pt x="137338" y="192973"/>
                    <a:pt x="133395" y="192973"/>
                    <a:pt x="128137" y="192973"/>
                  </a:cubicBezTo>
                  <a:cubicBezTo>
                    <a:pt x="120249" y="192973"/>
                    <a:pt x="112362" y="195599"/>
                    <a:pt x="107104" y="199537"/>
                  </a:cubicBezTo>
                  <a:cubicBezTo>
                    <a:pt x="107104" y="199537"/>
                    <a:pt x="107104" y="199537"/>
                    <a:pt x="70297" y="189035"/>
                  </a:cubicBezTo>
                  <a:cubicBezTo>
                    <a:pt x="61095" y="187722"/>
                    <a:pt x="53208" y="187722"/>
                    <a:pt x="45321" y="191661"/>
                  </a:cubicBezTo>
                  <a:lnTo>
                    <a:pt x="29546" y="199537"/>
                  </a:lnTo>
                  <a:cubicBezTo>
                    <a:pt x="21659" y="182471"/>
                    <a:pt x="19030" y="164093"/>
                    <a:pt x="19030" y="145714"/>
                  </a:cubicBezTo>
                  <a:cubicBezTo>
                    <a:pt x="19030" y="69575"/>
                    <a:pt x="76870" y="7876"/>
                    <a:pt x="150484" y="0"/>
                  </a:cubicBezTo>
                  <a:close/>
                </a:path>
              </a:pathLst>
            </a:custGeom>
            <a:solidFill>
              <a:schemeClr val="accent4"/>
            </a:solidFill>
            <a:ln>
              <a:noFill/>
            </a:ln>
          </p:spPr>
          <p:txBody>
            <a:bodyPr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sz="2400" b="0" i="0" u="sng" strike="noStrike" kern="1200" cap="none" spc="0" normalizeH="0" baseline="0" noProof="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30" name="组合 29"/>
          <p:cNvGrpSpPr/>
          <p:nvPr/>
        </p:nvGrpSpPr>
        <p:grpSpPr>
          <a:xfrm>
            <a:off x="6545861" y="3886199"/>
            <a:ext cx="1600200" cy="1600200"/>
            <a:chOff x="4909396" y="2914649"/>
            <a:chExt cx="1200150" cy="1200150"/>
          </a:xfrm>
        </p:grpSpPr>
        <p:sp>
          <p:nvSpPr>
            <p:cNvPr id="24" name="箭头: V 形 23"/>
            <p:cNvSpPr/>
            <p:nvPr/>
          </p:nvSpPr>
          <p:spPr>
            <a:xfrm rot="10800000">
              <a:off x="4909396" y="2914649"/>
              <a:ext cx="1200150" cy="1200150"/>
            </a:xfrm>
            <a:prstGeom prst="chevron">
              <a:avLst/>
            </a:prstGeom>
            <a:solidFill>
              <a:schemeClr val="accent4"/>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endParaRPr>
            </a:p>
          </p:txBody>
        </p:sp>
        <p:sp>
          <p:nvSpPr>
            <p:cNvPr id="13" name="任意多边形: 形状 12"/>
            <p:cNvSpPr/>
            <p:nvPr/>
          </p:nvSpPr>
          <p:spPr bwMode="auto">
            <a:xfrm>
              <a:off x="5772541" y="3374130"/>
              <a:ext cx="326810" cy="281189"/>
            </a:xfrm>
            <a:custGeom>
              <a:avLst/>
              <a:gdLst>
                <a:gd name="connsiteX0" fmla="*/ 181524 w 337647"/>
                <a:gd name="connsiteY0" fmla="*/ 231775 h 290513"/>
                <a:gd name="connsiteX1" fmla="*/ 190749 w 337647"/>
                <a:gd name="connsiteY1" fmla="*/ 236996 h 290513"/>
                <a:gd name="connsiteX2" fmla="*/ 205246 w 337647"/>
                <a:gd name="connsiteY2" fmla="*/ 239607 h 290513"/>
                <a:gd name="connsiteX3" fmla="*/ 222379 w 337647"/>
                <a:gd name="connsiteY3" fmla="*/ 235691 h 290513"/>
                <a:gd name="connsiteX4" fmla="*/ 243466 w 337647"/>
                <a:gd name="connsiteY4" fmla="*/ 247439 h 290513"/>
                <a:gd name="connsiteX5" fmla="*/ 261917 w 337647"/>
                <a:gd name="connsiteY5" fmla="*/ 252660 h 290513"/>
                <a:gd name="connsiteX6" fmla="*/ 163073 w 337647"/>
                <a:gd name="connsiteY6" fmla="*/ 290513 h 290513"/>
                <a:gd name="connsiteX7" fmla="*/ 52367 w 337647"/>
                <a:gd name="connsiteY7" fmla="*/ 239607 h 290513"/>
                <a:gd name="connsiteX8" fmla="*/ 60275 w 337647"/>
                <a:gd name="connsiteY8" fmla="*/ 234386 h 290513"/>
                <a:gd name="connsiteX9" fmla="*/ 91905 w 337647"/>
                <a:gd name="connsiteY9" fmla="*/ 243523 h 290513"/>
                <a:gd name="connsiteX10" fmla="*/ 93223 w 337647"/>
                <a:gd name="connsiteY10" fmla="*/ 247439 h 290513"/>
                <a:gd name="connsiteX11" fmla="*/ 114309 w 337647"/>
                <a:gd name="connsiteY11" fmla="*/ 267018 h 290513"/>
                <a:gd name="connsiteX12" fmla="*/ 127489 w 337647"/>
                <a:gd name="connsiteY12" fmla="*/ 269629 h 290513"/>
                <a:gd name="connsiteX13" fmla="*/ 164391 w 337647"/>
                <a:gd name="connsiteY13" fmla="*/ 244828 h 290513"/>
                <a:gd name="connsiteX14" fmla="*/ 165708 w 337647"/>
                <a:gd name="connsiteY14" fmla="*/ 239607 h 290513"/>
                <a:gd name="connsiteX15" fmla="*/ 181524 w 337647"/>
                <a:gd name="connsiteY15" fmla="*/ 231775 h 290513"/>
                <a:gd name="connsiteX16" fmla="*/ 127774 w 337647"/>
                <a:gd name="connsiteY16" fmla="*/ 220663 h 290513"/>
                <a:gd name="connsiteX17" fmla="*/ 118745 w 337647"/>
                <a:gd name="connsiteY17" fmla="*/ 227200 h 290513"/>
                <a:gd name="connsiteX18" fmla="*/ 118745 w 337647"/>
                <a:gd name="connsiteY18" fmla="*/ 235044 h 290513"/>
                <a:gd name="connsiteX19" fmla="*/ 125194 w 337647"/>
                <a:gd name="connsiteY19" fmla="*/ 240273 h 290513"/>
                <a:gd name="connsiteX20" fmla="*/ 136803 w 337647"/>
                <a:gd name="connsiteY20" fmla="*/ 235044 h 290513"/>
                <a:gd name="connsiteX21" fmla="*/ 136803 w 337647"/>
                <a:gd name="connsiteY21" fmla="*/ 227200 h 290513"/>
                <a:gd name="connsiteX22" fmla="*/ 131644 w 337647"/>
                <a:gd name="connsiteY22" fmla="*/ 221970 h 290513"/>
                <a:gd name="connsiteX23" fmla="*/ 127774 w 337647"/>
                <a:gd name="connsiteY23" fmla="*/ 220663 h 290513"/>
                <a:gd name="connsiteX24" fmla="*/ 206249 w 337647"/>
                <a:gd name="connsiteY24" fmla="*/ 190500 h 290513"/>
                <a:gd name="connsiteX25" fmla="*/ 195242 w 337647"/>
                <a:gd name="connsiteY25" fmla="*/ 196950 h 290513"/>
                <a:gd name="connsiteX26" fmla="*/ 196618 w 337647"/>
                <a:gd name="connsiteY26" fmla="*/ 204689 h 290513"/>
                <a:gd name="connsiteX27" fmla="*/ 202121 w 337647"/>
                <a:gd name="connsiteY27" fmla="*/ 209848 h 290513"/>
                <a:gd name="connsiteX28" fmla="*/ 215880 w 337647"/>
                <a:gd name="connsiteY28" fmla="*/ 204689 h 290513"/>
                <a:gd name="connsiteX29" fmla="*/ 214504 w 337647"/>
                <a:gd name="connsiteY29" fmla="*/ 196950 h 290513"/>
                <a:gd name="connsiteX30" fmla="*/ 209001 w 337647"/>
                <a:gd name="connsiteY30" fmla="*/ 191790 h 290513"/>
                <a:gd name="connsiteX31" fmla="*/ 206249 w 337647"/>
                <a:gd name="connsiteY31" fmla="*/ 190500 h 290513"/>
                <a:gd name="connsiteX32" fmla="*/ 201791 w 337647"/>
                <a:gd name="connsiteY32" fmla="*/ 175311 h 290513"/>
                <a:gd name="connsiteX33" fmla="*/ 215351 w 337647"/>
                <a:gd name="connsiteY33" fmla="*/ 176934 h 290513"/>
                <a:gd name="connsiteX34" fmla="*/ 227257 w 337647"/>
                <a:gd name="connsiteY34" fmla="*/ 184728 h 290513"/>
                <a:gd name="connsiteX35" fmla="*/ 229903 w 337647"/>
                <a:gd name="connsiteY35" fmla="*/ 191222 h 290513"/>
                <a:gd name="connsiteX36" fmla="*/ 232549 w 337647"/>
                <a:gd name="connsiteY36" fmla="*/ 201613 h 290513"/>
                <a:gd name="connsiteX37" fmla="*/ 261653 w 337647"/>
                <a:gd name="connsiteY37" fmla="*/ 218498 h 290513"/>
                <a:gd name="connsiteX38" fmla="*/ 319861 w 337647"/>
                <a:gd name="connsiteY38" fmla="*/ 184728 h 290513"/>
                <a:gd name="connsiteX39" fmla="*/ 335736 w 337647"/>
                <a:gd name="connsiteY39" fmla="*/ 188624 h 290513"/>
                <a:gd name="connsiteX40" fmla="*/ 331768 w 337647"/>
                <a:gd name="connsiteY40" fmla="*/ 204211 h 290513"/>
                <a:gd name="connsiteX41" fmla="*/ 274882 w 337647"/>
                <a:gd name="connsiteY41" fmla="*/ 237981 h 290513"/>
                <a:gd name="connsiteX42" fmla="*/ 251069 w 337647"/>
                <a:gd name="connsiteY42" fmla="*/ 237981 h 290513"/>
                <a:gd name="connsiteX43" fmla="*/ 223288 w 337647"/>
                <a:gd name="connsiteY43" fmla="*/ 222395 h 290513"/>
                <a:gd name="connsiteX44" fmla="*/ 210059 w 337647"/>
                <a:gd name="connsiteY44" fmla="*/ 227590 h 290513"/>
                <a:gd name="connsiteX45" fmla="*/ 206090 w 337647"/>
                <a:gd name="connsiteY45" fmla="*/ 227590 h 290513"/>
                <a:gd name="connsiteX46" fmla="*/ 195507 w 337647"/>
                <a:gd name="connsiteY46" fmla="*/ 226292 h 290513"/>
                <a:gd name="connsiteX47" fmla="*/ 184924 w 337647"/>
                <a:gd name="connsiteY47" fmla="*/ 218498 h 290513"/>
                <a:gd name="connsiteX48" fmla="*/ 166403 w 337647"/>
                <a:gd name="connsiteY48" fmla="*/ 226292 h 290513"/>
                <a:gd name="connsiteX49" fmla="*/ 155819 w 337647"/>
                <a:gd name="connsiteY49" fmla="*/ 231487 h 290513"/>
                <a:gd name="connsiteX50" fmla="*/ 153173 w 337647"/>
                <a:gd name="connsiteY50" fmla="*/ 240579 h 290513"/>
                <a:gd name="connsiteX51" fmla="*/ 128038 w 337647"/>
                <a:gd name="connsiteY51" fmla="*/ 258763 h 290513"/>
                <a:gd name="connsiteX52" fmla="*/ 118778 w 337647"/>
                <a:gd name="connsiteY52" fmla="*/ 256165 h 290513"/>
                <a:gd name="connsiteX53" fmla="*/ 102903 w 337647"/>
                <a:gd name="connsiteY53" fmla="*/ 241878 h 290513"/>
                <a:gd name="connsiteX54" fmla="*/ 101580 w 337647"/>
                <a:gd name="connsiteY54" fmla="*/ 234085 h 290513"/>
                <a:gd name="connsiteX55" fmla="*/ 89673 w 337647"/>
                <a:gd name="connsiteY55" fmla="*/ 230188 h 290513"/>
                <a:gd name="connsiteX56" fmla="*/ 60569 w 337647"/>
                <a:gd name="connsiteY56" fmla="*/ 222395 h 290513"/>
                <a:gd name="connsiteX57" fmla="*/ 15590 w 337647"/>
                <a:gd name="connsiteY57" fmla="*/ 243177 h 290513"/>
                <a:gd name="connsiteX58" fmla="*/ 11621 w 337647"/>
                <a:gd name="connsiteY58" fmla="*/ 244476 h 290513"/>
                <a:gd name="connsiteX59" fmla="*/ 1038 w 337647"/>
                <a:gd name="connsiteY59" fmla="*/ 237981 h 290513"/>
                <a:gd name="connsiteX60" fmla="*/ 6330 w 337647"/>
                <a:gd name="connsiteY60" fmla="*/ 223694 h 290513"/>
                <a:gd name="connsiteX61" fmla="*/ 49986 w 337647"/>
                <a:gd name="connsiteY61" fmla="*/ 202912 h 290513"/>
                <a:gd name="connsiteX62" fmla="*/ 65861 w 337647"/>
                <a:gd name="connsiteY62" fmla="*/ 201613 h 290513"/>
                <a:gd name="connsiteX63" fmla="*/ 97611 w 337647"/>
                <a:gd name="connsiteY63" fmla="*/ 209406 h 290513"/>
                <a:gd name="connsiteX64" fmla="*/ 109517 w 337647"/>
                <a:gd name="connsiteY64" fmla="*/ 213303 h 290513"/>
                <a:gd name="connsiteX65" fmla="*/ 138621 w 337647"/>
                <a:gd name="connsiteY65" fmla="*/ 206809 h 290513"/>
                <a:gd name="connsiteX66" fmla="*/ 145236 w 337647"/>
                <a:gd name="connsiteY66" fmla="*/ 210705 h 290513"/>
                <a:gd name="connsiteX67" fmla="*/ 157142 w 337647"/>
                <a:gd name="connsiteY67" fmla="*/ 206809 h 290513"/>
                <a:gd name="connsiteX68" fmla="*/ 178309 w 337647"/>
                <a:gd name="connsiteY68" fmla="*/ 196418 h 290513"/>
                <a:gd name="connsiteX69" fmla="*/ 179632 w 337647"/>
                <a:gd name="connsiteY69" fmla="*/ 192521 h 290513"/>
                <a:gd name="connsiteX70" fmla="*/ 190215 w 337647"/>
                <a:gd name="connsiteY70" fmla="*/ 179532 h 290513"/>
                <a:gd name="connsiteX71" fmla="*/ 201791 w 337647"/>
                <a:gd name="connsiteY71" fmla="*/ 175311 h 290513"/>
                <a:gd name="connsiteX72" fmla="*/ 197837 w 337647"/>
                <a:gd name="connsiteY72" fmla="*/ 12700 h 290513"/>
                <a:gd name="connsiteX73" fmla="*/ 295255 w 337647"/>
                <a:gd name="connsiteY73" fmla="*/ 111680 h 290513"/>
                <a:gd name="connsiteX74" fmla="*/ 292622 w 337647"/>
                <a:gd name="connsiteY74" fmla="*/ 118279 h 290513"/>
                <a:gd name="connsiteX75" fmla="*/ 286040 w 337647"/>
                <a:gd name="connsiteY75" fmla="*/ 122238 h 290513"/>
                <a:gd name="connsiteX76" fmla="*/ 196520 w 337647"/>
                <a:gd name="connsiteY76" fmla="*/ 122238 h 290513"/>
                <a:gd name="connsiteX77" fmla="*/ 187305 w 337647"/>
                <a:gd name="connsiteY77" fmla="*/ 113000 h 290513"/>
                <a:gd name="connsiteX78" fmla="*/ 187305 w 337647"/>
                <a:gd name="connsiteY78" fmla="*/ 21938 h 290513"/>
                <a:gd name="connsiteX79" fmla="*/ 189938 w 337647"/>
                <a:gd name="connsiteY79" fmla="*/ 15339 h 290513"/>
                <a:gd name="connsiteX80" fmla="*/ 197837 w 337647"/>
                <a:gd name="connsiteY80" fmla="*/ 12700 h 290513"/>
                <a:gd name="connsiteX81" fmla="*/ 150484 w 337647"/>
                <a:gd name="connsiteY81" fmla="*/ 0 h 290513"/>
                <a:gd name="connsiteX82" fmla="*/ 159686 w 337647"/>
                <a:gd name="connsiteY82" fmla="*/ 3938 h 290513"/>
                <a:gd name="connsiteX83" fmla="*/ 163629 w 337647"/>
                <a:gd name="connsiteY83" fmla="*/ 13127 h 290513"/>
                <a:gd name="connsiteX84" fmla="*/ 163629 w 337647"/>
                <a:gd name="connsiteY84" fmla="*/ 132587 h 290513"/>
                <a:gd name="connsiteX85" fmla="*/ 176775 w 337647"/>
                <a:gd name="connsiteY85" fmla="*/ 145714 h 290513"/>
                <a:gd name="connsiteX86" fmla="*/ 296398 w 337647"/>
                <a:gd name="connsiteY86" fmla="*/ 145714 h 290513"/>
                <a:gd name="connsiteX87" fmla="*/ 305599 w 337647"/>
                <a:gd name="connsiteY87" fmla="*/ 149653 h 290513"/>
                <a:gd name="connsiteX88" fmla="*/ 308228 w 337647"/>
                <a:gd name="connsiteY88" fmla="*/ 158842 h 290513"/>
                <a:gd name="connsiteX89" fmla="*/ 305599 w 337647"/>
                <a:gd name="connsiteY89" fmla="*/ 178533 h 290513"/>
                <a:gd name="connsiteX90" fmla="*/ 262220 w 337647"/>
                <a:gd name="connsiteY90" fmla="*/ 204788 h 290513"/>
                <a:gd name="connsiteX91" fmla="*/ 242502 w 337647"/>
                <a:gd name="connsiteY91" fmla="*/ 194286 h 290513"/>
                <a:gd name="connsiteX92" fmla="*/ 218840 w 337647"/>
                <a:gd name="connsiteY92" fmla="*/ 165406 h 290513"/>
                <a:gd name="connsiteX93" fmla="*/ 205694 w 337647"/>
                <a:gd name="connsiteY93" fmla="*/ 162780 h 290513"/>
                <a:gd name="connsiteX94" fmla="*/ 168887 w 337647"/>
                <a:gd name="connsiteY94" fmla="*/ 186409 h 290513"/>
                <a:gd name="connsiteX95" fmla="*/ 168887 w 337647"/>
                <a:gd name="connsiteY95" fmla="*/ 187722 h 290513"/>
                <a:gd name="connsiteX96" fmla="*/ 146540 w 337647"/>
                <a:gd name="connsiteY96" fmla="*/ 196912 h 290513"/>
                <a:gd name="connsiteX97" fmla="*/ 142597 w 337647"/>
                <a:gd name="connsiteY97" fmla="*/ 195599 h 290513"/>
                <a:gd name="connsiteX98" fmla="*/ 128137 w 337647"/>
                <a:gd name="connsiteY98" fmla="*/ 192973 h 290513"/>
                <a:gd name="connsiteX99" fmla="*/ 107104 w 337647"/>
                <a:gd name="connsiteY99" fmla="*/ 199537 h 290513"/>
                <a:gd name="connsiteX100" fmla="*/ 70297 w 337647"/>
                <a:gd name="connsiteY100" fmla="*/ 189035 h 290513"/>
                <a:gd name="connsiteX101" fmla="*/ 45321 w 337647"/>
                <a:gd name="connsiteY101" fmla="*/ 191661 h 290513"/>
                <a:gd name="connsiteX102" fmla="*/ 29546 w 337647"/>
                <a:gd name="connsiteY102" fmla="*/ 199537 h 290513"/>
                <a:gd name="connsiteX103" fmla="*/ 19030 w 337647"/>
                <a:gd name="connsiteY103" fmla="*/ 145714 h 290513"/>
                <a:gd name="connsiteX104" fmla="*/ 150484 w 337647"/>
                <a:gd name="connsiteY104" fmla="*/ 0 h 290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37647" h="290513">
                  <a:moveTo>
                    <a:pt x="181524" y="231775"/>
                  </a:moveTo>
                  <a:cubicBezTo>
                    <a:pt x="184159" y="234386"/>
                    <a:pt x="188113" y="235691"/>
                    <a:pt x="190749" y="236996"/>
                  </a:cubicBezTo>
                  <a:cubicBezTo>
                    <a:pt x="194703" y="238302"/>
                    <a:pt x="199975" y="239607"/>
                    <a:pt x="205246" y="239607"/>
                  </a:cubicBezTo>
                  <a:cubicBezTo>
                    <a:pt x="210518" y="239607"/>
                    <a:pt x="217108" y="238302"/>
                    <a:pt x="222379" y="235691"/>
                  </a:cubicBezTo>
                  <a:lnTo>
                    <a:pt x="243466" y="247439"/>
                  </a:lnTo>
                  <a:cubicBezTo>
                    <a:pt x="248738" y="251354"/>
                    <a:pt x="255327" y="252660"/>
                    <a:pt x="261917" y="252660"/>
                  </a:cubicBezTo>
                  <a:cubicBezTo>
                    <a:pt x="235559" y="276155"/>
                    <a:pt x="201292" y="290513"/>
                    <a:pt x="163073" y="290513"/>
                  </a:cubicBezTo>
                  <a:cubicBezTo>
                    <a:pt x="118263" y="290513"/>
                    <a:pt x="78726" y="270934"/>
                    <a:pt x="52367" y="239607"/>
                  </a:cubicBezTo>
                  <a:cubicBezTo>
                    <a:pt x="52367" y="239607"/>
                    <a:pt x="52367" y="239607"/>
                    <a:pt x="60275" y="234386"/>
                  </a:cubicBezTo>
                  <a:cubicBezTo>
                    <a:pt x="60275" y="234386"/>
                    <a:pt x="60275" y="234386"/>
                    <a:pt x="91905" y="243523"/>
                  </a:cubicBezTo>
                  <a:cubicBezTo>
                    <a:pt x="91905" y="244828"/>
                    <a:pt x="91905" y="246133"/>
                    <a:pt x="93223" y="247439"/>
                  </a:cubicBezTo>
                  <a:cubicBezTo>
                    <a:pt x="97176" y="256576"/>
                    <a:pt x="105084" y="263102"/>
                    <a:pt x="114309" y="267018"/>
                  </a:cubicBezTo>
                  <a:cubicBezTo>
                    <a:pt x="118263" y="269629"/>
                    <a:pt x="123535" y="269629"/>
                    <a:pt x="127489" y="269629"/>
                  </a:cubicBezTo>
                  <a:cubicBezTo>
                    <a:pt x="143304" y="269629"/>
                    <a:pt x="157801" y="260491"/>
                    <a:pt x="164391" y="244828"/>
                  </a:cubicBezTo>
                  <a:cubicBezTo>
                    <a:pt x="164391" y="243523"/>
                    <a:pt x="164391" y="240912"/>
                    <a:pt x="165708" y="239607"/>
                  </a:cubicBezTo>
                  <a:cubicBezTo>
                    <a:pt x="165708" y="239607"/>
                    <a:pt x="165708" y="239607"/>
                    <a:pt x="181524" y="231775"/>
                  </a:cubicBezTo>
                  <a:close/>
                  <a:moveTo>
                    <a:pt x="127774" y="220663"/>
                  </a:moveTo>
                  <a:cubicBezTo>
                    <a:pt x="123904" y="220663"/>
                    <a:pt x="120035" y="223278"/>
                    <a:pt x="118745" y="227200"/>
                  </a:cubicBezTo>
                  <a:cubicBezTo>
                    <a:pt x="117455" y="229815"/>
                    <a:pt x="118745" y="232429"/>
                    <a:pt x="118745" y="235044"/>
                  </a:cubicBezTo>
                  <a:cubicBezTo>
                    <a:pt x="120035" y="237659"/>
                    <a:pt x="122615" y="238966"/>
                    <a:pt x="125194" y="240273"/>
                  </a:cubicBezTo>
                  <a:cubicBezTo>
                    <a:pt x="129064" y="242888"/>
                    <a:pt x="135513" y="238966"/>
                    <a:pt x="136803" y="235044"/>
                  </a:cubicBezTo>
                  <a:cubicBezTo>
                    <a:pt x="138093" y="232429"/>
                    <a:pt x="138093" y="229815"/>
                    <a:pt x="136803" y="227200"/>
                  </a:cubicBezTo>
                  <a:cubicBezTo>
                    <a:pt x="135513" y="224585"/>
                    <a:pt x="134223" y="223278"/>
                    <a:pt x="131644" y="221970"/>
                  </a:cubicBezTo>
                  <a:cubicBezTo>
                    <a:pt x="130354" y="221970"/>
                    <a:pt x="129064" y="220663"/>
                    <a:pt x="127774" y="220663"/>
                  </a:cubicBezTo>
                  <a:close/>
                  <a:moveTo>
                    <a:pt x="206249" y="190500"/>
                  </a:moveTo>
                  <a:cubicBezTo>
                    <a:pt x="200745" y="190500"/>
                    <a:pt x="197994" y="193080"/>
                    <a:pt x="195242" y="196950"/>
                  </a:cubicBezTo>
                  <a:cubicBezTo>
                    <a:pt x="195242" y="199529"/>
                    <a:pt x="195242" y="202109"/>
                    <a:pt x="196618" y="204689"/>
                  </a:cubicBezTo>
                  <a:cubicBezTo>
                    <a:pt x="196618" y="207269"/>
                    <a:pt x="199370" y="208558"/>
                    <a:pt x="202121" y="209848"/>
                  </a:cubicBezTo>
                  <a:cubicBezTo>
                    <a:pt x="207625" y="211138"/>
                    <a:pt x="213128" y="208558"/>
                    <a:pt x="215880" y="204689"/>
                  </a:cubicBezTo>
                  <a:cubicBezTo>
                    <a:pt x="215880" y="202109"/>
                    <a:pt x="215880" y="199529"/>
                    <a:pt x="214504" y="196950"/>
                  </a:cubicBezTo>
                  <a:cubicBezTo>
                    <a:pt x="214504" y="194370"/>
                    <a:pt x="211752" y="193080"/>
                    <a:pt x="209001" y="191790"/>
                  </a:cubicBezTo>
                  <a:cubicBezTo>
                    <a:pt x="207625" y="190500"/>
                    <a:pt x="206249" y="190500"/>
                    <a:pt x="206249" y="190500"/>
                  </a:cubicBezTo>
                  <a:close/>
                  <a:moveTo>
                    <a:pt x="201791" y="175311"/>
                  </a:moveTo>
                  <a:cubicBezTo>
                    <a:pt x="206090" y="174661"/>
                    <a:pt x="210720" y="174986"/>
                    <a:pt x="215351" y="176934"/>
                  </a:cubicBezTo>
                  <a:cubicBezTo>
                    <a:pt x="219319" y="178233"/>
                    <a:pt x="223288" y="180831"/>
                    <a:pt x="227257" y="184728"/>
                  </a:cubicBezTo>
                  <a:cubicBezTo>
                    <a:pt x="228580" y="187325"/>
                    <a:pt x="229903" y="188624"/>
                    <a:pt x="229903" y="191222"/>
                  </a:cubicBezTo>
                  <a:cubicBezTo>
                    <a:pt x="231226" y="193820"/>
                    <a:pt x="232549" y="197717"/>
                    <a:pt x="232549" y="201613"/>
                  </a:cubicBezTo>
                  <a:cubicBezTo>
                    <a:pt x="232549" y="201613"/>
                    <a:pt x="232549" y="201613"/>
                    <a:pt x="261653" y="218498"/>
                  </a:cubicBezTo>
                  <a:cubicBezTo>
                    <a:pt x="261653" y="218498"/>
                    <a:pt x="261653" y="218498"/>
                    <a:pt x="319861" y="184728"/>
                  </a:cubicBezTo>
                  <a:cubicBezTo>
                    <a:pt x="325153" y="180831"/>
                    <a:pt x="333090" y="183429"/>
                    <a:pt x="335736" y="188624"/>
                  </a:cubicBezTo>
                  <a:cubicBezTo>
                    <a:pt x="339705" y="193820"/>
                    <a:pt x="337059" y="200314"/>
                    <a:pt x="331768" y="204211"/>
                  </a:cubicBezTo>
                  <a:cubicBezTo>
                    <a:pt x="331768" y="204211"/>
                    <a:pt x="331768" y="204211"/>
                    <a:pt x="274882" y="237981"/>
                  </a:cubicBezTo>
                  <a:cubicBezTo>
                    <a:pt x="266944" y="241878"/>
                    <a:pt x="257684" y="241878"/>
                    <a:pt x="251069" y="237981"/>
                  </a:cubicBezTo>
                  <a:cubicBezTo>
                    <a:pt x="251069" y="237981"/>
                    <a:pt x="251069" y="237981"/>
                    <a:pt x="223288" y="222395"/>
                  </a:cubicBezTo>
                  <a:cubicBezTo>
                    <a:pt x="219319" y="224993"/>
                    <a:pt x="215351" y="226292"/>
                    <a:pt x="210059" y="227590"/>
                  </a:cubicBezTo>
                  <a:cubicBezTo>
                    <a:pt x="208736" y="227590"/>
                    <a:pt x="207413" y="227590"/>
                    <a:pt x="206090" y="227590"/>
                  </a:cubicBezTo>
                  <a:cubicBezTo>
                    <a:pt x="202121" y="227590"/>
                    <a:pt x="199476" y="227590"/>
                    <a:pt x="195507" y="226292"/>
                  </a:cubicBezTo>
                  <a:cubicBezTo>
                    <a:pt x="191538" y="224993"/>
                    <a:pt x="187569" y="222395"/>
                    <a:pt x="184924" y="218498"/>
                  </a:cubicBezTo>
                  <a:cubicBezTo>
                    <a:pt x="184924" y="218498"/>
                    <a:pt x="184924" y="218498"/>
                    <a:pt x="166403" y="226292"/>
                  </a:cubicBezTo>
                  <a:cubicBezTo>
                    <a:pt x="166403" y="226292"/>
                    <a:pt x="166403" y="226292"/>
                    <a:pt x="155819" y="231487"/>
                  </a:cubicBezTo>
                  <a:cubicBezTo>
                    <a:pt x="155819" y="235384"/>
                    <a:pt x="154496" y="237981"/>
                    <a:pt x="153173" y="240579"/>
                  </a:cubicBezTo>
                  <a:cubicBezTo>
                    <a:pt x="149205" y="250970"/>
                    <a:pt x="139944" y="258763"/>
                    <a:pt x="128038" y="258763"/>
                  </a:cubicBezTo>
                  <a:cubicBezTo>
                    <a:pt x="125392" y="258763"/>
                    <a:pt x="121423" y="257464"/>
                    <a:pt x="118778" y="256165"/>
                  </a:cubicBezTo>
                  <a:cubicBezTo>
                    <a:pt x="112163" y="253568"/>
                    <a:pt x="106871" y="248372"/>
                    <a:pt x="102903" y="241878"/>
                  </a:cubicBezTo>
                  <a:cubicBezTo>
                    <a:pt x="102903" y="239280"/>
                    <a:pt x="101580" y="236682"/>
                    <a:pt x="101580" y="234085"/>
                  </a:cubicBezTo>
                  <a:cubicBezTo>
                    <a:pt x="101580" y="234085"/>
                    <a:pt x="101580" y="234085"/>
                    <a:pt x="89673" y="230188"/>
                  </a:cubicBezTo>
                  <a:cubicBezTo>
                    <a:pt x="89673" y="230188"/>
                    <a:pt x="89673" y="230188"/>
                    <a:pt x="60569" y="222395"/>
                  </a:cubicBezTo>
                  <a:cubicBezTo>
                    <a:pt x="60569" y="222395"/>
                    <a:pt x="60569" y="222395"/>
                    <a:pt x="15590" y="243177"/>
                  </a:cubicBezTo>
                  <a:cubicBezTo>
                    <a:pt x="14267" y="244476"/>
                    <a:pt x="12944" y="244476"/>
                    <a:pt x="11621" y="244476"/>
                  </a:cubicBezTo>
                  <a:cubicBezTo>
                    <a:pt x="6330" y="244476"/>
                    <a:pt x="2361" y="241878"/>
                    <a:pt x="1038" y="237981"/>
                  </a:cubicBezTo>
                  <a:cubicBezTo>
                    <a:pt x="-1608" y="232786"/>
                    <a:pt x="1038" y="226292"/>
                    <a:pt x="6330" y="223694"/>
                  </a:cubicBezTo>
                  <a:cubicBezTo>
                    <a:pt x="6330" y="223694"/>
                    <a:pt x="6330" y="223694"/>
                    <a:pt x="49986" y="202912"/>
                  </a:cubicBezTo>
                  <a:cubicBezTo>
                    <a:pt x="55278" y="200314"/>
                    <a:pt x="60569" y="199015"/>
                    <a:pt x="65861" y="201613"/>
                  </a:cubicBezTo>
                  <a:cubicBezTo>
                    <a:pt x="65861" y="201613"/>
                    <a:pt x="65861" y="201613"/>
                    <a:pt x="97611" y="209406"/>
                  </a:cubicBezTo>
                  <a:cubicBezTo>
                    <a:pt x="97611" y="209406"/>
                    <a:pt x="97611" y="209406"/>
                    <a:pt x="109517" y="213303"/>
                  </a:cubicBezTo>
                  <a:cubicBezTo>
                    <a:pt x="116132" y="205510"/>
                    <a:pt x="128038" y="202912"/>
                    <a:pt x="138621" y="206809"/>
                  </a:cubicBezTo>
                  <a:cubicBezTo>
                    <a:pt x="141267" y="208107"/>
                    <a:pt x="143913" y="209406"/>
                    <a:pt x="145236" y="210705"/>
                  </a:cubicBezTo>
                  <a:cubicBezTo>
                    <a:pt x="145236" y="210705"/>
                    <a:pt x="145236" y="210705"/>
                    <a:pt x="157142" y="206809"/>
                  </a:cubicBezTo>
                  <a:cubicBezTo>
                    <a:pt x="157142" y="206809"/>
                    <a:pt x="157142" y="206809"/>
                    <a:pt x="178309" y="196418"/>
                  </a:cubicBezTo>
                  <a:cubicBezTo>
                    <a:pt x="178309" y="195119"/>
                    <a:pt x="179632" y="193820"/>
                    <a:pt x="179632" y="192521"/>
                  </a:cubicBezTo>
                  <a:cubicBezTo>
                    <a:pt x="182278" y="187325"/>
                    <a:pt x="184924" y="183429"/>
                    <a:pt x="190215" y="179532"/>
                  </a:cubicBezTo>
                  <a:cubicBezTo>
                    <a:pt x="193522" y="177584"/>
                    <a:pt x="197491" y="175960"/>
                    <a:pt x="201791" y="175311"/>
                  </a:cubicBezTo>
                  <a:close/>
                  <a:moveTo>
                    <a:pt x="197837" y="12700"/>
                  </a:moveTo>
                  <a:cubicBezTo>
                    <a:pt x="249179" y="17979"/>
                    <a:pt x="291306" y="60210"/>
                    <a:pt x="295255" y="111680"/>
                  </a:cubicBezTo>
                  <a:cubicBezTo>
                    <a:pt x="295255" y="114319"/>
                    <a:pt x="295255" y="116959"/>
                    <a:pt x="292622" y="118279"/>
                  </a:cubicBezTo>
                  <a:cubicBezTo>
                    <a:pt x="291306" y="120918"/>
                    <a:pt x="288673" y="122238"/>
                    <a:pt x="286040" y="122238"/>
                  </a:cubicBezTo>
                  <a:cubicBezTo>
                    <a:pt x="286040" y="122238"/>
                    <a:pt x="286040" y="122238"/>
                    <a:pt x="196520" y="122238"/>
                  </a:cubicBezTo>
                  <a:cubicBezTo>
                    <a:pt x="191254" y="122238"/>
                    <a:pt x="187305" y="118279"/>
                    <a:pt x="187305" y="113000"/>
                  </a:cubicBezTo>
                  <a:cubicBezTo>
                    <a:pt x="187305" y="113000"/>
                    <a:pt x="187305" y="113000"/>
                    <a:pt x="187305" y="21938"/>
                  </a:cubicBezTo>
                  <a:cubicBezTo>
                    <a:pt x="187305" y="19299"/>
                    <a:pt x="188621" y="17979"/>
                    <a:pt x="189938" y="15339"/>
                  </a:cubicBezTo>
                  <a:cubicBezTo>
                    <a:pt x="192571" y="14020"/>
                    <a:pt x="195204" y="12700"/>
                    <a:pt x="197837" y="12700"/>
                  </a:cubicBezTo>
                  <a:close/>
                  <a:moveTo>
                    <a:pt x="150484" y="0"/>
                  </a:moveTo>
                  <a:cubicBezTo>
                    <a:pt x="154427" y="0"/>
                    <a:pt x="157057" y="1313"/>
                    <a:pt x="159686" y="3938"/>
                  </a:cubicBezTo>
                  <a:cubicBezTo>
                    <a:pt x="162315" y="6564"/>
                    <a:pt x="163629" y="9189"/>
                    <a:pt x="163629" y="13127"/>
                  </a:cubicBezTo>
                  <a:cubicBezTo>
                    <a:pt x="163629" y="13127"/>
                    <a:pt x="163629" y="13127"/>
                    <a:pt x="163629" y="132587"/>
                  </a:cubicBezTo>
                  <a:cubicBezTo>
                    <a:pt x="163629" y="139151"/>
                    <a:pt x="168887" y="145714"/>
                    <a:pt x="176775" y="145714"/>
                  </a:cubicBezTo>
                  <a:cubicBezTo>
                    <a:pt x="176775" y="145714"/>
                    <a:pt x="176775" y="145714"/>
                    <a:pt x="296398" y="145714"/>
                  </a:cubicBezTo>
                  <a:cubicBezTo>
                    <a:pt x="300341" y="145714"/>
                    <a:pt x="302970" y="147027"/>
                    <a:pt x="305599" y="149653"/>
                  </a:cubicBezTo>
                  <a:cubicBezTo>
                    <a:pt x="308228" y="152278"/>
                    <a:pt x="309543" y="154904"/>
                    <a:pt x="308228" y="158842"/>
                  </a:cubicBezTo>
                  <a:cubicBezTo>
                    <a:pt x="308228" y="165406"/>
                    <a:pt x="306914" y="171969"/>
                    <a:pt x="305599" y="178533"/>
                  </a:cubicBezTo>
                  <a:cubicBezTo>
                    <a:pt x="305599" y="178533"/>
                    <a:pt x="305599" y="178533"/>
                    <a:pt x="262220" y="204788"/>
                  </a:cubicBezTo>
                  <a:cubicBezTo>
                    <a:pt x="262220" y="204788"/>
                    <a:pt x="262220" y="204788"/>
                    <a:pt x="242502" y="194286"/>
                  </a:cubicBezTo>
                  <a:cubicBezTo>
                    <a:pt x="239872" y="181158"/>
                    <a:pt x="231985" y="169344"/>
                    <a:pt x="218840" y="165406"/>
                  </a:cubicBezTo>
                  <a:cubicBezTo>
                    <a:pt x="214896" y="162780"/>
                    <a:pt x="209638" y="162780"/>
                    <a:pt x="205694" y="162780"/>
                  </a:cubicBezTo>
                  <a:cubicBezTo>
                    <a:pt x="189920" y="162780"/>
                    <a:pt x="175460" y="171969"/>
                    <a:pt x="168887" y="186409"/>
                  </a:cubicBezTo>
                  <a:cubicBezTo>
                    <a:pt x="168887" y="187722"/>
                    <a:pt x="168887" y="187722"/>
                    <a:pt x="168887" y="187722"/>
                  </a:cubicBezTo>
                  <a:cubicBezTo>
                    <a:pt x="168887" y="187722"/>
                    <a:pt x="168887" y="187722"/>
                    <a:pt x="146540" y="196912"/>
                  </a:cubicBezTo>
                  <a:cubicBezTo>
                    <a:pt x="145226" y="196912"/>
                    <a:pt x="143911" y="195599"/>
                    <a:pt x="142597" y="195599"/>
                  </a:cubicBezTo>
                  <a:cubicBezTo>
                    <a:pt x="137338" y="192973"/>
                    <a:pt x="133395" y="192973"/>
                    <a:pt x="128137" y="192973"/>
                  </a:cubicBezTo>
                  <a:cubicBezTo>
                    <a:pt x="120249" y="192973"/>
                    <a:pt x="112362" y="195599"/>
                    <a:pt x="107104" y="199537"/>
                  </a:cubicBezTo>
                  <a:cubicBezTo>
                    <a:pt x="107104" y="199537"/>
                    <a:pt x="107104" y="199537"/>
                    <a:pt x="70297" y="189035"/>
                  </a:cubicBezTo>
                  <a:cubicBezTo>
                    <a:pt x="61095" y="187722"/>
                    <a:pt x="53208" y="187722"/>
                    <a:pt x="45321" y="191661"/>
                  </a:cubicBezTo>
                  <a:lnTo>
                    <a:pt x="29546" y="199537"/>
                  </a:lnTo>
                  <a:cubicBezTo>
                    <a:pt x="21659" y="182471"/>
                    <a:pt x="19030" y="164093"/>
                    <a:pt x="19030" y="145714"/>
                  </a:cubicBezTo>
                  <a:cubicBezTo>
                    <a:pt x="19030" y="69575"/>
                    <a:pt x="76870" y="7876"/>
                    <a:pt x="150484" y="0"/>
                  </a:cubicBezTo>
                  <a:close/>
                </a:path>
              </a:pathLst>
            </a:custGeom>
            <a:solidFill>
              <a:schemeClr val="accent1"/>
            </a:solidFill>
            <a:ln>
              <a:noFill/>
            </a:ln>
          </p:spPr>
          <p:txBody>
            <a:bodyPr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2" name="群組 1">
            <a:extLst>
              <a:ext uri="{FF2B5EF4-FFF2-40B4-BE49-F238E27FC236}">
                <a16:creationId xmlns:a16="http://schemas.microsoft.com/office/drawing/2014/main" id="{9D288879-3A6C-DA76-B4F9-133A0DD3ECB9}"/>
              </a:ext>
            </a:extLst>
          </p:cNvPr>
          <p:cNvGrpSpPr/>
          <p:nvPr/>
        </p:nvGrpSpPr>
        <p:grpSpPr>
          <a:xfrm>
            <a:off x="1035784" y="56700"/>
            <a:ext cx="2128596" cy="922187"/>
            <a:chOff x="1035784" y="56700"/>
            <a:chExt cx="2128596" cy="922187"/>
          </a:xfrm>
        </p:grpSpPr>
        <p:sp>
          <p:nvSpPr>
            <p:cNvPr id="3" name="文本框 69">
              <a:extLst>
                <a:ext uri="{FF2B5EF4-FFF2-40B4-BE49-F238E27FC236}">
                  <a16:creationId xmlns:a16="http://schemas.microsoft.com/office/drawing/2014/main" id="{093DF93F-9186-0817-F726-1A62E422A605}"/>
                </a:ext>
              </a:extLst>
            </p:cNvPr>
            <p:cNvSpPr txBox="1"/>
            <p:nvPr/>
          </p:nvSpPr>
          <p:spPr>
            <a:xfrm>
              <a:off x="1035784" y="365917"/>
              <a:ext cx="2128596"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DC8F50"/>
                  </a:solidFill>
                  <a:effectLst/>
                  <a:uLnTx/>
                  <a:uFillTx/>
                  <a:latin typeface="+mj-ea"/>
                  <a:ea typeface="+mj-ea"/>
                  <a:cs typeface="+mn-cs"/>
                </a:rPr>
                <a:t>輸入標題文本</a:t>
              </a:r>
            </a:p>
          </p:txBody>
        </p:sp>
        <p:pic>
          <p:nvPicPr>
            <p:cNvPr id="4" name="圖片 3">
              <a:extLst>
                <a:ext uri="{FF2B5EF4-FFF2-40B4-BE49-F238E27FC236}">
                  <a16:creationId xmlns:a16="http://schemas.microsoft.com/office/drawing/2014/main" id="{C3FC46C3-2404-AA49-F65D-2C7C84EBCA85}"/>
                </a:ext>
              </a:extLst>
            </p:cNvPr>
            <p:cNvPicPr>
              <a:picLocks noChangeAspect="1"/>
            </p:cNvPicPr>
            <p:nvPr/>
          </p:nvPicPr>
          <p:blipFill>
            <a:blip r:embed="rId4">
              <a:duotone>
                <a:schemeClr val="accent6">
                  <a:shade val="45000"/>
                  <a:satMod val="135000"/>
                </a:schemeClr>
                <a:prstClr val="white"/>
              </a:duotone>
              <a:alphaModFix amt="20000"/>
              <a:extLst>
                <a:ext uri="{28A0092B-C50C-407E-A947-70E740481C1C}">
                  <a14:useLocalDpi xmlns:a14="http://schemas.microsoft.com/office/drawing/2010/main" val="0"/>
                </a:ext>
              </a:extLst>
            </a:blip>
            <a:stretch>
              <a:fillRect/>
            </a:stretch>
          </p:blipFill>
          <p:spPr>
            <a:xfrm>
              <a:off x="2242193" y="56700"/>
              <a:ext cx="922187" cy="922187"/>
            </a:xfrm>
            <a:prstGeom prst="rect">
              <a:avLst/>
            </a:prstGeom>
          </p:spPr>
        </p:pic>
      </p:grpSp>
      <p:pic>
        <p:nvPicPr>
          <p:cNvPr id="39" name="圖片 38" descr="一張含有 狗, 坐, 哺乳類, 深黃褐色 的圖片&#10;&#10;自動產生的描述">
            <a:extLst>
              <a:ext uri="{FF2B5EF4-FFF2-40B4-BE49-F238E27FC236}">
                <a16:creationId xmlns:a16="http://schemas.microsoft.com/office/drawing/2014/main" id="{7AFDE5E1-2D7D-0DD8-A4FF-A0CB6A38B1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12042" y="1962447"/>
            <a:ext cx="2536393" cy="253639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0-#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ppt_x"/>
                                          </p:val>
                                        </p:tav>
                                        <p:tav tm="100000">
                                          <p:val>
                                            <p:strVal val="#ppt_x"/>
                                          </p:val>
                                        </p:tav>
                                      </p:tavLst>
                                    </p:anim>
                                    <p:anim calcmode="lin" valueType="num">
                                      <p:cBhvr additive="base">
                                        <p:cTn id="12" dur="500" fill="hold"/>
                                        <p:tgtEl>
                                          <p:spTgt spid="29"/>
                                        </p:tgtEl>
                                        <p:attrNameLst>
                                          <p:attrName>ppt_y</p:attrName>
                                        </p:attrNameLst>
                                      </p:cBhvr>
                                      <p:tavLst>
                                        <p:tav tm="0">
                                          <p:val>
                                            <p:strVal val="0-#ppt_h/2"/>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500" fill="hold"/>
                                        <p:tgtEl>
                                          <p:spTgt spid="30"/>
                                        </p:tgtEl>
                                        <p:attrNameLst>
                                          <p:attrName>ppt_x</p:attrName>
                                        </p:attrNameLst>
                                      </p:cBhvr>
                                      <p:tavLst>
                                        <p:tav tm="0">
                                          <p:val>
                                            <p:strVal val="1+#ppt_w/2"/>
                                          </p:val>
                                        </p:tav>
                                        <p:tav tm="100000">
                                          <p:val>
                                            <p:strVal val="#ppt_x"/>
                                          </p:val>
                                        </p:tav>
                                      </p:tavLst>
                                    </p:anim>
                                    <p:anim calcmode="lin" valueType="num">
                                      <p:cBhvr additive="base">
                                        <p:cTn id="16" dur="500" fill="hold"/>
                                        <p:tgtEl>
                                          <p:spTgt spid="30"/>
                                        </p:tgtEl>
                                        <p:attrNameLst>
                                          <p:attrName>ppt_y</p:attrName>
                                        </p:attrNameLst>
                                      </p:cBhvr>
                                      <p:tavLst>
                                        <p:tav tm="0">
                                          <p:val>
                                            <p:strVal val="#ppt_y"/>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500" fill="hold"/>
                                        <p:tgtEl>
                                          <p:spTgt spid="31"/>
                                        </p:tgtEl>
                                        <p:attrNameLst>
                                          <p:attrName>ppt_x</p:attrName>
                                        </p:attrNameLst>
                                      </p:cBhvr>
                                      <p:tavLst>
                                        <p:tav tm="0">
                                          <p:val>
                                            <p:strVal val="#ppt_x"/>
                                          </p:val>
                                        </p:tav>
                                        <p:tav tm="100000">
                                          <p:val>
                                            <p:strVal val="#ppt_x"/>
                                          </p:val>
                                        </p:tav>
                                      </p:tavLst>
                                    </p:anim>
                                    <p:anim calcmode="lin" valueType="num">
                                      <p:cBhvr additive="base">
                                        <p:cTn id="2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id="{D9C427C1-F1D3-2F0B-4ADB-D7A177CB7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974" y="1111170"/>
            <a:ext cx="3429000" cy="3429000"/>
          </a:xfrm>
          <a:prstGeom prst="rect">
            <a:avLst/>
          </a:prstGeom>
        </p:spPr>
      </p:pic>
      <p:grpSp>
        <p:nvGrpSpPr>
          <p:cNvPr id="3" name="组合 41"/>
          <p:cNvGrpSpPr/>
          <p:nvPr/>
        </p:nvGrpSpPr>
        <p:grpSpPr>
          <a:xfrm>
            <a:off x="-218209" y="1267057"/>
            <a:ext cx="8587945" cy="4696356"/>
            <a:chOff x="449297" y="177982"/>
            <a:chExt cx="1425099" cy="779280"/>
          </a:xfrm>
        </p:grpSpPr>
        <p:sp>
          <p:nvSpPr>
            <p:cNvPr id="4" name="等腰三角形 3"/>
            <p:cNvSpPr/>
            <p:nvPr/>
          </p:nvSpPr>
          <p:spPr>
            <a:xfrm>
              <a:off x="1519112" y="177982"/>
              <a:ext cx="355284" cy="356514"/>
            </a:xfrm>
            <a:prstGeom prst="triangle">
              <a:avLst/>
            </a:prstGeom>
            <a:solidFill>
              <a:schemeClr val="accent3"/>
            </a:solidFill>
            <a:ln w="25400" cap="flat" cmpd="sng" algn="ctr">
              <a:noFill/>
              <a:prstDash val="solid"/>
            </a:ln>
            <a:effectLst/>
          </p:spPr>
          <p:txBody>
            <a:bodyPr lIns="128573" tIns="64287" rIns="128573" bIns="64287"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ea"/>
                <a:sym typeface="Arial" panose="020B0604020202020204" pitchFamily="34" charset="0"/>
              </a:endParaRPr>
            </a:p>
          </p:txBody>
        </p:sp>
        <p:sp>
          <p:nvSpPr>
            <p:cNvPr id="5" name="等腰三角形 4"/>
            <p:cNvSpPr/>
            <p:nvPr/>
          </p:nvSpPr>
          <p:spPr>
            <a:xfrm flipV="1">
              <a:off x="449297" y="534496"/>
              <a:ext cx="427392" cy="422766"/>
            </a:xfrm>
            <a:prstGeom prst="triangle">
              <a:avLst/>
            </a:prstGeom>
            <a:solidFill>
              <a:schemeClr val="accent3"/>
            </a:solidFill>
            <a:ln w="25400" cap="flat" cmpd="sng" algn="ctr">
              <a:noFill/>
              <a:prstDash val="solid"/>
            </a:ln>
            <a:effectLst/>
          </p:spPr>
          <p:txBody>
            <a:bodyPr lIns="128573" tIns="64287" rIns="128573" bIns="64287"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ea"/>
                <a:sym typeface="Arial" panose="020B0604020202020204" pitchFamily="34" charset="0"/>
              </a:endParaRPr>
            </a:p>
          </p:txBody>
        </p:sp>
        <p:sp>
          <p:nvSpPr>
            <p:cNvPr id="6" name="平行四边形 5"/>
            <p:cNvSpPr/>
            <p:nvPr/>
          </p:nvSpPr>
          <p:spPr>
            <a:xfrm>
              <a:off x="662214" y="178257"/>
              <a:ext cx="1036076" cy="779005"/>
            </a:xfrm>
            <a:prstGeom prst="parallelogram">
              <a:avLst>
                <a:gd name="adj" fmla="val 48207"/>
              </a:avLst>
            </a:prstGeom>
            <a:solidFill>
              <a:schemeClr val="accent1"/>
            </a:solidFill>
            <a:ln w="25400" cap="flat" cmpd="sng" algn="ctr">
              <a:noFill/>
              <a:prstDash val="solid"/>
            </a:ln>
            <a:effectLst/>
          </p:spPr>
          <p:txBody>
            <a:bodyPr lIns="128573" tIns="64287" rIns="128573" bIns="64287"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ea"/>
                <a:sym typeface="Arial" panose="020B0604020202020204" pitchFamily="34" charset="0"/>
              </a:endParaRPr>
            </a:p>
          </p:txBody>
        </p:sp>
        <p:sp>
          <p:nvSpPr>
            <p:cNvPr id="7" name="文本框 6"/>
            <p:cNvSpPr txBox="1"/>
            <p:nvPr/>
          </p:nvSpPr>
          <p:spPr>
            <a:xfrm>
              <a:off x="913343" y="284178"/>
              <a:ext cx="569115" cy="272332"/>
            </a:xfrm>
            <a:prstGeom prst="rect">
              <a:avLst/>
            </a:prstGeom>
            <a:noFill/>
          </p:spPr>
          <p:txBody>
            <a:bodyPr wrap="square" lIns="0" tIns="0" rIns="0" bIns="0" rtlCol="0">
              <a:spAutoFit/>
            </a:bodyPr>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altLang="zh-CN" sz="10665" b="0" i="0" u="none" strike="noStrike" kern="0" cap="none" spc="0" normalizeH="0" baseline="0" noProof="0" dirty="0">
                  <a:ln>
                    <a:noFill/>
                  </a:ln>
                  <a:solidFill>
                    <a:prstClr val="white"/>
                  </a:solidFill>
                  <a:effectLst/>
                  <a:uLnTx/>
                  <a:uFillTx/>
                  <a:latin typeface="+mj-ea"/>
                  <a:ea typeface="+mj-ea"/>
                  <a:cs typeface="+mn-ea"/>
                  <a:sym typeface="Arial" panose="020B0604020202020204" pitchFamily="34" charset="0"/>
                </a:rPr>
                <a:t>0</a:t>
              </a:r>
              <a:r>
                <a:rPr lang="en-US" altLang="zh-CN" sz="10665" kern="0" dirty="0">
                  <a:solidFill>
                    <a:prstClr val="white"/>
                  </a:solidFill>
                  <a:latin typeface="+mj-ea"/>
                  <a:ea typeface="+mj-ea"/>
                  <a:cs typeface="+mn-ea"/>
                  <a:sym typeface="Arial" panose="020B0604020202020204" pitchFamily="34" charset="0"/>
                </a:rPr>
                <a:t>4</a:t>
              </a:r>
              <a:endParaRPr kumimoji="0" lang="zh-CN" altLang="en-US" sz="10665" b="0" i="0" u="none" strike="noStrike" kern="0" cap="none" spc="0" normalizeH="0" baseline="0" noProof="0" dirty="0">
                <a:ln>
                  <a:noFill/>
                </a:ln>
                <a:solidFill>
                  <a:prstClr val="white"/>
                </a:solidFill>
                <a:effectLst/>
                <a:uLnTx/>
                <a:uFillTx/>
                <a:latin typeface="+mj-ea"/>
                <a:ea typeface="+mj-ea"/>
                <a:cs typeface="+mn-ea"/>
                <a:sym typeface="Arial" panose="020B0604020202020204" pitchFamily="34" charset="0"/>
              </a:endParaRPr>
            </a:p>
          </p:txBody>
        </p:sp>
      </p:grpSp>
      <p:sp>
        <p:nvSpPr>
          <p:cNvPr id="8" name="矩形 7"/>
          <p:cNvSpPr/>
          <p:nvPr/>
        </p:nvSpPr>
        <p:spPr>
          <a:xfrm>
            <a:off x="6739589" y="3616063"/>
            <a:ext cx="4164501" cy="636328"/>
          </a:xfrm>
          <a:prstGeom prst="rect">
            <a:avLst/>
          </a:prstGeom>
        </p:spPr>
        <p:txBody>
          <a:bodyPr wrap="square" lIns="0" tIns="0" rIns="0" bIns="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TW" altLang="en-US" sz="4135" b="1" i="0" u="none" strike="noStrike" kern="1200" cap="none" spc="0" normalizeH="0" baseline="0" noProof="0" dirty="0">
                <a:ln>
                  <a:noFill/>
                </a:ln>
                <a:solidFill>
                  <a:srgbClr val="7F7F7F"/>
                </a:solidFill>
                <a:effectLst/>
                <a:uLnTx/>
                <a:uFillTx/>
                <a:latin typeface="+mj-ea"/>
                <a:ea typeface="+mj-ea"/>
                <a:cs typeface="+mn-ea"/>
                <a:sym typeface="+mn-lt"/>
              </a:rPr>
              <a:t>預期行銷效果</a:t>
            </a:r>
            <a:endParaRPr kumimoji="0" lang="en-GB" altLang="zh-CN" sz="4135" b="1" i="0" u="none" strike="noStrike" kern="1200" cap="none" spc="0" normalizeH="0" baseline="0" noProof="0" dirty="0">
              <a:ln>
                <a:noFill/>
              </a:ln>
              <a:solidFill>
                <a:srgbClr val="7F7F7F"/>
              </a:solidFill>
              <a:effectLst/>
              <a:uLnTx/>
              <a:uFillTx/>
              <a:latin typeface="+mj-ea"/>
              <a:ea typeface="+mj-ea"/>
              <a:cs typeface="+mn-ea"/>
              <a:sym typeface="+mn-lt"/>
            </a:endParaRPr>
          </a:p>
        </p:txBody>
      </p:sp>
      <p:sp>
        <p:nvSpPr>
          <p:cNvPr id="9" name="TextBox 11"/>
          <p:cNvSpPr txBox="1"/>
          <p:nvPr/>
        </p:nvSpPr>
        <p:spPr>
          <a:xfrm>
            <a:off x="7174220" y="4918959"/>
            <a:ext cx="2346261" cy="292100"/>
          </a:xfrm>
          <a:prstGeom prst="rect">
            <a:avLst/>
          </a:prstGeom>
          <a:noFill/>
        </p:spPr>
        <p:txBody>
          <a:bodyPr wrap="square" lIns="86697" tIns="43348" rIns="86697" bIns="43348" rtlCol="0">
            <a:spAutoFit/>
          </a:bodyPr>
          <a:lstStyle/>
          <a:p>
            <a:pPr marL="162560" marR="0" lvl="1" indent="-162560" algn="l" defTabSz="1219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335" b="0" i="0" u="none" strike="noStrike" kern="1200" cap="none" spc="0" normalizeH="0" baseline="0" noProof="0" dirty="0">
                <a:ln>
                  <a:noFill/>
                </a:ln>
                <a:solidFill>
                  <a:srgbClr val="7F7F7F"/>
                </a:solidFill>
                <a:effectLst/>
                <a:uLnTx/>
                <a:uFillTx/>
                <a:latin typeface="+mn-ea"/>
                <a:cs typeface="+mn-ea"/>
                <a:sym typeface="+mn-lt"/>
              </a:rPr>
              <a:t>添加相關標題文字</a:t>
            </a:r>
            <a:endParaRPr kumimoji="0" lang="en-US" altLang="zh-CN" sz="1335" b="0" i="0" u="none" strike="noStrike" kern="1200" cap="none" spc="0" normalizeH="0" baseline="0" noProof="0" dirty="0">
              <a:ln>
                <a:noFill/>
              </a:ln>
              <a:solidFill>
                <a:srgbClr val="7F7F7F"/>
              </a:solidFill>
              <a:effectLst/>
              <a:uLnTx/>
              <a:uFillTx/>
              <a:latin typeface="+mn-ea"/>
            </a:endParaRPr>
          </a:p>
        </p:txBody>
      </p:sp>
      <p:sp>
        <p:nvSpPr>
          <p:cNvPr id="10" name="TextBox 11"/>
          <p:cNvSpPr txBox="1"/>
          <p:nvPr/>
        </p:nvSpPr>
        <p:spPr>
          <a:xfrm>
            <a:off x="9050781" y="4918959"/>
            <a:ext cx="2346261" cy="292100"/>
          </a:xfrm>
          <a:prstGeom prst="rect">
            <a:avLst/>
          </a:prstGeom>
          <a:noFill/>
        </p:spPr>
        <p:txBody>
          <a:bodyPr wrap="square" lIns="86697" tIns="43348" rIns="86697" bIns="43348" rtlCol="0">
            <a:spAutoFit/>
          </a:bodyPr>
          <a:lstStyle/>
          <a:p>
            <a:pPr marL="162560" marR="0" lvl="1" indent="-162560" algn="l" defTabSz="1219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335" b="0" i="0" u="none" strike="noStrike" kern="1200" cap="none" spc="0" normalizeH="0" baseline="0" noProof="0" dirty="0">
                <a:ln>
                  <a:noFill/>
                </a:ln>
                <a:solidFill>
                  <a:srgbClr val="7F7F7F"/>
                </a:solidFill>
                <a:effectLst/>
                <a:uLnTx/>
                <a:uFillTx/>
                <a:latin typeface="+mn-ea"/>
                <a:cs typeface="+mn-ea"/>
                <a:sym typeface="+mn-lt"/>
              </a:rPr>
              <a:t>添加相關標題文字</a:t>
            </a:r>
            <a:endParaRPr kumimoji="0" lang="en-US" altLang="zh-CN" sz="1335" b="0" i="0" u="none" strike="noStrike" kern="1200" cap="none" spc="0" normalizeH="0" baseline="0" noProof="0" dirty="0">
              <a:ln>
                <a:noFill/>
              </a:ln>
              <a:solidFill>
                <a:srgbClr val="7F7F7F"/>
              </a:solidFill>
              <a:effectLst/>
              <a:uLnTx/>
              <a:uFillTx/>
              <a:latin typeface="+mn-ea"/>
            </a:endParaRPr>
          </a:p>
        </p:txBody>
      </p:sp>
      <p:sp>
        <p:nvSpPr>
          <p:cNvPr id="11" name="TextBox 11"/>
          <p:cNvSpPr txBox="1"/>
          <p:nvPr/>
        </p:nvSpPr>
        <p:spPr>
          <a:xfrm>
            <a:off x="7174220" y="5267955"/>
            <a:ext cx="2346261" cy="292100"/>
          </a:xfrm>
          <a:prstGeom prst="rect">
            <a:avLst/>
          </a:prstGeom>
          <a:noFill/>
        </p:spPr>
        <p:txBody>
          <a:bodyPr wrap="square" lIns="86697" tIns="43348" rIns="86697" bIns="43348" rtlCol="0">
            <a:spAutoFit/>
          </a:bodyPr>
          <a:lstStyle/>
          <a:p>
            <a:pPr marL="162560" marR="0" lvl="1" indent="-162560" algn="l" defTabSz="1219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335" b="0" i="0" u="none" strike="noStrike" kern="1200" cap="none" spc="0" normalizeH="0" baseline="0" noProof="0" dirty="0">
                <a:ln>
                  <a:noFill/>
                </a:ln>
                <a:solidFill>
                  <a:srgbClr val="7F7F7F"/>
                </a:solidFill>
                <a:effectLst/>
                <a:uLnTx/>
                <a:uFillTx/>
                <a:latin typeface="+mn-ea"/>
                <a:cs typeface="+mn-ea"/>
                <a:sym typeface="+mn-lt"/>
              </a:rPr>
              <a:t>添加相關標題文字</a:t>
            </a:r>
            <a:endParaRPr kumimoji="0" lang="en-US" altLang="zh-CN" sz="1335" b="0" i="0" u="none" strike="noStrike" kern="1200" cap="none" spc="0" normalizeH="0" baseline="0" noProof="0" dirty="0">
              <a:ln>
                <a:noFill/>
              </a:ln>
              <a:solidFill>
                <a:srgbClr val="7F7F7F"/>
              </a:solidFill>
              <a:effectLst/>
              <a:uLnTx/>
              <a:uFillTx/>
              <a:latin typeface="+mn-ea"/>
            </a:endParaRPr>
          </a:p>
        </p:txBody>
      </p:sp>
      <p:sp>
        <p:nvSpPr>
          <p:cNvPr id="12" name="TextBox 11"/>
          <p:cNvSpPr txBox="1"/>
          <p:nvPr/>
        </p:nvSpPr>
        <p:spPr>
          <a:xfrm>
            <a:off x="9050781" y="5267955"/>
            <a:ext cx="2346261" cy="292100"/>
          </a:xfrm>
          <a:prstGeom prst="rect">
            <a:avLst/>
          </a:prstGeom>
          <a:noFill/>
        </p:spPr>
        <p:txBody>
          <a:bodyPr wrap="square" lIns="86697" tIns="43348" rIns="86697" bIns="43348" rtlCol="0">
            <a:spAutoFit/>
          </a:bodyPr>
          <a:lstStyle/>
          <a:p>
            <a:pPr marL="162560" marR="0" lvl="1" indent="-162560" algn="l" defTabSz="1219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335" b="0" i="0" u="none" strike="noStrike" kern="1200" cap="none" spc="0" normalizeH="0" baseline="0" noProof="0" dirty="0">
                <a:ln>
                  <a:noFill/>
                </a:ln>
                <a:solidFill>
                  <a:srgbClr val="7F7F7F"/>
                </a:solidFill>
                <a:effectLst/>
                <a:uLnTx/>
                <a:uFillTx/>
                <a:latin typeface="+mn-ea"/>
                <a:cs typeface="+mn-ea"/>
                <a:sym typeface="+mn-lt"/>
              </a:rPr>
              <a:t>添加相關標題文字</a:t>
            </a:r>
            <a:endParaRPr kumimoji="0" lang="en-US" altLang="zh-CN" sz="1335" b="0" i="0" u="none" strike="noStrike" kern="1200" cap="none" spc="0" normalizeH="0" baseline="0" noProof="0" dirty="0">
              <a:ln>
                <a:noFill/>
              </a:ln>
              <a:solidFill>
                <a:srgbClr val="7F7F7F"/>
              </a:solidFill>
              <a:effectLst/>
              <a:uLnTx/>
              <a:uFillTx/>
              <a:latin typeface="+mn-ea"/>
            </a:endParaRPr>
          </a:p>
        </p:txBody>
      </p:sp>
      <p:pic>
        <p:nvPicPr>
          <p:cNvPr id="16" name="圖片 15">
            <a:extLst>
              <a:ext uri="{FF2B5EF4-FFF2-40B4-BE49-F238E27FC236}">
                <a16:creationId xmlns:a16="http://schemas.microsoft.com/office/drawing/2014/main" id="{D3E88F2F-034B-F975-2BF3-11AB709DB0BD}"/>
              </a:ext>
            </a:extLst>
          </p:cNvPr>
          <p:cNvPicPr>
            <a:picLocks noChangeAspect="1"/>
          </p:cNvPicPr>
          <p:nvPr/>
        </p:nvPicPr>
        <p:blipFill>
          <a:blip r:embed="rId4">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rot="1326838">
            <a:off x="10412058" y="5110560"/>
            <a:ext cx="1969967" cy="1969967"/>
          </a:xfrm>
          <a:prstGeom prst="rect">
            <a:avLst/>
          </a:prstGeom>
        </p:spPr>
      </p:pic>
      <p:sp>
        <p:nvSpPr>
          <p:cNvPr id="2" name="橢圓 1">
            <a:extLst>
              <a:ext uri="{FF2B5EF4-FFF2-40B4-BE49-F238E27FC236}">
                <a16:creationId xmlns:a16="http://schemas.microsoft.com/office/drawing/2014/main" id="{899A05BA-084B-6B76-CA77-BC24EDC0A6AA}"/>
              </a:ext>
            </a:extLst>
          </p:cNvPr>
          <p:cNvSpPr/>
          <p:nvPr/>
        </p:nvSpPr>
        <p:spPr>
          <a:xfrm>
            <a:off x="9696598" y="3955148"/>
            <a:ext cx="350520" cy="350520"/>
          </a:xfrm>
          <a:prstGeom prst="ellipse">
            <a:avLst/>
          </a:prstGeom>
          <a:gradFill flip="none" rotWithShape="1">
            <a:gsLst>
              <a:gs pos="7000">
                <a:schemeClr val="accent1">
                  <a:lumMod val="75000"/>
                </a:schemeClr>
              </a:gs>
              <a:gs pos="100000">
                <a:srgbClr val="FFA433"/>
              </a:gs>
            </a:gsLst>
            <a:path path="circle">
              <a:fillToRect l="100000" t="100000"/>
            </a:path>
            <a:tileRect r="-100000" b="-100000"/>
          </a:gradFill>
          <a:ln>
            <a:noFill/>
          </a:ln>
          <a:effectLst>
            <a:outerShdw blurRad="381000" dist="190500" dir="5040000" sx="110000" sy="110000" algn="tl" rotWithShape="0">
              <a:schemeClr val="accent6">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97019927"/>
      </p:ext>
    </p:extLst>
  </p:cSld>
  <p:clrMapOvr>
    <a:masterClrMapping/>
  </p:clrMapOvr>
  <mc:AlternateContent xmlns:mc="http://schemas.openxmlformats.org/markup-compatibility/2006" xmlns:p14="http://schemas.microsoft.com/office/powerpoint/2010/main">
    <mc:Choice Requires="p14">
      <p:transition spd="slow" p14:dur="1600" advTm="2000">
        <p:blinds dir="vert"/>
      </p:transition>
    </mc:Choice>
    <mc:Fallback xmlns="">
      <p:transition spd="slow" advTm="2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800" fill="hold"/>
                                        <p:tgtEl>
                                          <p:spTgt spid="3"/>
                                        </p:tgtEl>
                                        <p:attrNameLst>
                                          <p:attrName>ppt_x</p:attrName>
                                        </p:attrNameLst>
                                      </p:cBhvr>
                                      <p:tavLst>
                                        <p:tav tm="0">
                                          <p:val>
                                            <p:strVal val="0-#ppt_w/2"/>
                                          </p:val>
                                        </p:tav>
                                        <p:tav tm="100000">
                                          <p:val>
                                            <p:strVal val="#ppt_x"/>
                                          </p:val>
                                        </p:tav>
                                      </p:tavLst>
                                    </p:anim>
                                    <p:anim calcmode="lin" valueType="num">
                                      <p:cBhvr additive="base">
                                        <p:cTn id="8" dur="800" fill="hold"/>
                                        <p:tgtEl>
                                          <p:spTgt spid="3"/>
                                        </p:tgtEl>
                                        <p:attrNameLst>
                                          <p:attrName>ppt_y</p:attrName>
                                        </p:attrNameLst>
                                      </p:cBhvr>
                                      <p:tavLst>
                                        <p:tav tm="0">
                                          <p:val>
                                            <p:strVal val="#ppt_y"/>
                                          </p:val>
                                        </p:tav>
                                        <p:tav tm="100000">
                                          <p:val>
                                            <p:strVal val="#ppt_y"/>
                                          </p:val>
                                        </p:tav>
                                      </p:tavLst>
                                    </p:anim>
                                  </p:childTnLst>
                                </p:cTn>
                              </p:par>
                              <p:par>
                                <p:cTn id="9" presetID="23" presetClass="entr" presetSubtype="32"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strVal val="4*#ppt_w"/>
                                          </p:val>
                                        </p:tav>
                                        <p:tav tm="100000">
                                          <p:val>
                                            <p:strVal val="#ppt_w"/>
                                          </p:val>
                                        </p:tav>
                                      </p:tavLst>
                                    </p:anim>
                                    <p:anim calcmode="lin" valueType="num">
                                      <p:cBhvr>
                                        <p:cTn id="12" dur="500" fill="hold"/>
                                        <p:tgtEl>
                                          <p:spTgt spid="8"/>
                                        </p:tgtEl>
                                        <p:attrNameLst>
                                          <p:attrName>ppt_h</p:attrName>
                                        </p:attrNameLst>
                                      </p:cBhvr>
                                      <p:tavLst>
                                        <p:tav tm="0">
                                          <p:val>
                                            <p:strVal val="4*#ppt_h"/>
                                          </p:val>
                                        </p:tav>
                                        <p:tav tm="100000">
                                          <p:val>
                                            <p:strVal val="#ppt_h"/>
                                          </p:val>
                                        </p:tav>
                                      </p:tavLst>
                                    </p:anim>
                                  </p:childTnLst>
                                </p:cTn>
                              </p:par>
                            </p:childTnLst>
                          </p:cTn>
                        </p:par>
                        <p:par>
                          <p:cTn id="13" fill="hold">
                            <p:stCondLst>
                              <p:cond delay="1000"/>
                            </p:stCondLst>
                            <p:childTnLst>
                              <p:par>
                                <p:cTn id="14" presetID="12" presetClass="entr" presetSubtype="8"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p:tgtEl>
                                          <p:spTgt spid="9"/>
                                        </p:tgtEl>
                                        <p:attrNameLst>
                                          <p:attrName>ppt_x</p:attrName>
                                        </p:attrNameLst>
                                      </p:cBhvr>
                                      <p:tavLst>
                                        <p:tav tm="0">
                                          <p:val>
                                            <p:strVal val="#ppt_x-#ppt_w*1.125000"/>
                                          </p:val>
                                        </p:tav>
                                        <p:tav tm="100000">
                                          <p:val>
                                            <p:strVal val="#ppt_x"/>
                                          </p:val>
                                        </p:tav>
                                      </p:tavLst>
                                    </p:anim>
                                    <p:animEffect transition="in" filter="wipe(right)">
                                      <p:cBhvr>
                                        <p:cTn id="17" dur="500"/>
                                        <p:tgtEl>
                                          <p:spTgt spid="9"/>
                                        </p:tgtEl>
                                      </p:cBhvr>
                                    </p:animEffect>
                                  </p:childTnLst>
                                </p:cTn>
                              </p:par>
                            </p:childTnLst>
                          </p:cTn>
                        </p:par>
                        <p:par>
                          <p:cTn id="18" fill="hold">
                            <p:stCondLst>
                              <p:cond delay="1500"/>
                            </p:stCondLst>
                            <p:childTnLst>
                              <p:par>
                                <p:cTn id="19" presetID="12" presetClass="entr" presetSubtype="8"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p:tgtEl>
                                          <p:spTgt spid="10"/>
                                        </p:tgtEl>
                                        <p:attrNameLst>
                                          <p:attrName>ppt_x</p:attrName>
                                        </p:attrNameLst>
                                      </p:cBhvr>
                                      <p:tavLst>
                                        <p:tav tm="0">
                                          <p:val>
                                            <p:strVal val="#ppt_x-#ppt_w*1.125000"/>
                                          </p:val>
                                        </p:tav>
                                        <p:tav tm="100000">
                                          <p:val>
                                            <p:strVal val="#ppt_x"/>
                                          </p:val>
                                        </p:tav>
                                      </p:tavLst>
                                    </p:anim>
                                    <p:animEffect transition="in" filter="wipe(right)">
                                      <p:cBhvr>
                                        <p:cTn id="22" dur="500"/>
                                        <p:tgtEl>
                                          <p:spTgt spid="10"/>
                                        </p:tgtEl>
                                      </p:cBhvr>
                                    </p:animEffect>
                                  </p:childTnLst>
                                </p:cTn>
                              </p:par>
                            </p:childTnLst>
                          </p:cTn>
                        </p:par>
                        <p:par>
                          <p:cTn id="23" fill="hold">
                            <p:stCondLst>
                              <p:cond delay="2000"/>
                            </p:stCondLst>
                            <p:childTnLst>
                              <p:par>
                                <p:cTn id="24" presetID="12" presetClass="entr" presetSubtype="8"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p:tgtEl>
                                          <p:spTgt spid="11"/>
                                        </p:tgtEl>
                                        <p:attrNameLst>
                                          <p:attrName>ppt_x</p:attrName>
                                        </p:attrNameLst>
                                      </p:cBhvr>
                                      <p:tavLst>
                                        <p:tav tm="0">
                                          <p:val>
                                            <p:strVal val="#ppt_x-#ppt_w*1.125000"/>
                                          </p:val>
                                        </p:tav>
                                        <p:tav tm="100000">
                                          <p:val>
                                            <p:strVal val="#ppt_x"/>
                                          </p:val>
                                        </p:tav>
                                      </p:tavLst>
                                    </p:anim>
                                    <p:animEffect transition="in" filter="wipe(right)">
                                      <p:cBhvr>
                                        <p:cTn id="27" dur="500"/>
                                        <p:tgtEl>
                                          <p:spTgt spid="11"/>
                                        </p:tgtEl>
                                      </p:cBhvr>
                                    </p:animEffect>
                                  </p:childTnLst>
                                </p:cTn>
                              </p:par>
                            </p:childTnLst>
                          </p:cTn>
                        </p:par>
                        <p:par>
                          <p:cTn id="28" fill="hold">
                            <p:stCondLst>
                              <p:cond delay="2500"/>
                            </p:stCondLst>
                            <p:childTnLst>
                              <p:par>
                                <p:cTn id="29" presetID="1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p:tgtEl>
                                          <p:spTgt spid="12"/>
                                        </p:tgtEl>
                                        <p:attrNameLst>
                                          <p:attrName>ppt_x</p:attrName>
                                        </p:attrNameLst>
                                      </p:cBhvr>
                                      <p:tavLst>
                                        <p:tav tm="0">
                                          <p:val>
                                            <p:strVal val="#ppt_x-#ppt_w*1.125000"/>
                                          </p:val>
                                        </p:tav>
                                        <p:tav tm="100000">
                                          <p:val>
                                            <p:strVal val="#ppt_x"/>
                                          </p:val>
                                        </p:tav>
                                      </p:tavLst>
                                    </p:anim>
                                    <p:animEffect transition="in" filter="wipe(right)">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群組 13">
            <a:extLst>
              <a:ext uri="{FF2B5EF4-FFF2-40B4-BE49-F238E27FC236}">
                <a16:creationId xmlns:a16="http://schemas.microsoft.com/office/drawing/2014/main" id="{84BF9C47-E9B5-BB1A-CDE9-0AFFC269B254}"/>
              </a:ext>
            </a:extLst>
          </p:cNvPr>
          <p:cNvGrpSpPr/>
          <p:nvPr/>
        </p:nvGrpSpPr>
        <p:grpSpPr>
          <a:xfrm>
            <a:off x="1035784" y="56700"/>
            <a:ext cx="2128596" cy="922187"/>
            <a:chOff x="1035784" y="56700"/>
            <a:chExt cx="2128596" cy="922187"/>
          </a:xfrm>
        </p:grpSpPr>
        <p:sp>
          <p:nvSpPr>
            <p:cNvPr id="15" name="文本框 69">
              <a:extLst>
                <a:ext uri="{FF2B5EF4-FFF2-40B4-BE49-F238E27FC236}">
                  <a16:creationId xmlns:a16="http://schemas.microsoft.com/office/drawing/2014/main" id="{AE06C3F3-9189-ABB0-0793-25954FB3784A}"/>
                </a:ext>
              </a:extLst>
            </p:cNvPr>
            <p:cNvSpPr txBox="1"/>
            <p:nvPr/>
          </p:nvSpPr>
          <p:spPr>
            <a:xfrm>
              <a:off x="1035784" y="365917"/>
              <a:ext cx="2128596"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DC8F50"/>
                  </a:solidFill>
                  <a:effectLst/>
                  <a:uLnTx/>
                  <a:uFillTx/>
                  <a:latin typeface="+mj-ea"/>
                  <a:ea typeface="+mj-ea"/>
                  <a:cs typeface="+mn-cs"/>
                </a:rPr>
                <a:t>輸入標題文本</a:t>
              </a:r>
            </a:p>
          </p:txBody>
        </p:sp>
        <p:pic>
          <p:nvPicPr>
            <p:cNvPr id="16" name="圖片 15">
              <a:extLst>
                <a:ext uri="{FF2B5EF4-FFF2-40B4-BE49-F238E27FC236}">
                  <a16:creationId xmlns:a16="http://schemas.microsoft.com/office/drawing/2014/main" id="{560D2C8D-7698-B48D-EFF6-B2B7FFE3C452}"/>
                </a:ext>
              </a:extLst>
            </p:cNvPr>
            <p:cNvPicPr>
              <a:picLocks noChangeAspect="1"/>
            </p:cNvPicPr>
            <p:nvPr/>
          </p:nvPicPr>
          <p:blipFill>
            <a:blip r:embed="rId4">
              <a:duotone>
                <a:schemeClr val="accent6">
                  <a:shade val="45000"/>
                  <a:satMod val="135000"/>
                </a:schemeClr>
                <a:prstClr val="white"/>
              </a:duotone>
              <a:alphaModFix amt="20000"/>
              <a:extLst>
                <a:ext uri="{28A0092B-C50C-407E-A947-70E740481C1C}">
                  <a14:useLocalDpi xmlns:a14="http://schemas.microsoft.com/office/drawing/2010/main" val="0"/>
                </a:ext>
              </a:extLst>
            </a:blip>
            <a:stretch>
              <a:fillRect/>
            </a:stretch>
          </p:blipFill>
          <p:spPr>
            <a:xfrm>
              <a:off x="2242193" y="56700"/>
              <a:ext cx="922187" cy="922187"/>
            </a:xfrm>
            <a:prstGeom prst="rect">
              <a:avLst/>
            </a:prstGeom>
          </p:spPr>
        </p:pic>
      </p:grpSp>
      <p:graphicFrame>
        <p:nvGraphicFramePr>
          <p:cNvPr id="21" name="圖表 20">
            <a:extLst>
              <a:ext uri="{FF2B5EF4-FFF2-40B4-BE49-F238E27FC236}">
                <a16:creationId xmlns:a16="http://schemas.microsoft.com/office/drawing/2014/main" id="{0E722852-1B5C-5BD5-E35F-A4C1C440ACC2}"/>
              </a:ext>
            </a:extLst>
          </p:cNvPr>
          <p:cNvGraphicFramePr/>
          <p:nvPr>
            <p:extLst>
              <p:ext uri="{D42A27DB-BD31-4B8C-83A1-F6EECF244321}">
                <p14:modId xmlns:p14="http://schemas.microsoft.com/office/powerpoint/2010/main" val="1792020285"/>
              </p:ext>
            </p:extLst>
          </p:nvPr>
        </p:nvGraphicFramePr>
        <p:xfrm>
          <a:off x="1158240" y="963507"/>
          <a:ext cx="10378440" cy="5513494"/>
        </p:xfrm>
        <a:graphic>
          <a:graphicData uri="http://schemas.openxmlformats.org/drawingml/2006/chart">
            <c:chart xmlns:c="http://schemas.openxmlformats.org/drawingml/2006/chart" xmlns:r="http://schemas.openxmlformats.org/officeDocument/2006/relationships" r:id="rId5"/>
          </a:graphicData>
        </a:graphic>
      </p:graphicFrame>
      <p:sp>
        <p:nvSpPr>
          <p:cNvPr id="24" name="矩形 23">
            <a:extLst>
              <a:ext uri="{FF2B5EF4-FFF2-40B4-BE49-F238E27FC236}">
                <a16:creationId xmlns:a16="http://schemas.microsoft.com/office/drawing/2014/main" id="{1C7C0AE9-B8B2-8FC8-2F15-8970D87EA53A}"/>
              </a:ext>
            </a:extLst>
          </p:cNvPr>
          <p:cNvSpPr/>
          <p:nvPr/>
        </p:nvSpPr>
        <p:spPr>
          <a:xfrm>
            <a:off x="2816362" y="1177697"/>
            <a:ext cx="2457329" cy="246221"/>
          </a:xfrm>
          <a:prstGeom prst="rect">
            <a:avLst/>
          </a:prstGeom>
        </p:spPr>
        <p:txBody>
          <a:bodyPr wrap="none" lIns="96000" tIns="0" rIns="96000" bIns="0">
            <a:normAutofit fontScale="92500" lnSpcReduction="10000"/>
          </a:bodyPr>
          <a:lstStyle/>
          <a:p>
            <a:pPr marL="0" marR="0" lvl="0" indent="0" defTabSz="1219200" rtl="0" eaLnBrk="1" fontAlgn="auto" latinLnBrk="0" hangingPunct="1">
              <a:lnSpc>
                <a:spcPct val="100000"/>
              </a:lnSpc>
              <a:spcBef>
                <a:spcPts val="0"/>
              </a:spcBef>
              <a:spcAft>
                <a:spcPts val="0"/>
              </a:spcAft>
              <a:buClrTx/>
              <a:buSzTx/>
              <a:buFontTx/>
              <a:buNone/>
              <a:tabLst/>
              <a:defRPr/>
            </a:pPr>
            <a:r>
              <a:rPr kumimoji="0" lang="zh-CN" altLang="en-US" b="1" i="0" u="none" strike="noStrike" kern="1200" cap="none" spc="0" normalizeH="0" baseline="0" noProof="0" dirty="0">
                <a:ln>
                  <a:noFill/>
                </a:ln>
                <a:solidFill>
                  <a:schemeClr val="accent6"/>
                </a:solidFill>
                <a:effectLst/>
                <a:uLnTx/>
                <a:uFillTx/>
                <a:latin typeface="+mj-ea"/>
                <a:ea typeface="+mj-ea"/>
                <a:cs typeface="+mn-cs"/>
              </a:rPr>
              <a:t>標題文本預設</a:t>
            </a:r>
          </a:p>
        </p:txBody>
      </p:sp>
      <p:sp>
        <p:nvSpPr>
          <p:cNvPr id="25" name="文本框 9">
            <a:extLst>
              <a:ext uri="{FF2B5EF4-FFF2-40B4-BE49-F238E27FC236}">
                <a16:creationId xmlns:a16="http://schemas.microsoft.com/office/drawing/2014/main" id="{0098BAA0-3421-F8C7-FA49-9361FCF0EFEA}"/>
              </a:ext>
            </a:extLst>
          </p:cNvPr>
          <p:cNvSpPr txBox="1"/>
          <p:nvPr/>
        </p:nvSpPr>
        <p:spPr>
          <a:xfrm>
            <a:off x="3419566" y="1545142"/>
            <a:ext cx="6246430" cy="589556"/>
          </a:xfrm>
          <a:prstGeom prst="rect">
            <a:avLst/>
          </a:prstGeom>
          <a:noFill/>
        </p:spPr>
        <p:txBody>
          <a:bodyPr wrap="square" lIns="96000" tIns="0" rIns="96000" bIns="0" anchor="ctr" anchorCtr="0">
            <a:normAutofit fontScale="97500"/>
          </a:bodyPr>
          <a:lstStyle/>
          <a:p>
            <a:pPr marL="0" marR="0" lvl="0" indent="0" defTabSz="1219200" rtl="0" eaLnBrk="1" fontAlgn="auto" latinLnBrk="0" hangingPunct="1">
              <a:lnSpc>
                <a:spcPct val="12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t>此部分內容作為文字排版占位顯示</a:t>
            </a:r>
            <a:br>
              <a:rPr kumimoji="0" lang="zh-CN" altLang="en-US" sz="1400" b="0" i="0" u="none" strike="noStrike" kern="1200" cap="none" spc="0" normalizeH="0" baseline="0" noProof="0" dirty="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br>
            <a:r>
              <a:rPr kumimoji="0" lang="zh-CN" altLang="en-US" sz="1400" b="0" i="0" u="none" strike="noStrike" kern="1200" cap="none" spc="0" normalizeH="0" baseline="0" noProof="0" dirty="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t>（建議使用主題字體）</a:t>
            </a:r>
          </a:p>
        </p:txBody>
      </p:sp>
      <p:sp>
        <p:nvSpPr>
          <p:cNvPr id="26" name="橢圓 25">
            <a:extLst>
              <a:ext uri="{FF2B5EF4-FFF2-40B4-BE49-F238E27FC236}">
                <a16:creationId xmlns:a16="http://schemas.microsoft.com/office/drawing/2014/main" id="{77F4D489-DF8B-52C1-B5FD-5B46250F44F0}"/>
              </a:ext>
            </a:extLst>
          </p:cNvPr>
          <p:cNvSpPr/>
          <p:nvPr/>
        </p:nvSpPr>
        <p:spPr>
          <a:xfrm>
            <a:off x="4800600" y="4266429"/>
            <a:ext cx="350520" cy="350520"/>
          </a:xfrm>
          <a:prstGeom prst="ellipse">
            <a:avLst/>
          </a:prstGeom>
          <a:gradFill flip="none" rotWithShape="1">
            <a:gsLst>
              <a:gs pos="7000">
                <a:schemeClr val="accent1">
                  <a:lumMod val="75000"/>
                </a:schemeClr>
              </a:gs>
              <a:gs pos="100000">
                <a:srgbClr val="FFA433"/>
              </a:gs>
            </a:gsLst>
            <a:path path="circle">
              <a:fillToRect l="100000" t="100000"/>
            </a:path>
            <a:tileRect r="-100000" b="-100000"/>
          </a:gradFill>
          <a:ln>
            <a:noFill/>
          </a:ln>
          <a:effectLst>
            <a:outerShdw blurRad="381000" dist="190500" dir="5040000" sx="110000" sy="110000" algn="tl" rotWithShape="0">
              <a:schemeClr val="accent6">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橢圓 26">
            <a:extLst>
              <a:ext uri="{FF2B5EF4-FFF2-40B4-BE49-F238E27FC236}">
                <a16:creationId xmlns:a16="http://schemas.microsoft.com/office/drawing/2014/main" id="{3DBC167F-0515-CF83-C591-52FCC5E062A2}"/>
              </a:ext>
            </a:extLst>
          </p:cNvPr>
          <p:cNvSpPr/>
          <p:nvPr/>
        </p:nvSpPr>
        <p:spPr>
          <a:xfrm>
            <a:off x="8887462" y="2541073"/>
            <a:ext cx="350520" cy="350520"/>
          </a:xfrm>
          <a:prstGeom prst="ellipse">
            <a:avLst/>
          </a:prstGeom>
          <a:gradFill flip="none" rotWithShape="1">
            <a:gsLst>
              <a:gs pos="7000">
                <a:schemeClr val="accent1">
                  <a:lumMod val="75000"/>
                </a:schemeClr>
              </a:gs>
              <a:gs pos="100000">
                <a:srgbClr val="FFA433"/>
              </a:gs>
            </a:gsLst>
            <a:path path="circle">
              <a:fillToRect l="100000" t="100000"/>
            </a:path>
            <a:tileRect r="-100000" b="-100000"/>
          </a:gradFill>
          <a:ln>
            <a:noFill/>
          </a:ln>
          <a:effectLst>
            <a:outerShdw blurRad="381000" dist="190500" dir="5040000" sx="110000" sy="110000" algn="tl" rotWithShape="0">
              <a:schemeClr val="accent6">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橢圓 27">
            <a:extLst>
              <a:ext uri="{FF2B5EF4-FFF2-40B4-BE49-F238E27FC236}">
                <a16:creationId xmlns:a16="http://schemas.microsoft.com/office/drawing/2014/main" id="{EE195992-091C-F870-B134-027F0A319979}"/>
              </a:ext>
            </a:extLst>
          </p:cNvPr>
          <p:cNvSpPr/>
          <p:nvPr/>
        </p:nvSpPr>
        <p:spPr>
          <a:xfrm>
            <a:off x="3478712" y="3051672"/>
            <a:ext cx="350520" cy="350520"/>
          </a:xfrm>
          <a:prstGeom prst="ellipse">
            <a:avLst/>
          </a:prstGeom>
          <a:gradFill flip="none" rotWithShape="1">
            <a:gsLst>
              <a:gs pos="7000">
                <a:schemeClr val="accent1">
                  <a:lumMod val="75000"/>
                </a:schemeClr>
              </a:gs>
              <a:gs pos="100000">
                <a:srgbClr val="FFA433"/>
              </a:gs>
            </a:gsLst>
            <a:path path="circle">
              <a:fillToRect l="100000" t="100000"/>
            </a:path>
            <a:tileRect r="-100000" b="-100000"/>
          </a:gradFill>
          <a:ln>
            <a:noFill/>
          </a:ln>
          <a:effectLst>
            <a:outerShdw blurRad="381000" dist="190500" dir="5040000" sx="110000" sy="110000" algn="tl" rotWithShape="0">
              <a:schemeClr val="accent6">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橢圓 28">
            <a:extLst>
              <a:ext uri="{FF2B5EF4-FFF2-40B4-BE49-F238E27FC236}">
                <a16:creationId xmlns:a16="http://schemas.microsoft.com/office/drawing/2014/main" id="{0E675178-1865-2B6D-0195-76E0CEB9D06D}"/>
              </a:ext>
            </a:extLst>
          </p:cNvPr>
          <p:cNvSpPr/>
          <p:nvPr/>
        </p:nvSpPr>
        <p:spPr>
          <a:xfrm>
            <a:off x="9991272" y="3544994"/>
            <a:ext cx="350520" cy="350520"/>
          </a:xfrm>
          <a:prstGeom prst="ellipse">
            <a:avLst/>
          </a:prstGeom>
          <a:gradFill flip="none" rotWithShape="1">
            <a:gsLst>
              <a:gs pos="7000">
                <a:schemeClr val="accent1">
                  <a:lumMod val="75000"/>
                </a:schemeClr>
              </a:gs>
              <a:gs pos="100000">
                <a:srgbClr val="FFA433"/>
              </a:gs>
            </a:gsLst>
            <a:path path="circle">
              <a:fillToRect l="100000" t="100000"/>
            </a:path>
            <a:tileRect r="-100000" b="-100000"/>
          </a:gradFill>
          <a:ln>
            <a:noFill/>
          </a:ln>
          <a:effectLst>
            <a:outerShdw blurRad="381000" dist="190500" dir="5040000" sx="110000" sy="110000" algn="tl" rotWithShape="0">
              <a:schemeClr val="accent6">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0" name="圖片 29" descr="一張含有 狗, 坐, 哺乳類, 深黃褐色 的圖片&#10;&#10;自動產生的描述">
            <a:extLst>
              <a:ext uri="{FF2B5EF4-FFF2-40B4-BE49-F238E27FC236}">
                <a16:creationId xmlns:a16="http://schemas.microsoft.com/office/drawing/2014/main" id="{9D8A4449-FE48-2699-796E-7DDFDEBDF0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10563" y="4487223"/>
            <a:ext cx="2536393" cy="253639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D71B7FDC-E6CB-A43C-93CD-A0E40EDD12B1}"/>
              </a:ext>
            </a:extLst>
          </p:cNvPr>
          <p:cNvGrpSpPr/>
          <p:nvPr/>
        </p:nvGrpSpPr>
        <p:grpSpPr>
          <a:xfrm>
            <a:off x="1035784" y="56700"/>
            <a:ext cx="2128596" cy="922187"/>
            <a:chOff x="1035784" y="56700"/>
            <a:chExt cx="2128596" cy="922187"/>
          </a:xfrm>
        </p:grpSpPr>
        <p:sp>
          <p:nvSpPr>
            <p:cNvPr id="4" name="文本框 69">
              <a:extLst>
                <a:ext uri="{FF2B5EF4-FFF2-40B4-BE49-F238E27FC236}">
                  <a16:creationId xmlns:a16="http://schemas.microsoft.com/office/drawing/2014/main" id="{397E0A5C-B482-968D-99FC-CE5AEB560F52}"/>
                </a:ext>
              </a:extLst>
            </p:cNvPr>
            <p:cNvSpPr txBox="1"/>
            <p:nvPr/>
          </p:nvSpPr>
          <p:spPr>
            <a:xfrm>
              <a:off x="1035784" y="365917"/>
              <a:ext cx="2128596"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DC8F50"/>
                  </a:solidFill>
                  <a:effectLst/>
                  <a:uLnTx/>
                  <a:uFillTx/>
                  <a:latin typeface="+mj-ea"/>
                  <a:ea typeface="+mj-ea"/>
                  <a:cs typeface="+mn-cs"/>
                </a:rPr>
                <a:t>輸入標題文本</a:t>
              </a:r>
            </a:p>
          </p:txBody>
        </p:sp>
        <p:pic>
          <p:nvPicPr>
            <p:cNvPr id="5" name="圖片 4">
              <a:extLst>
                <a:ext uri="{FF2B5EF4-FFF2-40B4-BE49-F238E27FC236}">
                  <a16:creationId xmlns:a16="http://schemas.microsoft.com/office/drawing/2014/main" id="{3A5B7642-918F-EF35-C445-C48613FF785B}"/>
                </a:ext>
              </a:extLst>
            </p:cNvPr>
            <p:cNvPicPr>
              <a:picLocks noChangeAspect="1"/>
            </p:cNvPicPr>
            <p:nvPr/>
          </p:nvPicPr>
          <p:blipFill>
            <a:blip r:embed="rId4">
              <a:duotone>
                <a:schemeClr val="accent6">
                  <a:shade val="45000"/>
                  <a:satMod val="135000"/>
                </a:schemeClr>
                <a:prstClr val="white"/>
              </a:duotone>
              <a:alphaModFix amt="20000"/>
              <a:extLst>
                <a:ext uri="{28A0092B-C50C-407E-A947-70E740481C1C}">
                  <a14:useLocalDpi xmlns:a14="http://schemas.microsoft.com/office/drawing/2010/main" val="0"/>
                </a:ext>
              </a:extLst>
            </a:blip>
            <a:stretch>
              <a:fillRect/>
            </a:stretch>
          </p:blipFill>
          <p:spPr>
            <a:xfrm>
              <a:off x="2242193" y="56700"/>
              <a:ext cx="922187" cy="922187"/>
            </a:xfrm>
            <a:prstGeom prst="rect">
              <a:avLst/>
            </a:prstGeom>
          </p:spPr>
        </p:pic>
      </p:grpSp>
      <p:graphicFrame>
        <p:nvGraphicFramePr>
          <p:cNvPr id="36" name="圖表 35">
            <a:extLst>
              <a:ext uri="{FF2B5EF4-FFF2-40B4-BE49-F238E27FC236}">
                <a16:creationId xmlns:a16="http://schemas.microsoft.com/office/drawing/2014/main" id="{18FC271B-2FB9-D7C7-FF93-C54EBBA36DD8}"/>
              </a:ext>
            </a:extLst>
          </p:cNvPr>
          <p:cNvGraphicFramePr/>
          <p:nvPr>
            <p:extLst>
              <p:ext uri="{D42A27DB-BD31-4B8C-83A1-F6EECF244321}">
                <p14:modId xmlns:p14="http://schemas.microsoft.com/office/powerpoint/2010/main" val="2933844002"/>
              </p:ext>
            </p:extLst>
          </p:nvPr>
        </p:nvGraphicFramePr>
        <p:xfrm>
          <a:off x="1035784" y="885921"/>
          <a:ext cx="10466952" cy="5418667"/>
        </p:xfrm>
        <a:graphic>
          <a:graphicData uri="http://schemas.openxmlformats.org/drawingml/2006/chart">
            <c:chart xmlns:c="http://schemas.openxmlformats.org/drawingml/2006/chart" xmlns:r="http://schemas.openxmlformats.org/officeDocument/2006/relationships" r:id="rId5"/>
          </a:graphicData>
        </a:graphic>
      </p:graphicFrame>
      <p:sp>
        <p:nvSpPr>
          <p:cNvPr id="37" name="矩形 36">
            <a:extLst>
              <a:ext uri="{FF2B5EF4-FFF2-40B4-BE49-F238E27FC236}">
                <a16:creationId xmlns:a16="http://schemas.microsoft.com/office/drawing/2014/main" id="{199ADBFE-07B8-38CD-3284-F580EABF713C}"/>
              </a:ext>
            </a:extLst>
          </p:cNvPr>
          <p:cNvSpPr/>
          <p:nvPr/>
        </p:nvSpPr>
        <p:spPr>
          <a:xfrm>
            <a:off x="2100082" y="1100111"/>
            <a:ext cx="2457329" cy="246221"/>
          </a:xfrm>
          <a:prstGeom prst="rect">
            <a:avLst/>
          </a:prstGeom>
        </p:spPr>
        <p:txBody>
          <a:bodyPr wrap="none" lIns="96000" tIns="0" rIns="96000" bIns="0">
            <a:normAutofit fontScale="92500" lnSpcReduction="10000"/>
          </a:bodyPr>
          <a:lstStyle/>
          <a:p>
            <a:pPr marL="0" marR="0" lvl="0" indent="0" defTabSz="1219200" rtl="0" eaLnBrk="1" fontAlgn="auto" latinLnBrk="0" hangingPunct="1">
              <a:lnSpc>
                <a:spcPct val="100000"/>
              </a:lnSpc>
              <a:spcBef>
                <a:spcPts val="0"/>
              </a:spcBef>
              <a:spcAft>
                <a:spcPts val="0"/>
              </a:spcAft>
              <a:buClrTx/>
              <a:buSzTx/>
              <a:buFontTx/>
              <a:buNone/>
              <a:tabLst/>
              <a:defRPr/>
            </a:pPr>
            <a:r>
              <a:rPr kumimoji="0" lang="zh-CN" altLang="en-US" b="1" i="0" u="none" strike="noStrike" kern="1200" cap="none" spc="0" normalizeH="0" baseline="0" noProof="0" dirty="0">
                <a:ln>
                  <a:noFill/>
                </a:ln>
                <a:solidFill>
                  <a:schemeClr val="accent6"/>
                </a:solidFill>
                <a:effectLst/>
                <a:uLnTx/>
                <a:uFillTx/>
                <a:latin typeface="+mj-ea"/>
                <a:ea typeface="+mj-ea"/>
                <a:cs typeface="+mn-cs"/>
              </a:rPr>
              <a:t>標題文本預設</a:t>
            </a:r>
          </a:p>
        </p:txBody>
      </p:sp>
      <p:sp>
        <p:nvSpPr>
          <p:cNvPr id="38" name="文本框 9">
            <a:extLst>
              <a:ext uri="{FF2B5EF4-FFF2-40B4-BE49-F238E27FC236}">
                <a16:creationId xmlns:a16="http://schemas.microsoft.com/office/drawing/2014/main" id="{867C6029-514A-1F5F-45DA-7539A84C9890}"/>
              </a:ext>
            </a:extLst>
          </p:cNvPr>
          <p:cNvSpPr txBox="1"/>
          <p:nvPr/>
        </p:nvSpPr>
        <p:spPr>
          <a:xfrm>
            <a:off x="2703286" y="1467556"/>
            <a:ext cx="6246430" cy="589556"/>
          </a:xfrm>
          <a:prstGeom prst="rect">
            <a:avLst/>
          </a:prstGeom>
          <a:noFill/>
        </p:spPr>
        <p:txBody>
          <a:bodyPr wrap="square" lIns="96000" tIns="0" rIns="96000" bIns="0" anchor="ctr" anchorCtr="0">
            <a:normAutofit fontScale="97500"/>
          </a:bodyPr>
          <a:lstStyle/>
          <a:p>
            <a:pPr marL="0" marR="0" lvl="0" indent="0" defTabSz="1219200" rtl="0" eaLnBrk="1" fontAlgn="auto" latinLnBrk="0" hangingPunct="1">
              <a:lnSpc>
                <a:spcPct val="12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t>此部分內容作為文字排版占位顯示</a:t>
            </a:r>
            <a:br>
              <a:rPr kumimoji="0" lang="zh-CN" altLang="en-US" sz="1400" b="0" i="0" u="none" strike="noStrike" kern="1200" cap="none" spc="0" normalizeH="0" baseline="0" noProof="0" dirty="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br>
            <a:r>
              <a:rPr kumimoji="0" lang="zh-CN" altLang="en-US" sz="1400" b="0" i="0" u="none" strike="noStrike" kern="1200" cap="none" spc="0" normalizeH="0" baseline="0" noProof="0" dirty="0">
                <a:ln>
                  <a:noFill/>
                </a:ln>
                <a:solidFill>
                  <a:prstClr val="white">
                    <a:lumMod val="50000"/>
                  </a:prstClr>
                </a:solidFill>
                <a:effectLst/>
                <a:uLnTx/>
                <a:uFillTx/>
                <a:latin typeface="Microsoft YaHei" panose="020B0503020204020204" pitchFamily="34" charset="-122"/>
                <a:ea typeface="Microsoft YaHei" panose="020B0503020204020204" pitchFamily="34" charset="-122"/>
                <a:cs typeface="+mn-cs"/>
              </a:rPr>
              <a:t>（建議使用主題字體）</a:t>
            </a:r>
          </a:p>
        </p:txBody>
      </p:sp>
      <p:pic>
        <p:nvPicPr>
          <p:cNvPr id="39" name="圖片 38" descr="一張含有 狗, 坐, 哺乳類, 深黃褐色 的圖片&#10;&#10;自動產生的描述">
            <a:extLst>
              <a:ext uri="{FF2B5EF4-FFF2-40B4-BE49-F238E27FC236}">
                <a16:creationId xmlns:a16="http://schemas.microsoft.com/office/drawing/2014/main" id="{A0E9182A-5089-5060-05BF-C6D71B9007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309996" y="4972819"/>
            <a:ext cx="1998520" cy="19985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32">
            <a:extLst>
              <a:ext uri="{FF2B5EF4-FFF2-40B4-BE49-F238E27FC236}">
                <a16:creationId xmlns:a16="http://schemas.microsoft.com/office/drawing/2014/main" id="{FD926AF1-53CC-6CFF-0355-FCEF1C5F4A6A}"/>
              </a:ext>
            </a:extLst>
          </p:cNvPr>
          <p:cNvSpPr/>
          <p:nvPr/>
        </p:nvSpPr>
        <p:spPr>
          <a:xfrm>
            <a:off x="0" y="0"/>
            <a:ext cx="536728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Text Placeholder 4"/>
          <p:cNvSpPr txBox="1"/>
          <p:nvPr/>
        </p:nvSpPr>
        <p:spPr>
          <a:xfrm>
            <a:off x="72628" y="790477"/>
            <a:ext cx="4880016" cy="662297"/>
          </a:xfrm>
          <a:prstGeom prst="rect">
            <a:avLst/>
          </a:prstGeom>
        </p:spPr>
        <p:txBody>
          <a:bodyPr lIns="86697" tIns="43348" rIns="86697" bIns="4334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12192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zh-CN" altLang="en-US" sz="6000" b="1" i="0" u="none" strike="noStrike" kern="1200" cap="none" spc="0" normalizeH="0" baseline="0" noProof="0" dirty="0">
                <a:ln>
                  <a:noFill/>
                </a:ln>
                <a:solidFill>
                  <a:schemeClr val="bg1"/>
                </a:solidFill>
                <a:effectLst/>
                <a:uLnTx/>
                <a:uFillTx/>
                <a:latin typeface="+mj-ea"/>
                <a:ea typeface="+mj-ea"/>
                <a:cs typeface="+mn-ea"/>
                <a:sym typeface="+mn-lt"/>
              </a:rPr>
              <a:t>目錄</a:t>
            </a:r>
            <a:r>
              <a:rPr kumimoji="0" lang="en-US" altLang="zh-CN" sz="6000" b="1" i="0" u="none" strike="noStrike" kern="1200" cap="none" spc="0" normalizeH="0" baseline="0" noProof="0" dirty="0">
                <a:ln>
                  <a:noFill/>
                </a:ln>
                <a:solidFill>
                  <a:schemeClr val="bg1"/>
                </a:solidFill>
                <a:effectLst/>
                <a:uLnTx/>
                <a:uFillTx/>
                <a:latin typeface="+mj-ea"/>
                <a:ea typeface="+mj-ea"/>
                <a:cs typeface="+mn-ea"/>
                <a:sym typeface="+mn-lt"/>
              </a:rPr>
              <a:t>/</a:t>
            </a:r>
            <a:r>
              <a:rPr kumimoji="0" lang="en-US" altLang="zh-CN" sz="4000" b="1" i="0" u="none" strike="noStrike" kern="1200" cap="none" spc="0" normalizeH="0" baseline="0" noProof="0" dirty="0">
                <a:ln>
                  <a:noFill/>
                </a:ln>
                <a:solidFill>
                  <a:schemeClr val="bg1"/>
                </a:solidFill>
                <a:effectLst/>
                <a:uLnTx/>
                <a:uFillTx/>
                <a:latin typeface="+mj-ea"/>
                <a:ea typeface="+mj-ea"/>
                <a:cs typeface="+mn-ea"/>
                <a:sym typeface="+mn-lt"/>
              </a:rPr>
              <a:t>Contents</a:t>
            </a:r>
            <a:endParaRPr kumimoji="0" lang="en-GB" sz="4000" b="1" i="0" u="none" strike="noStrike" kern="1200" cap="none" spc="0" normalizeH="0" baseline="0" noProof="0" dirty="0">
              <a:ln>
                <a:noFill/>
              </a:ln>
              <a:solidFill>
                <a:schemeClr val="bg1"/>
              </a:solidFill>
              <a:effectLst/>
              <a:uLnTx/>
              <a:uFillTx/>
              <a:latin typeface="+mj-ea"/>
              <a:ea typeface="+mj-ea"/>
              <a:sym typeface="+mn-lt"/>
            </a:endParaRPr>
          </a:p>
        </p:txBody>
      </p:sp>
      <p:grpSp>
        <p:nvGrpSpPr>
          <p:cNvPr id="5" name="组合 8"/>
          <p:cNvGrpSpPr/>
          <p:nvPr/>
        </p:nvGrpSpPr>
        <p:grpSpPr>
          <a:xfrm>
            <a:off x="6098868" y="1350883"/>
            <a:ext cx="1244345" cy="666115"/>
            <a:chOff x="2215144" y="927951"/>
            <a:chExt cx="1244730" cy="916036"/>
          </a:xfrm>
        </p:grpSpPr>
        <p:sp>
          <p:nvSpPr>
            <p:cNvPr id="6" name="平行四边形 5"/>
            <p:cNvSpPr/>
            <p:nvPr/>
          </p:nvSpPr>
          <p:spPr>
            <a:xfrm>
              <a:off x="2215144" y="982844"/>
              <a:ext cx="1120898" cy="842780"/>
            </a:xfrm>
            <a:prstGeom prst="parallelogram">
              <a:avLst>
                <a:gd name="adj" fmla="val 48207"/>
              </a:avLst>
            </a:prstGeom>
            <a:solidFill>
              <a:schemeClr val="accent1"/>
            </a:solidFill>
            <a:ln w="25400" cap="flat" cmpd="sng" algn="ctr">
              <a:noFill/>
              <a:prstDash val="solid"/>
            </a:ln>
            <a:effectLst/>
          </p:spPr>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white"/>
                </a:solidFill>
                <a:effectLst/>
                <a:uLnTx/>
                <a:uFillTx/>
                <a:latin typeface="+mn-ea"/>
                <a:cs typeface="+mn-ea"/>
                <a:sym typeface="+mn-lt"/>
              </a:endParaRPr>
            </a:p>
          </p:txBody>
        </p:sp>
        <p:sp>
          <p:nvSpPr>
            <p:cNvPr id="7" name="文本框 9"/>
            <p:cNvSpPr txBox="1"/>
            <p:nvPr/>
          </p:nvSpPr>
          <p:spPr>
            <a:xfrm>
              <a:off x="2393075" y="927951"/>
              <a:ext cx="1066799" cy="916036"/>
            </a:xfrm>
            <a:prstGeom prst="rect">
              <a:avLst/>
            </a:prstGeom>
            <a:noFill/>
          </p:spPr>
          <p:txBody>
            <a:bodyPr wrap="square" rtlCol="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en-US" altLang="zh-CN" sz="3735" b="0" i="0" u="none" strike="noStrike" kern="0" cap="none" spc="0" normalizeH="0" baseline="0" noProof="0" dirty="0">
                  <a:ln>
                    <a:noFill/>
                  </a:ln>
                  <a:solidFill>
                    <a:prstClr val="white"/>
                  </a:solidFill>
                  <a:effectLst/>
                  <a:uLnTx/>
                  <a:uFillTx/>
                  <a:latin typeface="+mn-ea"/>
                  <a:cs typeface="+mn-ea"/>
                  <a:sym typeface="+mn-lt"/>
                </a:rPr>
                <a:t>01</a:t>
              </a:r>
              <a:endParaRPr kumimoji="0" lang="zh-CN" altLang="en-US" sz="3735" b="0" i="0" u="none" strike="noStrike" kern="0" cap="none" spc="0" normalizeH="0" baseline="0" noProof="0" dirty="0">
                <a:ln>
                  <a:noFill/>
                </a:ln>
                <a:solidFill>
                  <a:prstClr val="white"/>
                </a:solidFill>
                <a:effectLst/>
                <a:uLnTx/>
                <a:uFillTx/>
                <a:latin typeface="+mn-ea"/>
                <a:cs typeface="+mn-ea"/>
                <a:sym typeface="+mn-lt"/>
              </a:endParaRPr>
            </a:p>
          </p:txBody>
        </p:sp>
      </p:grpSp>
      <p:grpSp>
        <p:nvGrpSpPr>
          <p:cNvPr id="8" name="组合 11"/>
          <p:cNvGrpSpPr/>
          <p:nvPr/>
        </p:nvGrpSpPr>
        <p:grpSpPr>
          <a:xfrm>
            <a:off x="6098868" y="2256925"/>
            <a:ext cx="1244345" cy="672135"/>
            <a:chOff x="2215144" y="1952311"/>
            <a:chExt cx="1244730" cy="924318"/>
          </a:xfrm>
        </p:grpSpPr>
        <p:sp>
          <p:nvSpPr>
            <p:cNvPr id="9" name="平行四边形 8"/>
            <p:cNvSpPr/>
            <p:nvPr/>
          </p:nvSpPr>
          <p:spPr>
            <a:xfrm>
              <a:off x="2215144" y="2033848"/>
              <a:ext cx="1120898" cy="842781"/>
            </a:xfrm>
            <a:prstGeom prst="parallelogram">
              <a:avLst>
                <a:gd name="adj" fmla="val 48207"/>
              </a:avLst>
            </a:prstGeom>
            <a:solidFill>
              <a:schemeClr val="accent3"/>
            </a:solidFill>
            <a:ln w="25400" cap="flat" cmpd="sng" algn="ctr">
              <a:noFill/>
              <a:prstDash val="solid"/>
            </a:ln>
            <a:effectLst/>
          </p:spPr>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white"/>
                </a:solidFill>
                <a:effectLst/>
                <a:uLnTx/>
                <a:uFillTx/>
                <a:latin typeface="+mn-ea"/>
                <a:cs typeface="+mn-ea"/>
                <a:sym typeface="+mn-lt"/>
              </a:endParaRPr>
            </a:p>
          </p:txBody>
        </p:sp>
        <p:sp>
          <p:nvSpPr>
            <p:cNvPr id="10" name="文本框 10"/>
            <p:cNvSpPr txBox="1"/>
            <p:nvPr/>
          </p:nvSpPr>
          <p:spPr>
            <a:xfrm>
              <a:off x="2393075" y="1952311"/>
              <a:ext cx="1066799" cy="916039"/>
            </a:xfrm>
            <a:prstGeom prst="rect">
              <a:avLst/>
            </a:prstGeom>
            <a:noFill/>
          </p:spPr>
          <p:txBody>
            <a:bodyPr wrap="square" rtlCol="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en-US" altLang="zh-CN" sz="3735" b="0" i="0" u="none" strike="noStrike" kern="0" cap="none" spc="0" normalizeH="0" baseline="0" noProof="0" dirty="0">
                  <a:ln>
                    <a:noFill/>
                  </a:ln>
                  <a:solidFill>
                    <a:prstClr val="white"/>
                  </a:solidFill>
                  <a:effectLst/>
                  <a:uLnTx/>
                  <a:uFillTx/>
                  <a:latin typeface="+mn-ea"/>
                  <a:cs typeface="+mn-ea"/>
                  <a:sym typeface="+mn-lt"/>
                </a:rPr>
                <a:t>02</a:t>
              </a:r>
              <a:endParaRPr kumimoji="0" lang="zh-CN" altLang="en-US" sz="3735" b="0" i="0" u="none" strike="noStrike" kern="0" cap="none" spc="0" normalizeH="0" baseline="0" noProof="0" dirty="0">
                <a:ln>
                  <a:noFill/>
                </a:ln>
                <a:solidFill>
                  <a:prstClr val="white"/>
                </a:solidFill>
                <a:effectLst/>
                <a:uLnTx/>
                <a:uFillTx/>
                <a:latin typeface="+mn-ea"/>
                <a:cs typeface="+mn-ea"/>
                <a:sym typeface="+mn-lt"/>
              </a:endParaRPr>
            </a:p>
          </p:txBody>
        </p:sp>
      </p:grpSp>
      <p:grpSp>
        <p:nvGrpSpPr>
          <p:cNvPr id="11" name="组合 14"/>
          <p:cNvGrpSpPr/>
          <p:nvPr/>
        </p:nvGrpSpPr>
        <p:grpSpPr>
          <a:xfrm>
            <a:off x="6098868" y="3192606"/>
            <a:ext cx="1244345" cy="666115"/>
            <a:chOff x="2215144" y="3018135"/>
            <a:chExt cx="1244730" cy="916037"/>
          </a:xfrm>
        </p:grpSpPr>
        <p:sp>
          <p:nvSpPr>
            <p:cNvPr id="12" name="平行四边形 11"/>
            <p:cNvSpPr/>
            <p:nvPr/>
          </p:nvSpPr>
          <p:spPr>
            <a:xfrm>
              <a:off x="2215144" y="3084852"/>
              <a:ext cx="1120898" cy="842781"/>
            </a:xfrm>
            <a:prstGeom prst="parallelogram">
              <a:avLst>
                <a:gd name="adj" fmla="val 48207"/>
              </a:avLst>
            </a:prstGeom>
            <a:solidFill>
              <a:schemeClr val="accent1"/>
            </a:solidFill>
            <a:ln w="25400" cap="flat" cmpd="sng" algn="ctr">
              <a:noFill/>
              <a:prstDash val="solid"/>
            </a:ln>
            <a:effectLst/>
          </p:spPr>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white"/>
                </a:solidFill>
                <a:effectLst/>
                <a:uLnTx/>
                <a:uFillTx/>
                <a:latin typeface="+mn-ea"/>
                <a:cs typeface="+mn-ea"/>
                <a:sym typeface="+mn-lt"/>
              </a:endParaRPr>
            </a:p>
          </p:txBody>
        </p:sp>
        <p:sp>
          <p:nvSpPr>
            <p:cNvPr id="13" name="文本框 11"/>
            <p:cNvSpPr txBox="1"/>
            <p:nvPr/>
          </p:nvSpPr>
          <p:spPr>
            <a:xfrm>
              <a:off x="2393075" y="3018135"/>
              <a:ext cx="1066799" cy="916037"/>
            </a:xfrm>
            <a:prstGeom prst="rect">
              <a:avLst/>
            </a:prstGeom>
            <a:noFill/>
          </p:spPr>
          <p:txBody>
            <a:bodyPr wrap="square" rtlCol="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en-US" altLang="zh-CN" sz="3735" b="0" i="0" u="none" strike="noStrike" kern="0" cap="none" spc="0" normalizeH="0" baseline="0" noProof="0" dirty="0">
                  <a:ln>
                    <a:noFill/>
                  </a:ln>
                  <a:solidFill>
                    <a:prstClr val="white"/>
                  </a:solidFill>
                  <a:effectLst/>
                  <a:uLnTx/>
                  <a:uFillTx/>
                  <a:latin typeface="+mn-ea"/>
                  <a:cs typeface="+mn-ea"/>
                  <a:sym typeface="+mn-lt"/>
                </a:rPr>
                <a:t>03</a:t>
              </a:r>
              <a:endParaRPr kumimoji="0" lang="zh-CN" altLang="en-US" sz="3735" b="0" i="0" u="none" strike="noStrike" kern="0" cap="none" spc="0" normalizeH="0" baseline="0" noProof="0" dirty="0">
                <a:ln>
                  <a:noFill/>
                </a:ln>
                <a:solidFill>
                  <a:prstClr val="white"/>
                </a:solidFill>
                <a:effectLst/>
                <a:uLnTx/>
                <a:uFillTx/>
                <a:latin typeface="+mn-ea"/>
                <a:cs typeface="+mn-ea"/>
                <a:sym typeface="+mn-lt"/>
              </a:endParaRPr>
            </a:p>
          </p:txBody>
        </p:sp>
      </p:grpSp>
      <p:grpSp>
        <p:nvGrpSpPr>
          <p:cNvPr id="14" name="组合 17"/>
          <p:cNvGrpSpPr/>
          <p:nvPr/>
        </p:nvGrpSpPr>
        <p:grpSpPr>
          <a:xfrm>
            <a:off x="6098868" y="4102479"/>
            <a:ext cx="1244345" cy="677431"/>
            <a:chOff x="2215144" y="4047038"/>
            <a:chExt cx="1244730" cy="931601"/>
          </a:xfrm>
        </p:grpSpPr>
        <p:sp>
          <p:nvSpPr>
            <p:cNvPr id="15" name="平行四边形 14"/>
            <p:cNvSpPr/>
            <p:nvPr/>
          </p:nvSpPr>
          <p:spPr>
            <a:xfrm>
              <a:off x="2215144" y="4135858"/>
              <a:ext cx="1120898" cy="842781"/>
            </a:xfrm>
            <a:prstGeom prst="parallelogram">
              <a:avLst>
                <a:gd name="adj" fmla="val 48207"/>
              </a:avLst>
            </a:prstGeom>
            <a:solidFill>
              <a:schemeClr val="accent3"/>
            </a:solidFill>
            <a:ln w="25400" cap="flat" cmpd="sng" algn="ctr">
              <a:noFill/>
              <a:prstDash val="solid"/>
            </a:ln>
            <a:effectLst/>
          </p:spPr>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white"/>
                </a:solidFill>
                <a:effectLst/>
                <a:uLnTx/>
                <a:uFillTx/>
                <a:latin typeface="+mn-ea"/>
                <a:cs typeface="+mn-ea"/>
                <a:sym typeface="+mn-lt"/>
              </a:endParaRPr>
            </a:p>
          </p:txBody>
        </p:sp>
        <p:sp>
          <p:nvSpPr>
            <p:cNvPr id="16" name="文本框 12"/>
            <p:cNvSpPr txBox="1"/>
            <p:nvPr/>
          </p:nvSpPr>
          <p:spPr>
            <a:xfrm>
              <a:off x="2393075" y="4047038"/>
              <a:ext cx="1066799" cy="916039"/>
            </a:xfrm>
            <a:prstGeom prst="rect">
              <a:avLst/>
            </a:prstGeom>
            <a:noFill/>
          </p:spPr>
          <p:txBody>
            <a:bodyPr wrap="square" rtlCol="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en-US" altLang="zh-CN" sz="3735" b="0" i="0" u="none" strike="noStrike" kern="0" cap="none" spc="0" normalizeH="0" baseline="0" noProof="0" dirty="0">
                  <a:ln>
                    <a:noFill/>
                  </a:ln>
                  <a:solidFill>
                    <a:prstClr val="white"/>
                  </a:solidFill>
                  <a:effectLst/>
                  <a:uLnTx/>
                  <a:uFillTx/>
                  <a:latin typeface="+mn-ea"/>
                  <a:cs typeface="+mn-ea"/>
                  <a:sym typeface="+mn-lt"/>
                </a:rPr>
                <a:t>04</a:t>
              </a:r>
              <a:endParaRPr kumimoji="0" lang="zh-CN" altLang="en-US" sz="3735" b="0" i="0" u="none" strike="noStrike" kern="0" cap="none" spc="0" normalizeH="0" baseline="0" noProof="0" dirty="0">
                <a:ln>
                  <a:noFill/>
                </a:ln>
                <a:solidFill>
                  <a:prstClr val="white"/>
                </a:solidFill>
                <a:effectLst/>
                <a:uLnTx/>
                <a:uFillTx/>
                <a:latin typeface="+mn-ea"/>
                <a:cs typeface="+mn-ea"/>
                <a:sym typeface="+mn-lt"/>
              </a:endParaRPr>
            </a:p>
          </p:txBody>
        </p:sp>
      </p:grpSp>
      <p:grpSp>
        <p:nvGrpSpPr>
          <p:cNvPr id="17" name="组合 20"/>
          <p:cNvGrpSpPr/>
          <p:nvPr/>
        </p:nvGrpSpPr>
        <p:grpSpPr>
          <a:xfrm>
            <a:off x="7111055" y="1414207"/>
            <a:ext cx="3465505" cy="612844"/>
            <a:chOff x="4315150" y="953426"/>
            <a:chExt cx="3857250" cy="540057"/>
          </a:xfrm>
        </p:grpSpPr>
        <p:sp>
          <p:nvSpPr>
            <p:cNvPr id="18" name="矩形 17"/>
            <p:cNvSpPr/>
            <p:nvPr/>
          </p:nvSpPr>
          <p:spPr>
            <a:xfrm>
              <a:off x="4841196" y="1036090"/>
              <a:ext cx="2827147" cy="438152"/>
            </a:xfrm>
            <a:prstGeom prst="rect">
              <a:avLst/>
            </a:prstGeom>
            <a:ln w="15875">
              <a:noFill/>
            </a:ln>
          </p:spPr>
          <p:txBody>
            <a:bodyPr wrap="square" lIns="128564" tIns="64283" rIns="128564" bIns="64283">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CN" altLang="en-US" sz="2400" b="0" i="0" u="none" strike="noStrike" kern="0" cap="none" spc="0" normalizeH="0" baseline="0" noProof="0" dirty="0">
                  <a:ln>
                    <a:noFill/>
                  </a:ln>
                  <a:solidFill>
                    <a:prstClr val="white">
                      <a:lumMod val="65000"/>
                    </a:prstClr>
                  </a:solidFill>
                  <a:effectLst/>
                  <a:uLnTx/>
                  <a:uFillTx/>
                  <a:latin typeface="+mn-ea"/>
                  <a:cs typeface="+mn-cs"/>
                  <a:sym typeface="Arial" panose="020B0604020202020204" pitchFamily="34" charset="0"/>
                </a:rPr>
                <a:t>行業背景概述</a:t>
              </a:r>
              <a:endParaRPr kumimoji="0" lang="zh-CN" altLang="en-US" sz="1065" b="0" i="0" u="none" strike="noStrike" kern="0" cap="none" spc="0" normalizeH="0" baseline="0" noProof="0" dirty="0">
                <a:ln>
                  <a:noFill/>
                </a:ln>
                <a:solidFill>
                  <a:prstClr val="white">
                    <a:lumMod val="65000"/>
                  </a:prstClr>
                </a:solidFill>
                <a:effectLst/>
                <a:uLnTx/>
                <a:uFillTx/>
                <a:latin typeface="+mn-ea"/>
                <a:cs typeface="+mn-cs"/>
                <a:sym typeface="Arial" panose="020B0604020202020204" pitchFamily="34" charset="0"/>
              </a:endParaRPr>
            </a:p>
          </p:txBody>
        </p:sp>
        <p:sp>
          <p:nvSpPr>
            <p:cNvPr id="19" name="平行四边形 18"/>
            <p:cNvSpPr/>
            <p:nvPr/>
          </p:nvSpPr>
          <p:spPr>
            <a:xfrm>
              <a:off x="4315150" y="953426"/>
              <a:ext cx="3857250" cy="540057"/>
            </a:xfrm>
            <a:prstGeom prst="parallelogram">
              <a:avLst>
                <a:gd name="adj" fmla="val 48207"/>
              </a:avLst>
            </a:prstGeom>
            <a:noFill/>
            <a:ln w="15875" cap="flat" cmpd="sng" algn="ctr">
              <a:solidFill>
                <a:schemeClr val="accent1"/>
              </a:solidFill>
              <a:prstDash val="solid"/>
            </a:ln>
            <a:effectLst/>
          </p:spPr>
          <p:txBody>
            <a:bodyPr lIns="128564" tIns="64283" rIns="128564" bIns="64283" rtlCol="0" anchor="ctr"/>
            <a:lstStyle/>
            <a:p>
              <a:pPr marL="0" marR="0" lvl="0" indent="0" algn="ctr" defTabSz="1219200" rtl="0" eaLnBrk="1" fontAlgn="auto" latinLnBrk="0" hangingPunct="1">
                <a:lnSpc>
                  <a:spcPct val="150000"/>
                </a:lnSpc>
                <a:spcBef>
                  <a:spcPts val="0"/>
                </a:spcBef>
                <a:spcAft>
                  <a:spcPts val="0"/>
                </a:spcAft>
                <a:buClrTx/>
                <a:buSzTx/>
                <a:buFontTx/>
                <a:buNone/>
                <a:tabLst/>
                <a:defRPr/>
              </a:pPr>
              <a:endParaRPr kumimoji="0" lang="zh-CN" altLang="en-US" sz="2135" b="0" i="0" u="none" strike="noStrike" kern="0" cap="none" spc="0" normalizeH="0" baseline="0" noProof="0" dirty="0">
                <a:ln>
                  <a:noFill/>
                </a:ln>
                <a:solidFill>
                  <a:srgbClr val="0070C0"/>
                </a:solidFill>
                <a:effectLst/>
                <a:uLnTx/>
                <a:uFillTx/>
                <a:latin typeface="+mn-ea"/>
                <a:cs typeface="+mn-ea"/>
                <a:sym typeface="+mn-lt"/>
              </a:endParaRPr>
            </a:p>
          </p:txBody>
        </p:sp>
      </p:grpSp>
      <p:grpSp>
        <p:nvGrpSpPr>
          <p:cNvPr id="20" name="组合 23"/>
          <p:cNvGrpSpPr/>
          <p:nvPr/>
        </p:nvGrpSpPr>
        <p:grpSpPr>
          <a:xfrm>
            <a:off x="7111055" y="2339631"/>
            <a:ext cx="3465505" cy="612844"/>
            <a:chOff x="4315150" y="1647579"/>
            <a:chExt cx="3857250" cy="540057"/>
          </a:xfrm>
        </p:grpSpPr>
        <p:sp>
          <p:nvSpPr>
            <p:cNvPr id="21" name="矩形 20"/>
            <p:cNvSpPr/>
            <p:nvPr/>
          </p:nvSpPr>
          <p:spPr>
            <a:xfrm>
              <a:off x="4841196" y="1730243"/>
              <a:ext cx="2827147" cy="438152"/>
            </a:xfrm>
            <a:prstGeom prst="rect">
              <a:avLst/>
            </a:prstGeom>
            <a:ln w="15875">
              <a:noFill/>
            </a:ln>
          </p:spPr>
          <p:txBody>
            <a:bodyPr wrap="square" lIns="128564" tIns="64283" rIns="128564" bIns="64283">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CN" altLang="en-US" sz="2400" b="0" i="0" u="none" strike="noStrike" kern="0" cap="none" spc="0" normalizeH="0" baseline="0" noProof="0" dirty="0">
                  <a:ln>
                    <a:noFill/>
                  </a:ln>
                  <a:solidFill>
                    <a:prstClr val="white">
                      <a:lumMod val="65000"/>
                    </a:prstClr>
                  </a:solidFill>
                  <a:effectLst/>
                  <a:uLnTx/>
                  <a:uFillTx/>
                  <a:latin typeface="+mn-ea"/>
                  <a:cs typeface="+mn-cs"/>
                  <a:sym typeface="Arial" panose="020B0604020202020204" pitchFamily="34" charset="0"/>
                </a:rPr>
                <a:t>當前市場分析</a:t>
              </a:r>
              <a:endParaRPr kumimoji="0" lang="zh-CN" altLang="en-US" sz="1065" b="0" i="0" u="none" strike="noStrike" kern="0" cap="none" spc="0" normalizeH="0" baseline="0" noProof="0" dirty="0">
                <a:ln>
                  <a:noFill/>
                </a:ln>
                <a:solidFill>
                  <a:prstClr val="white">
                    <a:lumMod val="65000"/>
                  </a:prstClr>
                </a:solidFill>
                <a:effectLst/>
                <a:uLnTx/>
                <a:uFillTx/>
                <a:latin typeface="+mn-ea"/>
                <a:cs typeface="+mn-cs"/>
                <a:sym typeface="Arial" panose="020B0604020202020204" pitchFamily="34" charset="0"/>
              </a:endParaRPr>
            </a:p>
          </p:txBody>
        </p:sp>
        <p:sp>
          <p:nvSpPr>
            <p:cNvPr id="22" name="平行四边形 21"/>
            <p:cNvSpPr/>
            <p:nvPr/>
          </p:nvSpPr>
          <p:spPr>
            <a:xfrm>
              <a:off x="4315150" y="1647579"/>
              <a:ext cx="3857250" cy="540057"/>
            </a:xfrm>
            <a:prstGeom prst="parallelogram">
              <a:avLst>
                <a:gd name="adj" fmla="val 48207"/>
              </a:avLst>
            </a:prstGeom>
            <a:noFill/>
            <a:ln w="15875" cap="flat" cmpd="sng" algn="ctr">
              <a:solidFill>
                <a:schemeClr val="accent3"/>
              </a:solidFill>
              <a:prstDash val="solid"/>
            </a:ln>
            <a:effectLst/>
          </p:spPr>
          <p:txBody>
            <a:bodyPr lIns="128564" tIns="64283" rIns="128564" bIns="64283" rtlCol="0" anchor="ctr"/>
            <a:lstStyle/>
            <a:p>
              <a:pPr marL="0" marR="0" lvl="0" indent="0" algn="ctr" defTabSz="1219200" rtl="0" eaLnBrk="1" fontAlgn="auto" latinLnBrk="0" hangingPunct="1">
                <a:lnSpc>
                  <a:spcPct val="150000"/>
                </a:lnSpc>
                <a:spcBef>
                  <a:spcPts val="0"/>
                </a:spcBef>
                <a:spcAft>
                  <a:spcPts val="0"/>
                </a:spcAft>
                <a:buClrTx/>
                <a:buSzTx/>
                <a:buFontTx/>
                <a:buNone/>
                <a:tabLst/>
                <a:defRPr/>
              </a:pPr>
              <a:endParaRPr kumimoji="0" lang="zh-CN" altLang="en-US" sz="2135" b="0" i="0" u="none" strike="noStrike" kern="0" cap="none" spc="0" normalizeH="0" baseline="0" noProof="0" dirty="0">
                <a:ln>
                  <a:noFill/>
                </a:ln>
                <a:solidFill>
                  <a:srgbClr val="0070C0"/>
                </a:solidFill>
                <a:effectLst/>
                <a:uLnTx/>
                <a:uFillTx/>
                <a:latin typeface="+mn-ea"/>
                <a:cs typeface="+mn-ea"/>
                <a:sym typeface="+mn-lt"/>
              </a:endParaRPr>
            </a:p>
          </p:txBody>
        </p:sp>
      </p:grpSp>
      <p:grpSp>
        <p:nvGrpSpPr>
          <p:cNvPr id="23" name="组合 26"/>
          <p:cNvGrpSpPr/>
          <p:nvPr/>
        </p:nvGrpSpPr>
        <p:grpSpPr>
          <a:xfrm>
            <a:off x="7111055" y="3265053"/>
            <a:ext cx="3465505" cy="612844"/>
            <a:chOff x="4315150" y="2341731"/>
            <a:chExt cx="3857250" cy="540057"/>
          </a:xfrm>
        </p:grpSpPr>
        <p:sp>
          <p:nvSpPr>
            <p:cNvPr id="24" name="矩形 23"/>
            <p:cNvSpPr/>
            <p:nvPr/>
          </p:nvSpPr>
          <p:spPr>
            <a:xfrm>
              <a:off x="4841197" y="2424394"/>
              <a:ext cx="2827146" cy="438152"/>
            </a:xfrm>
            <a:prstGeom prst="rect">
              <a:avLst/>
            </a:prstGeom>
            <a:ln w="15875">
              <a:noFill/>
            </a:ln>
          </p:spPr>
          <p:txBody>
            <a:bodyPr wrap="square" lIns="128564" tIns="64283" rIns="128564" bIns="64283">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CN" altLang="en-US" sz="2400" b="0" i="0" u="none" strike="noStrike" kern="0" cap="none" spc="0" normalizeH="0" baseline="0" noProof="0" dirty="0">
                  <a:ln>
                    <a:noFill/>
                  </a:ln>
                  <a:solidFill>
                    <a:prstClr val="white">
                      <a:lumMod val="65000"/>
                    </a:prstClr>
                  </a:solidFill>
                  <a:effectLst/>
                  <a:uLnTx/>
                  <a:uFillTx/>
                  <a:latin typeface="+mn-ea"/>
                  <a:cs typeface="+mn-cs"/>
                  <a:sym typeface="Arial" panose="020B0604020202020204" pitchFamily="34" charset="0"/>
                </a:rPr>
                <a:t>市場行銷方案</a:t>
              </a:r>
              <a:endParaRPr kumimoji="0" lang="zh-CN" altLang="en-US" sz="1065" b="0" i="0" u="none" strike="noStrike" kern="0" cap="none" spc="0" normalizeH="0" baseline="0" noProof="0" dirty="0">
                <a:ln>
                  <a:noFill/>
                </a:ln>
                <a:solidFill>
                  <a:prstClr val="white">
                    <a:lumMod val="65000"/>
                  </a:prstClr>
                </a:solidFill>
                <a:effectLst/>
                <a:uLnTx/>
                <a:uFillTx/>
                <a:latin typeface="+mn-ea"/>
                <a:cs typeface="+mn-cs"/>
                <a:sym typeface="Arial" panose="020B0604020202020204" pitchFamily="34" charset="0"/>
              </a:endParaRPr>
            </a:p>
          </p:txBody>
        </p:sp>
        <p:sp>
          <p:nvSpPr>
            <p:cNvPr id="25" name="平行四边形 24"/>
            <p:cNvSpPr/>
            <p:nvPr/>
          </p:nvSpPr>
          <p:spPr>
            <a:xfrm>
              <a:off x="4315150" y="2341731"/>
              <a:ext cx="3857250" cy="540057"/>
            </a:xfrm>
            <a:prstGeom prst="parallelogram">
              <a:avLst>
                <a:gd name="adj" fmla="val 48207"/>
              </a:avLst>
            </a:prstGeom>
            <a:noFill/>
            <a:ln w="15875" cap="flat" cmpd="sng" algn="ctr">
              <a:solidFill>
                <a:schemeClr val="accent1"/>
              </a:solidFill>
              <a:prstDash val="solid"/>
            </a:ln>
            <a:effectLst/>
          </p:spPr>
          <p:txBody>
            <a:bodyPr lIns="128564" tIns="64283" rIns="128564" bIns="64283" rtlCol="0" anchor="ctr"/>
            <a:lstStyle/>
            <a:p>
              <a:pPr marL="0" marR="0" lvl="0" indent="0" algn="ctr" defTabSz="1219200" rtl="0" eaLnBrk="1" fontAlgn="auto" latinLnBrk="0" hangingPunct="1">
                <a:lnSpc>
                  <a:spcPct val="150000"/>
                </a:lnSpc>
                <a:spcBef>
                  <a:spcPts val="0"/>
                </a:spcBef>
                <a:spcAft>
                  <a:spcPts val="0"/>
                </a:spcAft>
                <a:buClrTx/>
                <a:buSzTx/>
                <a:buFontTx/>
                <a:buNone/>
                <a:tabLst/>
                <a:defRPr/>
              </a:pPr>
              <a:endParaRPr kumimoji="0" lang="zh-CN" altLang="en-US" sz="2135" b="0" i="0" u="none" strike="noStrike" kern="0" cap="none" spc="0" normalizeH="0" baseline="0" noProof="0" dirty="0">
                <a:ln>
                  <a:noFill/>
                </a:ln>
                <a:solidFill>
                  <a:srgbClr val="0070C0"/>
                </a:solidFill>
                <a:effectLst/>
                <a:uLnTx/>
                <a:uFillTx/>
                <a:latin typeface="+mn-ea"/>
                <a:cs typeface="+mn-ea"/>
                <a:sym typeface="+mn-lt"/>
              </a:endParaRPr>
            </a:p>
          </p:txBody>
        </p:sp>
      </p:grpSp>
      <p:grpSp>
        <p:nvGrpSpPr>
          <p:cNvPr id="26" name="组合 29"/>
          <p:cNvGrpSpPr/>
          <p:nvPr/>
        </p:nvGrpSpPr>
        <p:grpSpPr>
          <a:xfrm>
            <a:off x="7111055" y="4190475"/>
            <a:ext cx="3465505" cy="612844"/>
            <a:chOff x="4315150" y="3035884"/>
            <a:chExt cx="3857250" cy="540057"/>
          </a:xfrm>
        </p:grpSpPr>
        <p:sp>
          <p:nvSpPr>
            <p:cNvPr id="27" name="矩形 26"/>
            <p:cNvSpPr/>
            <p:nvPr/>
          </p:nvSpPr>
          <p:spPr>
            <a:xfrm>
              <a:off x="4841196" y="3118547"/>
              <a:ext cx="2827147" cy="438152"/>
            </a:xfrm>
            <a:prstGeom prst="rect">
              <a:avLst/>
            </a:prstGeom>
            <a:ln w="15875">
              <a:noFill/>
            </a:ln>
          </p:spPr>
          <p:txBody>
            <a:bodyPr wrap="square" lIns="128564" tIns="64283" rIns="128564" bIns="64283">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CN" altLang="en-US" sz="2400" b="0" i="0" u="none" strike="noStrike" kern="0" cap="none" spc="0" normalizeH="0" baseline="0" noProof="0" dirty="0">
                  <a:ln>
                    <a:noFill/>
                  </a:ln>
                  <a:solidFill>
                    <a:prstClr val="white">
                      <a:lumMod val="65000"/>
                    </a:prstClr>
                  </a:solidFill>
                  <a:effectLst/>
                  <a:uLnTx/>
                  <a:uFillTx/>
                  <a:latin typeface="+mn-ea"/>
                  <a:cs typeface="+mn-cs"/>
                  <a:sym typeface="Arial" panose="020B0604020202020204" pitchFamily="34" charset="0"/>
                </a:rPr>
                <a:t>預期行銷效果</a:t>
              </a:r>
              <a:endParaRPr kumimoji="0" lang="zh-CN" altLang="en-US" sz="1065" b="0" i="0" u="none" strike="noStrike" kern="0" cap="none" spc="0" normalizeH="0" baseline="0" noProof="0" dirty="0">
                <a:ln>
                  <a:noFill/>
                </a:ln>
                <a:solidFill>
                  <a:prstClr val="white">
                    <a:lumMod val="65000"/>
                  </a:prstClr>
                </a:solidFill>
                <a:effectLst/>
                <a:uLnTx/>
                <a:uFillTx/>
                <a:latin typeface="+mn-ea"/>
                <a:cs typeface="+mn-cs"/>
                <a:sym typeface="Arial" panose="020B0604020202020204" pitchFamily="34" charset="0"/>
              </a:endParaRPr>
            </a:p>
          </p:txBody>
        </p:sp>
        <p:sp>
          <p:nvSpPr>
            <p:cNvPr id="28" name="平行四边形 27"/>
            <p:cNvSpPr/>
            <p:nvPr/>
          </p:nvSpPr>
          <p:spPr>
            <a:xfrm>
              <a:off x="4315150" y="3035884"/>
              <a:ext cx="3857250" cy="540057"/>
            </a:xfrm>
            <a:prstGeom prst="parallelogram">
              <a:avLst>
                <a:gd name="adj" fmla="val 48207"/>
              </a:avLst>
            </a:prstGeom>
            <a:noFill/>
            <a:ln w="15875" cap="flat" cmpd="sng" algn="ctr">
              <a:solidFill>
                <a:schemeClr val="accent3"/>
              </a:solidFill>
              <a:prstDash val="solid"/>
            </a:ln>
            <a:effectLst/>
          </p:spPr>
          <p:txBody>
            <a:bodyPr lIns="128564" tIns="64283" rIns="128564" bIns="64283" rtlCol="0" anchor="ctr"/>
            <a:lstStyle/>
            <a:p>
              <a:pPr marL="0" marR="0" lvl="0" indent="0" algn="ctr" defTabSz="1219200" rtl="0" eaLnBrk="1" fontAlgn="auto" latinLnBrk="0" hangingPunct="1">
                <a:lnSpc>
                  <a:spcPct val="150000"/>
                </a:lnSpc>
                <a:spcBef>
                  <a:spcPts val="0"/>
                </a:spcBef>
                <a:spcAft>
                  <a:spcPts val="0"/>
                </a:spcAft>
                <a:buClrTx/>
                <a:buSzTx/>
                <a:buFontTx/>
                <a:buNone/>
                <a:tabLst/>
                <a:defRPr/>
              </a:pPr>
              <a:endParaRPr kumimoji="0" lang="zh-CN" altLang="en-US" sz="2135" b="0" i="0" u="none" strike="noStrike" kern="0" cap="none" spc="0" normalizeH="0" baseline="0" noProof="0" dirty="0">
                <a:ln>
                  <a:noFill/>
                </a:ln>
                <a:solidFill>
                  <a:srgbClr val="0070C0"/>
                </a:solidFill>
                <a:effectLst/>
                <a:uLnTx/>
                <a:uFillTx/>
                <a:latin typeface="+mn-ea"/>
                <a:cs typeface="+mn-ea"/>
                <a:sym typeface="+mn-lt"/>
              </a:endParaRPr>
            </a:p>
          </p:txBody>
        </p:sp>
      </p:grpSp>
      <p:pic>
        <p:nvPicPr>
          <p:cNvPr id="32" name="圖片 31" descr="一張含有 狗, 室內, 白色, 哺乳類 的圖片&#10;&#10;自動產生的描述">
            <a:extLst>
              <a:ext uri="{FF2B5EF4-FFF2-40B4-BE49-F238E27FC236}">
                <a16:creationId xmlns:a16="http://schemas.microsoft.com/office/drawing/2014/main" id="{ED966468-D119-51A0-41C1-C95DFE6044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6552" y="1094258"/>
            <a:ext cx="6374040" cy="6374040"/>
          </a:xfrm>
          <a:prstGeom prst="rect">
            <a:avLst/>
          </a:prstGeom>
        </p:spPr>
      </p:pic>
      <p:pic>
        <p:nvPicPr>
          <p:cNvPr id="30" name="圖片 29" descr="一張含有 狗, 白色, 哺乳類 的圖片&#10;&#10;自動產生的描述">
            <a:extLst>
              <a:ext uri="{FF2B5EF4-FFF2-40B4-BE49-F238E27FC236}">
                <a16:creationId xmlns:a16="http://schemas.microsoft.com/office/drawing/2014/main" id="{DEAAFF48-0D04-5AC2-8446-081631DE1D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00156" y="3429000"/>
            <a:ext cx="3599741" cy="359974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advTm="2000">
        <p:dissolve/>
      </p:transition>
    </mc:Choice>
    <mc:Fallback xmlns="">
      <p:transition spd="slow" advTm="2000">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1+#ppt_w/2"/>
                                          </p:val>
                                        </p:tav>
                                        <p:tav tm="100000">
                                          <p:val>
                                            <p:strVal val="#ppt_x"/>
                                          </p:val>
                                        </p:tav>
                                      </p:tavLst>
                                    </p:anim>
                                    <p:anim calcmode="lin" valueType="num">
                                      <p:cBhvr additive="base">
                                        <p:cTn id="16" dur="500" fill="hold"/>
                                        <p:tgtEl>
                                          <p:spTgt spid="17"/>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 presetClass="entr" presetSubtype="8"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0-#ppt_w/2"/>
                                          </p:val>
                                        </p:tav>
                                        <p:tav tm="100000">
                                          <p:val>
                                            <p:strVal val="#ppt_x"/>
                                          </p:val>
                                        </p:tav>
                                      </p:tavLst>
                                    </p:anim>
                                    <p:anim calcmode="lin" valueType="num">
                                      <p:cBhvr additive="base">
                                        <p:cTn id="21" dur="500" fill="hold"/>
                                        <p:tgtEl>
                                          <p:spTgt spid="8"/>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1+#ppt_w/2"/>
                                          </p:val>
                                        </p:tav>
                                        <p:tav tm="100000">
                                          <p:val>
                                            <p:strVal val="#ppt_x"/>
                                          </p:val>
                                        </p:tav>
                                      </p:tavLst>
                                    </p:anim>
                                    <p:anim calcmode="lin" valueType="num">
                                      <p:cBhvr additive="base">
                                        <p:cTn id="25" dur="500" fill="hold"/>
                                        <p:tgtEl>
                                          <p:spTgt spid="20"/>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8"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0-#ppt_w/2"/>
                                          </p:val>
                                        </p:tav>
                                        <p:tav tm="100000">
                                          <p:val>
                                            <p:strVal val="#ppt_x"/>
                                          </p:val>
                                        </p:tav>
                                      </p:tavLst>
                                    </p:anim>
                                    <p:anim calcmode="lin" valueType="num">
                                      <p:cBhvr additive="base">
                                        <p:cTn id="30" dur="500" fill="hold"/>
                                        <p:tgtEl>
                                          <p:spTgt spid="11"/>
                                        </p:tgtEl>
                                        <p:attrNameLst>
                                          <p:attrName>ppt_y</p:attrName>
                                        </p:attrNameLst>
                                      </p:cBhvr>
                                      <p:tavLst>
                                        <p:tav tm="0">
                                          <p:val>
                                            <p:strVal val="#ppt_y"/>
                                          </p:val>
                                        </p:tav>
                                        <p:tav tm="100000">
                                          <p:val>
                                            <p:strVal val="#ppt_y"/>
                                          </p:val>
                                        </p:tav>
                                      </p:tavLst>
                                    </p:anim>
                                  </p:childTnLst>
                                </p:cTn>
                              </p:par>
                              <p:par>
                                <p:cTn id="31" presetID="2" presetClass="entr" presetSubtype="2"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1+#ppt_w/2"/>
                                          </p:val>
                                        </p:tav>
                                        <p:tav tm="100000">
                                          <p:val>
                                            <p:strVal val="#ppt_x"/>
                                          </p:val>
                                        </p:tav>
                                      </p:tavLst>
                                    </p:anim>
                                    <p:anim calcmode="lin" valueType="num">
                                      <p:cBhvr additive="base">
                                        <p:cTn id="34" dur="500" fill="hold"/>
                                        <p:tgtEl>
                                          <p:spTgt spid="23"/>
                                        </p:tgtEl>
                                        <p:attrNameLst>
                                          <p:attrName>ppt_y</p:attrName>
                                        </p:attrNameLst>
                                      </p:cBhvr>
                                      <p:tavLst>
                                        <p:tav tm="0">
                                          <p:val>
                                            <p:strVal val="#ppt_y"/>
                                          </p:val>
                                        </p:tav>
                                        <p:tav tm="100000">
                                          <p:val>
                                            <p:strVal val="#ppt_y"/>
                                          </p:val>
                                        </p:tav>
                                      </p:tavLst>
                                    </p:anim>
                                  </p:childTnLst>
                                </p:cTn>
                              </p:par>
                            </p:childTnLst>
                          </p:cTn>
                        </p:par>
                        <p:par>
                          <p:cTn id="35" fill="hold">
                            <p:stCondLst>
                              <p:cond delay="2000"/>
                            </p:stCondLst>
                            <p:childTnLst>
                              <p:par>
                                <p:cTn id="36" presetID="2" presetClass="entr" presetSubtype="8"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additive="base">
                                        <p:cTn id="38" dur="500" fill="hold"/>
                                        <p:tgtEl>
                                          <p:spTgt spid="14"/>
                                        </p:tgtEl>
                                        <p:attrNameLst>
                                          <p:attrName>ppt_x</p:attrName>
                                        </p:attrNameLst>
                                      </p:cBhvr>
                                      <p:tavLst>
                                        <p:tav tm="0">
                                          <p:val>
                                            <p:strVal val="0-#ppt_w/2"/>
                                          </p:val>
                                        </p:tav>
                                        <p:tav tm="100000">
                                          <p:val>
                                            <p:strVal val="#ppt_x"/>
                                          </p:val>
                                        </p:tav>
                                      </p:tavLst>
                                    </p:anim>
                                    <p:anim calcmode="lin" valueType="num">
                                      <p:cBhvr additive="base">
                                        <p:cTn id="39" dur="500" fill="hold"/>
                                        <p:tgtEl>
                                          <p:spTgt spid="14"/>
                                        </p:tgtEl>
                                        <p:attrNameLst>
                                          <p:attrName>ppt_y</p:attrName>
                                        </p:attrNameLst>
                                      </p:cBhvr>
                                      <p:tavLst>
                                        <p:tav tm="0">
                                          <p:val>
                                            <p:strVal val="#ppt_y"/>
                                          </p:val>
                                        </p:tav>
                                        <p:tav tm="100000">
                                          <p:val>
                                            <p:strVal val="#ppt_y"/>
                                          </p:val>
                                        </p:tav>
                                      </p:tavLst>
                                    </p:anim>
                                  </p:childTnLst>
                                </p:cTn>
                              </p:par>
                              <p:par>
                                <p:cTn id="40" presetID="2" presetClass="entr" presetSubtype="2"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additive="base">
                                        <p:cTn id="42" dur="500" fill="hold"/>
                                        <p:tgtEl>
                                          <p:spTgt spid="26"/>
                                        </p:tgtEl>
                                        <p:attrNameLst>
                                          <p:attrName>ppt_x</p:attrName>
                                        </p:attrNameLst>
                                      </p:cBhvr>
                                      <p:tavLst>
                                        <p:tav tm="0">
                                          <p:val>
                                            <p:strVal val="1+#ppt_w/2"/>
                                          </p:val>
                                        </p:tav>
                                        <p:tav tm="100000">
                                          <p:val>
                                            <p:strVal val="#ppt_x"/>
                                          </p:val>
                                        </p:tav>
                                      </p:tavLst>
                                    </p:anim>
                                    <p:anim calcmode="lin" valueType="num">
                                      <p:cBhvr additive="base">
                                        <p:cTn id="43"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descr="一張含有 白色, 哺乳類, 家貓 的圖片&#10;&#10;自動產生的描述">
            <a:extLst>
              <a:ext uri="{FF2B5EF4-FFF2-40B4-BE49-F238E27FC236}">
                <a16:creationId xmlns:a16="http://schemas.microsoft.com/office/drawing/2014/main" id="{63AE2AF0-75EF-448A-6886-91DA48A502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681392" y="1810803"/>
            <a:ext cx="3379649" cy="3379649"/>
          </a:xfrm>
          <a:prstGeom prst="rect">
            <a:avLst/>
          </a:prstGeom>
        </p:spPr>
      </p:pic>
      <p:sp>
        <p:nvSpPr>
          <p:cNvPr id="3" name="TextBox 26">
            <a:extLst>
              <a:ext uri="{FF2B5EF4-FFF2-40B4-BE49-F238E27FC236}">
                <a16:creationId xmlns:a16="http://schemas.microsoft.com/office/drawing/2014/main" id="{67C58DBF-4598-398F-9A33-3E0BD4C2D366}"/>
              </a:ext>
            </a:extLst>
          </p:cNvPr>
          <p:cNvSpPr txBox="1"/>
          <p:nvPr/>
        </p:nvSpPr>
        <p:spPr>
          <a:xfrm>
            <a:off x="7262170" y="2308442"/>
            <a:ext cx="3570208" cy="1107996"/>
          </a:xfrm>
          <a:prstGeom prst="rect">
            <a:avLst/>
          </a:prstGeom>
          <a:noFill/>
        </p:spPr>
        <p:txBody>
          <a:bodyPr wrap="none" rtlCol="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lang="zh-TW" altLang="en-US" sz="6600" b="1" dirty="0">
                <a:solidFill>
                  <a:prstClr val="black">
                    <a:lumMod val="65000"/>
                    <a:lumOff val="35000"/>
                  </a:prstClr>
                </a:solidFill>
                <a:latin typeface="+mj-ea"/>
                <a:ea typeface="+mj-ea"/>
              </a:rPr>
              <a:t>感謝聆聽</a:t>
            </a:r>
            <a:endParaRPr kumimoji="0" lang="zh-CN" altLang="en-US" sz="6600" b="1" i="0" u="none" strike="noStrike" kern="1200" cap="none" spc="0" normalizeH="0" baseline="0" noProof="0" dirty="0">
              <a:ln>
                <a:noFill/>
              </a:ln>
              <a:solidFill>
                <a:prstClr val="black">
                  <a:lumMod val="65000"/>
                  <a:lumOff val="35000"/>
                </a:prstClr>
              </a:solidFill>
              <a:effectLst/>
              <a:uLnTx/>
              <a:uFillTx/>
              <a:latin typeface="+mj-ea"/>
              <a:ea typeface="+mj-ea"/>
            </a:endParaRPr>
          </a:p>
        </p:txBody>
      </p:sp>
      <p:sp>
        <p:nvSpPr>
          <p:cNvPr id="6" name="TextBox 33">
            <a:extLst>
              <a:ext uri="{FF2B5EF4-FFF2-40B4-BE49-F238E27FC236}">
                <a16:creationId xmlns:a16="http://schemas.microsoft.com/office/drawing/2014/main" id="{9EC5D1F2-325A-DF19-6824-5911C06E4B82}"/>
              </a:ext>
            </a:extLst>
          </p:cNvPr>
          <p:cNvSpPr txBox="1"/>
          <p:nvPr/>
        </p:nvSpPr>
        <p:spPr>
          <a:xfrm>
            <a:off x="7533240" y="3688273"/>
            <a:ext cx="3578915" cy="337185"/>
          </a:xfrm>
          <a:prstGeom prst="rect">
            <a:avLst/>
          </a:prstGeom>
          <a:noFill/>
        </p:spPr>
        <p:txBody>
          <a:bodyPr wrap="square" rtlCol="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prstClr val="black">
                    <a:lumMod val="65000"/>
                    <a:lumOff val="35000"/>
                  </a:prstClr>
                </a:solidFill>
                <a:effectLst/>
                <a:uLnTx/>
                <a:uFillTx/>
                <a:latin typeface="+mn-ea"/>
                <a:cs typeface="+mn-cs"/>
              </a:rPr>
              <a:t>彙報人：</a:t>
            </a:r>
            <a:r>
              <a:rPr kumimoji="0" lang="en-US" altLang="zh-CN" sz="1600" b="0" i="0" u="none" strike="noStrike" kern="1200" cap="none" spc="0" normalizeH="0" baseline="0" noProof="0" dirty="0">
                <a:ln>
                  <a:noFill/>
                </a:ln>
                <a:solidFill>
                  <a:prstClr val="black">
                    <a:lumMod val="65000"/>
                    <a:lumOff val="35000"/>
                  </a:prstClr>
                </a:solidFill>
                <a:effectLst/>
                <a:uLnTx/>
                <a:uFillTx/>
                <a:latin typeface="+mn-ea"/>
                <a:cs typeface="+mn-cs"/>
              </a:rPr>
              <a:t>XXX    </a:t>
            </a:r>
            <a:r>
              <a:rPr kumimoji="0" lang="zh-CN" altLang="en-US" sz="1600" b="0" i="0" u="none" strike="noStrike" kern="1200" cap="none" spc="0" normalizeH="0" baseline="0" noProof="0" dirty="0">
                <a:ln>
                  <a:noFill/>
                </a:ln>
                <a:solidFill>
                  <a:prstClr val="black">
                    <a:lumMod val="65000"/>
                    <a:lumOff val="35000"/>
                  </a:prstClr>
                </a:solidFill>
                <a:effectLst/>
                <a:uLnTx/>
                <a:uFillTx/>
                <a:latin typeface="+mn-ea"/>
                <a:cs typeface="+mn-cs"/>
              </a:rPr>
              <a:t>時間：</a:t>
            </a:r>
            <a:r>
              <a:rPr kumimoji="0" lang="en-US" altLang="zh-CN" sz="1600" b="0" i="0" u="none" strike="noStrike" kern="1200" cap="none" spc="0" normalizeH="0" baseline="0" noProof="0" dirty="0">
                <a:ln>
                  <a:noFill/>
                </a:ln>
                <a:solidFill>
                  <a:prstClr val="black">
                    <a:lumMod val="65000"/>
                    <a:lumOff val="35000"/>
                  </a:prstClr>
                </a:solidFill>
                <a:effectLst/>
                <a:uLnTx/>
                <a:uFillTx/>
                <a:latin typeface="+mn-ea"/>
                <a:cs typeface="+mn-cs"/>
              </a:rPr>
              <a:t>xx</a:t>
            </a:r>
            <a:r>
              <a:rPr kumimoji="0" lang="zh-CN" altLang="en-US" sz="1600" b="0" i="0" u="none" strike="noStrike" kern="1200" cap="none" spc="0" normalizeH="0" baseline="0" noProof="0" dirty="0">
                <a:ln>
                  <a:noFill/>
                </a:ln>
                <a:solidFill>
                  <a:prstClr val="black">
                    <a:lumMod val="65000"/>
                    <a:lumOff val="35000"/>
                  </a:prstClr>
                </a:solidFill>
                <a:effectLst/>
                <a:uLnTx/>
                <a:uFillTx/>
                <a:latin typeface="+mn-ea"/>
                <a:cs typeface="+mn-cs"/>
              </a:rPr>
              <a:t>年</a:t>
            </a:r>
            <a:r>
              <a:rPr kumimoji="0" lang="en-US" altLang="zh-CN" sz="1600" b="0" i="0" u="none" strike="noStrike" kern="1200" cap="none" spc="0" normalizeH="0" baseline="0" noProof="0" dirty="0">
                <a:ln>
                  <a:noFill/>
                </a:ln>
                <a:solidFill>
                  <a:prstClr val="black">
                    <a:lumMod val="65000"/>
                    <a:lumOff val="35000"/>
                  </a:prstClr>
                </a:solidFill>
                <a:effectLst/>
                <a:uLnTx/>
                <a:uFillTx/>
                <a:latin typeface="+mn-ea"/>
                <a:cs typeface="+mn-cs"/>
              </a:rPr>
              <a:t>xx</a:t>
            </a:r>
            <a:r>
              <a:rPr kumimoji="0" lang="zh-CN" altLang="en-US" sz="1600" b="0" i="0" u="none" strike="noStrike" kern="1200" cap="none" spc="0" normalizeH="0" baseline="0" noProof="0" dirty="0">
                <a:ln>
                  <a:noFill/>
                </a:ln>
                <a:solidFill>
                  <a:prstClr val="black">
                    <a:lumMod val="65000"/>
                    <a:lumOff val="35000"/>
                  </a:prstClr>
                </a:solidFill>
                <a:effectLst/>
                <a:uLnTx/>
                <a:uFillTx/>
                <a:latin typeface="+mn-ea"/>
                <a:cs typeface="+mn-cs"/>
              </a:rPr>
              <a:t>月</a:t>
            </a:r>
            <a:r>
              <a:rPr kumimoji="0" lang="en-US" altLang="zh-CN" sz="1600" b="0" i="0" u="none" strike="noStrike" kern="1200" cap="none" spc="0" normalizeH="0" baseline="0" noProof="0" dirty="0">
                <a:ln>
                  <a:noFill/>
                </a:ln>
                <a:solidFill>
                  <a:prstClr val="black">
                    <a:lumMod val="65000"/>
                    <a:lumOff val="35000"/>
                  </a:prstClr>
                </a:solidFill>
                <a:effectLst/>
                <a:uLnTx/>
                <a:uFillTx/>
                <a:latin typeface="+mn-ea"/>
                <a:cs typeface="+mn-cs"/>
              </a:rPr>
              <a:t>xx</a:t>
            </a:r>
            <a:r>
              <a:rPr kumimoji="0" lang="zh-CN" altLang="en-US" sz="1600" b="0" i="0" u="none" strike="noStrike" kern="1200" cap="none" spc="0" normalizeH="0" baseline="0" noProof="0" dirty="0">
                <a:ln>
                  <a:noFill/>
                </a:ln>
                <a:solidFill>
                  <a:prstClr val="black">
                    <a:lumMod val="65000"/>
                    <a:lumOff val="35000"/>
                  </a:prstClr>
                </a:solidFill>
                <a:effectLst/>
                <a:uLnTx/>
                <a:uFillTx/>
                <a:latin typeface="+mn-ea"/>
                <a:cs typeface="+mn-cs"/>
              </a:rPr>
              <a:t>日</a:t>
            </a:r>
          </a:p>
        </p:txBody>
      </p:sp>
      <p:pic>
        <p:nvPicPr>
          <p:cNvPr id="9" name="圖片 8" descr="一張含有 狗, 白色, 哺乳類 的圖片&#10;&#10;自動產生的描述">
            <a:extLst>
              <a:ext uri="{FF2B5EF4-FFF2-40B4-BE49-F238E27FC236}">
                <a16:creationId xmlns:a16="http://schemas.microsoft.com/office/drawing/2014/main" id="{4A8D4341-90C3-B072-F649-7A2CD49461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6729" y="-58666"/>
            <a:ext cx="7831065" cy="7831065"/>
          </a:xfrm>
          <a:prstGeom prst="rect">
            <a:avLst/>
          </a:prstGeom>
        </p:spPr>
      </p:pic>
      <p:pic>
        <p:nvPicPr>
          <p:cNvPr id="10" name="圖片 9" descr="一張含有 狗, 哺乳類, 橙色 的圖片&#10;&#10;自動產生的描述">
            <a:extLst>
              <a:ext uri="{FF2B5EF4-FFF2-40B4-BE49-F238E27FC236}">
                <a16:creationId xmlns:a16="http://schemas.microsoft.com/office/drawing/2014/main" id="{50A375A8-D0F6-41BE-108C-0BC2CD83E9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9613222" y="4738603"/>
            <a:ext cx="2911876" cy="2911876"/>
          </a:xfrm>
          <a:prstGeom prst="rect">
            <a:avLst/>
          </a:prstGeom>
        </p:spPr>
      </p:pic>
      <p:pic>
        <p:nvPicPr>
          <p:cNvPr id="12" name="圖片 11" descr="一張含有 狗, 白色, 哺乳類 的圖片&#10;&#10;自動產生的描述">
            <a:extLst>
              <a:ext uri="{FF2B5EF4-FFF2-40B4-BE49-F238E27FC236}">
                <a16:creationId xmlns:a16="http://schemas.microsoft.com/office/drawing/2014/main" id="{C7E5D295-67B0-D9C6-F934-1453AD7110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76532" y="4272559"/>
            <a:ext cx="2810811" cy="2810811"/>
          </a:xfrm>
          <a:prstGeom prst="rect">
            <a:avLst/>
          </a:prstGeom>
        </p:spPr>
      </p:pic>
      <p:pic>
        <p:nvPicPr>
          <p:cNvPr id="14" name="圖片 13">
            <a:extLst>
              <a:ext uri="{FF2B5EF4-FFF2-40B4-BE49-F238E27FC236}">
                <a16:creationId xmlns:a16="http://schemas.microsoft.com/office/drawing/2014/main" id="{5B26C89A-4CEC-0CB2-D802-ECCCFE5195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87343" y="4166978"/>
            <a:ext cx="1348329" cy="1616568"/>
          </a:xfrm>
          <a:prstGeom prst="rect">
            <a:avLst/>
          </a:prstGeom>
        </p:spPr>
      </p:pic>
      <p:pic>
        <p:nvPicPr>
          <p:cNvPr id="15" name="圖片 14" descr="一張含有 文字, 美工圖案 的圖片&#10;&#10;自動產生的描述">
            <a:extLst>
              <a:ext uri="{FF2B5EF4-FFF2-40B4-BE49-F238E27FC236}">
                <a16:creationId xmlns:a16="http://schemas.microsoft.com/office/drawing/2014/main" id="{3F75D13C-6FDC-AEEF-35EE-B0FFE32E568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96972" y="1574634"/>
            <a:ext cx="1686071" cy="47233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by="(-#ppt_w*2)" calcmode="lin" valueType="num">
                                      <p:cBhvr rctx="PPT">
                                        <p:cTn id="7" dur="500" autoRev="1" fill="hold">
                                          <p:stCondLst>
                                            <p:cond delay="0"/>
                                          </p:stCondLst>
                                        </p:cTn>
                                        <p:tgtEl>
                                          <p:spTgt spid="3"/>
                                        </p:tgtEl>
                                        <p:attrNameLst>
                                          <p:attrName>ppt_w</p:attrName>
                                        </p:attrNameLst>
                                      </p:cBhvr>
                                    </p:anim>
                                    <p:anim by="(#ppt_w*0.50)" calcmode="lin" valueType="num">
                                      <p:cBhvr>
                                        <p:cTn id="8" dur="500" decel="50000" autoRev="1" fill="hold">
                                          <p:stCondLst>
                                            <p:cond delay="0"/>
                                          </p:stCondLst>
                                        </p:cTn>
                                        <p:tgtEl>
                                          <p:spTgt spid="3"/>
                                        </p:tgtEl>
                                        <p:attrNameLst>
                                          <p:attrName>ppt_x</p:attrName>
                                        </p:attrNameLst>
                                      </p:cBhvr>
                                    </p:anim>
                                    <p:anim from="(-#ppt_h/2)" to="(#ppt_y)" calcmode="lin" valueType="num">
                                      <p:cBhvr>
                                        <p:cTn id="9" dur="1000" fill="hold">
                                          <p:stCondLst>
                                            <p:cond delay="0"/>
                                          </p:stCondLst>
                                        </p:cTn>
                                        <p:tgtEl>
                                          <p:spTgt spid="3"/>
                                        </p:tgtEl>
                                        <p:attrNameLst>
                                          <p:attrName>ppt_y</p:attrName>
                                        </p:attrNameLst>
                                      </p:cBhvr>
                                    </p:anim>
                                    <p:animRot by="21600000">
                                      <p:cBhvr>
                                        <p:cTn id="10" dur="1000" fill="hold">
                                          <p:stCondLst>
                                            <p:cond delay="0"/>
                                          </p:stCondLst>
                                        </p:cTn>
                                        <p:tgtEl>
                                          <p:spTgt spid="3"/>
                                        </p:tgtEl>
                                        <p:attrNameLst>
                                          <p:attrName>r</p:attrName>
                                        </p:attrNameLst>
                                      </p:cBhvr>
                                    </p:animRot>
                                  </p:childTnLst>
                                </p:cTn>
                              </p:par>
                            </p:childTnLst>
                          </p:cTn>
                        </p:par>
                        <p:par>
                          <p:cTn id="11" fill="hold">
                            <p:stCondLst>
                              <p:cond delay="1300"/>
                            </p:stCondLst>
                            <p:childTnLst>
                              <p:par>
                                <p:cTn id="12" presetID="42"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41"/>
          <p:cNvGrpSpPr/>
          <p:nvPr/>
        </p:nvGrpSpPr>
        <p:grpSpPr>
          <a:xfrm>
            <a:off x="-218209" y="1267057"/>
            <a:ext cx="8587945" cy="4696356"/>
            <a:chOff x="449297" y="177982"/>
            <a:chExt cx="1425099" cy="779280"/>
          </a:xfrm>
        </p:grpSpPr>
        <p:sp>
          <p:nvSpPr>
            <p:cNvPr id="4" name="等腰三角形 3"/>
            <p:cNvSpPr/>
            <p:nvPr/>
          </p:nvSpPr>
          <p:spPr>
            <a:xfrm>
              <a:off x="1519112" y="177982"/>
              <a:ext cx="355284" cy="356514"/>
            </a:xfrm>
            <a:prstGeom prst="triangle">
              <a:avLst/>
            </a:prstGeom>
            <a:solidFill>
              <a:schemeClr val="accent3"/>
            </a:solidFill>
            <a:ln w="25400" cap="flat" cmpd="sng" algn="ctr">
              <a:noFill/>
              <a:prstDash val="solid"/>
            </a:ln>
            <a:effectLst/>
          </p:spPr>
          <p:txBody>
            <a:bodyPr lIns="128573" tIns="64287" rIns="128573" bIns="64287"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ea"/>
                <a:sym typeface="Arial" panose="020B0604020202020204" pitchFamily="34" charset="0"/>
              </a:endParaRPr>
            </a:p>
          </p:txBody>
        </p:sp>
        <p:sp>
          <p:nvSpPr>
            <p:cNvPr id="5" name="等腰三角形 4"/>
            <p:cNvSpPr/>
            <p:nvPr/>
          </p:nvSpPr>
          <p:spPr>
            <a:xfrm flipV="1">
              <a:off x="449297" y="534496"/>
              <a:ext cx="427392" cy="422766"/>
            </a:xfrm>
            <a:prstGeom prst="triangle">
              <a:avLst/>
            </a:prstGeom>
            <a:solidFill>
              <a:schemeClr val="accent3"/>
            </a:solidFill>
            <a:ln w="25400" cap="flat" cmpd="sng" algn="ctr">
              <a:noFill/>
              <a:prstDash val="solid"/>
            </a:ln>
            <a:effectLst/>
          </p:spPr>
          <p:txBody>
            <a:bodyPr lIns="128573" tIns="64287" rIns="128573" bIns="64287"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ea"/>
                <a:sym typeface="Arial" panose="020B0604020202020204" pitchFamily="34" charset="0"/>
              </a:endParaRPr>
            </a:p>
          </p:txBody>
        </p:sp>
        <p:sp>
          <p:nvSpPr>
            <p:cNvPr id="6" name="平行四边形 5"/>
            <p:cNvSpPr/>
            <p:nvPr/>
          </p:nvSpPr>
          <p:spPr>
            <a:xfrm>
              <a:off x="662214" y="178257"/>
              <a:ext cx="1036076" cy="779005"/>
            </a:xfrm>
            <a:prstGeom prst="parallelogram">
              <a:avLst>
                <a:gd name="adj" fmla="val 48207"/>
              </a:avLst>
            </a:prstGeom>
            <a:solidFill>
              <a:schemeClr val="accent1"/>
            </a:solidFill>
            <a:ln w="25400" cap="flat" cmpd="sng" algn="ctr">
              <a:noFill/>
              <a:prstDash val="solid"/>
            </a:ln>
            <a:effectLst/>
          </p:spPr>
          <p:txBody>
            <a:bodyPr lIns="128573" tIns="64287" rIns="128573" bIns="64287"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ea"/>
                <a:sym typeface="Arial" panose="020B0604020202020204" pitchFamily="34" charset="0"/>
              </a:endParaRPr>
            </a:p>
          </p:txBody>
        </p:sp>
        <p:sp>
          <p:nvSpPr>
            <p:cNvPr id="7" name="文本框 6"/>
            <p:cNvSpPr txBox="1"/>
            <p:nvPr/>
          </p:nvSpPr>
          <p:spPr>
            <a:xfrm>
              <a:off x="913343" y="284178"/>
              <a:ext cx="569115" cy="272332"/>
            </a:xfrm>
            <a:prstGeom prst="rect">
              <a:avLst/>
            </a:prstGeom>
            <a:noFill/>
          </p:spPr>
          <p:txBody>
            <a:bodyPr wrap="square" lIns="0" tIns="0" rIns="0" bIns="0" rtlCol="0">
              <a:spAutoFit/>
            </a:bodyPr>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altLang="zh-CN" sz="10665" b="0" i="0" u="none" strike="noStrike" kern="0" cap="none" spc="0" normalizeH="0" baseline="0" noProof="0" dirty="0">
                  <a:ln>
                    <a:noFill/>
                  </a:ln>
                  <a:solidFill>
                    <a:prstClr val="white"/>
                  </a:solidFill>
                  <a:effectLst/>
                  <a:uLnTx/>
                  <a:uFillTx/>
                  <a:latin typeface="+mj-ea"/>
                  <a:ea typeface="+mj-ea"/>
                  <a:cs typeface="+mn-ea"/>
                  <a:sym typeface="Arial" panose="020B0604020202020204" pitchFamily="34" charset="0"/>
                </a:rPr>
                <a:t>01</a:t>
              </a:r>
              <a:endParaRPr kumimoji="0" lang="zh-CN" altLang="en-US" sz="10665" b="0" i="0" u="none" strike="noStrike" kern="0" cap="none" spc="0" normalizeH="0" baseline="0" noProof="0" dirty="0">
                <a:ln>
                  <a:noFill/>
                </a:ln>
                <a:solidFill>
                  <a:prstClr val="white"/>
                </a:solidFill>
                <a:effectLst/>
                <a:uLnTx/>
                <a:uFillTx/>
                <a:latin typeface="+mj-ea"/>
                <a:ea typeface="+mj-ea"/>
                <a:cs typeface="+mn-ea"/>
                <a:sym typeface="Arial" panose="020B0604020202020204" pitchFamily="34" charset="0"/>
              </a:endParaRPr>
            </a:p>
          </p:txBody>
        </p:sp>
      </p:grpSp>
      <p:sp>
        <p:nvSpPr>
          <p:cNvPr id="8" name="矩形 7"/>
          <p:cNvSpPr/>
          <p:nvPr/>
        </p:nvSpPr>
        <p:spPr>
          <a:xfrm>
            <a:off x="6739589" y="3616063"/>
            <a:ext cx="4164501" cy="636270"/>
          </a:xfrm>
          <a:prstGeom prst="rect">
            <a:avLst/>
          </a:prstGeom>
        </p:spPr>
        <p:txBody>
          <a:bodyPr wrap="square" lIns="0" tIns="0" rIns="0" bIns="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CN" altLang="en-US" sz="4135" b="1" i="0" u="none" strike="noStrike" kern="1200" cap="none" spc="0" normalizeH="0" baseline="0" noProof="0" dirty="0">
                <a:ln>
                  <a:noFill/>
                </a:ln>
                <a:solidFill>
                  <a:srgbClr val="7F7F7F"/>
                </a:solidFill>
                <a:effectLst/>
                <a:uLnTx/>
                <a:uFillTx/>
                <a:latin typeface="+mj-ea"/>
                <a:ea typeface="+mj-ea"/>
                <a:cs typeface="+mn-ea"/>
                <a:sym typeface="+mn-lt"/>
              </a:rPr>
              <a:t>行業背景概述</a:t>
            </a:r>
            <a:endParaRPr kumimoji="0" lang="en-GB" altLang="zh-CN" sz="4135" b="1" i="0" u="none" strike="noStrike" kern="1200" cap="none" spc="0" normalizeH="0" baseline="0" noProof="0" dirty="0">
              <a:ln>
                <a:noFill/>
              </a:ln>
              <a:solidFill>
                <a:srgbClr val="7F7F7F"/>
              </a:solidFill>
              <a:effectLst/>
              <a:uLnTx/>
              <a:uFillTx/>
              <a:latin typeface="+mj-ea"/>
              <a:ea typeface="+mj-ea"/>
              <a:cs typeface="+mn-ea"/>
              <a:sym typeface="+mn-lt"/>
            </a:endParaRPr>
          </a:p>
        </p:txBody>
      </p:sp>
      <p:sp>
        <p:nvSpPr>
          <p:cNvPr id="9" name="TextBox 11"/>
          <p:cNvSpPr txBox="1"/>
          <p:nvPr/>
        </p:nvSpPr>
        <p:spPr>
          <a:xfrm>
            <a:off x="7174220" y="4918959"/>
            <a:ext cx="2346261" cy="292100"/>
          </a:xfrm>
          <a:prstGeom prst="rect">
            <a:avLst/>
          </a:prstGeom>
          <a:noFill/>
        </p:spPr>
        <p:txBody>
          <a:bodyPr wrap="square" lIns="86697" tIns="43348" rIns="86697" bIns="43348" rtlCol="0">
            <a:spAutoFit/>
          </a:bodyPr>
          <a:lstStyle/>
          <a:p>
            <a:pPr marL="162560" marR="0" lvl="1" indent="-162560" algn="l" defTabSz="1219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335" b="0" i="0" u="none" strike="noStrike" kern="1200" cap="none" spc="0" normalizeH="0" baseline="0" noProof="0" dirty="0">
                <a:ln>
                  <a:noFill/>
                </a:ln>
                <a:solidFill>
                  <a:srgbClr val="7F7F7F"/>
                </a:solidFill>
                <a:effectLst/>
                <a:uLnTx/>
                <a:uFillTx/>
                <a:latin typeface="+mn-ea"/>
                <a:cs typeface="+mn-ea"/>
                <a:sym typeface="+mn-lt"/>
              </a:rPr>
              <a:t>添加相關標題文字</a:t>
            </a:r>
            <a:endParaRPr kumimoji="0" lang="en-US" altLang="zh-CN" sz="1335" b="0" i="0" u="none" strike="noStrike" kern="1200" cap="none" spc="0" normalizeH="0" baseline="0" noProof="0" dirty="0">
              <a:ln>
                <a:noFill/>
              </a:ln>
              <a:solidFill>
                <a:srgbClr val="7F7F7F"/>
              </a:solidFill>
              <a:effectLst/>
              <a:uLnTx/>
              <a:uFillTx/>
              <a:latin typeface="+mn-ea"/>
            </a:endParaRPr>
          </a:p>
        </p:txBody>
      </p:sp>
      <p:sp>
        <p:nvSpPr>
          <p:cNvPr id="10" name="TextBox 11"/>
          <p:cNvSpPr txBox="1"/>
          <p:nvPr/>
        </p:nvSpPr>
        <p:spPr>
          <a:xfrm>
            <a:off x="9050781" y="4918959"/>
            <a:ext cx="2346261" cy="292100"/>
          </a:xfrm>
          <a:prstGeom prst="rect">
            <a:avLst/>
          </a:prstGeom>
          <a:noFill/>
        </p:spPr>
        <p:txBody>
          <a:bodyPr wrap="square" lIns="86697" tIns="43348" rIns="86697" bIns="43348" rtlCol="0">
            <a:spAutoFit/>
          </a:bodyPr>
          <a:lstStyle/>
          <a:p>
            <a:pPr marL="162560" marR="0" lvl="1" indent="-162560" algn="l" defTabSz="1219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335" b="0" i="0" u="none" strike="noStrike" kern="1200" cap="none" spc="0" normalizeH="0" baseline="0" noProof="0" dirty="0">
                <a:ln>
                  <a:noFill/>
                </a:ln>
                <a:solidFill>
                  <a:srgbClr val="7F7F7F"/>
                </a:solidFill>
                <a:effectLst/>
                <a:uLnTx/>
                <a:uFillTx/>
                <a:latin typeface="+mn-ea"/>
                <a:cs typeface="+mn-ea"/>
                <a:sym typeface="+mn-lt"/>
              </a:rPr>
              <a:t>添加相關標題文字</a:t>
            </a:r>
            <a:endParaRPr kumimoji="0" lang="en-US" altLang="zh-CN" sz="1335" b="0" i="0" u="none" strike="noStrike" kern="1200" cap="none" spc="0" normalizeH="0" baseline="0" noProof="0" dirty="0">
              <a:ln>
                <a:noFill/>
              </a:ln>
              <a:solidFill>
                <a:srgbClr val="7F7F7F"/>
              </a:solidFill>
              <a:effectLst/>
              <a:uLnTx/>
              <a:uFillTx/>
              <a:latin typeface="+mn-ea"/>
            </a:endParaRPr>
          </a:p>
        </p:txBody>
      </p:sp>
      <p:sp>
        <p:nvSpPr>
          <p:cNvPr id="11" name="TextBox 11"/>
          <p:cNvSpPr txBox="1"/>
          <p:nvPr/>
        </p:nvSpPr>
        <p:spPr>
          <a:xfrm>
            <a:off x="7174220" y="5267955"/>
            <a:ext cx="2346261" cy="292100"/>
          </a:xfrm>
          <a:prstGeom prst="rect">
            <a:avLst/>
          </a:prstGeom>
          <a:noFill/>
        </p:spPr>
        <p:txBody>
          <a:bodyPr wrap="square" lIns="86697" tIns="43348" rIns="86697" bIns="43348" rtlCol="0">
            <a:spAutoFit/>
          </a:bodyPr>
          <a:lstStyle/>
          <a:p>
            <a:pPr marL="162560" marR="0" lvl="1" indent="-162560" algn="l" defTabSz="1219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335" b="0" i="0" u="none" strike="noStrike" kern="1200" cap="none" spc="0" normalizeH="0" baseline="0" noProof="0" dirty="0">
                <a:ln>
                  <a:noFill/>
                </a:ln>
                <a:solidFill>
                  <a:srgbClr val="7F7F7F"/>
                </a:solidFill>
                <a:effectLst/>
                <a:uLnTx/>
                <a:uFillTx/>
                <a:latin typeface="+mn-ea"/>
                <a:cs typeface="+mn-ea"/>
                <a:sym typeface="+mn-lt"/>
              </a:rPr>
              <a:t>添加相關標題文字</a:t>
            </a:r>
            <a:endParaRPr kumimoji="0" lang="en-US" altLang="zh-CN" sz="1335" b="0" i="0" u="none" strike="noStrike" kern="1200" cap="none" spc="0" normalizeH="0" baseline="0" noProof="0" dirty="0">
              <a:ln>
                <a:noFill/>
              </a:ln>
              <a:solidFill>
                <a:srgbClr val="7F7F7F"/>
              </a:solidFill>
              <a:effectLst/>
              <a:uLnTx/>
              <a:uFillTx/>
              <a:latin typeface="+mn-ea"/>
            </a:endParaRPr>
          </a:p>
        </p:txBody>
      </p:sp>
      <p:sp>
        <p:nvSpPr>
          <p:cNvPr id="12" name="TextBox 11"/>
          <p:cNvSpPr txBox="1"/>
          <p:nvPr/>
        </p:nvSpPr>
        <p:spPr>
          <a:xfrm>
            <a:off x="9050781" y="5267955"/>
            <a:ext cx="2346261" cy="292100"/>
          </a:xfrm>
          <a:prstGeom prst="rect">
            <a:avLst/>
          </a:prstGeom>
          <a:noFill/>
        </p:spPr>
        <p:txBody>
          <a:bodyPr wrap="square" lIns="86697" tIns="43348" rIns="86697" bIns="43348" rtlCol="0">
            <a:spAutoFit/>
          </a:bodyPr>
          <a:lstStyle/>
          <a:p>
            <a:pPr marL="162560" marR="0" lvl="1" indent="-162560" algn="l" defTabSz="1219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335" b="0" i="0" u="none" strike="noStrike" kern="1200" cap="none" spc="0" normalizeH="0" baseline="0" noProof="0" dirty="0">
                <a:ln>
                  <a:noFill/>
                </a:ln>
                <a:solidFill>
                  <a:srgbClr val="7F7F7F"/>
                </a:solidFill>
                <a:effectLst/>
                <a:uLnTx/>
                <a:uFillTx/>
                <a:latin typeface="+mn-ea"/>
                <a:cs typeface="+mn-ea"/>
                <a:sym typeface="+mn-lt"/>
              </a:rPr>
              <a:t>添加相關標題文字</a:t>
            </a:r>
            <a:endParaRPr kumimoji="0" lang="en-US" altLang="zh-CN" sz="1335" b="0" i="0" u="none" strike="noStrike" kern="1200" cap="none" spc="0" normalizeH="0" baseline="0" noProof="0" dirty="0">
              <a:ln>
                <a:noFill/>
              </a:ln>
              <a:solidFill>
                <a:srgbClr val="7F7F7F"/>
              </a:solidFill>
              <a:effectLst/>
              <a:uLnTx/>
              <a:uFillTx/>
              <a:latin typeface="+mn-ea"/>
            </a:endParaRPr>
          </a:p>
        </p:txBody>
      </p:sp>
      <p:pic>
        <p:nvPicPr>
          <p:cNvPr id="15" name="圖片 14">
            <a:extLst>
              <a:ext uri="{FF2B5EF4-FFF2-40B4-BE49-F238E27FC236}">
                <a16:creationId xmlns:a16="http://schemas.microsoft.com/office/drawing/2014/main" id="{2CF04B87-9E98-8047-9145-D1235D677E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209" y="1298230"/>
            <a:ext cx="2874415" cy="2874415"/>
          </a:xfrm>
          <a:prstGeom prst="rect">
            <a:avLst/>
          </a:prstGeom>
        </p:spPr>
      </p:pic>
      <p:pic>
        <p:nvPicPr>
          <p:cNvPr id="17" name="圖片 16">
            <a:extLst>
              <a:ext uri="{FF2B5EF4-FFF2-40B4-BE49-F238E27FC236}">
                <a16:creationId xmlns:a16="http://schemas.microsoft.com/office/drawing/2014/main" id="{0724EA00-4A63-9220-86E0-13A0A6DBC1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23911" y="5065009"/>
            <a:ext cx="2474998" cy="2474998"/>
          </a:xfrm>
          <a:prstGeom prst="rect">
            <a:avLst/>
          </a:prstGeom>
        </p:spPr>
      </p:pic>
      <p:sp>
        <p:nvSpPr>
          <p:cNvPr id="18" name="橢圓 17">
            <a:extLst>
              <a:ext uri="{FF2B5EF4-FFF2-40B4-BE49-F238E27FC236}">
                <a16:creationId xmlns:a16="http://schemas.microsoft.com/office/drawing/2014/main" id="{FB2D6205-4A6D-9376-C85E-91BC60B3B206}"/>
              </a:ext>
            </a:extLst>
          </p:cNvPr>
          <p:cNvSpPr/>
          <p:nvPr/>
        </p:nvSpPr>
        <p:spPr>
          <a:xfrm>
            <a:off x="9686472" y="3958709"/>
            <a:ext cx="350520" cy="350520"/>
          </a:xfrm>
          <a:prstGeom prst="ellipse">
            <a:avLst/>
          </a:prstGeom>
          <a:gradFill flip="none" rotWithShape="1">
            <a:gsLst>
              <a:gs pos="7000">
                <a:schemeClr val="accent1">
                  <a:lumMod val="75000"/>
                </a:schemeClr>
              </a:gs>
              <a:gs pos="100000">
                <a:srgbClr val="FFA433"/>
              </a:gs>
            </a:gsLst>
            <a:path path="circle">
              <a:fillToRect l="100000" t="100000"/>
            </a:path>
            <a:tileRect r="-100000" b="-100000"/>
          </a:gradFill>
          <a:ln>
            <a:noFill/>
          </a:ln>
          <a:effectLst>
            <a:outerShdw blurRad="381000" dist="190500" dir="5040000" sx="110000" sy="110000" algn="tl" rotWithShape="0">
              <a:schemeClr val="accent6">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mc:AlternateContent xmlns:mc="http://schemas.openxmlformats.org/markup-compatibility/2006" xmlns:p14="http://schemas.microsoft.com/office/powerpoint/2010/main">
    <mc:Choice Requires="p14">
      <p:transition spd="slow" p14:dur="1600" advTm="2000">
        <p:blinds dir="vert"/>
      </p:transition>
    </mc:Choice>
    <mc:Fallback xmlns="">
      <p:transition spd="slow" advTm="2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800" fill="hold"/>
                                        <p:tgtEl>
                                          <p:spTgt spid="3"/>
                                        </p:tgtEl>
                                        <p:attrNameLst>
                                          <p:attrName>ppt_x</p:attrName>
                                        </p:attrNameLst>
                                      </p:cBhvr>
                                      <p:tavLst>
                                        <p:tav tm="0">
                                          <p:val>
                                            <p:strVal val="0-#ppt_w/2"/>
                                          </p:val>
                                        </p:tav>
                                        <p:tav tm="100000">
                                          <p:val>
                                            <p:strVal val="#ppt_x"/>
                                          </p:val>
                                        </p:tav>
                                      </p:tavLst>
                                    </p:anim>
                                    <p:anim calcmode="lin" valueType="num">
                                      <p:cBhvr additive="base">
                                        <p:cTn id="8" dur="800" fill="hold"/>
                                        <p:tgtEl>
                                          <p:spTgt spid="3"/>
                                        </p:tgtEl>
                                        <p:attrNameLst>
                                          <p:attrName>ppt_y</p:attrName>
                                        </p:attrNameLst>
                                      </p:cBhvr>
                                      <p:tavLst>
                                        <p:tav tm="0">
                                          <p:val>
                                            <p:strVal val="#ppt_y"/>
                                          </p:val>
                                        </p:tav>
                                        <p:tav tm="100000">
                                          <p:val>
                                            <p:strVal val="#ppt_y"/>
                                          </p:val>
                                        </p:tav>
                                      </p:tavLst>
                                    </p:anim>
                                  </p:childTnLst>
                                </p:cTn>
                              </p:par>
                              <p:par>
                                <p:cTn id="9" presetID="23" presetClass="entr" presetSubtype="32"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strVal val="4*#ppt_w"/>
                                          </p:val>
                                        </p:tav>
                                        <p:tav tm="100000">
                                          <p:val>
                                            <p:strVal val="#ppt_w"/>
                                          </p:val>
                                        </p:tav>
                                      </p:tavLst>
                                    </p:anim>
                                    <p:anim calcmode="lin" valueType="num">
                                      <p:cBhvr>
                                        <p:cTn id="12" dur="500" fill="hold"/>
                                        <p:tgtEl>
                                          <p:spTgt spid="8"/>
                                        </p:tgtEl>
                                        <p:attrNameLst>
                                          <p:attrName>ppt_h</p:attrName>
                                        </p:attrNameLst>
                                      </p:cBhvr>
                                      <p:tavLst>
                                        <p:tav tm="0">
                                          <p:val>
                                            <p:strVal val="4*#ppt_h"/>
                                          </p:val>
                                        </p:tav>
                                        <p:tav tm="100000">
                                          <p:val>
                                            <p:strVal val="#ppt_h"/>
                                          </p:val>
                                        </p:tav>
                                      </p:tavLst>
                                    </p:anim>
                                  </p:childTnLst>
                                </p:cTn>
                              </p:par>
                            </p:childTnLst>
                          </p:cTn>
                        </p:par>
                        <p:par>
                          <p:cTn id="13" fill="hold">
                            <p:stCondLst>
                              <p:cond delay="1000"/>
                            </p:stCondLst>
                            <p:childTnLst>
                              <p:par>
                                <p:cTn id="14" presetID="12" presetClass="entr" presetSubtype="8"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p:tgtEl>
                                          <p:spTgt spid="9"/>
                                        </p:tgtEl>
                                        <p:attrNameLst>
                                          <p:attrName>ppt_x</p:attrName>
                                        </p:attrNameLst>
                                      </p:cBhvr>
                                      <p:tavLst>
                                        <p:tav tm="0">
                                          <p:val>
                                            <p:strVal val="#ppt_x-#ppt_w*1.125000"/>
                                          </p:val>
                                        </p:tav>
                                        <p:tav tm="100000">
                                          <p:val>
                                            <p:strVal val="#ppt_x"/>
                                          </p:val>
                                        </p:tav>
                                      </p:tavLst>
                                    </p:anim>
                                    <p:animEffect transition="in" filter="wipe(right)">
                                      <p:cBhvr>
                                        <p:cTn id="17" dur="500"/>
                                        <p:tgtEl>
                                          <p:spTgt spid="9"/>
                                        </p:tgtEl>
                                      </p:cBhvr>
                                    </p:animEffect>
                                  </p:childTnLst>
                                </p:cTn>
                              </p:par>
                            </p:childTnLst>
                          </p:cTn>
                        </p:par>
                        <p:par>
                          <p:cTn id="18" fill="hold">
                            <p:stCondLst>
                              <p:cond delay="1500"/>
                            </p:stCondLst>
                            <p:childTnLst>
                              <p:par>
                                <p:cTn id="19" presetID="12" presetClass="entr" presetSubtype="8"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p:tgtEl>
                                          <p:spTgt spid="10"/>
                                        </p:tgtEl>
                                        <p:attrNameLst>
                                          <p:attrName>ppt_x</p:attrName>
                                        </p:attrNameLst>
                                      </p:cBhvr>
                                      <p:tavLst>
                                        <p:tav tm="0">
                                          <p:val>
                                            <p:strVal val="#ppt_x-#ppt_w*1.125000"/>
                                          </p:val>
                                        </p:tav>
                                        <p:tav tm="100000">
                                          <p:val>
                                            <p:strVal val="#ppt_x"/>
                                          </p:val>
                                        </p:tav>
                                      </p:tavLst>
                                    </p:anim>
                                    <p:animEffect transition="in" filter="wipe(right)">
                                      <p:cBhvr>
                                        <p:cTn id="22" dur="500"/>
                                        <p:tgtEl>
                                          <p:spTgt spid="10"/>
                                        </p:tgtEl>
                                      </p:cBhvr>
                                    </p:animEffect>
                                  </p:childTnLst>
                                </p:cTn>
                              </p:par>
                            </p:childTnLst>
                          </p:cTn>
                        </p:par>
                        <p:par>
                          <p:cTn id="23" fill="hold">
                            <p:stCondLst>
                              <p:cond delay="2000"/>
                            </p:stCondLst>
                            <p:childTnLst>
                              <p:par>
                                <p:cTn id="24" presetID="12" presetClass="entr" presetSubtype="8"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p:tgtEl>
                                          <p:spTgt spid="11"/>
                                        </p:tgtEl>
                                        <p:attrNameLst>
                                          <p:attrName>ppt_x</p:attrName>
                                        </p:attrNameLst>
                                      </p:cBhvr>
                                      <p:tavLst>
                                        <p:tav tm="0">
                                          <p:val>
                                            <p:strVal val="#ppt_x-#ppt_w*1.125000"/>
                                          </p:val>
                                        </p:tav>
                                        <p:tav tm="100000">
                                          <p:val>
                                            <p:strVal val="#ppt_x"/>
                                          </p:val>
                                        </p:tav>
                                      </p:tavLst>
                                    </p:anim>
                                    <p:animEffect transition="in" filter="wipe(right)">
                                      <p:cBhvr>
                                        <p:cTn id="27" dur="500"/>
                                        <p:tgtEl>
                                          <p:spTgt spid="11"/>
                                        </p:tgtEl>
                                      </p:cBhvr>
                                    </p:animEffect>
                                  </p:childTnLst>
                                </p:cTn>
                              </p:par>
                            </p:childTnLst>
                          </p:cTn>
                        </p:par>
                        <p:par>
                          <p:cTn id="28" fill="hold">
                            <p:stCondLst>
                              <p:cond delay="2500"/>
                            </p:stCondLst>
                            <p:childTnLst>
                              <p:par>
                                <p:cTn id="29" presetID="1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p:tgtEl>
                                          <p:spTgt spid="12"/>
                                        </p:tgtEl>
                                        <p:attrNameLst>
                                          <p:attrName>ppt_x</p:attrName>
                                        </p:attrNameLst>
                                      </p:cBhvr>
                                      <p:tavLst>
                                        <p:tav tm="0">
                                          <p:val>
                                            <p:strVal val="#ppt_x-#ppt_w*1.125000"/>
                                          </p:val>
                                        </p:tav>
                                        <p:tav tm="100000">
                                          <p:val>
                                            <p:strVal val="#ppt_x"/>
                                          </p:val>
                                        </p:tav>
                                      </p:tavLst>
                                    </p:anim>
                                    <p:animEffect transition="in" filter="wipe(right)">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277263" y="1700807"/>
            <a:ext cx="3626838" cy="3622882"/>
            <a:chOff x="4277263" y="1700807"/>
            <a:chExt cx="3626838" cy="3622882"/>
          </a:xfrm>
        </p:grpSpPr>
        <p:sp>
          <p:nvSpPr>
            <p:cNvPr id="4" name="Freeform: Shape 99"/>
            <p:cNvSpPr/>
            <p:nvPr/>
          </p:nvSpPr>
          <p:spPr bwMode="auto">
            <a:xfrm>
              <a:off x="6018462" y="3002750"/>
              <a:ext cx="1673925" cy="1468147"/>
            </a:xfrm>
            <a:custGeom>
              <a:avLst/>
              <a:gdLst/>
              <a:ahLst/>
              <a:cxnLst>
                <a:cxn ang="0">
                  <a:pos x="389" y="752"/>
                </a:cxn>
                <a:cxn ang="0">
                  <a:pos x="0" y="207"/>
                </a:cxn>
                <a:cxn ang="0">
                  <a:pos x="0" y="52"/>
                </a:cxn>
                <a:cxn ang="0">
                  <a:pos x="856" y="752"/>
                </a:cxn>
                <a:cxn ang="0">
                  <a:pos x="389" y="752"/>
                </a:cxn>
              </a:cxnLst>
              <a:rect l="0" t="0" r="r" b="b"/>
              <a:pathLst>
                <a:path w="856" h="752">
                  <a:moveTo>
                    <a:pt x="389" y="752"/>
                  </a:moveTo>
                  <a:cubicBezTo>
                    <a:pt x="441" y="509"/>
                    <a:pt x="272" y="259"/>
                    <a:pt x="0" y="207"/>
                  </a:cubicBezTo>
                  <a:cubicBezTo>
                    <a:pt x="0" y="155"/>
                    <a:pt x="0" y="103"/>
                    <a:pt x="0" y="52"/>
                  </a:cubicBezTo>
                  <a:cubicBezTo>
                    <a:pt x="415" y="0"/>
                    <a:pt x="804" y="308"/>
                    <a:pt x="856" y="752"/>
                  </a:cubicBezTo>
                  <a:cubicBezTo>
                    <a:pt x="700" y="752"/>
                    <a:pt x="545" y="752"/>
                    <a:pt x="389" y="752"/>
                  </a:cubicBezTo>
                  <a:close/>
                </a:path>
              </a:pathLst>
            </a:custGeom>
            <a:solidFill>
              <a:schemeClr val="accent4"/>
            </a:solidFill>
            <a:ln w="9525">
              <a:solidFill>
                <a:schemeClr val="bg1"/>
              </a:solidFill>
              <a:roun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5" name="Freeform: Shape 100"/>
            <p:cNvSpPr/>
            <p:nvPr/>
          </p:nvSpPr>
          <p:spPr bwMode="auto">
            <a:xfrm>
              <a:off x="5897765" y="3172913"/>
              <a:ext cx="1189160" cy="2150776"/>
            </a:xfrm>
            <a:custGeom>
              <a:avLst/>
              <a:gdLst/>
              <a:ahLst/>
              <a:cxnLst>
                <a:cxn ang="0">
                  <a:pos x="0" y="771"/>
                </a:cxn>
                <a:cxn ang="0">
                  <a:pos x="110" y="110"/>
                </a:cxn>
                <a:cxn ang="0">
                  <a:pos x="220" y="0"/>
                </a:cxn>
                <a:cxn ang="0">
                  <a:pos x="331" y="1101"/>
                </a:cxn>
                <a:cxn ang="0">
                  <a:pos x="0" y="771"/>
                </a:cxn>
              </a:cxnLst>
              <a:rect l="0" t="0" r="r" b="b"/>
              <a:pathLst>
                <a:path w="608" h="1101">
                  <a:moveTo>
                    <a:pt x="0" y="771"/>
                  </a:moveTo>
                  <a:cubicBezTo>
                    <a:pt x="209" y="635"/>
                    <a:pt x="266" y="339"/>
                    <a:pt x="110" y="110"/>
                  </a:cubicBezTo>
                  <a:cubicBezTo>
                    <a:pt x="147" y="73"/>
                    <a:pt x="184" y="37"/>
                    <a:pt x="220" y="0"/>
                  </a:cubicBezTo>
                  <a:cubicBezTo>
                    <a:pt x="551" y="257"/>
                    <a:pt x="608" y="750"/>
                    <a:pt x="331" y="1101"/>
                  </a:cubicBezTo>
                  <a:cubicBezTo>
                    <a:pt x="220" y="991"/>
                    <a:pt x="110" y="881"/>
                    <a:pt x="0" y="771"/>
                  </a:cubicBezTo>
                  <a:close/>
                </a:path>
              </a:pathLst>
            </a:custGeom>
            <a:solidFill>
              <a:schemeClr val="accent5"/>
            </a:solidFill>
            <a:ln w="9525">
              <a:solidFill>
                <a:schemeClr val="bg1"/>
              </a:solidFill>
              <a:roun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6" name="Freeform: Shape 101"/>
            <p:cNvSpPr/>
            <p:nvPr/>
          </p:nvSpPr>
          <p:spPr bwMode="auto">
            <a:xfrm>
              <a:off x="5130055" y="3440028"/>
              <a:ext cx="1472104" cy="1673925"/>
            </a:xfrm>
            <a:custGeom>
              <a:avLst/>
              <a:gdLst/>
              <a:ahLst/>
              <a:cxnLst>
                <a:cxn ang="0">
                  <a:pos x="0" y="389"/>
                </a:cxn>
                <a:cxn ang="0">
                  <a:pos x="545" y="0"/>
                </a:cxn>
                <a:cxn ang="0">
                  <a:pos x="701" y="0"/>
                </a:cxn>
                <a:cxn ang="0">
                  <a:pos x="0" y="857"/>
                </a:cxn>
                <a:cxn ang="0">
                  <a:pos x="0" y="389"/>
                </a:cxn>
              </a:cxnLst>
              <a:rect l="0" t="0" r="r" b="b"/>
              <a:pathLst>
                <a:path w="753" h="857">
                  <a:moveTo>
                    <a:pt x="0" y="389"/>
                  </a:moveTo>
                  <a:cubicBezTo>
                    <a:pt x="244" y="441"/>
                    <a:pt x="493" y="272"/>
                    <a:pt x="545" y="0"/>
                  </a:cubicBezTo>
                  <a:cubicBezTo>
                    <a:pt x="597" y="0"/>
                    <a:pt x="649" y="0"/>
                    <a:pt x="701" y="0"/>
                  </a:cubicBezTo>
                  <a:cubicBezTo>
                    <a:pt x="753" y="416"/>
                    <a:pt x="444" y="805"/>
                    <a:pt x="0" y="857"/>
                  </a:cubicBezTo>
                  <a:cubicBezTo>
                    <a:pt x="0" y="701"/>
                    <a:pt x="0" y="545"/>
                    <a:pt x="0" y="389"/>
                  </a:cubicBezTo>
                  <a:close/>
                </a:path>
              </a:pathLst>
            </a:custGeom>
            <a:solidFill>
              <a:schemeClr val="accent6"/>
            </a:solidFill>
            <a:ln w="9525">
              <a:solidFill>
                <a:schemeClr val="bg1"/>
              </a:solidFill>
              <a:roun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7" name="Freeform: Shape 102"/>
            <p:cNvSpPr/>
            <p:nvPr/>
          </p:nvSpPr>
          <p:spPr bwMode="auto">
            <a:xfrm>
              <a:off x="4277263" y="3319331"/>
              <a:ext cx="2152754" cy="1187181"/>
            </a:xfrm>
            <a:custGeom>
              <a:avLst/>
              <a:gdLst/>
              <a:ahLst/>
              <a:cxnLst>
                <a:cxn ang="0">
                  <a:pos x="331" y="0"/>
                </a:cxn>
                <a:cxn ang="0">
                  <a:pos x="991" y="111"/>
                </a:cxn>
                <a:cxn ang="0">
                  <a:pos x="1101" y="221"/>
                </a:cxn>
                <a:cxn ang="0">
                  <a:pos x="0" y="331"/>
                </a:cxn>
                <a:cxn ang="0">
                  <a:pos x="331" y="0"/>
                </a:cxn>
              </a:cxnLst>
              <a:rect l="0" t="0" r="r" b="b"/>
              <a:pathLst>
                <a:path w="1101" h="608">
                  <a:moveTo>
                    <a:pt x="331" y="0"/>
                  </a:moveTo>
                  <a:cubicBezTo>
                    <a:pt x="466" y="209"/>
                    <a:pt x="762" y="266"/>
                    <a:pt x="991" y="111"/>
                  </a:cubicBezTo>
                  <a:cubicBezTo>
                    <a:pt x="1028" y="147"/>
                    <a:pt x="1065" y="184"/>
                    <a:pt x="1101" y="221"/>
                  </a:cubicBezTo>
                  <a:cubicBezTo>
                    <a:pt x="844" y="551"/>
                    <a:pt x="351" y="608"/>
                    <a:pt x="0" y="331"/>
                  </a:cubicBezTo>
                  <a:cubicBezTo>
                    <a:pt x="110" y="221"/>
                    <a:pt x="221" y="111"/>
                    <a:pt x="331" y="0"/>
                  </a:cubicBezTo>
                  <a:close/>
                </a:path>
              </a:pathLst>
            </a:custGeom>
            <a:solidFill>
              <a:schemeClr val="accent3"/>
            </a:solidFill>
            <a:ln w="9525">
              <a:solidFill>
                <a:schemeClr val="bg1"/>
              </a:solidFill>
              <a:roun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8" name="Freeform: Shape 103"/>
            <p:cNvSpPr/>
            <p:nvPr/>
          </p:nvSpPr>
          <p:spPr bwMode="auto">
            <a:xfrm>
              <a:off x="4488978" y="2551621"/>
              <a:ext cx="1673925" cy="1470126"/>
            </a:xfrm>
            <a:custGeom>
              <a:avLst/>
              <a:gdLst/>
              <a:ahLst/>
              <a:cxnLst>
                <a:cxn ang="0">
                  <a:pos x="467" y="0"/>
                </a:cxn>
                <a:cxn ang="0">
                  <a:pos x="856" y="545"/>
                </a:cxn>
                <a:cxn ang="0">
                  <a:pos x="856" y="701"/>
                </a:cxn>
                <a:cxn ang="0">
                  <a:pos x="0" y="0"/>
                </a:cxn>
                <a:cxn ang="0">
                  <a:pos x="467" y="0"/>
                </a:cxn>
              </a:cxnLst>
              <a:rect l="0" t="0" r="r" b="b"/>
              <a:pathLst>
                <a:path w="856" h="753">
                  <a:moveTo>
                    <a:pt x="467" y="0"/>
                  </a:moveTo>
                  <a:cubicBezTo>
                    <a:pt x="415" y="244"/>
                    <a:pt x="584" y="493"/>
                    <a:pt x="856" y="545"/>
                  </a:cubicBezTo>
                  <a:cubicBezTo>
                    <a:pt x="856" y="597"/>
                    <a:pt x="856" y="649"/>
                    <a:pt x="856" y="701"/>
                  </a:cubicBezTo>
                  <a:cubicBezTo>
                    <a:pt x="441" y="753"/>
                    <a:pt x="52" y="445"/>
                    <a:pt x="0" y="0"/>
                  </a:cubicBezTo>
                  <a:cubicBezTo>
                    <a:pt x="156" y="0"/>
                    <a:pt x="311" y="0"/>
                    <a:pt x="467" y="0"/>
                  </a:cubicBezTo>
                  <a:close/>
                </a:path>
              </a:pathLst>
            </a:custGeom>
            <a:solidFill>
              <a:schemeClr val="accent4"/>
            </a:solidFill>
            <a:ln w="9525">
              <a:solidFill>
                <a:schemeClr val="bg1"/>
              </a:solidFill>
              <a:roun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9" name="Freeform: Shape 104"/>
            <p:cNvSpPr/>
            <p:nvPr/>
          </p:nvSpPr>
          <p:spPr bwMode="auto">
            <a:xfrm>
              <a:off x="5094440" y="1700807"/>
              <a:ext cx="1189160" cy="2150776"/>
            </a:xfrm>
            <a:custGeom>
              <a:avLst/>
              <a:gdLst/>
              <a:ahLst/>
              <a:cxnLst>
                <a:cxn ang="0">
                  <a:pos x="608" y="330"/>
                </a:cxn>
                <a:cxn ang="0">
                  <a:pos x="498" y="991"/>
                </a:cxn>
                <a:cxn ang="0">
                  <a:pos x="388" y="1101"/>
                </a:cxn>
                <a:cxn ang="0">
                  <a:pos x="277" y="0"/>
                </a:cxn>
                <a:cxn ang="0">
                  <a:pos x="608" y="330"/>
                </a:cxn>
              </a:cxnLst>
              <a:rect l="0" t="0" r="r" b="b"/>
              <a:pathLst>
                <a:path w="608" h="1101">
                  <a:moveTo>
                    <a:pt x="608" y="330"/>
                  </a:moveTo>
                  <a:cubicBezTo>
                    <a:pt x="399" y="466"/>
                    <a:pt x="342" y="761"/>
                    <a:pt x="498" y="991"/>
                  </a:cubicBezTo>
                  <a:cubicBezTo>
                    <a:pt x="461" y="1027"/>
                    <a:pt x="424" y="1064"/>
                    <a:pt x="388" y="1101"/>
                  </a:cubicBezTo>
                  <a:cubicBezTo>
                    <a:pt x="57" y="844"/>
                    <a:pt x="0" y="351"/>
                    <a:pt x="277" y="0"/>
                  </a:cubicBezTo>
                  <a:cubicBezTo>
                    <a:pt x="388" y="110"/>
                    <a:pt x="498" y="220"/>
                    <a:pt x="608" y="330"/>
                  </a:cubicBezTo>
                  <a:close/>
                </a:path>
              </a:pathLst>
            </a:custGeom>
            <a:solidFill>
              <a:schemeClr val="accent1"/>
            </a:solidFill>
            <a:ln w="9525">
              <a:solidFill>
                <a:schemeClr val="bg1"/>
              </a:solidFill>
              <a:roun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10" name="Freeform: Shape 105"/>
            <p:cNvSpPr/>
            <p:nvPr/>
          </p:nvSpPr>
          <p:spPr bwMode="auto">
            <a:xfrm>
              <a:off x="5579205" y="1910543"/>
              <a:ext cx="1472104" cy="1673925"/>
            </a:xfrm>
            <a:custGeom>
              <a:avLst/>
              <a:gdLst/>
              <a:ahLst/>
              <a:cxnLst>
                <a:cxn ang="0">
                  <a:pos x="753" y="467"/>
                </a:cxn>
                <a:cxn ang="0">
                  <a:pos x="208" y="857"/>
                </a:cxn>
                <a:cxn ang="0">
                  <a:pos x="52" y="857"/>
                </a:cxn>
                <a:cxn ang="0">
                  <a:pos x="753" y="0"/>
                </a:cxn>
                <a:cxn ang="0">
                  <a:pos x="753" y="467"/>
                </a:cxn>
              </a:cxnLst>
              <a:rect l="0" t="0" r="r" b="b"/>
              <a:pathLst>
                <a:path w="753" h="857">
                  <a:moveTo>
                    <a:pt x="753" y="467"/>
                  </a:moveTo>
                  <a:cubicBezTo>
                    <a:pt x="509" y="415"/>
                    <a:pt x="260" y="584"/>
                    <a:pt x="208" y="857"/>
                  </a:cubicBezTo>
                  <a:cubicBezTo>
                    <a:pt x="156" y="857"/>
                    <a:pt x="104" y="857"/>
                    <a:pt x="52" y="857"/>
                  </a:cubicBezTo>
                  <a:cubicBezTo>
                    <a:pt x="0" y="441"/>
                    <a:pt x="309" y="52"/>
                    <a:pt x="753" y="0"/>
                  </a:cubicBezTo>
                  <a:cubicBezTo>
                    <a:pt x="753" y="156"/>
                    <a:pt x="753" y="312"/>
                    <a:pt x="753" y="467"/>
                  </a:cubicBezTo>
                  <a:close/>
                </a:path>
              </a:pathLst>
            </a:custGeom>
            <a:solidFill>
              <a:schemeClr val="accent2"/>
            </a:solidFill>
            <a:ln w="9525">
              <a:solidFill>
                <a:schemeClr val="bg1"/>
              </a:solidFill>
              <a:roun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11" name="Freeform: Shape 106"/>
            <p:cNvSpPr/>
            <p:nvPr/>
          </p:nvSpPr>
          <p:spPr bwMode="auto">
            <a:xfrm>
              <a:off x="5751347" y="2516006"/>
              <a:ext cx="2152754" cy="1113972"/>
            </a:xfrm>
            <a:custGeom>
              <a:avLst/>
              <a:gdLst/>
              <a:ahLst/>
              <a:cxnLst>
                <a:cxn ang="0">
                  <a:pos x="137" y="456"/>
                </a:cxn>
                <a:cxn ang="0">
                  <a:pos x="137" y="301"/>
                </a:cxn>
                <a:cxn ang="0">
                  <a:pos x="808" y="570"/>
                </a:cxn>
                <a:cxn ang="0">
                  <a:pos x="1101" y="278"/>
                </a:cxn>
                <a:cxn ang="0">
                  <a:pos x="0" y="388"/>
                </a:cxn>
                <a:cxn ang="0">
                  <a:pos x="110" y="498"/>
                </a:cxn>
                <a:cxn ang="0">
                  <a:pos x="168" y="463"/>
                </a:cxn>
                <a:cxn ang="0">
                  <a:pos x="137" y="456"/>
                </a:cxn>
              </a:cxnLst>
              <a:rect l="0" t="0" r="r" b="b"/>
              <a:pathLst>
                <a:path w="1101" h="570">
                  <a:moveTo>
                    <a:pt x="137" y="456"/>
                  </a:moveTo>
                  <a:cubicBezTo>
                    <a:pt x="137" y="404"/>
                    <a:pt x="137" y="352"/>
                    <a:pt x="137" y="301"/>
                  </a:cubicBezTo>
                  <a:cubicBezTo>
                    <a:pt x="396" y="268"/>
                    <a:pt x="645" y="376"/>
                    <a:pt x="808" y="570"/>
                  </a:cubicBezTo>
                  <a:cubicBezTo>
                    <a:pt x="906" y="472"/>
                    <a:pt x="1003" y="375"/>
                    <a:pt x="1101" y="278"/>
                  </a:cubicBezTo>
                  <a:cubicBezTo>
                    <a:pt x="750" y="0"/>
                    <a:pt x="257" y="57"/>
                    <a:pt x="0" y="388"/>
                  </a:cubicBezTo>
                  <a:cubicBezTo>
                    <a:pt x="36" y="425"/>
                    <a:pt x="73" y="461"/>
                    <a:pt x="110" y="498"/>
                  </a:cubicBezTo>
                  <a:cubicBezTo>
                    <a:pt x="129" y="485"/>
                    <a:pt x="148" y="473"/>
                    <a:pt x="168" y="463"/>
                  </a:cubicBezTo>
                  <a:cubicBezTo>
                    <a:pt x="158" y="461"/>
                    <a:pt x="147" y="458"/>
                    <a:pt x="137" y="456"/>
                  </a:cubicBezTo>
                  <a:close/>
                </a:path>
              </a:pathLst>
            </a:custGeom>
            <a:solidFill>
              <a:schemeClr val="accent3"/>
            </a:solidFill>
            <a:ln w="9525">
              <a:solidFill>
                <a:schemeClr val="bg1"/>
              </a:solidFill>
              <a:roun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12" name="Oval 107"/>
            <p:cNvSpPr/>
            <p:nvPr/>
          </p:nvSpPr>
          <p:spPr bwMode="auto">
            <a:xfrm>
              <a:off x="5593057" y="2990695"/>
              <a:ext cx="1007123" cy="1002930"/>
            </a:xfrm>
            <a:prstGeom prst="ellipse">
              <a:avLst/>
            </a:prstGeom>
            <a:solidFill>
              <a:schemeClr val="bg1">
                <a:lumMod val="75000"/>
              </a:schemeClr>
            </a:solidFill>
            <a:ln w="19050">
              <a:solidFill>
                <a:schemeClr val="bg1">
                  <a:lumMod val="50000"/>
                </a:schemeClr>
              </a:solidFill>
              <a:round/>
            </a:ln>
          </p:spPr>
          <p:txBody>
            <a:bodyPr vert="horz" wrap="none" lIns="91440" tIns="45720" rIns="91440" bIns="45720" anchor="ctr" anchorCtr="1"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mn-ea"/>
                  <a:cs typeface="+mn-cs"/>
                </a:rPr>
                <a:t>標題文本</a:t>
              </a:r>
              <a:br>
                <a:rPr kumimoji="0" lang="zh-CN" altLang="en-US" sz="1200" b="1" i="0" u="none" strike="noStrike" kern="1200" cap="none" spc="0" normalizeH="0" baseline="0" noProof="0" dirty="0">
                  <a:ln>
                    <a:noFill/>
                  </a:ln>
                  <a:solidFill>
                    <a:srgbClr val="FFFFFF"/>
                  </a:solidFill>
                  <a:effectLst/>
                  <a:uLnTx/>
                  <a:uFillTx/>
                  <a:latin typeface="+mn-ea"/>
                  <a:cs typeface="+mn-cs"/>
                </a:rPr>
              </a:br>
              <a:r>
                <a:rPr kumimoji="0" lang="zh-CN" altLang="en-US" sz="1200" b="1" i="0" u="none" strike="noStrike" kern="1200" cap="none" spc="0" normalizeH="0" baseline="0" noProof="0" dirty="0">
                  <a:ln>
                    <a:noFill/>
                  </a:ln>
                  <a:solidFill>
                    <a:srgbClr val="FFFFFF"/>
                  </a:solidFill>
                  <a:effectLst/>
                  <a:uLnTx/>
                  <a:uFillTx/>
                  <a:latin typeface="+mn-ea"/>
                  <a:cs typeface="+mn-cs"/>
                </a:rPr>
                <a:t>預設</a:t>
              </a:r>
            </a:p>
          </p:txBody>
        </p:sp>
        <p:sp>
          <p:nvSpPr>
            <p:cNvPr id="13" name="Freeform: Shape 108"/>
            <p:cNvSpPr/>
            <p:nvPr/>
          </p:nvSpPr>
          <p:spPr bwMode="auto">
            <a:xfrm>
              <a:off x="6503228" y="4162229"/>
              <a:ext cx="225564" cy="257223"/>
            </a:xfrm>
            <a:custGeom>
              <a:avLst/>
              <a:gdLst/>
              <a:ahLst/>
              <a:cxnLst>
                <a:cxn ang="0">
                  <a:pos x="90" y="22"/>
                </a:cxn>
                <a:cxn ang="0">
                  <a:pos x="82" y="1"/>
                </a:cxn>
                <a:cxn ang="0">
                  <a:pos x="90" y="22"/>
                </a:cxn>
                <a:cxn ang="0">
                  <a:pos x="75" y="61"/>
                </a:cxn>
                <a:cxn ang="0">
                  <a:pos x="102" y="61"/>
                </a:cxn>
                <a:cxn ang="0">
                  <a:pos x="102" y="49"/>
                </a:cxn>
                <a:cxn ang="0">
                  <a:pos x="83" y="50"/>
                </a:cxn>
                <a:cxn ang="0">
                  <a:pos x="81" y="32"/>
                </a:cxn>
                <a:cxn ang="0">
                  <a:pos x="64" y="17"/>
                </a:cxn>
                <a:cxn ang="0">
                  <a:pos x="37" y="17"/>
                </a:cxn>
                <a:cxn ang="0">
                  <a:pos x="19" y="38"/>
                </a:cxn>
                <a:cxn ang="0">
                  <a:pos x="28" y="46"/>
                </a:cxn>
                <a:cxn ang="0">
                  <a:pos x="55" y="30"/>
                </a:cxn>
                <a:cxn ang="0">
                  <a:pos x="34" y="61"/>
                </a:cxn>
                <a:cxn ang="0">
                  <a:pos x="36" y="91"/>
                </a:cxn>
                <a:cxn ang="0">
                  <a:pos x="12" y="89"/>
                </a:cxn>
                <a:cxn ang="0">
                  <a:pos x="12" y="101"/>
                </a:cxn>
                <a:cxn ang="0">
                  <a:pos x="50" y="101"/>
                </a:cxn>
                <a:cxn ang="0">
                  <a:pos x="50" y="75"/>
                </a:cxn>
                <a:cxn ang="0">
                  <a:pos x="68" y="93"/>
                </a:cxn>
                <a:cxn ang="0">
                  <a:pos x="68" y="119"/>
                </a:cxn>
                <a:cxn ang="0">
                  <a:pos x="81" y="115"/>
                </a:cxn>
                <a:cxn ang="0">
                  <a:pos x="81" y="83"/>
                </a:cxn>
                <a:cxn ang="0">
                  <a:pos x="61" y="65"/>
                </a:cxn>
                <a:cxn ang="0">
                  <a:pos x="71" y="49"/>
                </a:cxn>
                <a:cxn ang="0">
                  <a:pos x="75" y="61"/>
                </a:cxn>
              </a:cxnLst>
              <a:rect l="0" t="0" r="r" b="b"/>
              <a:pathLst>
                <a:path w="115" h="131">
                  <a:moveTo>
                    <a:pt x="90" y="22"/>
                  </a:moveTo>
                  <a:cubicBezTo>
                    <a:pt x="101" y="14"/>
                    <a:pt x="92" y="0"/>
                    <a:pt x="82" y="1"/>
                  </a:cubicBezTo>
                  <a:cubicBezTo>
                    <a:pt x="60" y="3"/>
                    <a:pt x="74" y="34"/>
                    <a:pt x="90" y="22"/>
                  </a:cubicBezTo>
                  <a:close/>
                  <a:moveTo>
                    <a:pt x="75" y="61"/>
                  </a:moveTo>
                  <a:cubicBezTo>
                    <a:pt x="81" y="66"/>
                    <a:pt x="95" y="63"/>
                    <a:pt x="102" y="61"/>
                  </a:cubicBezTo>
                  <a:cubicBezTo>
                    <a:pt x="115" y="58"/>
                    <a:pt x="113" y="49"/>
                    <a:pt x="102" y="49"/>
                  </a:cubicBezTo>
                  <a:cubicBezTo>
                    <a:pt x="98" y="50"/>
                    <a:pt x="86" y="54"/>
                    <a:pt x="83" y="50"/>
                  </a:cubicBezTo>
                  <a:cubicBezTo>
                    <a:pt x="81" y="47"/>
                    <a:pt x="84" y="37"/>
                    <a:pt x="81" y="32"/>
                  </a:cubicBezTo>
                  <a:cubicBezTo>
                    <a:pt x="78" y="27"/>
                    <a:pt x="72" y="19"/>
                    <a:pt x="64" y="17"/>
                  </a:cubicBezTo>
                  <a:cubicBezTo>
                    <a:pt x="56" y="15"/>
                    <a:pt x="45" y="15"/>
                    <a:pt x="37" y="17"/>
                  </a:cubicBezTo>
                  <a:cubicBezTo>
                    <a:pt x="28" y="20"/>
                    <a:pt x="24" y="31"/>
                    <a:pt x="19" y="38"/>
                  </a:cubicBezTo>
                  <a:cubicBezTo>
                    <a:pt x="14" y="46"/>
                    <a:pt x="20" y="55"/>
                    <a:pt x="28" y="46"/>
                  </a:cubicBezTo>
                  <a:cubicBezTo>
                    <a:pt x="35" y="38"/>
                    <a:pt x="38" y="27"/>
                    <a:pt x="55" y="30"/>
                  </a:cubicBezTo>
                  <a:cubicBezTo>
                    <a:pt x="51" y="41"/>
                    <a:pt x="37" y="48"/>
                    <a:pt x="34" y="61"/>
                  </a:cubicBezTo>
                  <a:cubicBezTo>
                    <a:pt x="32" y="69"/>
                    <a:pt x="39" y="81"/>
                    <a:pt x="36" y="91"/>
                  </a:cubicBezTo>
                  <a:cubicBezTo>
                    <a:pt x="36" y="91"/>
                    <a:pt x="16" y="89"/>
                    <a:pt x="12" y="89"/>
                  </a:cubicBezTo>
                  <a:cubicBezTo>
                    <a:pt x="6" y="89"/>
                    <a:pt x="0" y="98"/>
                    <a:pt x="12" y="101"/>
                  </a:cubicBezTo>
                  <a:cubicBezTo>
                    <a:pt x="18" y="102"/>
                    <a:pt x="44" y="108"/>
                    <a:pt x="50" y="101"/>
                  </a:cubicBezTo>
                  <a:cubicBezTo>
                    <a:pt x="55" y="96"/>
                    <a:pt x="50" y="75"/>
                    <a:pt x="50" y="75"/>
                  </a:cubicBezTo>
                  <a:cubicBezTo>
                    <a:pt x="55" y="81"/>
                    <a:pt x="65" y="84"/>
                    <a:pt x="68" y="93"/>
                  </a:cubicBezTo>
                  <a:cubicBezTo>
                    <a:pt x="70" y="100"/>
                    <a:pt x="68" y="111"/>
                    <a:pt x="68" y="119"/>
                  </a:cubicBezTo>
                  <a:cubicBezTo>
                    <a:pt x="67" y="131"/>
                    <a:pt x="80" y="122"/>
                    <a:pt x="81" y="115"/>
                  </a:cubicBezTo>
                  <a:cubicBezTo>
                    <a:pt x="83" y="106"/>
                    <a:pt x="87" y="94"/>
                    <a:pt x="81" y="83"/>
                  </a:cubicBezTo>
                  <a:cubicBezTo>
                    <a:pt x="78" y="74"/>
                    <a:pt x="68" y="71"/>
                    <a:pt x="61" y="65"/>
                  </a:cubicBezTo>
                  <a:cubicBezTo>
                    <a:pt x="65" y="60"/>
                    <a:pt x="67" y="54"/>
                    <a:pt x="71" y="49"/>
                  </a:cubicBezTo>
                  <a:cubicBezTo>
                    <a:pt x="71" y="53"/>
                    <a:pt x="71" y="59"/>
                    <a:pt x="75" y="61"/>
                  </a:cubicBezTo>
                  <a:close/>
                </a:path>
              </a:pathLst>
            </a:custGeom>
            <a:solidFill>
              <a:srgbClr val="FFFFFF"/>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14" name="Freeform: Shape 109"/>
            <p:cNvSpPr/>
            <p:nvPr/>
          </p:nvSpPr>
          <p:spPr bwMode="auto">
            <a:xfrm>
              <a:off x="5151819" y="3901050"/>
              <a:ext cx="142462" cy="263159"/>
            </a:xfrm>
            <a:custGeom>
              <a:avLst/>
              <a:gdLst/>
              <a:ahLst/>
              <a:cxnLst>
                <a:cxn ang="0">
                  <a:pos x="36" y="38"/>
                </a:cxn>
                <a:cxn ang="0">
                  <a:pos x="55" y="19"/>
                </a:cxn>
                <a:cxn ang="0">
                  <a:pos x="36" y="0"/>
                </a:cxn>
                <a:cxn ang="0">
                  <a:pos x="17" y="19"/>
                </a:cxn>
                <a:cxn ang="0">
                  <a:pos x="36" y="38"/>
                </a:cxn>
                <a:cxn ang="0">
                  <a:pos x="67" y="41"/>
                </a:cxn>
                <a:cxn ang="0">
                  <a:pos x="62" y="46"/>
                </a:cxn>
                <a:cxn ang="0">
                  <a:pos x="62" y="82"/>
                </a:cxn>
                <a:cxn ang="0">
                  <a:pos x="67" y="87"/>
                </a:cxn>
                <a:cxn ang="0">
                  <a:pos x="73" y="82"/>
                </a:cxn>
                <a:cxn ang="0">
                  <a:pos x="73" y="46"/>
                </a:cxn>
                <a:cxn ang="0">
                  <a:pos x="67" y="41"/>
                </a:cxn>
                <a:cxn ang="0">
                  <a:pos x="5" y="41"/>
                </a:cxn>
                <a:cxn ang="0">
                  <a:pos x="0" y="46"/>
                </a:cxn>
                <a:cxn ang="0">
                  <a:pos x="0" y="82"/>
                </a:cxn>
                <a:cxn ang="0">
                  <a:pos x="5" y="87"/>
                </a:cxn>
                <a:cxn ang="0">
                  <a:pos x="10" y="82"/>
                </a:cxn>
                <a:cxn ang="0">
                  <a:pos x="10" y="46"/>
                </a:cxn>
                <a:cxn ang="0">
                  <a:pos x="5" y="41"/>
                </a:cxn>
                <a:cxn ang="0">
                  <a:pos x="47" y="41"/>
                </a:cxn>
                <a:cxn ang="0">
                  <a:pos x="25" y="41"/>
                </a:cxn>
                <a:cxn ang="0">
                  <a:pos x="14" y="51"/>
                </a:cxn>
                <a:cxn ang="0">
                  <a:pos x="14" y="130"/>
                </a:cxn>
                <a:cxn ang="0">
                  <a:pos x="19" y="135"/>
                </a:cxn>
                <a:cxn ang="0">
                  <a:pos x="24" y="130"/>
                </a:cxn>
                <a:cxn ang="0">
                  <a:pos x="24" y="101"/>
                </a:cxn>
                <a:cxn ang="0">
                  <a:pos x="49" y="102"/>
                </a:cxn>
                <a:cxn ang="0">
                  <a:pos x="48" y="130"/>
                </a:cxn>
                <a:cxn ang="0">
                  <a:pos x="54" y="135"/>
                </a:cxn>
                <a:cxn ang="0">
                  <a:pos x="59" y="130"/>
                </a:cxn>
                <a:cxn ang="0">
                  <a:pos x="59" y="51"/>
                </a:cxn>
                <a:cxn ang="0">
                  <a:pos x="47" y="41"/>
                </a:cxn>
              </a:cxnLst>
              <a:rect l="0" t="0" r="r" b="b"/>
              <a:pathLst>
                <a:path w="73" h="135">
                  <a:moveTo>
                    <a:pt x="36" y="38"/>
                  </a:moveTo>
                  <a:cubicBezTo>
                    <a:pt x="47" y="38"/>
                    <a:pt x="55" y="30"/>
                    <a:pt x="55" y="19"/>
                  </a:cubicBezTo>
                  <a:cubicBezTo>
                    <a:pt x="55" y="9"/>
                    <a:pt x="47" y="0"/>
                    <a:pt x="36" y="0"/>
                  </a:cubicBezTo>
                  <a:cubicBezTo>
                    <a:pt x="26" y="0"/>
                    <a:pt x="17" y="9"/>
                    <a:pt x="17" y="19"/>
                  </a:cubicBezTo>
                  <a:cubicBezTo>
                    <a:pt x="17" y="30"/>
                    <a:pt x="26" y="38"/>
                    <a:pt x="36" y="38"/>
                  </a:cubicBezTo>
                  <a:close/>
                  <a:moveTo>
                    <a:pt x="67" y="41"/>
                  </a:moveTo>
                  <a:cubicBezTo>
                    <a:pt x="65" y="41"/>
                    <a:pt x="62" y="43"/>
                    <a:pt x="62" y="46"/>
                  </a:cubicBezTo>
                  <a:cubicBezTo>
                    <a:pt x="62" y="82"/>
                    <a:pt x="62" y="82"/>
                    <a:pt x="62" y="82"/>
                  </a:cubicBezTo>
                  <a:cubicBezTo>
                    <a:pt x="62" y="85"/>
                    <a:pt x="65" y="87"/>
                    <a:pt x="67" y="87"/>
                  </a:cubicBezTo>
                  <a:cubicBezTo>
                    <a:pt x="70" y="87"/>
                    <a:pt x="73" y="85"/>
                    <a:pt x="73" y="82"/>
                  </a:cubicBezTo>
                  <a:cubicBezTo>
                    <a:pt x="73" y="46"/>
                    <a:pt x="73" y="46"/>
                    <a:pt x="73" y="46"/>
                  </a:cubicBezTo>
                  <a:cubicBezTo>
                    <a:pt x="73" y="43"/>
                    <a:pt x="70" y="41"/>
                    <a:pt x="67" y="41"/>
                  </a:cubicBezTo>
                  <a:close/>
                  <a:moveTo>
                    <a:pt x="5" y="41"/>
                  </a:moveTo>
                  <a:cubicBezTo>
                    <a:pt x="2" y="41"/>
                    <a:pt x="0" y="43"/>
                    <a:pt x="0" y="46"/>
                  </a:cubicBezTo>
                  <a:cubicBezTo>
                    <a:pt x="0" y="82"/>
                    <a:pt x="0" y="82"/>
                    <a:pt x="0" y="82"/>
                  </a:cubicBezTo>
                  <a:cubicBezTo>
                    <a:pt x="0" y="85"/>
                    <a:pt x="2" y="87"/>
                    <a:pt x="5" y="87"/>
                  </a:cubicBezTo>
                  <a:cubicBezTo>
                    <a:pt x="8" y="87"/>
                    <a:pt x="10" y="85"/>
                    <a:pt x="10" y="82"/>
                  </a:cubicBezTo>
                  <a:cubicBezTo>
                    <a:pt x="10" y="46"/>
                    <a:pt x="10" y="46"/>
                    <a:pt x="10" y="46"/>
                  </a:cubicBezTo>
                  <a:cubicBezTo>
                    <a:pt x="10" y="43"/>
                    <a:pt x="8" y="41"/>
                    <a:pt x="5" y="41"/>
                  </a:cubicBezTo>
                  <a:close/>
                  <a:moveTo>
                    <a:pt x="47" y="41"/>
                  </a:moveTo>
                  <a:cubicBezTo>
                    <a:pt x="25" y="41"/>
                    <a:pt x="25" y="41"/>
                    <a:pt x="25" y="41"/>
                  </a:cubicBezTo>
                  <a:cubicBezTo>
                    <a:pt x="19" y="41"/>
                    <a:pt x="14" y="46"/>
                    <a:pt x="14" y="51"/>
                  </a:cubicBezTo>
                  <a:cubicBezTo>
                    <a:pt x="14" y="130"/>
                    <a:pt x="14" y="130"/>
                    <a:pt x="14" y="130"/>
                  </a:cubicBezTo>
                  <a:cubicBezTo>
                    <a:pt x="14" y="133"/>
                    <a:pt x="16" y="135"/>
                    <a:pt x="19" y="135"/>
                  </a:cubicBezTo>
                  <a:cubicBezTo>
                    <a:pt x="22" y="135"/>
                    <a:pt x="24" y="133"/>
                    <a:pt x="24" y="130"/>
                  </a:cubicBezTo>
                  <a:cubicBezTo>
                    <a:pt x="24" y="130"/>
                    <a:pt x="24" y="110"/>
                    <a:pt x="24" y="101"/>
                  </a:cubicBezTo>
                  <a:cubicBezTo>
                    <a:pt x="24" y="93"/>
                    <a:pt x="49" y="94"/>
                    <a:pt x="49" y="102"/>
                  </a:cubicBezTo>
                  <a:cubicBezTo>
                    <a:pt x="49" y="109"/>
                    <a:pt x="48" y="130"/>
                    <a:pt x="48" y="130"/>
                  </a:cubicBezTo>
                  <a:cubicBezTo>
                    <a:pt x="48" y="133"/>
                    <a:pt x="51" y="135"/>
                    <a:pt x="54" y="135"/>
                  </a:cubicBezTo>
                  <a:cubicBezTo>
                    <a:pt x="56" y="135"/>
                    <a:pt x="59" y="133"/>
                    <a:pt x="59" y="130"/>
                  </a:cubicBezTo>
                  <a:cubicBezTo>
                    <a:pt x="59" y="51"/>
                    <a:pt x="59" y="51"/>
                    <a:pt x="59" y="51"/>
                  </a:cubicBezTo>
                  <a:cubicBezTo>
                    <a:pt x="59" y="46"/>
                    <a:pt x="54" y="41"/>
                    <a:pt x="47" y="41"/>
                  </a:cubicBezTo>
                  <a:close/>
                </a:path>
              </a:pathLst>
            </a:custGeom>
            <a:solidFill>
              <a:srgbClr val="FFFFFF"/>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66" name="Freeform: Shape 111"/>
            <p:cNvSpPr/>
            <p:nvPr/>
          </p:nvSpPr>
          <p:spPr bwMode="auto">
            <a:xfrm>
              <a:off x="6780213" y="2939434"/>
              <a:ext cx="164227" cy="104869"/>
            </a:xfrm>
            <a:custGeom>
              <a:avLst/>
              <a:gdLst/>
              <a:ahLst/>
              <a:cxnLst>
                <a:cxn ang="0">
                  <a:pos x="84" y="32"/>
                </a:cxn>
                <a:cxn ang="0">
                  <a:pos x="68" y="14"/>
                </a:cxn>
                <a:cxn ang="0">
                  <a:pos x="48" y="0"/>
                </a:cxn>
                <a:cxn ang="0">
                  <a:pos x="29" y="16"/>
                </a:cxn>
                <a:cxn ang="0">
                  <a:pos x="26" y="16"/>
                </a:cxn>
                <a:cxn ang="0">
                  <a:pos x="14" y="28"/>
                </a:cxn>
                <a:cxn ang="0">
                  <a:pos x="12" y="28"/>
                </a:cxn>
                <a:cxn ang="0">
                  <a:pos x="0" y="41"/>
                </a:cxn>
                <a:cxn ang="0">
                  <a:pos x="12" y="53"/>
                </a:cxn>
                <a:cxn ang="0">
                  <a:pos x="12" y="53"/>
                </a:cxn>
                <a:cxn ang="0">
                  <a:pos x="67" y="51"/>
                </a:cxn>
                <a:cxn ang="0">
                  <a:pos x="67" y="51"/>
                </a:cxn>
                <a:cxn ang="0">
                  <a:pos x="84" y="32"/>
                </a:cxn>
              </a:cxnLst>
              <a:rect l="0" t="0" r="r" b="b"/>
              <a:pathLst>
                <a:path w="84" h="53">
                  <a:moveTo>
                    <a:pt x="84" y="32"/>
                  </a:moveTo>
                  <a:cubicBezTo>
                    <a:pt x="83" y="23"/>
                    <a:pt x="77" y="16"/>
                    <a:pt x="68" y="14"/>
                  </a:cubicBezTo>
                  <a:cubicBezTo>
                    <a:pt x="65" y="6"/>
                    <a:pt x="57" y="0"/>
                    <a:pt x="48" y="0"/>
                  </a:cubicBezTo>
                  <a:cubicBezTo>
                    <a:pt x="39" y="1"/>
                    <a:pt x="31" y="7"/>
                    <a:pt x="29" y="16"/>
                  </a:cubicBezTo>
                  <a:cubicBezTo>
                    <a:pt x="28" y="16"/>
                    <a:pt x="27" y="16"/>
                    <a:pt x="26" y="16"/>
                  </a:cubicBezTo>
                  <a:cubicBezTo>
                    <a:pt x="19" y="16"/>
                    <a:pt x="14" y="22"/>
                    <a:pt x="14" y="28"/>
                  </a:cubicBezTo>
                  <a:cubicBezTo>
                    <a:pt x="13" y="28"/>
                    <a:pt x="12" y="28"/>
                    <a:pt x="12" y="28"/>
                  </a:cubicBezTo>
                  <a:cubicBezTo>
                    <a:pt x="5" y="28"/>
                    <a:pt x="0" y="34"/>
                    <a:pt x="0" y="41"/>
                  </a:cubicBezTo>
                  <a:cubicBezTo>
                    <a:pt x="0" y="47"/>
                    <a:pt x="5" y="53"/>
                    <a:pt x="12" y="53"/>
                  </a:cubicBezTo>
                  <a:cubicBezTo>
                    <a:pt x="12" y="53"/>
                    <a:pt x="12" y="53"/>
                    <a:pt x="12" y="53"/>
                  </a:cubicBezTo>
                  <a:cubicBezTo>
                    <a:pt x="67" y="51"/>
                    <a:pt x="67" y="51"/>
                    <a:pt x="67" y="51"/>
                  </a:cubicBezTo>
                  <a:cubicBezTo>
                    <a:pt x="67" y="51"/>
                    <a:pt x="67" y="51"/>
                    <a:pt x="67" y="51"/>
                  </a:cubicBezTo>
                  <a:cubicBezTo>
                    <a:pt x="77" y="50"/>
                    <a:pt x="84" y="42"/>
                    <a:pt x="84" y="32"/>
                  </a:cubicBezTo>
                  <a:close/>
                </a:path>
              </a:pathLst>
            </a:custGeom>
            <a:solidFill>
              <a:srgbClr val="FFFFFF"/>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67" name="Freeform: Shape 112"/>
            <p:cNvSpPr/>
            <p:nvPr/>
          </p:nvSpPr>
          <p:spPr bwMode="auto">
            <a:xfrm>
              <a:off x="6732726" y="2897882"/>
              <a:ext cx="275030" cy="116741"/>
            </a:xfrm>
            <a:custGeom>
              <a:avLst/>
              <a:gdLst/>
              <a:ahLst/>
              <a:cxnLst>
                <a:cxn ang="0">
                  <a:pos x="128" y="33"/>
                </a:cxn>
                <a:cxn ang="0">
                  <a:pos x="126" y="33"/>
                </a:cxn>
                <a:cxn ang="0">
                  <a:pos x="114" y="22"/>
                </a:cxn>
                <a:cxn ang="0">
                  <a:pos x="110" y="22"/>
                </a:cxn>
                <a:cxn ang="0">
                  <a:pos x="90" y="8"/>
                </a:cxn>
                <a:cxn ang="0">
                  <a:pos x="74" y="17"/>
                </a:cxn>
                <a:cxn ang="0">
                  <a:pos x="68" y="15"/>
                </a:cxn>
                <a:cxn ang="0">
                  <a:pos x="48" y="1"/>
                </a:cxn>
                <a:cxn ang="0">
                  <a:pos x="29" y="17"/>
                </a:cxn>
                <a:cxn ang="0">
                  <a:pos x="26" y="16"/>
                </a:cxn>
                <a:cxn ang="0">
                  <a:pos x="14" y="29"/>
                </a:cxn>
                <a:cxn ang="0">
                  <a:pos x="12" y="29"/>
                </a:cxn>
                <a:cxn ang="0">
                  <a:pos x="0" y="41"/>
                </a:cxn>
                <a:cxn ang="0">
                  <a:pos x="12" y="53"/>
                </a:cxn>
                <a:cxn ang="0">
                  <a:pos x="12" y="53"/>
                </a:cxn>
                <a:cxn ang="0">
                  <a:pos x="25" y="53"/>
                </a:cxn>
                <a:cxn ang="0">
                  <a:pos x="36" y="47"/>
                </a:cxn>
                <a:cxn ang="0">
                  <a:pos x="36" y="47"/>
                </a:cxn>
                <a:cxn ang="0">
                  <a:pos x="50" y="35"/>
                </a:cxn>
                <a:cxn ang="0">
                  <a:pos x="52" y="35"/>
                </a:cxn>
                <a:cxn ang="0">
                  <a:pos x="72" y="19"/>
                </a:cxn>
                <a:cxn ang="0">
                  <a:pos x="94" y="33"/>
                </a:cxn>
                <a:cxn ang="0">
                  <a:pos x="110" y="53"/>
                </a:cxn>
                <a:cxn ang="0">
                  <a:pos x="109" y="58"/>
                </a:cxn>
                <a:cxn ang="0">
                  <a:pos x="130" y="58"/>
                </a:cxn>
                <a:cxn ang="0">
                  <a:pos x="130" y="58"/>
                </a:cxn>
                <a:cxn ang="0">
                  <a:pos x="141" y="45"/>
                </a:cxn>
                <a:cxn ang="0">
                  <a:pos x="128" y="33"/>
                </a:cxn>
                <a:cxn ang="0">
                  <a:pos x="92" y="37"/>
                </a:cxn>
                <a:cxn ang="0">
                  <a:pos x="90" y="37"/>
                </a:cxn>
                <a:cxn ang="0">
                  <a:pos x="90" y="36"/>
                </a:cxn>
                <a:cxn ang="0">
                  <a:pos x="72" y="23"/>
                </a:cxn>
                <a:cxn ang="0">
                  <a:pos x="55" y="38"/>
                </a:cxn>
                <a:cxn ang="0">
                  <a:pos x="55" y="40"/>
                </a:cxn>
                <a:cxn ang="0">
                  <a:pos x="53" y="39"/>
                </a:cxn>
                <a:cxn ang="0">
                  <a:pos x="50" y="39"/>
                </a:cxn>
                <a:cxn ang="0">
                  <a:pos x="40" y="49"/>
                </a:cxn>
                <a:cxn ang="0">
                  <a:pos x="40" y="52"/>
                </a:cxn>
                <a:cxn ang="0">
                  <a:pos x="37" y="51"/>
                </a:cxn>
                <a:cxn ang="0">
                  <a:pos x="36" y="51"/>
                </a:cxn>
                <a:cxn ang="0">
                  <a:pos x="31" y="53"/>
                </a:cxn>
                <a:cxn ang="0">
                  <a:pos x="60" y="52"/>
                </a:cxn>
                <a:cxn ang="0">
                  <a:pos x="75" y="59"/>
                </a:cxn>
                <a:cxn ang="0">
                  <a:pos x="75" y="59"/>
                </a:cxn>
                <a:cxn ang="0">
                  <a:pos x="105" y="58"/>
                </a:cxn>
                <a:cxn ang="0">
                  <a:pos x="106" y="53"/>
                </a:cxn>
                <a:cxn ang="0">
                  <a:pos x="92" y="37"/>
                </a:cxn>
              </a:cxnLst>
              <a:rect l="0" t="0" r="r" b="b"/>
              <a:pathLst>
                <a:path w="141" h="59">
                  <a:moveTo>
                    <a:pt x="128" y="33"/>
                  </a:moveTo>
                  <a:cubicBezTo>
                    <a:pt x="128" y="33"/>
                    <a:pt x="127" y="33"/>
                    <a:pt x="126" y="33"/>
                  </a:cubicBezTo>
                  <a:cubicBezTo>
                    <a:pt x="126" y="27"/>
                    <a:pt x="120" y="21"/>
                    <a:pt x="114" y="22"/>
                  </a:cubicBezTo>
                  <a:cubicBezTo>
                    <a:pt x="112" y="22"/>
                    <a:pt x="111" y="22"/>
                    <a:pt x="110" y="22"/>
                  </a:cubicBezTo>
                  <a:cubicBezTo>
                    <a:pt x="108" y="13"/>
                    <a:pt x="100" y="7"/>
                    <a:pt x="90" y="8"/>
                  </a:cubicBezTo>
                  <a:cubicBezTo>
                    <a:pt x="83" y="8"/>
                    <a:pt x="77" y="11"/>
                    <a:pt x="74" y="17"/>
                  </a:cubicBezTo>
                  <a:cubicBezTo>
                    <a:pt x="72" y="16"/>
                    <a:pt x="70" y="15"/>
                    <a:pt x="68" y="15"/>
                  </a:cubicBezTo>
                  <a:cubicBezTo>
                    <a:pt x="66" y="6"/>
                    <a:pt x="58" y="0"/>
                    <a:pt x="48" y="1"/>
                  </a:cubicBezTo>
                  <a:cubicBezTo>
                    <a:pt x="39" y="1"/>
                    <a:pt x="31" y="8"/>
                    <a:pt x="29" y="17"/>
                  </a:cubicBezTo>
                  <a:cubicBezTo>
                    <a:pt x="28" y="16"/>
                    <a:pt x="27" y="16"/>
                    <a:pt x="26" y="16"/>
                  </a:cubicBezTo>
                  <a:cubicBezTo>
                    <a:pt x="19" y="16"/>
                    <a:pt x="14" y="22"/>
                    <a:pt x="14" y="29"/>
                  </a:cubicBezTo>
                  <a:cubicBezTo>
                    <a:pt x="13" y="29"/>
                    <a:pt x="13" y="29"/>
                    <a:pt x="12" y="29"/>
                  </a:cubicBezTo>
                  <a:cubicBezTo>
                    <a:pt x="5" y="29"/>
                    <a:pt x="0" y="34"/>
                    <a:pt x="0" y="41"/>
                  </a:cubicBezTo>
                  <a:cubicBezTo>
                    <a:pt x="0" y="48"/>
                    <a:pt x="6" y="53"/>
                    <a:pt x="12" y="53"/>
                  </a:cubicBezTo>
                  <a:cubicBezTo>
                    <a:pt x="12" y="53"/>
                    <a:pt x="12" y="53"/>
                    <a:pt x="12" y="53"/>
                  </a:cubicBezTo>
                  <a:cubicBezTo>
                    <a:pt x="25" y="53"/>
                    <a:pt x="25" y="53"/>
                    <a:pt x="25" y="53"/>
                  </a:cubicBezTo>
                  <a:cubicBezTo>
                    <a:pt x="27" y="49"/>
                    <a:pt x="31" y="47"/>
                    <a:pt x="36" y="47"/>
                  </a:cubicBezTo>
                  <a:cubicBezTo>
                    <a:pt x="36" y="47"/>
                    <a:pt x="36" y="47"/>
                    <a:pt x="36" y="47"/>
                  </a:cubicBezTo>
                  <a:cubicBezTo>
                    <a:pt x="37" y="40"/>
                    <a:pt x="42" y="35"/>
                    <a:pt x="50" y="35"/>
                  </a:cubicBezTo>
                  <a:cubicBezTo>
                    <a:pt x="50" y="35"/>
                    <a:pt x="51" y="35"/>
                    <a:pt x="52" y="35"/>
                  </a:cubicBezTo>
                  <a:cubicBezTo>
                    <a:pt x="54" y="26"/>
                    <a:pt x="62" y="20"/>
                    <a:pt x="72" y="19"/>
                  </a:cubicBezTo>
                  <a:cubicBezTo>
                    <a:pt x="82" y="19"/>
                    <a:pt x="90" y="25"/>
                    <a:pt x="94" y="33"/>
                  </a:cubicBezTo>
                  <a:cubicBezTo>
                    <a:pt x="103" y="35"/>
                    <a:pt x="109" y="43"/>
                    <a:pt x="110" y="53"/>
                  </a:cubicBezTo>
                  <a:cubicBezTo>
                    <a:pt x="110" y="55"/>
                    <a:pt x="110" y="57"/>
                    <a:pt x="109" y="58"/>
                  </a:cubicBezTo>
                  <a:cubicBezTo>
                    <a:pt x="130" y="58"/>
                    <a:pt x="130" y="58"/>
                    <a:pt x="130" y="58"/>
                  </a:cubicBezTo>
                  <a:cubicBezTo>
                    <a:pt x="130" y="58"/>
                    <a:pt x="130" y="58"/>
                    <a:pt x="130" y="58"/>
                  </a:cubicBezTo>
                  <a:cubicBezTo>
                    <a:pt x="136" y="57"/>
                    <a:pt x="141" y="51"/>
                    <a:pt x="141" y="45"/>
                  </a:cubicBezTo>
                  <a:cubicBezTo>
                    <a:pt x="141" y="38"/>
                    <a:pt x="135" y="33"/>
                    <a:pt x="128" y="33"/>
                  </a:cubicBezTo>
                  <a:close/>
                  <a:moveTo>
                    <a:pt x="92" y="37"/>
                  </a:moveTo>
                  <a:cubicBezTo>
                    <a:pt x="90" y="37"/>
                    <a:pt x="90" y="37"/>
                    <a:pt x="90" y="37"/>
                  </a:cubicBezTo>
                  <a:cubicBezTo>
                    <a:pt x="90" y="36"/>
                    <a:pt x="90" y="36"/>
                    <a:pt x="90" y="36"/>
                  </a:cubicBezTo>
                  <a:cubicBezTo>
                    <a:pt x="88" y="28"/>
                    <a:pt x="80" y="23"/>
                    <a:pt x="72" y="23"/>
                  </a:cubicBezTo>
                  <a:cubicBezTo>
                    <a:pt x="64" y="24"/>
                    <a:pt x="57" y="30"/>
                    <a:pt x="55" y="38"/>
                  </a:cubicBezTo>
                  <a:cubicBezTo>
                    <a:pt x="55" y="40"/>
                    <a:pt x="55" y="40"/>
                    <a:pt x="55" y="40"/>
                  </a:cubicBezTo>
                  <a:cubicBezTo>
                    <a:pt x="53" y="39"/>
                    <a:pt x="53" y="39"/>
                    <a:pt x="53" y="39"/>
                  </a:cubicBezTo>
                  <a:cubicBezTo>
                    <a:pt x="52" y="39"/>
                    <a:pt x="51" y="39"/>
                    <a:pt x="50" y="39"/>
                  </a:cubicBezTo>
                  <a:cubicBezTo>
                    <a:pt x="44" y="39"/>
                    <a:pt x="40" y="44"/>
                    <a:pt x="40" y="49"/>
                  </a:cubicBezTo>
                  <a:cubicBezTo>
                    <a:pt x="40" y="52"/>
                    <a:pt x="40" y="52"/>
                    <a:pt x="40" y="52"/>
                  </a:cubicBezTo>
                  <a:cubicBezTo>
                    <a:pt x="37" y="51"/>
                    <a:pt x="37" y="51"/>
                    <a:pt x="37" y="51"/>
                  </a:cubicBezTo>
                  <a:cubicBezTo>
                    <a:pt x="37" y="51"/>
                    <a:pt x="36" y="51"/>
                    <a:pt x="36" y="51"/>
                  </a:cubicBezTo>
                  <a:cubicBezTo>
                    <a:pt x="34" y="51"/>
                    <a:pt x="32" y="52"/>
                    <a:pt x="31" y="53"/>
                  </a:cubicBezTo>
                  <a:cubicBezTo>
                    <a:pt x="60" y="52"/>
                    <a:pt x="60" y="52"/>
                    <a:pt x="60" y="52"/>
                  </a:cubicBezTo>
                  <a:cubicBezTo>
                    <a:pt x="64" y="56"/>
                    <a:pt x="69" y="59"/>
                    <a:pt x="75" y="59"/>
                  </a:cubicBezTo>
                  <a:cubicBezTo>
                    <a:pt x="75" y="59"/>
                    <a:pt x="75" y="59"/>
                    <a:pt x="75" y="59"/>
                  </a:cubicBezTo>
                  <a:cubicBezTo>
                    <a:pt x="105" y="58"/>
                    <a:pt x="105" y="58"/>
                    <a:pt x="105" y="58"/>
                  </a:cubicBezTo>
                  <a:cubicBezTo>
                    <a:pt x="105" y="57"/>
                    <a:pt x="106" y="55"/>
                    <a:pt x="106" y="53"/>
                  </a:cubicBezTo>
                  <a:cubicBezTo>
                    <a:pt x="105" y="45"/>
                    <a:pt x="99" y="38"/>
                    <a:pt x="92" y="37"/>
                  </a:cubicBezTo>
                  <a:close/>
                </a:path>
              </a:pathLst>
            </a:custGeom>
            <a:solidFill>
              <a:srgbClr val="FFFFFF"/>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62" name="Freeform: Shape 114"/>
            <p:cNvSpPr/>
            <p:nvPr/>
          </p:nvSpPr>
          <p:spPr bwMode="auto">
            <a:xfrm>
              <a:off x="5751348" y="4375924"/>
              <a:ext cx="116740" cy="116740"/>
            </a:xfrm>
            <a:custGeom>
              <a:avLst/>
              <a:gdLst/>
              <a:ahLst/>
              <a:cxnLst>
                <a:cxn ang="0">
                  <a:pos x="48" y="47"/>
                </a:cxn>
                <a:cxn ang="0">
                  <a:pos x="55" y="47"/>
                </a:cxn>
                <a:cxn ang="0">
                  <a:pos x="57" y="42"/>
                </a:cxn>
                <a:cxn ang="0">
                  <a:pos x="54" y="36"/>
                </a:cxn>
                <a:cxn ang="0">
                  <a:pos x="60" y="32"/>
                </a:cxn>
                <a:cxn ang="0">
                  <a:pos x="60" y="27"/>
                </a:cxn>
                <a:cxn ang="0">
                  <a:pos x="54" y="23"/>
                </a:cxn>
                <a:cxn ang="0">
                  <a:pos x="57" y="17"/>
                </a:cxn>
                <a:cxn ang="0">
                  <a:pos x="54" y="13"/>
                </a:cxn>
                <a:cxn ang="0">
                  <a:pos x="47" y="12"/>
                </a:cxn>
                <a:cxn ang="0">
                  <a:pos x="47" y="5"/>
                </a:cxn>
                <a:cxn ang="0">
                  <a:pos x="42" y="3"/>
                </a:cxn>
                <a:cxn ang="0">
                  <a:pos x="36" y="6"/>
                </a:cxn>
                <a:cxn ang="0">
                  <a:pos x="32" y="0"/>
                </a:cxn>
                <a:cxn ang="0">
                  <a:pos x="27" y="0"/>
                </a:cxn>
                <a:cxn ang="0">
                  <a:pos x="23" y="6"/>
                </a:cxn>
                <a:cxn ang="0">
                  <a:pos x="17" y="3"/>
                </a:cxn>
                <a:cxn ang="0">
                  <a:pos x="12" y="6"/>
                </a:cxn>
                <a:cxn ang="0">
                  <a:pos x="12" y="13"/>
                </a:cxn>
                <a:cxn ang="0">
                  <a:pos x="5" y="13"/>
                </a:cxn>
                <a:cxn ang="0">
                  <a:pos x="3" y="18"/>
                </a:cxn>
                <a:cxn ang="0">
                  <a:pos x="6" y="24"/>
                </a:cxn>
                <a:cxn ang="0">
                  <a:pos x="0" y="28"/>
                </a:cxn>
                <a:cxn ang="0">
                  <a:pos x="0" y="33"/>
                </a:cxn>
                <a:cxn ang="0">
                  <a:pos x="6" y="37"/>
                </a:cxn>
                <a:cxn ang="0">
                  <a:pos x="3" y="43"/>
                </a:cxn>
                <a:cxn ang="0">
                  <a:pos x="6" y="48"/>
                </a:cxn>
                <a:cxn ang="0">
                  <a:pos x="13" y="48"/>
                </a:cxn>
                <a:cxn ang="0">
                  <a:pos x="13" y="55"/>
                </a:cxn>
                <a:cxn ang="0">
                  <a:pos x="18" y="58"/>
                </a:cxn>
                <a:cxn ang="0">
                  <a:pos x="24" y="54"/>
                </a:cxn>
                <a:cxn ang="0">
                  <a:pos x="28" y="60"/>
                </a:cxn>
                <a:cxn ang="0">
                  <a:pos x="33" y="60"/>
                </a:cxn>
                <a:cxn ang="0">
                  <a:pos x="37" y="54"/>
                </a:cxn>
                <a:cxn ang="0">
                  <a:pos x="43" y="57"/>
                </a:cxn>
                <a:cxn ang="0">
                  <a:pos x="47" y="54"/>
                </a:cxn>
                <a:cxn ang="0">
                  <a:pos x="48" y="47"/>
                </a:cxn>
                <a:cxn ang="0">
                  <a:pos x="15" y="45"/>
                </a:cxn>
                <a:cxn ang="0">
                  <a:pos x="15" y="16"/>
                </a:cxn>
                <a:cxn ang="0">
                  <a:pos x="44" y="15"/>
                </a:cxn>
                <a:cxn ang="0">
                  <a:pos x="45" y="45"/>
                </a:cxn>
                <a:cxn ang="0">
                  <a:pos x="15" y="45"/>
                </a:cxn>
              </a:cxnLst>
              <a:rect l="0" t="0" r="r" b="b"/>
              <a:pathLst>
                <a:path w="60" h="60">
                  <a:moveTo>
                    <a:pt x="48" y="47"/>
                  </a:moveTo>
                  <a:cubicBezTo>
                    <a:pt x="50" y="45"/>
                    <a:pt x="53" y="45"/>
                    <a:pt x="55" y="47"/>
                  </a:cubicBezTo>
                  <a:cubicBezTo>
                    <a:pt x="56" y="46"/>
                    <a:pt x="57" y="44"/>
                    <a:pt x="57" y="42"/>
                  </a:cubicBezTo>
                  <a:cubicBezTo>
                    <a:pt x="55" y="41"/>
                    <a:pt x="53" y="39"/>
                    <a:pt x="54" y="36"/>
                  </a:cubicBezTo>
                  <a:cubicBezTo>
                    <a:pt x="55" y="34"/>
                    <a:pt x="57" y="32"/>
                    <a:pt x="60" y="32"/>
                  </a:cubicBezTo>
                  <a:cubicBezTo>
                    <a:pt x="60" y="31"/>
                    <a:pt x="60" y="29"/>
                    <a:pt x="60" y="27"/>
                  </a:cubicBezTo>
                  <a:cubicBezTo>
                    <a:pt x="57" y="28"/>
                    <a:pt x="54" y="26"/>
                    <a:pt x="54" y="23"/>
                  </a:cubicBezTo>
                  <a:cubicBezTo>
                    <a:pt x="53" y="21"/>
                    <a:pt x="54" y="18"/>
                    <a:pt x="57" y="17"/>
                  </a:cubicBezTo>
                  <a:cubicBezTo>
                    <a:pt x="56" y="16"/>
                    <a:pt x="55" y="14"/>
                    <a:pt x="54" y="13"/>
                  </a:cubicBezTo>
                  <a:cubicBezTo>
                    <a:pt x="52" y="14"/>
                    <a:pt x="49" y="14"/>
                    <a:pt x="47" y="12"/>
                  </a:cubicBezTo>
                  <a:cubicBezTo>
                    <a:pt x="45" y="10"/>
                    <a:pt x="45" y="7"/>
                    <a:pt x="47" y="5"/>
                  </a:cubicBezTo>
                  <a:cubicBezTo>
                    <a:pt x="45" y="4"/>
                    <a:pt x="44" y="4"/>
                    <a:pt x="42" y="3"/>
                  </a:cubicBezTo>
                  <a:cubicBezTo>
                    <a:pt x="41" y="5"/>
                    <a:pt x="39" y="7"/>
                    <a:pt x="36" y="6"/>
                  </a:cubicBezTo>
                  <a:cubicBezTo>
                    <a:pt x="33" y="5"/>
                    <a:pt x="32" y="3"/>
                    <a:pt x="32" y="0"/>
                  </a:cubicBezTo>
                  <a:cubicBezTo>
                    <a:pt x="30" y="0"/>
                    <a:pt x="29" y="0"/>
                    <a:pt x="27" y="0"/>
                  </a:cubicBezTo>
                  <a:cubicBezTo>
                    <a:pt x="27" y="3"/>
                    <a:pt x="26" y="6"/>
                    <a:pt x="23" y="6"/>
                  </a:cubicBezTo>
                  <a:cubicBezTo>
                    <a:pt x="21" y="7"/>
                    <a:pt x="18" y="6"/>
                    <a:pt x="17" y="3"/>
                  </a:cubicBezTo>
                  <a:cubicBezTo>
                    <a:pt x="15" y="4"/>
                    <a:pt x="14" y="5"/>
                    <a:pt x="12" y="6"/>
                  </a:cubicBezTo>
                  <a:cubicBezTo>
                    <a:pt x="14" y="8"/>
                    <a:pt x="14" y="11"/>
                    <a:pt x="12" y="13"/>
                  </a:cubicBezTo>
                  <a:cubicBezTo>
                    <a:pt x="10" y="15"/>
                    <a:pt x="7" y="15"/>
                    <a:pt x="5" y="13"/>
                  </a:cubicBezTo>
                  <a:cubicBezTo>
                    <a:pt x="4" y="15"/>
                    <a:pt x="3" y="16"/>
                    <a:pt x="3" y="18"/>
                  </a:cubicBezTo>
                  <a:cubicBezTo>
                    <a:pt x="5" y="19"/>
                    <a:pt x="7" y="21"/>
                    <a:pt x="6" y="24"/>
                  </a:cubicBezTo>
                  <a:cubicBezTo>
                    <a:pt x="5" y="27"/>
                    <a:pt x="3" y="28"/>
                    <a:pt x="0" y="28"/>
                  </a:cubicBezTo>
                  <a:cubicBezTo>
                    <a:pt x="0" y="30"/>
                    <a:pt x="0" y="31"/>
                    <a:pt x="0" y="33"/>
                  </a:cubicBezTo>
                  <a:cubicBezTo>
                    <a:pt x="3" y="33"/>
                    <a:pt x="5" y="34"/>
                    <a:pt x="6" y="37"/>
                  </a:cubicBezTo>
                  <a:cubicBezTo>
                    <a:pt x="7" y="40"/>
                    <a:pt x="5" y="42"/>
                    <a:pt x="3" y="43"/>
                  </a:cubicBezTo>
                  <a:cubicBezTo>
                    <a:pt x="4" y="45"/>
                    <a:pt x="5" y="46"/>
                    <a:pt x="6" y="48"/>
                  </a:cubicBezTo>
                  <a:cubicBezTo>
                    <a:pt x="8" y="46"/>
                    <a:pt x="11" y="46"/>
                    <a:pt x="13" y="48"/>
                  </a:cubicBezTo>
                  <a:cubicBezTo>
                    <a:pt x="15" y="50"/>
                    <a:pt x="15" y="53"/>
                    <a:pt x="13" y="55"/>
                  </a:cubicBezTo>
                  <a:cubicBezTo>
                    <a:pt x="15" y="56"/>
                    <a:pt x="16" y="57"/>
                    <a:pt x="18" y="58"/>
                  </a:cubicBezTo>
                  <a:cubicBezTo>
                    <a:pt x="19" y="55"/>
                    <a:pt x="21" y="54"/>
                    <a:pt x="24" y="54"/>
                  </a:cubicBezTo>
                  <a:cubicBezTo>
                    <a:pt x="26" y="55"/>
                    <a:pt x="28" y="57"/>
                    <a:pt x="28" y="60"/>
                  </a:cubicBezTo>
                  <a:cubicBezTo>
                    <a:pt x="29" y="60"/>
                    <a:pt x="31" y="60"/>
                    <a:pt x="33" y="60"/>
                  </a:cubicBezTo>
                  <a:cubicBezTo>
                    <a:pt x="33" y="57"/>
                    <a:pt x="34" y="55"/>
                    <a:pt x="37" y="54"/>
                  </a:cubicBezTo>
                  <a:cubicBezTo>
                    <a:pt x="39" y="53"/>
                    <a:pt x="42" y="55"/>
                    <a:pt x="43" y="57"/>
                  </a:cubicBezTo>
                  <a:cubicBezTo>
                    <a:pt x="44" y="56"/>
                    <a:pt x="46" y="55"/>
                    <a:pt x="47" y="54"/>
                  </a:cubicBezTo>
                  <a:cubicBezTo>
                    <a:pt x="46" y="52"/>
                    <a:pt x="46" y="49"/>
                    <a:pt x="48" y="47"/>
                  </a:cubicBezTo>
                  <a:close/>
                  <a:moveTo>
                    <a:pt x="15" y="45"/>
                  </a:moveTo>
                  <a:cubicBezTo>
                    <a:pt x="7" y="37"/>
                    <a:pt x="7" y="24"/>
                    <a:pt x="15" y="16"/>
                  </a:cubicBezTo>
                  <a:cubicBezTo>
                    <a:pt x="23" y="7"/>
                    <a:pt x="36" y="7"/>
                    <a:pt x="44" y="15"/>
                  </a:cubicBezTo>
                  <a:cubicBezTo>
                    <a:pt x="53" y="23"/>
                    <a:pt x="53" y="36"/>
                    <a:pt x="45" y="45"/>
                  </a:cubicBezTo>
                  <a:cubicBezTo>
                    <a:pt x="37" y="53"/>
                    <a:pt x="24" y="53"/>
                    <a:pt x="15" y="45"/>
                  </a:cubicBezTo>
                  <a:close/>
                </a:path>
              </a:pathLst>
            </a:custGeom>
            <a:solidFill>
              <a:srgbClr val="FFFFFF"/>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63" name="Freeform: Shape 115"/>
            <p:cNvSpPr/>
            <p:nvPr/>
          </p:nvSpPr>
          <p:spPr bwMode="auto">
            <a:xfrm>
              <a:off x="5822579" y="4464962"/>
              <a:ext cx="116740" cy="118718"/>
            </a:xfrm>
            <a:custGeom>
              <a:avLst/>
              <a:gdLst/>
              <a:ahLst/>
              <a:cxnLst>
                <a:cxn ang="0">
                  <a:pos x="48" y="47"/>
                </a:cxn>
                <a:cxn ang="0">
                  <a:pos x="55" y="46"/>
                </a:cxn>
                <a:cxn ang="0">
                  <a:pos x="58" y="42"/>
                </a:cxn>
                <a:cxn ang="0">
                  <a:pos x="54" y="36"/>
                </a:cxn>
                <a:cxn ang="0">
                  <a:pos x="60" y="32"/>
                </a:cxn>
                <a:cxn ang="0">
                  <a:pos x="60" y="26"/>
                </a:cxn>
                <a:cxn ang="0">
                  <a:pos x="54" y="23"/>
                </a:cxn>
                <a:cxn ang="0">
                  <a:pos x="57" y="17"/>
                </a:cxn>
                <a:cxn ang="0">
                  <a:pos x="54" y="12"/>
                </a:cxn>
                <a:cxn ang="0">
                  <a:pos x="47" y="12"/>
                </a:cxn>
                <a:cxn ang="0">
                  <a:pos x="47" y="5"/>
                </a:cxn>
                <a:cxn ang="0">
                  <a:pos x="42" y="2"/>
                </a:cxn>
                <a:cxn ang="0">
                  <a:pos x="36" y="5"/>
                </a:cxn>
                <a:cxn ang="0">
                  <a:pos x="32" y="0"/>
                </a:cxn>
                <a:cxn ang="0">
                  <a:pos x="27" y="0"/>
                </a:cxn>
                <a:cxn ang="0">
                  <a:pos x="23" y="6"/>
                </a:cxn>
                <a:cxn ang="0">
                  <a:pos x="17" y="3"/>
                </a:cxn>
                <a:cxn ang="0">
                  <a:pos x="13" y="5"/>
                </a:cxn>
                <a:cxn ang="0">
                  <a:pos x="12" y="12"/>
                </a:cxn>
                <a:cxn ang="0">
                  <a:pos x="5" y="13"/>
                </a:cxn>
                <a:cxn ang="0">
                  <a:pos x="3" y="17"/>
                </a:cxn>
                <a:cxn ang="0">
                  <a:pos x="6" y="23"/>
                </a:cxn>
                <a:cxn ang="0">
                  <a:pos x="0" y="27"/>
                </a:cxn>
                <a:cxn ang="0">
                  <a:pos x="0" y="33"/>
                </a:cxn>
                <a:cxn ang="0">
                  <a:pos x="6" y="36"/>
                </a:cxn>
                <a:cxn ang="0">
                  <a:pos x="3" y="43"/>
                </a:cxn>
                <a:cxn ang="0">
                  <a:pos x="6" y="47"/>
                </a:cxn>
                <a:cxn ang="0">
                  <a:pos x="13" y="47"/>
                </a:cxn>
                <a:cxn ang="0">
                  <a:pos x="13" y="54"/>
                </a:cxn>
                <a:cxn ang="0">
                  <a:pos x="18" y="57"/>
                </a:cxn>
                <a:cxn ang="0">
                  <a:pos x="24" y="54"/>
                </a:cxn>
                <a:cxn ang="0">
                  <a:pos x="28" y="59"/>
                </a:cxn>
                <a:cxn ang="0">
                  <a:pos x="33" y="59"/>
                </a:cxn>
                <a:cxn ang="0">
                  <a:pos x="37" y="53"/>
                </a:cxn>
                <a:cxn ang="0">
                  <a:pos x="43" y="57"/>
                </a:cxn>
                <a:cxn ang="0">
                  <a:pos x="48" y="54"/>
                </a:cxn>
                <a:cxn ang="0">
                  <a:pos x="48" y="47"/>
                </a:cxn>
                <a:cxn ang="0">
                  <a:pos x="16" y="45"/>
                </a:cxn>
                <a:cxn ang="0">
                  <a:pos x="15" y="15"/>
                </a:cxn>
                <a:cxn ang="0">
                  <a:pos x="45" y="14"/>
                </a:cxn>
                <a:cxn ang="0">
                  <a:pos x="45" y="44"/>
                </a:cxn>
                <a:cxn ang="0">
                  <a:pos x="16" y="45"/>
                </a:cxn>
              </a:cxnLst>
              <a:rect l="0" t="0" r="r" b="b"/>
              <a:pathLst>
                <a:path w="60" h="60">
                  <a:moveTo>
                    <a:pt x="48" y="47"/>
                  </a:moveTo>
                  <a:cubicBezTo>
                    <a:pt x="50" y="45"/>
                    <a:pt x="53" y="45"/>
                    <a:pt x="55" y="46"/>
                  </a:cubicBezTo>
                  <a:cubicBezTo>
                    <a:pt x="56" y="45"/>
                    <a:pt x="57" y="43"/>
                    <a:pt x="58" y="42"/>
                  </a:cubicBezTo>
                  <a:cubicBezTo>
                    <a:pt x="55" y="41"/>
                    <a:pt x="54" y="38"/>
                    <a:pt x="54" y="36"/>
                  </a:cubicBezTo>
                  <a:cubicBezTo>
                    <a:pt x="55" y="33"/>
                    <a:pt x="57" y="31"/>
                    <a:pt x="60" y="32"/>
                  </a:cubicBezTo>
                  <a:cubicBezTo>
                    <a:pt x="60" y="30"/>
                    <a:pt x="60" y="28"/>
                    <a:pt x="60" y="26"/>
                  </a:cubicBezTo>
                  <a:cubicBezTo>
                    <a:pt x="57" y="27"/>
                    <a:pt x="55" y="25"/>
                    <a:pt x="54" y="23"/>
                  </a:cubicBezTo>
                  <a:cubicBezTo>
                    <a:pt x="53" y="20"/>
                    <a:pt x="55" y="17"/>
                    <a:pt x="57" y="17"/>
                  </a:cubicBezTo>
                  <a:cubicBezTo>
                    <a:pt x="56" y="15"/>
                    <a:pt x="55" y="13"/>
                    <a:pt x="54" y="12"/>
                  </a:cubicBezTo>
                  <a:cubicBezTo>
                    <a:pt x="52" y="14"/>
                    <a:pt x="49" y="14"/>
                    <a:pt x="47" y="12"/>
                  </a:cubicBezTo>
                  <a:cubicBezTo>
                    <a:pt x="46" y="10"/>
                    <a:pt x="45" y="7"/>
                    <a:pt x="47" y="5"/>
                  </a:cubicBezTo>
                  <a:cubicBezTo>
                    <a:pt x="46" y="4"/>
                    <a:pt x="44" y="3"/>
                    <a:pt x="42" y="2"/>
                  </a:cubicBezTo>
                  <a:cubicBezTo>
                    <a:pt x="42" y="5"/>
                    <a:pt x="39" y="6"/>
                    <a:pt x="36" y="5"/>
                  </a:cubicBezTo>
                  <a:cubicBezTo>
                    <a:pt x="34" y="5"/>
                    <a:pt x="32" y="2"/>
                    <a:pt x="32" y="0"/>
                  </a:cubicBezTo>
                  <a:cubicBezTo>
                    <a:pt x="31" y="0"/>
                    <a:pt x="29" y="0"/>
                    <a:pt x="27" y="0"/>
                  </a:cubicBezTo>
                  <a:cubicBezTo>
                    <a:pt x="28" y="2"/>
                    <a:pt x="26" y="5"/>
                    <a:pt x="23" y="6"/>
                  </a:cubicBezTo>
                  <a:cubicBezTo>
                    <a:pt x="21" y="6"/>
                    <a:pt x="18" y="5"/>
                    <a:pt x="17" y="3"/>
                  </a:cubicBezTo>
                  <a:cubicBezTo>
                    <a:pt x="16" y="3"/>
                    <a:pt x="14" y="4"/>
                    <a:pt x="13" y="5"/>
                  </a:cubicBezTo>
                  <a:cubicBezTo>
                    <a:pt x="14" y="7"/>
                    <a:pt x="14" y="10"/>
                    <a:pt x="12" y="12"/>
                  </a:cubicBezTo>
                  <a:cubicBezTo>
                    <a:pt x="11" y="14"/>
                    <a:pt x="7" y="14"/>
                    <a:pt x="5" y="13"/>
                  </a:cubicBezTo>
                  <a:cubicBezTo>
                    <a:pt x="4" y="14"/>
                    <a:pt x="4" y="16"/>
                    <a:pt x="3" y="17"/>
                  </a:cubicBezTo>
                  <a:cubicBezTo>
                    <a:pt x="5" y="18"/>
                    <a:pt x="7" y="21"/>
                    <a:pt x="6" y="23"/>
                  </a:cubicBezTo>
                  <a:cubicBezTo>
                    <a:pt x="5" y="26"/>
                    <a:pt x="3" y="28"/>
                    <a:pt x="0" y="27"/>
                  </a:cubicBezTo>
                  <a:cubicBezTo>
                    <a:pt x="0" y="29"/>
                    <a:pt x="0" y="31"/>
                    <a:pt x="0" y="33"/>
                  </a:cubicBezTo>
                  <a:cubicBezTo>
                    <a:pt x="3" y="32"/>
                    <a:pt x="6" y="34"/>
                    <a:pt x="6" y="36"/>
                  </a:cubicBezTo>
                  <a:cubicBezTo>
                    <a:pt x="7" y="39"/>
                    <a:pt x="6" y="42"/>
                    <a:pt x="3" y="43"/>
                  </a:cubicBezTo>
                  <a:cubicBezTo>
                    <a:pt x="4" y="44"/>
                    <a:pt x="5" y="46"/>
                    <a:pt x="6" y="47"/>
                  </a:cubicBezTo>
                  <a:cubicBezTo>
                    <a:pt x="8" y="45"/>
                    <a:pt x="11" y="45"/>
                    <a:pt x="13" y="47"/>
                  </a:cubicBezTo>
                  <a:cubicBezTo>
                    <a:pt x="15" y="49"/>
                    <a:pt x="15" y="52"/>
                    <a:pt x="13" y="54"/>
                  </a:cubicBezTo>
                  <a:cubicBezTo>
                    <a:pt x="15" y="55"/>
                    <a:pt x="16" y="56"/>
                    <a:pt x="18" y="57"/>
                  </a:cubicBezTo>
                  <a:cubicBezTo>
                    <a:pt x="19" y="54"/>
                    <a:pt x="21" y="53"/>
                    <a:pt x="24" y="54"/>
                  </a:cubicBezTo>
                  <a:cubicBezTo>
                    <a:pt x="27" y="54"/>
                    <a:pt x="28" y="57"/>
                    <a:pt x="28" y="59"/>
                  </a:cubicBezTo>
                  <a:cubicBezTo>
                    <a:pt x="30" y="60"/>
                    <a:pt x="32" y="59"/>
                    <a:pt x="33" y="59"/>
                  </a:cubicBezTo>
                  <a:cubicBezTo>
                    <a:pt x="33" y="57"/>
                    <a:pt x="34" y="54"/>
                    <a:pt x="37" y="53"/>
                  </a:cubicBezTo>
                  <a:cubicBezTo>
                    <a:pt x="40" y="53"/>
                    <a:pt x="42" y="54"/>
                    <a:pt x="43" y="57"/>
                  </a:cubicBezTo>
                  <a:cubicBezTo>
                    <a:pt x="45" y="56"/>
                    <a:pt x="46" y="55"/>
                    <a:pt x="48" y="54"/>
                  </a:cubicBezTo>
                  <a:cubicBezTo>
                    <a:pt x="46" y="52"/>
                    <a:pt x="46" y="49"/>
                    <a:pt x="48" y="47"/>
                  </a:cubicBezTo>
                  <a:close/>
                  <a:moveTo>
                    <a:pt x="16" y="45"/>
                  </a:moveTo>
                  <a:cubicBezTo>
                    <a:pt x="7" y="36"/>
                    <a:pt x="7" y="23"/>
                    <a:pt x="15" y="15"/>
                  </a:cubicBezTo>
                  <a:cubicBezTo>
                    <a:pt x="23" y="7"/>
                    <a:pt x="36" y="6"/>
                    <a:pt x="45" y="14"/>
                  </a:cubicBezTo>
                  <a:cubicBezTo>
                    <a:pt x="53" y="23"/>
                    <a:pt x="53" y="36"/>
                    <a:pt x="45" y="44"/>
                  </a:cubicBezTo>
                  <a:cubicBezTo>
                    <a:pt x="37" y="52"/>
                    <a:pt x="24" y="53"/>
                    <a:pt x="16" y="45"/>
                  </a:cubicBezTo>
                  <a:close/>
                </a:path>
              </a:pathLst>
            </a:custGeom>
            <a:solidFill>
              <a:srgbClr val="FFFFFF"/>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64" name="Freeform: Shape 116"/>
            <p:cNvSpPr/>
            <p:nvPr/>
          </p:nvSpPr>
          <p:spPr bwMode="auto">
            <a:xfrm>
              <a:off x="5800813" y="4490685"/>
              <a:ext cx="166206" cy="114761"/>
            </a:xfrm>
            <a:custGeom>
              <a:avLst/>
              <a:gdLst/>
              <a:ahLst/>
              <a:cxnLst>
                <a:cxn ang="0">
                  <a:pos x="41" y="58"/>
                </a:cxn>
                <a:cxn ang="0">
                  <a:pos x="82" y="22"/>
                </a:cxn>
                <a:cxn ang="0">
                  <a:pos x="85" y="22"/>
                </a:cxn>
                <a:cxn ang="0">
                  <a:pos x="82" y="0"/>
                </a:cxn>
                <a:cxn ang="0">
                  <a:pos x="76" y="22"/>
                </a:cxn>
                <a:cxn ang="0">
                  <a:pos x="78" y="22"/>
                </a:cxn>
                <a:cxn ang="0">
                  <a:pos x="68" y="43"/>
                </a:cxn>
                <a:cxn ang="0">
                  <a:pos x="41" y="54"/>
                </a:cxn>
                <a:cxn ang="0">
                  <a:pos x="15" y="43"/>
                </a:cxn>
                <a:cxn ang="0">
                  <a:pos x="4" y="16"/>
                </a:cxn>
                <a:cxn ang="0">
                  <a:pos x="0" y="16"/>
                </a:cxn>
                <a:cxn ang="0">
                  <a:pos x="41" y="58"/>
                </a:cxn>
              </a:cxnLst>
              <a:rect l="0" t="0" r="r" b="b"/>
              <a:pathLst>
                <a:path w="85" h="58">
                  <a:moveTo>
                    <a:pt x="41" y="58"/>
                  </a:moveTo>
                  <a:cubicBezTo>
                    <a:pt x="62" y="58"/>
                    <a:pt x="79" y="42"/>
                    <a:pt x="82" y="22"/>
                  </a:cubicBezTo>
                  <a:cubicBezTo>
                    <a:pt x="85" y="22"/>
                    <a:pt x="85" y="22"/>
                    <a:pt x="85" y="22"/>
                  </a:cubicBezTo>
                  <a:cubicBezTo>
                    <a:pt x="82" y="0"/>
                    <a:pt x="82" y="0"/>
                    <a:pt x="82" y="0"/>
                  </a:cubicBezTo>
                  <a:cubicBezTo>
                    <a:pt x="76" y="22"/>
                    <a:pt x="76" y="22"/>
                    <a:pt x="76" y="22"/>
                  </a:cubicBezTo>
                  <a:cubicBezTo>
                    <a:pt x="78" y="22"/>
                    <a:pt x="78" y="22"/>
                    <a:pt x="78" y="22"/>
                  </a:cubicBezTo>
                  <a:cubicBezTo>
                    <a:pt x="77" y="30"/>
                    <a:pt x="73" y="37"/>
                    <a:pt x="68" y="43"/>
                  </a:cubicBezTo>
                  <a:cubicBezTo>
                    <a:pt x="61" y="49"/>
                    <a:pt x="52" y="54"/>
                    <a:pt x="41" y="54"/>
                  </a:cubicBezTo>
                  <a:cubicBezTo>
                    <a:pt x="31" y="54"/>
                    <a:pt x="22" y="49"/>
                    <a:pt x="15" y="43"/>
                  </a:cubicBezTo>
                  <a:cubicBezTo>
                    <a:pt x="8" y="36"/>
                    <a:pt x="4" y="27"/>
                    <a:pt x="4" y="16"/>
                  </a:cubicBezTo>
                  <a:cubicBezTo>
                    <a:pt x="0" y="16"/>
                    <a:pt x="0" y="16"/>
                    <a:pt x="0" y="16"/>
                  </a:cubicBezTo>
                  <a:cubicBezTo>
                    <a:pt x="0" y="39"/>
                    <a:pt x="19" y="58"/>
                    <a:pt x="41" y="58"/>
                  </a:cubicBezTo>
                  <a:close/>
                </a:path>
              </a:pathLst>
            </a:custGeom>
            <a:solidFill>
              <a:srgbClr val="FFFFFF"/>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65" name="Freeform: Shape 117"/>
            <p:cNvSpPr/>
            <p:nvPr/>
          </p:nvSpPr>
          <p:spPr bwMode="auto">
            <a:xfrm>
              <a:off x="5727604" y="4350201"/>
              <a:ext cx="110804" cy="166206"/>
            </a:xfrm>
            <a:custGeom>
              <a:avLst/>
              <a:gdLst/>
              <a:ahLst/>
              <a:cxnLst>
                <a:cxn ang="0">
                  <a:pos x="0" y="44"/>
                </a:cxn>
                <a:cxn ang="0">
                  <a:pos x="35" y="3"/>
                </a:cxn>
                <a:cxn ang="0">
                  <a:pos x="35" y="0"/>
                </a:cxn>
                <a:cxn ang="0">
                  <a:pos x="57" y="3"/>
                </a:cxn>
                <a:cxn ang="0">
                  <a:pos x="36" y="8"/>
                </a:cxn>
                <a:cxn ang="0">
                  <a:pos x="35" y="7"/>
                </a:cxn>
                <a:cxn ang="0">
                  <a:pos x="15" y="17"/>
                </a:cxn>
                <a:cxn ang="0">
                  <a:pos x="4" y="44"/>
                </a:cxn>
                <a:cxn ang="0">
                  <a:pos x="15" y="70"/>
                </a:cxn>
                <a:cxn ang="0">
                  <a:pos x="42" y="81"/>
                </a:cxn>
                <a:cxn ang="0">
                  <a:pos x="42" y="85"/>
                </a:cxn>
                <a:cxn ang="0">
                  <a:pos x="0" y="44"/>
                </a:cxn>
              </a:cxnLst>
              <a:rect l="0" t="0" r="r" b="b"/>
              <a:pathLst>
                <a:path w="57" h="85">
                  <a:moveTo>
                    <a:pt x="0" y="44"/>
                  </a:moveTo>
                  <a:cubicBezTo>
                    <a:pt x="0" y="23"/>
                    <a:pt x="15" y="5"/>
                    <a:pt x="35" y="3"/>
                  </a:cubicBezTo>
                  <a:cubicBezTo>
                    <a:pt x="35" y="0"/>
                    <a:pt x="35" y="0"/>
                    <a:pt x="35" y="0"/>
                  </a:cubicBezTo>
                  <a:cubicBezTo>
                    <a:pt x="57" y="3"/>
                    <a:pt x="57" y="3"/>
                    <a:pt x="57" y="3"/>
                  </a:cubicBezTo>
                  <a:cubicBezTo>
                    <a:pt x="36" y="8"/>
                    <a:pt x="36" y="8"/>
                    <a:pt x="36" y="8"/>
                  </a:cubicBezTo>
                  <a:cubicBezTo>
                    <a:pt x="35" y="7"/>
                    <a:pt x="35" y="7"/>
                    <a:pt x="35" y="7"/>
                  </a:cubicBezTo>
                  <a:cubicBezTo>
                    <a:pt x="27" y="8"/>
                    <a:pt x="20" y="12"/>
                    <a:pt x="15" y="17"/>
                  </a:cubicBezTo>
                  <a:cubicBezTo>
                    <a:pt x="8" y="24"/>
                    <a:pt x="4" y="33"/>
                    <a:pt x="4" y="44"/>
                  </a:cubicBezTo>
                  <a:cubicBezTo>
                    <a:pt x="4" y="54"/>
                    <a:pt x="8" y="63"/>
                    <a:pt x="15" y="70"/>
                  </a:cubicBezTo>
                  <a:cubicBezTo>
                    <a:pt x="22" y="77"/>
                    <a:pt x="31" y="81"/>
                    <a:pt x="42" y="81"/>
                  </a:cubicBezTo>
                  <a:cubicBezTo>
                    <a:pt x="42" y="85"/>
                    <a:pt x="42" y="85"/>
                    <a:pt x="42" y="85"/>
                  </a:cubicBezTo>
                  <a:cubicBezTo>
                    <a:pt x="19" y="85"/>
                    <a:pt x="0" y="67"/>
                    <a:pt x="0" y="44"/>
                  </a:cubicBezTo>
                  <a:close/>
                </a:path>
              </a:pathLst>
            </a:custGeom>
            <a:solidFill>
              <a:srgbClr val="FFFFFF"/>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59" name="Freeform: Shape 184"/>
            <p:cNvSpPr/>
            <p:nvPr/>
          </p:nvSpPr>
          <p:spPr bwMode="auto">
            <a:xfrm>
              <a:off x="6141137" y="2442796"/>
              <a:ext cx="265137" cy="176099"/>
            </a:xfrm>
            <a:custGeom>
              <a:avLst/>
              <a:gdLst/>
              <a:ahLst/>
              <a:cxnLst>
                <a:cxn ang="0">
                  <a:pos x="132" y="0"/>
                </a:cxn>
                <a:cxn ang="0">
                  <a:pos x="4" y="0"/>
                </a:cxn>
                <a:cxn ang="0">
                  <a:pos x="0" y="5"/>
                </a:cxn>
                <a:cxn ang="0">
                  <a:pos x="0" y="70"/>
                </a:cxn>
                <a:cxn ang="0">
                  <a:pos x="4" y="74"/>
                </a:cxn>
                <a:cxn ang="0">
                  <a:pos x="60" y="74"/>
                </a:cxn>
                <a:cxn ang="0">
                  <a:pos x="60" y="83"/>
                </a:cxn>
                <a:cxn ang="0">
                  <a:pos x="60" y="84"/>
                </a:cxn>
                <a:cxn ang="0">
                  <a:pos x="49" y="87"/>
                </a:cxn>
                <a:cxn ang="0">
                  <a:pos x="68" y="90"/>
                </a:cxn>
                <a:cxn ang="0">
                  <a:pos x="87" y="87"/>
                </a:cxn>
                <a:cxn ang="0">
                  <a:pos x="76" y="84"/>
                </a:cxn>
                <a:cxn ang="0">
                  <a:pos x="76" y="83"/>
                </a:cxn>
                <a:cxn ang="0">
                  <a:pos x="76" y="74"/>
                </a:cxn>
                <a:cxn ang="0">
                  <a:pos x="132" y="74"/>
                </a:cxn>
                <a:cxn ang="0">
                  <a:pos x="136" y="70"/>
                </a:cxn>
                <a:cxn ang="0">
                  <a:pos x="136" y="5"/>
                </a:cxn>
                <a:cxn ang="0">
                  <a:pos x="132" y="0"/>
                </a:cxn>
                <a:cxn ang="0">
                  <a:pos x="132" y="65"/>
                </a:cxn>
                <a:cxn ang="0">
                  <a:pos x="128" y="69"/>
                </a:cxn>
                <a:cxn ang="0">
                  <a:pos x="8" y="69"/>
                </a:cxn>
                <a:cxn ang="0">
                  <a:pos x="4" y="65"/>
                </a:cxn>
                <a:cxn ang="0">
                  <a:pos x="4" y="9"/>
                </a:cxn>
                <a:cxn ang="0">
                  <a:pos x="8" y="5"/>
                </a:cxn>
                <a:cxn ang="0">
                  <a:pos x="128" y="5"/>
                </a:cxn>
                <a:cxn ang="0">
                  <a:pos x="132" y="9"/>
                </a:cxn>
                <a:cxn ang="0">
                  <a:pos x="132" y="65"/>
                </a:cxn>
              </a:cxnLst>
              <a:rect l="0" t="0" r="r" b="b"/>
              <a:pathLst>
                <a:path w="136" h="90">
                  <a:moveTo>
                    <a:pt x="132" y="0"/>
                  </a:moveTo>
                  <a:cubicBezTo>
                    <a:pt x="4" y="0"/>
                    <a:pt x="4" y="0"/>
                    <a:pt x="4" y="0"/>
                  </a:cubicBezTo>
                  <a:cubicBezTo>
                    <a:pt x="2" y="0"/>
                    <a:pt x="0" y="2"/>
                    <a:pt x="0" y="5"/>
                  </a:cubicBezTo>
                  <a:cubicBezTo>
                    <a:pt x="0" y="70"/>
                    <a:pt x="0" y="70"/>
                    <a:pt x="0" y="70"/>
                  </a:cubicBezTo>
                  <a:cubicBezTo>
                    <a:pt x="0" y="72"/>
                    <a:pt x="2" y="74"/>
                    <a:pt x="4" y="74"/>
                  </a:cubicBezTo>
                  <a:cubicBezTo>
                    <a:pt x="60" y="74"/>
                    <a:pt x="60" y="74"/>
                    <a:pt x="60" y="74"/>
                  </a:cubicBezTo>
                  <a:cubicBezTo>
                    <a:pt x="60" y="83"/>
                    <a:pt x="60" y="83"/>
                    <a:pt x="60" y="83"/>
                  </a:cubicBezTo>
                  <a:cubicBezTo>
                    <a:pt x="60" y="83"/>
                    <a:pt x="60" y="84"/>
                    <a:pt x="60" y="84"/>
                  </a:cubicBezTo>
                  <a:cubicBezTo>
                    <a:pt x="54" y="84"/>
                    <a:pt x="49" y="86"/>
                    <a:pt x="49" y="87"/>
                  </a:cubicBezTo>
                  <a:cubicBezTo>
                    <a:pt x="49" y="89"/>
                    <a:pt x="58" y="90"/>
                    <a:pt x="68" y="90"/>
                  </a:cubicBezTo>
                  <a:cubicBezTo>
                    <a:pt x="79" y="90"/>
                    <a:pt x="87" y="89"/>
                    <a:pt x="87" y="87"/>
                  </a:cubicBezTo>
                  <a:cubicBezTo>
                    <a:pt x="87" y="86"/>
                    <a:pt x="83" y="84"/>
                    <a:pt x="76" y="84"/>
                  </a:cubicBezTo>
                  <a:cubicBezTo>
                    <a:pt x="76" y="84"/>
                    <a:pt x="76" y="83"/>
                    <a:pt x="76" y="83"/>
                  </a:cubicBezTo>
                  <a:cubicBezTo>
                    <a:pt x="76" y="74"/>
                    <a:pt x="76" y="74"/>
                    <a:pt x="76" y="74"/>
                  </a:cubicBezTo>
                  <a:cubicBezTo>
                    <a:pt x="132" y="74"/>
                    <a:pt x="132" y="74"/>
                    <a:pt x="132" y="74"/>
                  </a:cubicBezTo>
                  <a:cubicBezTo>
                    <a:pt x="134" y="74"/>
                    <a:pt x="136" y="72"/>
                    <a:pt x="136" y="70"/>
                  </a:cubicBezTo>
                  <a:cubicBezTo>
                    <a:pt x="136" y="5"/>
                    <a:pt x="136" y="5"/>
                    <a:pt x="136" y="5"/>
                  </a:cubicBezTo>
                  <a:cubicBezTo>
                    <a:pt x="136" y="2"/>
                    <a:pt x="134" y="0"/>
                    <a:pt x="132" y="0"/>
                  </a:cubicBezTo>
                  <a:close/>
                  <a:moveTo>
                    <a:pt x="132" y="65"/>
                  </a:moveTo>
                  <a:cubicBezTo>
                    <a:pt x="132" y="67"/>
                    <a:pt x="130" y="69"/>
                    <a:pt x="128" y="69"/>
                  </a:cubicBezTo>
                  <a:cubicBezTo>
                    <a:pt x="8" y="69"/>
                    <a:pt x="8" y="69"/>
                    <a:pt x="8" y="69"/>
                  </a:cubicBezTo>
                  <a:cubicBezTo>
                    <a:pt x="6" y="69"/>
                    <a:pt x="4" y="67"/>
                    <a:pt x="4" y="65"/>
                  </a:cubicBezTo>
                  <a:cubicBezTo>
                    <a:pt x="4" y="9"/>
                    <a:pt x="4" y="9"/>
                    <a:pt x="4" y="9"/>
                  </a:cubicBezTo>
                  <a:cubicBezTo>
                    <a:pt x="4" y="7"/>
                    <a:pt x="6" y="5"/>
                    <a:pt x="8" y="5"/>
                  </a:cubicBezTo>
                  <a:cubicBezTo>
                    <a:pt x="128" y="5"/>
                    <a:pt x="128" y="5"/>
                    <a:pt x="128" y="5"/>
                  </a:cubicBezTo>
                  <a:cubicBezTo>
                    <a:pt x="130" y="5"/>
                    <a:pt x="132" y="7"/>
                    <a:pt x="132" y="9"/>
                  </a:cubicBezTo>
                  <a:lnTo>
                    <a:pt x="132" y="65"/>
                  </a:lnTo>
                  <a:close/>
                </a:path>
              </a:pathLst>
            </a:custGeom>
            <a:solidFill>
              <a:srgbClr val="FFFFFF"/>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60" name="Freeform: Shape 185"/>
            <p:cNvSpPr/>
            <p:nvPr/>
          </p:nvSpPr>
          <p:spPr bwMode="auto">
            <a:xfrm>
              <a:off x="6418146" y="2472476"/>
              <a:ext cx="77167" cy="146419"/>
            </a:xfrm>
            <a:custGeom>
              <a:avLst/>
              <a:gdLst/>
              <a:ahLst/>
              <a:cxnLst>
                <a:cxn ang="0">
                  <a:pos x="35" y="0"/>
                </a:cxn>
                <a:cxn ang="0">
                  <a:pos x="4" y="0"/>
                </a:cxn>
                <a:cxn ang="0">
                  <a:pos x="0" y="4"/>
                </a:cxn>
                <a:cxn ang="0">
                  <a:pos x="0" y="71"/>
                </a:cxn>
                <a:cxn ang="0">
                  <a:pos x="4" y="75"/>
                </a:cxn>
                <a:cxn ang="0">
                  <a:pos x="35" y="75"/>
                </a:cxn>
                <a:cxn ang="0">
                  <a:pos x="39" y="71"/>
                </a:cxn>
                <a:cxn ang="0">
                  <a:pos x="39" y="4"/>
                </a:cxn>
                <a:cxn ang="0">
                  <a:pos x="35" y="0"/>
                </a:cxn>
                <a:cxn ang="0">
                  <a:pos x="33" y="44"/>
                </a:cxn>
                <a:cxn ang="0">
                  <a:pos x="29" y="48"/>
                </a:cxn>
                <a:cxn ang="0">
                  <a:pos x="26" y="44"/>
                </a:cxn>
                <a:cxn ang="0">
                  <a:pos x="26" y="42"/>
                </a:cxn>
                <a:cxn ang="0">
                  <a:pos x="29" y="39"/>
                </a:cxn>
                <a:cxn ang="0">
                  <a:pos x="33" y="42"/>
                </a:cxn>
                <a:cxn ang="0">
                  <a:pos x="33" y="44"/>
                </a:cxn>
                <a:cxn ang="0">
                  <a:pos x="32" y="31"/>
                </a:cxn>
                <a:cxn ang="0">
                  <a:pos x="6" y="31"/>
                </a:cxn>
                <a:cxn ang="0">
                  <a:pos x="4" y="29"/>
                </a:cxn>
                <a:cxn ang="0">
                  <a:pos x="6" y="28"/>
                </a:cxn>
                <a:cxn ang="0">
                  <a:pos x="32" y="28"/>
                </a:cxn>
                <a:cxn ang="0">
                  <a:pos x="34" y="29"/>
                </a:cxn>
                <a:cxn ang="0">
                  <a:pos x="32" y="31"/>
                </a:cxn>
                <a:cxn ang="0">
                  <a:pos x="32" y="25"/>
                </a:cxn>
                <a:cxn ang="0">
                  <a:pos x="6" y="25"/>
                </a:cxn>
                <a:cxn ang="0">
                  <a:pos x="4" y="23"/>
                </a:cxn>
                <a:cxn ang="0">
                  <a:pos x="6" y="21"/>
                </a:cxn>
                <a:cxn ang="0">
                  <a:pos x="32" y="21"/>
                </a:cxn>
                <a:cxn ang="0">
                  <a:pos x="34" y="23"/>
                </a:cxn>
                <a:cxn ang="0">
                  <a:pos x="32" y="25"/>
                </a:cxn>
                <a:cxn ang="0">
                  <a:pos x="32" y="18"/>
                </a:cxn>
                <a:cxn ang="0">
                  <a:pos x="6" y="18"/>
                </a:cxn>
                <a:cxn ang="0">
                  <a:pos x="4" y="16"/>
                </a:cxn>
                <a:cxn ang="0">
                  <a:pos x="6" y="14"/>
                </a:cxn>
                <a:cxn ang="0">
                  <a:pos x="32" y="14"/>
                </a:cxn>
                <a:cxn ang="0">
                  <a:pos x="34" y="16"/>
                </a:cxn>
                <a:cxn ang="0">
                  <a:pos x="32" y="18"/>
                </a:cxn>
                <a:cxn ang="0">
                  <a:pos x="32" y="12"/>
                </a:cxn>
                <a:cxn ang="0">
                  <a:pos x="6" y="12"/>
                </a:cxn>
                <a:cxn ang="0">
                  <a:pos x="4" y="10"/>
                </a:cxn>
                <a:cxn ang="0">
                  <a:pos x="6" y="8"/>
                </a:cxn>
                <a:cxn ang="0">
                  <a:pos x="32" y="8"/>
                </a:cxn>
                <a:cxn ang="0">
                  <a:pos x="34" y="10"/>
                </a:cxn>
                <a:cxn ang="0">
                  <a:pos x="32" y="12"/>
                </a:cxn>
              </a:cxnLst>
              <a:rect l="0" t="0" r="r" b="b"/>
              <a:pathLst>
                <a:path w="39" h="75">
                  <a:moveTo>
                    <a:pt x="35" y="0"/>
                  </a:moveTo>
                  <a:cubicBezTo>
                    <a:pt x="4" y="0"/>
                    <a:pt x="4" y="0"/>
                    <a:pt x="4" y="0"/>
                  </a:cubicBezTo>
                  <a:cubicBezTo>
                    <a:pt x="1" y="0"/>
                    <a:pt x="0" y="2"/>
                    <a:pt x="0" y="4"/>
                  </a:cubicBezTo>
                  <a:cubicBezTo>
                    <a:pt x="0" y="71"/>
                    <a:pt x="0" y="71"/>
                    <a:pt x="0" y="71"/>
                  </a:cubicBezTo>
                  <a:cubicBezTo>
                    <a:pt x="0" y="74"/>
                    <a:pt x="1" y="75"/>
                    <a:pt x="4" y="75"/>
                  </a:cubicBezTo>
                  <a:cubicBezTo>
                    <a:pt x="35" y="75"/>
                    <a:pt x="35" y="75"/>
                    <a:pt x="35" y="75"/>
                  </a:cubicBezTo>
                  <a:cubicBezTo>
                    <a:pt x="37" y="75"/>
                    <a:pt x="39" y="74"/>
                    <a:pt x="39" y="71"/>
                  </a:cubicBezTo>
                  <a:cubicBezTo>
                    <a:pt x="39" y="4"/>
                    <a:pt x="39" y="4"/>
                    <a:pt x="39" y="4"/>
                  </a:cubicBezTo>
                  <a:cubicBezTo>
                    <a:pt x="39" y="2"/>
                    <a:pt x="37" y="0"/>
                    <a:pt x="35" y="0"/>
                  </a:cubicBezTo>
                  <a:close/>
                  <a:moveTo>
                    <a:pt x="33" y="44"/>
                  </a:moveTo>
                  <a:cubicBezTo>
                    <a:pt x="33" y="46"/>
                    <a:pt x="31" y="48"/>
                    <a:pt x="29" y="48"/>
                  </a:cubicBezTo>
                  <a:cubicBezTo>
                    <a:pt x="28" y="48"/>
                    <a:pt x="26" y="46"/>
                    <a:pt x="26" y="44"/>
                  </a:cubicBezTo>
                  <a:cubicBezTo>
                    <a:pt x="26" y="42"/>
                    <a:pt x="26" y="42"/>
                    <a:pt x="26" y="42"/>
                  </a:cubicBezTo>
                  <a:cubicBezTo>
                    <a:pt x="26" y="41"/>
                    <a:pt x="28" y="39"/>
                    <a:pt x="29" y="39"/>
                  </a:cubicBezTo>
                  <a:cubicBezTo>
                    <a:pt x="31" y="39"/>
                    <a:pt x="33" y="41"/>
                    <a:pt x="33" y="42"/>
                  </a:cubicBezTo>
                  <a:lnTo>
                    <a:pt x="33" y="44"/>
                  </a:lnTo>
                  <a:close/>
                  <a:moveTo>
                    <a:pt x="32" y="31"/>
                  </a:moveTo>
                  <a:cubicBezTo>
                    <a:pt x="6" y="31"/>
                    <a:pt x="6" y="31"/>
                    <a:pt x="6" y="31"/>
                  </a:cubicBezTo>
                  <a:cubicBezTo>
                    <a:pt x="5" y="31"/>
                    <a:pt x="4" y="30"/>
                    <a:pt x="4" y="29"/>
                  </a:cubicBezTo>
                  <a:cubicBezTo>
                    <a:pt x="4" y="28"/>
                    <a:pt x="5" y="28"/>
                    <a:pt x="6" y="28"/>
                  </a:cubicBezTo>
                  <a:cubicBezTo>
                    <a:pt x="32" y="28"/>
                    <a:pt x="32" y="28"/>
                    <a:pt x="32" y="28"/>
                  </a:cubicBezTo>
                  <a:cubicBezTo>
                    <a:pt x="33" y="28"/>
                    <a:pt x="34" y="28"/>
                    <a:pt x="34" y="29"/>
                  </a:cubicBezTo>
                  <a:cubicBezTo>
                    <a:pt x="34" y="30"/>
                    <a:pt x="33" y="31"/>
                    <a:pt x="32" y="31"/>
                  </a:cubicBezTo>
                  <a:close/>
                  <a:moveTo>
                    <a:pt x="32" y="25"/>
                  </a:moveTo>
                  <a:cubicBezTo>
                    <a:pt x="6" y="25"/>
                    <a:pt x="6" y="25"/>
                    <a:pt x="6" y="25"/>
                  </a:cubicBezTo>
                  <a:cubicBezTo>
                    <a:pt x="5" y="25"/>
                    <a:pt x="4" y="24"/>
                    <a:pt x="4" y="23"/>
                  </a:cubicBezTo>
                  <a:cubicBezTo>
                    <a:pt x="4" y="22"/>
                    <a:pt x="5" y="21"/>
                    <a:pt x="6" y="21"/>
                  </a:cubicBezTo>
                  <a:cubicBezTo>
                    <a:pt x="32" y="21"/>
                    <a:pt x="32" y="21"/>
                    <a:pt x="32" y="21"/>
                  </a:cubicBezTo>
                  <a:cubicBezTo>
                    <a:pt x="33" y="21"/>
                    <a:pt x="34" y="22"/>
                    <a:pt x="34" y="23"/>
                  </a:cubicBezTo>
                  <a:cubicBezTo>
                    <a:pt x="34" y="24"/>
                    <a:pt x="33" y="25"/>
                    <a:pt x="32" y="25"/>
                  </a:cubicBezTo>
                  <a:close/>
                  <a:moveTo>
                    <a:pt x="32" y="18"/>
                  </a:moveTo>
                  <a:cubicBezTo>
                    <a:pt x="6" y="18"/>
                    <a:pt x="6" y="18"/>
                    <a:pt x="6" y="18"/>
                  </a:cubicBezTo>
                  <a:cubicBezTo>
                    <a:pt x="5" y="18"/>
                    <a:pt x="4" y="17"/>
                    <a:pt x="4" y="16"/>
                  </a:cubicBezTo>
                  <a:cubicBezTo>
                    <a:pt x="4" y="15"/>
                    <a:pt x="5" y="14"/>
                    <a:pt x="6" y="14"/>
                  </a:cubicBezTo>
                  <a:cubicBezTo>
                    <a:pt x="32" y="14"/>
                    <a:pt x="32" y="14"/>
                    <a:pt x="32" y="14"/>
                  </a:cubicBezTo>
                  <a:cubicBezTo>
                    <a:pt x="33" y="14"/>
                    <a:pt x="34" y="15"/>
                    <a:pt x="34" y="16"/>
                  </a:cubicBezTo>
                  <a:cubicBezTo>
                    <a:pt x="34" y="17"/>
                    <a:pt x="33" y="18"/>
                    <a:pt x="32" y="18"/>
                  </a:cubicBezTo>
                  <a:close/>
                  <a:moveTo>
                    <a:pt x="32" y="12"/>
                  </a:moveTo>
                  <a:cubicBezTo>
                    <a:pt x="6" y="12"/>
                    <a:pt x="6" y="12"/>
                    <a:pt x="6" y="12"/>
                  </a:cubicBezTo>
                  <a:cubicBezTo>
                    <a:pt x="5" y="12"/>
                    <a:pt x="4" y="11"/>
                    <a:pt x="4" y="10"/>
                  </a:cubicBezTo>
                  <a:cubicBezTo>
                    <a:pt x="4" y="9"/>
                    <a:pt x="5" y="8"/>
                    <a:pt x="6" y="8"/>
                  </a:cubicBezTo>
                  <a:cubicBezTo>
                    <a:pt x="32" y="8"/>
                    <a:pt x="32" y="8"/>
                    <a:pt x="32" y="8"/>
                  </a:cubicBezTo>
                  <a:cubicBezTo>
                    <a:pt x="33" y="8"/>
                    <a:pt x="34" y="9"/>
                    <a:pt x="34" y="10"/>
                  </a:cubicBezTo>
                  <a:cubicBezTo>
                    <a:pt x="34" y="11"/>
                    <a:pt x="33" y="12"/>
                    <a:pt x="32" y="12"/>
                  </a:cubicBezTo>
                  <a:close/>
                </a:path>
              </a:pathLst>
            </a:custGeom>
            <a:solidFill>
              <a:srgbClr val="FFFFFF"/>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61" name="Freeform: Shape 186"/>
            <p:cNvSpPr/>
            <p:nvPr/>
          </p:nvSpPr>
          <p:spPr bwMode="auto">
            <a:xfrm>
              <a:off x="6297450" y="2597129"/>
              <a:ext cx="122675" cy="108826"/>
            </a:xfrm>
            <a:custGeom>
              <a:avLst/>
              <a:gdLst/>
              <a:ahLst/>
              <a:cxnLst>
                <a:cxn ang="0">
                  <a:pos x="62" y="0"/>
                </a:cxn>
                <a:cxn ang="0">
                  <a:pos x="57" y="0"/>
                </a:cxn>
                <a:cxn ang="0">
                  <a:pos x="51" y="1"/>
                </a:cxn>
                <a:cxn ang="0">
                  <a:pos x="48" y="6"/>
                </a:cxn>
                <a:cxn ang="0">
                  <a:pos x="47" y="9"/>
                </a:cxn>
                <a:cxn ang="0">
                  <a:pos x="50" y="16"/>
                </a:cxn>
                <a:cxn ang="0">
                  <a:pos x="54" y="22"/>
                </a:cxn>
                <a:cxn ang="0">
                  <a:pos x="54" y="25"/>
                </a:cxn>
                <a:cxn ang="0">
                  <a:pos x="51" y="29"/>
                </a:cxn>
                <a:cxn ang="0">
                  <a:pos x="44" y="30"/>
                </a:cxn>
                <a:cxn ang="0">
                  <a:pos x="41" y="30"/>
                </a:cxn>
                <a:cxn ang="0">
                  <a:pos x="22" y="29"/>
                </a:cxn>
                <a:cxn ang="0">
                  <a:pos x="15" y="29"/>
                </a:cxn>
                <a:cxn ang="0">
                  <a:pos x="12" y="33"/>
                </a:cxn>
                <a:cxn ang="0">
                  <a:pos x="12" y="33"/>
                </a:cxn>
                <a:cxn ang="0">
                  <a:pos x="12" y="33"/>
                </a:cxn>
                <a:cxn ang="0">
                  <a:pos x="4" y="37"/>
                </a:cxn>
                <a:cxn ang="0">
                  <a:pos x="6" y="40"/>
                </a:cxn>
                <a:cxn ang="0">
                  <a:pos x="8" y="41"/>
                </a:cxn>
                <a:cxn ang="0">
                  <a:pos x="10" y="37"/>
                </a:cxn>
                <a:cxn ang="0">
                  <a:pos x="12" y="33"/>
                </a:cxn>
                <a:cxn ang="0">
                  <a:pos x="12" y="34"/>
                </a:cxn>
                <a:cxn ang="0">
                  <a:pos x="12" y="34"/>
                </a:cxn>
                <a:cxn ang="0">
                  <a:pos x="13" y="34"/>
                </a:cxn>
                <a:cxn ang="0">
                  <a:pos x="11" y="38"/>
                </a:cxn>
                <a:cxn ang="0">
                  <a:pos x="8" y="42"/>
                </a:cxn>
                <a:cxn ang="0">
                  <a:pos x="14" y="43"/>
                </a:cxn>
                <a:cxn ang="0">
                  <a:pos x="15" y="43"/>
                </a:cxn>
                <a:cxn ang="0">
                  <a:pos x="13" y="34"/>
                </a:cxn>
                <a:cxn ang="0">
                  <a:pos x="13" y="33"/>
                </a:cxn>
                <a:cxn ang="0">
                  <a:pos x="16" y="31"/>
                </a:cxn>
                <a:cxn ang="0">
                  <a:pos x="22" y="30"/>
                </a:cxn>
                <a:cxn ang="0">
                  <a:pos x="41" y="32"/>
                </a:cxn>
                <a:cxn ang="0">
                  <a:pos x="44" y="32"/>
                </a:cxn>
                <a:cxn ang="0">
                  <a:pos x="52" y="30"/>
                </a:cxn>
                <a:cxn ang="0">
                  <a:pos x="56" y="25"/>
                </a:cxn>
                <a:cxn ang="0">
                  <a:pos x="55" y="21"/>
                </a:cxn>
                <a:cxn ang="0">
                  <a:pos x="51" y="15"/>
                </a:cxn>
                <a:cxn ang="0">
                  <a:pos x="48" y="9"/>
                </a:cxn>
                <a:cxn ang="0">
                  <a:pos x="49" y="7"/>
                </a:cxn>
                <a:cxn ang="0">
                  <a:pos x="52" y="2"/>
                </a:cxn>
                <a:cxn ang="0">
                  <a:pos x="57" y="1"/>
                </a:cxn>
                <a:cxn ang="0">
                  <a:pos x="62" y="2"/>
                </a:cxn>
                <a:cxn ang="0">
                  <a:pos x="63" y="1"/>
                </a:cxn>
                <a:cxn ang="0">
                  <a:pos x="62" y="0"/>
                </a:cxn>
                <a:cxn ang="0">
                  <a:pos x="5" y="40"/>
                </a:cxn>
                <a:cxn ang="0">
                  <a:pos x="3" y="38"/>
                </a:cxn>
                <a:cxn ang="0">
                  <a:pos x="2" y="41"/>
                </a:cxn>
                <a:cxn ang="0">
                  <a:pos x="4" y="53"/>
                </a:cxn>
                <a:cxn ang="0">
                  <a:pos x="14" y="46"/>
                </a:cxn>
                <a:cxn ang="0">
                  <a:pos x="14" y="44"/>
                </a:cxn>
                <a:cxn ang="0">
                  <a:pos x="14" y="44"/>
                </a:cxn>
                <a:cxn ang="0">
                  <a:pos x="5" y="40"/>
                </a:cxn>
              </a:cxnLst>
              <a:rect l="0" t="0" r="r" b="b"/>
              <a:pathLst>
                <a:path w="63" h="55">
                  <a:moveTo>
                    <a:pt x="62" y="0"/>
                  </a:moveTo>
                  <a:cubicBezTo>
                    <a:pt x="60" y="0"/>
                    <a:pt x="58" y="0"/>
                    <a:pt x="57" y="0"/>
                  </a:cubicBezTo>
                  <a:cubicBezTo>
                    <a:pt x="55" y="0"/>
                    <a:pt x="53" y="0"/>
                    <a:pt x="51" y="1"/>
                  </a:cubicBezTo>
                  <a:cubicBezTo>
                    <a:pt x="50" y="2"/>
                    <a:pt x="48" y="4"/>
                    <a:pt x="48" y="6"/>
                  </a:cubicBezTo>
                  <a:cubicBezTo>
                    <a:pt x="47" y="7"/>
                    <a:pt x="47" y="8"/>
                    <a:pt x="47" y="9"/>
                  </a:cubicBezTo>
                  <a:cubicBezTo>
                    <a:pt x="47" y="12"/>
                    <a:pt x="48" y="14"/>
                    <a:pt x="50" y="16"/>
                  </a:cubicBezTo>
                  <a:cubicBezTo>
                    <a:pt x="51" y="18"/>
                    <a:pt x="53" y="19"/>
                    <a:pt x="54" y="22"/>
                  </a:cubicBezTo>
                  <a:cubicBezTo>
                    <a:pt x="54" y="23"/>
                    <a:pt x="54" y="24"/>
                    <a:pt x="54" y="25"/>
                  </a:cubicBezTo>
                  <a:cubicBezTo>
                    <a:pt x="54" y="27"/>
                    <a:pt x="53" y="28"/>
                    <a:pt x="51" y="29"/>
                  </a:cubicBezTo>
                  <a:cubicBezTo>
                    <a:pt x="49" y="30"/>
                    <a:pt x="46" y="30"/>
                    <a:pt x="44" y="30"/>
                  </a:cubicBezTo>
                  <a:cubicBezTo>
                    <a:pt x="43" y="30"/>
                    <a:pt x="42" y="30"/>
                    <a:pt x="41" y="30"/>
                  </a:cubicBezTo>
                  <a:cubicBezTo>
                    <a:pt x="35" y="30"/>
                    <a:pt x="28" y="29"/>
                    <a:pt x="22" y="29"/>
                  </a:cubicBezTo>
                  <a:cubicBezTo>
                    <a:pt x="19" y="29"/>
                    <a:pt x="17" y="29"/>
                    <a:pt x="15" y="29"/>
                  </a:cubicBezTo>
                  <a:cubicBezTo>
                    <a:pt x="14" y="30"/>
                    <a:pt x="12" y="31"/>
                    <a:pt x="12" y="33"/>
                  </a:cubicBezTo>
                  <a:cubicBezTo>
                    <a:pt x="12" y="33"/>
                    <a:pt x="12" y="33"/>
                    <a:pt x="12" y="33"/>
                  </a:cubicBezTo>
                  <a:cubicBezTo>
                    <a:pt x="12" y="33"/>
                    <a:pt x="12" y="33"/>
                    <a:pt x="12" y="33"/>
                  </a:cubicBezTo>
                  <a:cubicBezTo>
                    <a:pt x="9" y="32"/>
                    <a:pt x="6" y="34"/>
                    <a:pt x="4" y="37"/>
                  </a:cubicBezTo>
                  <a:cubicBezTo>
                    <a:pt x="4" y="38"/>
                    <a:pt x="5" y="39"/>
                    <a:pt x="6" y="40"/>
                  </a:cubicBezTo>
                  <a:cubicBezTo>
                    <a:pt x="6" y="40"/>
                    <a:pt x="7" y="41"/>
                    <a:pt x="8" y="41"/>
                  </a:cubicBezTo>
                  <a:cubicBezTo>
                    <a:pt x="8" y="41"/>
                    <a:pt x="9" y="39"/>
                    <a:pt x="10" y="37"/>
                  </a:cubicBezTo>
                  <a:cubicBezTo>
                    <a:pt x="11" y="36"/>
                    <a:pt x="11" y="35"/>
                    <a:pt x="12" y="33"/>
                  </a:cubicBezTo>
                  <a:cubicBezTo>
                    <a:pt x="12" y="34"/>
                    <a:pt x="12" y="34"/>
                    <a:pt x="12" y="34"/>
                  </a:cubicBezTo>
                  <a:cubicBezTo>
                    <a:pt x="12" y="34"/>
                    <a:pt x="12" y="34"/>
                    <a:pt x="12" y="34"/>
                  </a:cubicBezTo>
                  <a:cubicBezTo>
                    <a:pt x="12" y="34"/>
                    <a:pt x="13" y="34"/>
                    <a:pt x="13" y="34"/>
                  </a:cubicBezTo>
                  <a:cubicBezTo>
                    <a:pt x="12" y="35"/>
                    <a:pt x="11" y="36"/>
                    <a:pt x="11" y="38"/>
                  </a:cubicBezTo>
                  <a:cubicBezTo>
                    <a:pt x="10" y="40"/>
                    <a:pt x="9" y="41"/>
                    <a:pt x="8" y="42"/>
                  </a:cubicBezTo>
                  <a:cubicBezTo>
                    <a:pt x="10" y="42"/>
                    <a:pt x="12" y="43"/>
                    <a:pt x="14" y="43"/>
                  </a:cubicBezTo>
                  <a:cubicBezTo>
                    <a:pt x="14" y="43"/>
                    <a:pt x="14" y="43"/>
                    <a:pt x="15" y="43"/>
                  </a:cubicBezTo>
                  <a:cubicBezTo>
                    <a:pt x="15" y="39"/>
                    <a:pt x="15" y="35"/>
                    <a:pt x="13" y="34"/>
                  </a:cubicBezTo>
                  <a:cubicBezTo>
                    <a:pt x="13" y="34"/>
                    <a:pt x="13" y="34"/>
                    <a:pt x="13" y="33"/>
                  </a:cubicBezTo>
                  <a:cubicBezTo>
                    <a:pt x="13" y="32"/>
                    <a:pt x="14" y="31"/>
                    <a:pt x="16" y="31"/>
                  </a:cubicBezTo>
                  <a:cubicBezTo>
                    <a:pt x="17" y="30"/>
                    <a:pt x="19" y="30"/>
                    <a:pt x="22" y="30"/>
                  </a:cubicBezTo>
                  <a:cubicBezTo>
                    <a:pt x="27" y="30"/>
                    <a:pt x="35" y="31"/>
                    <a:pt x="41" y="32"/>
                  </a:cubicBezTo>
                  <a:cubicBezTo>
                    <a:pt x="42" y="32"/>
                    <a:pt x="43" y="32"/>
                    <a:pt x="44" y="32"/>
                  </a:cubicBezTo>
                  <a:cubicBezTo>
                    <a:pt x="46" y="32"/>
                    <a:pt x="49" y="31"/>
                    <a:pt x="52" y="30"/>
                  </a:cubicBezTo>
                  <a:cubicBezTo>
                    <a:pt x="54" y="29"/>
                    <a:pt x="56" y="28"/>
                    <a:pt x="56" y="25"/>
                  </a:cubicBezTo>
                  <a:cubicBezTo>
                    <a:pt x="56" y="24"/>
                    <a:pt x="55" y="23"/>
                    <a:pt x="55" y="21"/>
                  </a:cubicBezTo>
                  <a:cubicBezTo>
                    <a:pt x="54" y="19"/>
                    <a:pt x="52" y="17"/>
                    <a:pt x="51" y="15"/>
                  </a:cubicBezTo>
                  <a:cubicBezTo>
                    <a:pt x="49" y="13"/>
                    <a:pt x="48" y="11"/>
                    <a:pt x="48" y="9"/>
                  </a:cubicBezTo>
                  <a:cubicBezTo>
                    <a:pt x="48" y="8"/>
                    <a:pt x="48" y="8"/>
                    <a:pt x="49" y="7"/>
                  </a:cubicBezTo>
                  <a:cubicBezTo>
                    <a:pt x="50" y="4"/>
                    <a:pt x="51" y="3"/>
                    <a:pt x="52" y="2"/>
                  </a:cubicBezTo>
                  <a:cubicBezTo>
                    <a:pt x="53" y="1"/>
                    <a:pt x="55" y="1"/>
                    <a:pt x="57" y="1"/>
                  </a:cubicBezTo>
                  <a:cubicBezTo>
                    <a:pt x="58" y="1"/>
                    <a:pt x="60" y="1"/>
                    <a:pt x="62" y="2"/>
                  </a:cubicBezTo>
                  <a:cubicBezTo>
                    <a:pt x="62" y="2"/>
                    <a:pt x="63" y="1"/>
                    <a:pt x="63" y="1"/>
                  </a:cubicBezTo>
                  <a:cubicBezTo>
                    <a:pt x="63" y="1"/>
                    <a:pt x="63" y="0"/>
                    <a:pt x="62" y="0"/>
                  </a:cubicBezTo>
                  <a:close/>
                  <a:moveTo>
                    <a:pt x="5" y="40"/>
                  </a:moveTo>
                  <a:cubicBezTo>
                    <a:pt x="4" y="40"/>
                    <a:pt x="4" y="39"/>
                    <a:pt x="3" y="38"/>
                  </a:cubicBezTo>
                  <a:cubicBezTo>
                    <a:pt x="3" y="39"/>
                    <a:pt x="2" y="40"/>
                    <a:pt x="2" y="41"/>
                  </a:cubicBezTo>
                  <a:cubicBezTo>
                    <a:pt x="0" y="46"/>
                    <a:pt x="0" y="52"/>
                    <a:pt x="4" y="53"/>
                  </a:cubicBezTo>
                  <a:cubicBezTo>
                    <a:pt x="7" y="55"/>
                    <a:pt x="12" y="51"/>
                    <a:pt x="14" y="46"/>
                  </a:cubicBezTo>
                  <a:cubicBezTo>
                    <a:pt x="14" y="45"/>
                    <a:pt x="14" y="44"/>
                    <a:pt x="14" y="44"/>
                  </a:cubicBezTo>
                  <a:cubicBezTo>
                    <a:pt x="14" y="44"/>
                    <a:pt x="14" y="44"/>
                    <a:pt x="14" y="44"/>
                  </a:cubicBezTo>
                  <a:cubicBezTo>
                    <a:pt x="10" y="44"/>
                    <a:pt x="7" y="42"/>
                    <a:pt x="5" y="40"/>
                  </a:cubicBezTo>
                  <a:close/>
                </a:path>
              </a:pathLst>
            </a:custGeom>
            <a:solidFill>
              <a:srgbClr val="FFFFFF"/>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18" name="Freeform: Shape 187"/>
            <p:cNvSpPr/>
            <p:nvPr/>
          </p:nvSpPr>
          <p:spPr bwMode="auto">
            <a:xfrm>
              <a:off x="6891040" y="3616127"/>
              <a:ext cx="280966" cy="160270"/>
            </a:xfrm>
            <a:custGeom>
              <a:avLst/>
              <a:gdLst/>
              <a:ahLst/>
              <a:cxnLst>
                <a:cxn ang="0">
                  <a:pos x="26" y="3"/>
                </a:cxn>
                <a:cxn ang="0">
                  <a:pos x="7" y="81"/>
                </a:cxn>
                <a:cxn ang="0">
                  <a:pos x="118" y="61"/>
                </a:cxn>
                <a:cxn ang="0">
                  <a:pos x="107" y="56"/>
                </a:cxn>
                <a:cxn ang="0">
                  <a:pos x="111" y="54"/>
                </a:cxn>
                <a:cxn ang="0">
                  <a:pos x="108" y="55"/>
                </a:cxn>
                <a:cxn ang="0">
                  <a:pos x="115" y="54"/>
                </a:cxn>
                <a:cxn ang="0">
                  <a:pos x="118" y="55"/>
                </a:cxn>
                <a:cxn ang="0">
                  <a:pos x="88" y="56"/>
                </a:cxn>
                <a:cxn ang="0">
                  <a:pos x="84" y="54"/>
                </a:cxn>
                <a:cxn ang="0">
                  <a:pos x="81" y="55"/>
                </a:cxn>
                <a:cxn ang="0">
                  <a:pos x="88" y="54"/>
                </a:cxn>
                <a:cxn ang="0">
                  <a:pos x="91" y="55"/>
                </a:cxn>
                <a:cxn ang="0">
                  <a:pos x="98" y="55"/>
                </a:cxn>
                <a:cxn ang="0">
                  <a:pos x="95" y="54"/>
                </a:cxn>
                <a:cxn ang="0">
                  <a:pos x="98" y="55"/>
                </a:cxn>
                <a:cxn ang="0">
                  <a:pos x="101" y="54"/>
                </a:cxn>
                <a:cxn ang="0">
                  <a:pos x="105" y="55"/>
                </a:cxn>
                <a:cxn ang="0">
                  <a:pos x="61" y="56"/>
                </a:cxn>
                <a:cxn ang="0">
                  <a:pos x="55" y="54"/>
                </a:cxn>
                <a:cxn ang="0">
                  <a:pos x="55" y="55"/>
                </a:cxn>
                <a:cxn ang="0">
                  <a:pos x="59" y="54"/>
                </a:cxn>
                <a:cxn ang="0">
                  <a:pos x="65" y="54"/>
                </a:cxn>
                <a:cxn ang="0">
                  <a:pos x="70" y="58"/>
                </a:cxn>
                <a:cxn ang="0">
                  <a:pos x="66" y="54"/>
                </a:cxn>
                <a:cxn ang="0">
                  <a:pos x="71" y="54"/>
                </a:cxn>
                <a:cxn ang="0">
                  <a:pos x="71" y="56"/>
                </a:cxn>
                <a:cxn ang="0">
                  <a:pos x="78" y="54"/>
                </a:cxn>
                <a:cxn ang="0">
                  <a:pos x="73" y="55"/>
                </a:cxn>
                <a:cxn ang="0">
                  <a:pos x="42" y="60"/>
                </a:cxn>
                <a:cxn ang="0">
                  <a:pos x="39" y="55"/>
                </a:cxn>
                <a:cxn ang="0">
                  <a:pos x="44" y="54"/>
                </a:cxn>
                <a:cxn ang="0">
                  <a:pos x="48" y="54"/>
                </a:cxn>
                <a:cxn ang="0">
                  <a:pos x="49" y="55"/>
                </a:cxn>
                <a:cxn ang="0">
                  <a:pos x="33" y="54"/>
                </a:cxn>
                <a:cxn ang="0">
                  <a:pos x="36" y="55"/>
                </a:cxn>
                <a:cxn ang="0">
                  <a:pos x="43" y="55"/>
                </a:cxn>
                <a:cxn ang="0">
                  <a:pos x="34" y="58"/>
                </a:cxn>
                <a:cxn ang="0">
                  <a:pos x="46" y="64"/>
                </a:cxn>
                <a:cxn ang="0">
                  <a:pos x="48" y="61"/>
                </a:cxn>
                <a:cxn ang="0">
                  <a:pos x="62" y="60"/>
                </a:cxn>
                <a:cxn ang="0">
                  <a:pos x="64" y="58"/>
                </a:cxn>
                <a:cxn ang="0">
                  <a:pos x="68" y="61"/>
                </a:cxn>
                <a:cxn ang="0">
                  <a:pos x="78" y="64"/>
                </a:cxn>
                <a:cxn ang="0">
                  <a:pos x="97" y="61"/>
                </a:cxn>
                <a:cxn ang="0">
                  <a:pos x="102" y="61"/>
                </a:cxn>
                <a:cxn ang="0">
                  <a:pos x="102" y="58"/>
                </a:cxn>
                <a:cxn ang="0">
                  <a:pos x="117" y="61"/>
                </a:cxn>
                <a:cxn ang="0">
                  <a:pos x="114" y="5"/>
                </a:cxn>
                <a:cxn ang="0">
                  <a:pos x="26" y="54"/>
                </a:cxn>
                <a:cxn ang="0">
                  <a:pos x="30" y="54"/>
                </a:cxn>
                <a:cxn ang="0">
                  <a:pos x="24" y="55"/>
                </a:cxn>
                <a:cxn ang="0">
                  <a:pos x="19" y="60"/>
                </a:cxn>
                <a:cxn ang="0">
                  <a:pos x="14" y="67"/>
                </a:cxn>
                <a:cxn ang="0">
                  <a:pos x="58" y="72"/>
                </a:cxn>
                <a:cxn ang="0">
                  <a:pos x="55" y="80"/>
                </a:cxn>
                <a:cxn ang="0">
                  <a:pos x="106" y="65"/>
                </a:cxn>
              </a:cxnLst>
              <a:rect l="0" t="0" r="r" b="b"/>
              <a:pathLst>
                <a:path w="144" h="82">
                  <a:moveTo>
                    <a:pt x="143" y="76"/>
                  </a:moveTo>
                  <a:cubicBezTo>
                    <a:pt x="121" y="48"/>
                    <a:pt x="121" y="48"/>
                    <a:pt x="121" y="48"/>
                  </a:cubicBezTo>
                  <a:cubicBezTo>
                    <a:pt x="121" y="48"/>
                    <a:pt x="121" y="47"/>
                    <a:pt x="121" y="47"/>
                  </a:cubicBezTo>
                  <a:cubicBezTo>
                    <a:pt x="121" y="47"/>
                    <a:pt x="122" y="46"/>
                    <a:pt x="122" y="45"/>
                  </a:cubicBezTo>
                  <a:cubicBezTo>
                    <a:pt x="122" y="4"/>
                    <a:pt x="122" y="4"/>
                    <a:pt x="122" y="4"/>
                  </a:cubicBezTo>
                  <a:cubicBezTo>
                    <a:pt x="122" y="2"/>
                    <a:pt x="120" y="0"/>
                    <a:pt x="117" y="0"/>
                  </a:cubicBezTo>
                  <a:cubicBezTo>
                    <a:pt x="31" y="0"/>
                    <a:pt x="31" y="0"/>
                    <a:pt x="31" y="0"/>
                  </a:cubicBezTo>
                  <a:cubicBezTo>
                    <a:pt x="28" y="0"/>
                    <a:pt x="26" y="1"/>
                    <a:pt x="26" y="3"/>
                  </a:cubicBezTo>
                  <a:cubicBezTo>
                    <a:pt x="25" y="45"/>
                    <a:pt x="25" y="45"/>
                    <a:pt x="25" y="45"/>
                  </a:cubicBezTo>
                  <a:cubicBezTo>
                    <a:pt x="25" y="45"/>
                    <a:pt x="26" y="46"/>
                    <a:pt x="27" y="47"/>
                  </a:cubicBezTo>
                  <a:cubicBezTo>
                    <a:pt x="26" y="47"/>
                    <a:pt x="26" y="47"/>
                    <a:pt x="26" y="47"/>
                  </a:cubicBezTo>
                  <a:cubicBezTo>
                    <a:pt x="0" y="75"/>
                    <a:pt x="0" y="75"/>
                    <a:pt x="0" y="75"/>
                  </a:cubicBezTo>
                  <a:cubicBezTo>
                    <a:pt x="0" y="76"/>
                    <a:pt x="0" y="77"/>
                    <a:pt x="0" y="77"/>
                  </a:cubicBezTo>
                  <a:cubicBezTo>
                    <a:pt x="0" y="78"/>
                    <a:pt x="1" y="79"/>
                    <a:pt x="1" y="79"/>
                  </a:cubicBezTo>
                  <a:cubicBezTo>
                    <a:pt x="2" y="80"/>
                    <a:pt x="3" y="80"/>
                    <a:pt x="4" y="81"/>
                  </a:cubicBezTo>
                  <a:cubicBezTo>
                    <a:pt x="5" y="81"/>
                    <a:pt x="6" y="81"/>
                    <a:pt x="7" y="81"/>
                  </a:cubicBezTo>
                  <a:cubicBezTo>
                    <a:pt x="136" y="82"/>
                    <a:pt x="136" y="82"/>
                    <a:pt x="136" y="82"/>
                  </a:cubicBezTo>
                  <a:cubicBezTo>
                    <a:pt x="137" y="82"/>
                    <a:pt x="138" y="82"/>
                    <a:pt x="139" y="81"/>
                  </a:cubicBezTo>
                  <a:cubicBezTo>
                    <a:pt x="140" y="81"/>
                    <a:pt x="141" y="81"/>
                    <a:pt x="142" y="80"/>
                  </a:cubicBezTo>
                  <a:cubicBezTo>
                    <a:pt x="142" y="80"/>
                    <a:pt x="143" y="79"/>
                    <a:pt x="143" y="78"/>
                  </a:cubicBezTo>
                  <a:cubicBezTo>
                    <a:pt x="144" y="78"/>
                    <a:pt x="144" y="77"/>
                    <a:pt x="143" y="76"/>
                  </a:cubicBezTo>
                  <a:close/>
                  <a:moveTo>
                    <a:pt x="129" y="64"/>
                  </a:moveTo>
                  <a:cubicBezTo>
                    <a:pt x="121" y="64"/>
                    <a:pt x="121" y="64"/>
                    <a:pt x="121" y="64"/>
                  </a:cubicBezTo>
                  <a:cubicBezTo>
                    <a:pt x="118" y="61"/>
                    <a:pt x="118" y="61"/>
                    <a:pt x="118" y="61"/>
                  </a:cubicBezTo>
                  <a:cubicBezTo>
                    <a:pt x="113" y="61"/>
                    <a:pt x="113" y="61"/>
                    <a:pt x="113" y="61"/>
                  </a:cubicBezTo>
                  <a:cubicBezTo>
                    <a:pt x="111" y="58"/>
                    <a:pt x="111" y="58"/>
                    <a:pt x="111" y="58"/>
                  </a:cubicBezTo>
                  <a:cubicBezTo>
                    <a:pt x="124" y="58"/>
                    <a:pt x="124" y="58"/>
                    <a:pt x="124" y="58"/>
                  </a:cubicBezTo>
                  <a:lnTo>
                    <a:pt x="129" y="64"/>
                  </a:lnTo>
                  <a:close/>
                  <a:moveTo>
                    <a:pt x="115" y="56"/>
                  </a:moveTo>
                  <a:cubicBezTo>
                    <a:pt x="117" y="58"/>
                    <a:pt x="117" y="58"/>
                    <a:pt x="117" y="58"/>
                  </a:cubicBezTo>
                  <a:cubicBezTo>
                    <a:pt x="109" y="58"/>
                    <a:pt x="109" y="58"/>
                    <a:pt x="109" y="58"/>
                  </a:cubicBezTo>
                  <a:cubicBezTo>
                    <a:pt x="107" y="56"/>
                    <a:pt x="107" y="56"/>
                    <a:pt x="107" y="56"/>
                  </a:cubicBezTo>
                  <a:lnTo>
                    <a:pt x="115" y="56"/>
                  </a:lnTo>
                  <a:close/>
                  <a:moveTo>
                    <a:pt x="107" y="55"/>
                  </a:moveTo>
                  <a:cubicBezTo>
                    <a:pt x="107" y="55"/>
                    <a:pt x="107" y="54"/>
                    <a:pt x="107" y="54"/>
                  </a:cubicBezTo>
                  <a:cubicBezTo>
                    <a:pt x="108" y="54"/>
                    <a:pt x="108" y="54"/>
                    <a:pt x="108" y="54"/>
                  </a:cubicBezTo>
                  <a:cubicBezTo>
                    <a:pt x="108" y="54"/>
                    <a:pt x="108" y="54"/>
                    <a:pt x="109" y="54"/>
                  </a:cubicBezTo>
                  <a:cubicBezTo>
                    <a:pt x="109" y="54"/>
                    <a:pt x="109" y="54"/>
                    <a:pt x="109" y="54"/>
                  </a:cubicBezTo>
                  <a:cubicBezTo>
                    <a:pt x="110" y="54"/>
                    <a:pt x="110" y="54"/>
                    <a:pt x="111" y="54"/>
                  </a:cubicBezTo>
                  <a:cubicBezTo>
                    <a:pt x="111" y="54"/>
                    <a:pt x="111" y="54"/>
                    <a:pt x="111" y="54"/>
                  </a:cubicBezTo>
                  <a:cubicBezTo>
                    <a:pt x="112" y="54"/>
                    <a:pt x="112" y="54"/>
                    <a:pt x="112" y="54"/>
                  </a:cubicBezTo>
                  <a:cubicBezTo>
                    <a:pt x="112" y="54"/>
                    <a:pt x="112" y="55"/>
                    <a:pt x="112" y="55"/>
                  </a:cubicBezTo>
                  <a:cubicBezTo>
                    <a:pt x="113" y="55"/>
                    <a:pt x="113" y="55"/>
                    <a:pt x="112" y="55"/>
                  </a:cubicBezTo>
                  <a:cubicBezTo>
                    <a:pt x="112" y="55"/>
                    <a:pt x="112" y="55"/>
                    <a:pt x="112" y="55"/>
                  </a:cubicBezTo>
                  <a:cubicBezTo>
                    <a:pt x="112" y="55"/>
                    <a:pt x="112" y="55"/>
                    <a:pt x="111" y="55"/>
                  </a:cubicBezTo>
                  <a:cubicBezTo>
                    <a:pt x="111" y="55"/>
                    <a:pt x="111" y="55"/>
                    <a:pt x="110" y="55"/>
                  </a:cubicBezTo>
                  <a:cubicBezTo>
                    <a:pt x="110" y="55"/>
                    <a:pt x="110" y="55"/>
                    <a:pt x="109" y="55"/>
                  </a:cubicBezTo>
                  <a:cubicBezTo>
                    <a:pt x="109" y="55"/>
                    <a:pt x="109" y="55"/>
                    <a:pt x="108" y="55"/>
                  </a:cubicBezTo>
                  <a:cubicBezTo>
                    <a:pt x="108" y="55"/>
                    <a:pt x="108" y="55"/>
                    <a:pt x="108" y="55"/>
                  </a:cubicBezTo>
                  <a:cubicBezTo>
                    <a:pt x="108" y="55"/>
                    <a:pt x="107" y="55"/>
                    <a:pt x="107" y="55"/>
                  </a:cubicBezTo>
                  <a:close/>
                  <a:moveTo>
                    <a:pt x="115" y="55"/>
                  </a:moveTo>
                  <a:cubicBezTo>
                    <a:pt x="115" y="55"/>
                    <a:pt x="115" y="55"/>
                    <a:pt x="115" y="55"/>
                  </a:cubicBezTo>
                  <a:cubicBezTo>
                    <a:pt x="114" y="55"/>
                    <a:pt x="114" y="55"/>
                    <a:pt x="114" y="55"/>
                  </a:cubicBezTo>
                  <a:cubicBezTo>
                    <a:pt x="114" y="55"/>
                    <a:pt x="114" y="54"/>
                    <a:pt x="114" y="54"/>
                  </a:cubicBezTo>
                  <a:cubicBezTo>
                    <a:pt x="114" y="54"/>
                    <a:pt x="114" y="54"/>
                    <a:pt x="115" y="54"/>
                  </a:cubicBezTo>
                  <a:cubicBezTo>
                    <a:pt x="115" y="54"/>
                    <a:pt x="115" y="54"/>
                    <a:pt x="115" y="54"/>
                  </a:cubicBezTo>
                  <a:cubicBezTo>
                    <a:pt x="116" y="54"/>
                    <a:pt x="116" y="54"/>
                    <a:pt x="116" y="54"/>
                  </a:cubicBezTo>
                  <a:cubicBezTo>
                    <a:pt x="117" y="54"/>
                    <a:pt x="117" y="54"/>
                    <a:pt x="117" y="54"/>
                  </a:cubicBezTo>
                  <a:cubicBezTo>
                    <a:pt x="118" y="54"/>
                    <a:pt x="118" y="54"/>
                    <a:pt x="118" y="54"/>
                  </a:cubicBezTo>
                  <a:cubicBezTo>
                    <a:pt x="118" y="54"/>
                    <a:pt x="119" y="54"/>
                    <a:pt x="119" y="54"/>
                  </a:cubicBezTo>
                  <a:cubicBezTo>
                    <a:pt x="119" y="55"/>
                    <a:pt x="119" y="55"/>
                    <a:pt x="119" y="55"/>
                  </a:cubicBezTo>
                  <a:cubicBezTo>
                    <a:pt x="119" y="55"/>
                    <a:pt x="119" y="55"/>
                    <a:pt x="119" y="55"/>
                  </a:cubicBezTo>
                  <a:cubicBezTo>
                    <a:pt x="119" y="55"/>
                    <a:pt x="119" y="55"/>
                    <a:pt x="119" y="55"/>
                  </a:cubicBezTo>
                  <a:cubicBezTo>
                    <a:pt x="119" y="55"/>
                    <a:pt x="119" y="55"/>
                    <a:pt x="118" y="55"/>
                  </a:cubicBezTo>
                  <a:cubicBezTo>
                    <a:pt x="118" y="55"/>
                    <a:pt x="118" y="55"/>
                    <a:pt x="117" y="55"/>
                  </a:cubicBezTo>
                  <a:cubicBezTo>
                    <a:pt x="117" y="55"/>
                    <a:pt x="117" y="55"/>
                    <a:pt x="116" y="55"/>
                  </a:cubicBezTo>
                  <a:cubicBezTo>
                    <a:pt x="116" y="55"/>
                    <a:pt x="116" y="55"/>
                    <a:pt x="115" y="55"/>
                  </a:cubicBezTo>
                  <a:close/>
                  <a:moveTo>
                    <a:pt x="88" y="56"/>
                  </a:moveTo>
                  <a:cubicBezTo>
                    <a:pt x="89" y="58"/>
                    <a:pt x="89" y="58"/>
                    <a:pt x="89" y="58"/>
                  </a:cubicBezTo>
                  <a:cubicBezTo>
                    <a:pt x="80" y="58"/>
                    <a:pt x="80" y="58"/>
                    <a:pt x="80" y="58"/>
                  </a:cubicBezTo>
                  <a:cubicBezTo>
                    <a:pt x="80" y="56"/>
                    <a:pt x="80" y="56"/>
                    <a:pt x="80" y="56"/>
                  </a:cubicBezTo>
                  <a:lnTo>
                    <a:pt x="88" y="56"/>
                  </a:lnTo>
                  <a:close/>
                  <a:moveTo>
                    <a:pt x="80" y="55"/>
                  </a:moveTo>
                  <a:cubicBezTo>
                    <a:pt x="80" y="55"/>
                    <a:pt x="80" y="55"/>
                    <a:pt x="80" y="54"/>
                  </a:cubicBezTo>
                  <a:cubicBezTo>
                    <a:pt x="80" y="54"/>
                    <a:pt x="80" y="54"/>
                    <a:pt x="80" y="54"/>
                  </a:cubicBezTo>
                  <a:cubicBezTo>
                    <a:pt x="80" y="54"/>
                    <a:pt x="80" y="54"/>
                    <a:pt x="81" y="54"/>
                  </a:cubicBezTo>
                  <a:cubicBezTo>
                    <a:pt x="81" y="54"/>
                    <a:pt x="81" y="54"/>
                    <a:pt x="81" y="54"/>
                  </a:cubicBezTo>
                  <a:cubicBezTo>
                    <a:pt x="82" y="54"/>
                    <a:pt x="82" y="54"/>
                    <a:pt x="82" y="54"/>
                  </a:cubicBezTo>
                  <a:cubicBezTo>
                    <a:pt x="83" y="54"/>
                    <a:pt x="83" y="54"/>
                    <a:pt x="83" y="54"/>
                  </a:cubicBezTo>
                  <a:cubicBezTo>
                    <a:pt x="84" y="54"/>
                    <a:pt x="84" y="54"/>
                    <a:pt x="84" y="54"/>
                  </a:cubicBezTo>
                  <a:cubicBezTo>
                    <a:pt x="84" y="54"/>
                    <a:pt x="85" y="54"/>
                    <a:pt x="85" y="54"/>
                  </a:cubicBezTo>
                  <a:cubicBezTo>
                    <a:pt x="85" y="54"/>
                    <a:pt x="85" y="54"/>
                    <a:pt x="85" y="55"/>
                  </a:cubicBezTo>
                  <a:cubicBezTo>
                    <a:pt x="85" y="55"/>
                    <a:pt x="85" y="55"/>
                    <a:pt x="85" y="55"/>
                  </a:cubicBezTo>
                  <a:cubicBezTo>
                    <a:pt x="85" y="55"/>
                    <a:pt x="85" y="55"/>
                    <a:pt x="84" y="55"/>
                  </a:cubicBezTo>
                  <a:cubicBezTo>
                    <a:pt x="84" y="55"/>
                    <a:pt x="84" y="55"/>
                    <a:pt x="84" y="55"/>
                  </a:cubicBezTo>
                  <a:cubicBezTo>
                    <a:pt x="83" y="55"/>
                    <a:pt x="83" y="55"/>
                    <a:pt x="83" y="55"/>
                  </a:cubicBezTo>
                  <a:cubicBezTo>
                    <a:pt x="82" y="55"/>
                    <a:pt x="82" y="55"/>
                    <a:pt x="82" y="55"/>
                  </a:cubicBezTo>
                  <a:cubicBezTo>
                    <a:pt x="81" y="55"/>
                    <a:pt x="81" y="55"/>
                    <a:pt x="81" y="55"/>
                  </a:cubicBezTo>
                  <a:cubicBezTo>
                    <a:pt x="81" y="55"/>
                    <a:pt x="80" y="55"/>
                    <a:pt x="80" y="55"/>
                  </a:cubicBezTo>
                  <a:close/>
                  <a:moveTo>
                    <a:pt x="89" y="55"/>
                  </a:moveTo>
                  <a:cubicBezTo>
                    <a:pt x="88" y="55"/>
                    <a:pt x="88" y="55"/>
                    <a:pt x="88" y="55"/>
                  </a:cubicBezTo>
                  <a:cubicBezTo>
                    <a:pt x="87" y="55"/>
                    <a:pt x="87" y="55"/>
                    <a:pt x="87" y="55"/>
                  </a:cubicBezTo>
                  <a:cubicBezTo>
                    <a:pt x="87" y="55"/>
                    <a:pt x="87" y="55"/>
                    <a:pt x="87" y="55"/>
                  </a:cubicBezTo>
                  <a:cubicBezTo>
                    <a:pt x="87" y="54"/>
                    <a:pt x="87" y="54"/>
                    <a:pt x="87" y="54"/>
                  </a:cubicBezTo>
                  <a:cubicBezTo>
                    <a:pt x="87" y="54"/>
                    <a:pt x="87" y="54"/>
                    <a:pt x="87" y="54"/>
                  </a:cubicBezTo>
                  <a:cubicBezTo>
                    <a:pt x="88" y="54"/>
                    <a:pt x="88" y="54"/>
                    <a:pt x="88" y="54"/>
                  </a:cubicBezTo>
                  <a:cubicBezTo>
                    <a:pt x="89" y="54"/>
                    <a:pt x="89" y="54"/>
                    <a:pt x="89" y="54"/>
                  </a:cubicBezTo>
                  <a:cubicBezTo>
                    <a:pt x="90" y="54"/>
                    <a:pt x="90" y="54"/>
                    <a:pt x="90" y="54"/>
                  </a:cubicBezTo>
                  <a:cubicBezTo>
                    <a:pt x="91" y="54"/>
                    <a:pt x="91" y="54"/>
                    <a:pt x="91" y="54"/>
                  </a:cubicBezTo>
                  <a:cubicBezTo>
                    <a:pt x="91" y="54"/>
                    <a:pt x="91" y="54"/>
                    <a:pt x="92" y="54"/>
                  </a:cubicBezTo>
                  <a:cubicBezTo>
                    <a:pt x="92" y="54"/>
                    <a:pt x="92" y="54"/>
                    <a:pt x="92" y="55"/>
                  </a:cubicBezTo>
                  <a:cubicBezTo>
                    <a:pt x="92" y="55"/>
                    <a:pt x="92" y="55"/>
                    <a:pt x="92" y="55"/>
                  </a:cubicBezTo>
                  <a:cubicBezTo>
                    <a:pt x="92" y="55"/>
                    <a:pt x="92" y="55"/>
                    <a:pt x="91" y="55"/>
                  </a:cubicBezTo>
                  <a:cubicBezTo>
                    <a:pt x="91" y="55"/>
                    <a:pt x="91" y="55"/>
                    <a:pt x="91" y="55"/>
                  </a:cubicBezTo>
                  <a:cubicBezTo>
                    <a:pt x="90" y="55"/>
                    <a:pt x="90" y="55"/>
                    <a:pt x="90" y="55"/>
                  </a:cubicBezTo>
                  <a:cubicBezTo>
                    <a:pt x="89" y="55"/>
                    <a:pt x="89" y="55"/>
                    <a:pt x="89" y="55"/>
                  </a:cubicBezTo>
                  <a:close/>
                  <a:moveTo>
                    <a:pt x="97" y="56"/>
                  </a:moveTo>
                  <a:cubicBezTo>
                    <a:pt x="98" y="58"/>
                    <a:pt x="98" y="58"/>
                    <a:pt x="98" y="58"/>
                  </a:cubicBezTo>
                  <a:cubicBezTo>
                    <a:pt x="90" y="58"/>
                    <a:pt x="90" y="58"/>
                    <a:pt x="90" y="58"/>
                  </a:cubicBezTo>
                  <a:cubicBezTo>
                    <a:pt x="89" y="56"/>
                    <a:pt x="89" y="56"/>
                    <a:pt x="89" y="56"/>
                  </a:cubicBezTo>
                  <a:lnTo>
                    <a:pt x="97" y="56"/>
                  </a:lnTo>
                  <a:close/>
                  <a:moveTo>
                    <a:pt x="98" y="55"/>
                  </a:moveTo>
                  <a:cubicBezTo>
                    <a:pt x="97" y="55"/>
                    <a:pt x="97" y="55"/>
                    <a:pt x="97" y="55"/>
                  </a:cubicBezTo>
                  <a:cubicBezTo>
                    <a:pt x="96" y="55"/>
                    <a:pt x="96" y="55"/>
                    <a:pt x="96" y="55"/>
                  </a:cubicBezTo>
                  <a:cubicBezTo>
                    <a:pt x="95" y="55"/>
                    <a:pt x="95" y="55"/>
                    <a:pt x="95" y="55"/>
                  </a:cubicBezTo>
                  <a:cubicBezTo>
                    <a:pt x="94" y="55"/>
                    <a:pt x="94" y="55"/>
                    <a:pt x="94" y="55"/>
                  </a:cubicBezTo>
                  <a:cubicBezTo>
                    <a:pt x="94" y="55"/>
                    <a:pt x="94" y="55"/>
                    <a:pt x="94" y="55"/>
                  </a:cubicBezTo>
                  <a:cubicBezTo>
                    <a:pt x="94" y="54"/>
                    <a:pt x="94" y="54"/>
                    <a:pt x="94" y="54"/>
                  </a:cubicBezTo>
                  <a:cubicBezTo>
                    <a:pt x="94" y="54"/>
                    <a:pt x="94" y="54"/>
                    <a:pt x="94" y="54"/>
                  </a:cubicBezTo>
                  <a:cubicBezTo>
                    <a:pt x="94" y="54"/>
                    <a:pt x="95" y="54"/>
                    <a:pt x="95" y="54"/>
                  </a:cubicBezTo>
                  <a:cubicBezTo>
                    <a:pt x="95" y="54"/>
                    <a:pt x="96" y="54"/>
                    <a:pt x="96" y="54"/>
                  </a:cubicBezTo>
                  <a:cubicBezTo>
                    <a:pt x="96" y="54"/>
                    <a:pt x="97" y="54"/>
                    <a:pt x="97" y="54"/>
                  </a:cubicBezTo>
                  <a:cubicBezTo>
                    <a:pt x="97" y="54"/>
                    <a:pt x="98" y="54"/>
                    <a:pt x="98" y="54"/>
                  </a:cubicBezTo>
                  <a:cubicBezTo>
                    <a:pt x="98" y="54"/>
                    <a:pt x="98" y="54"/>
                    <a:pt x="98" y="54"/>
                  </a:cubicBezTo>
                  <a:cubicBezTo>
                    <a:pt x="99" y="54"/>
                    <a:pt x="99" y="54"/>
                    <a:pt x="99" y="55"/>
                  </a:cubicBezTo>
                  <a:cubicBezTo>
                    <a:pt x="99" y="55"/>
                    <a:pt x="99" y="55"/>
                    <a:pt x="99" y="55"/>
                  </a:cubicBezTo>
                  <a:cubicBezTo>
                    <a:pt x="99" y="55"/>
                    <a:pt x="98" y="55"/>
                    <a:pt x="98" y="55"/>
                  </a:cubicBezTo>
                  <a:cubicBezTo>
                    <a:pt x="98" y="55"/>
                    <a:pt x="98" y="55"/>
                    <a:pt x="98" y="55"/>
                  </a:cubicBezTo>
                  <a:close/>
                  <a:moveTo>
                    <a:pt x="106" y="56"/>
                  </a:moveTo>
                  <a:cubicBezTo>
                    <a:pt x="107" y="58"/>
                    <a:pt x="107" y="58"/>
                    <a:pt x="107" y="58"/>
                  </a:cubicBezTo>
                  <a:cubicBezTo>
                    <a:pt x="99" y="58"/>
                    <a:pt x="99" y="58"/>
                    <a:pt x="99" y="58"/>
                  </a:cubicBezTo>
                  <a:cubicBezTo>
                    <a:pt x="98" y="56"/>
                    <a:pt x="98" y="56"/>
                    <a:pt x="98" y="56"/>
                  </a:cubicBezTo>
                  <a:lnTo>
                    <a:pt x="106" y="56"/>
                  </a:lnTo>
                  <a:close/>
                  <a:moveTo>
                    <a:pt x="101" y="55"/>
                  </a:moveTo>
                  <a:cubicBezTo>
                    <a:pt x="101" y="55"/>
                    <a:pt x="101" y="54"/>
                    <a:pt x="101" y="54"/>
                  </a:cubicBezTo>
                  <a:cubicBezTo>
                    <a:pt x="101" y="54"/>
                    <a:pt x="101" y="54"/>
                    <a:pt x="101" y="54"/>
                  </a:cubicBezTo>
                  <a:cubicBezTo>
                    <a:pt x="101" y="54"/>
                    <a:pt x="102" y="54"/>
                    <a:pt x="102" y="54"/>
                  </a:cubicBezTo>
                  <a:cubicBezTo>
                    <a:pt x="102" y="54"/>
                    <a:pt x="102" y="54"/>
                    <a:pt x="103" y="54"/>
                  </a:cubicBezTo>
                  <a:cubicBezTo>
                    <a:pt x="103" y="54"/>
                    <a:pt x="103" y="54"/>
                    <a:pt x="104" y="54"/>
                  </a:cubicBezTo>
                  <a:cubicBezTo>
                    <a:pt x="104" y="54"/>
                    <a:pt x="104" y="54"/>
                    <a:pt x="105" y="54"/>
                  </a:cubicBezTo>
                  <a:cubicBezTo>
                    <a:pt x="105" y="54"/>
                    <a:pt x="105" y="54"/>
                    <a:pt x="105" y="54"/>
                  </a:cubicBezTo>
                  <a:cubicBezTo>
                    <a:pt x="105" y="54"/>
                    <a:pt x="106" y="55"/>
                    <a:pt x="106" y="55"/>
                  </a:cubicBezTo>
                  <a:cubicBezTo>
                    <a:pt x="106" y="55"/>
                    <a:pt x="106" y="55"/>
                    <a:pt x="106" y="55"/>
                  </a:cubicBezTo>
                  <a:cubicBezTo>
                    <a:pt x="106" y="55"/>
                    <a:pt x="105" y="55"/>
                    <a:pt x="105" y="55"/>
                  </a:cubicBezTo>
                  <a:cubicBezTo>
                    <a:pt x="105" y="55"/>
                    <a:pt x="105" y="55"/>
                    <a:pt x="104" y="55"/>
                  </a:cubicBezTo>
                  <a:cubicBezTo>
                    <a:pt x="104" y="55"/>
                    <a:pt x="104" y="55"/>
                    <a:pt x="103" y="55"/>
                  </a:cubicBezTo>
                  <a:cubicBezTo>
                    <a:pt x="103" y="55"/>
                    <a:pt x="103" y="55"/>
                    <a:pt x="102" y="55"/>
                  </a:cubicBezTo>
                  <a:cubicBezTo>
                    <a:pt x="102" y="55"/>
                    <a:pt x="102" y="55"/>
                    <a:pt x="102" y="55"/>
                  </a:cubicBezTo>
                  <a:cubicBezTo>
                    <a:pt x="101" y="55"/>
                    <a:pt x="101" y="55"/>
                    <a:pt x="101" y="55"/>
                  </a:cubicBezTo>
                  <a:cubicBezTo>
                    <a:pt x="101" y="55"/>
                    <a:pt x="101" y="55"/>
                    <a:pt x="101" y="55"/>
                  </a:cubicBezTo>
                  <a:close/>
                  <a:moveTo>
                    <a:pt x="53" y="56"/>
                  </a:moveTo>
                  <a:cubicBezTo>
                    <a:pt x="61" y="56"/>
                    <a:pt x="61" y="56"/>
                    <a:pt x="61" y="56"/>
                  </a:cubicBezTo>
                  <a:cubicBezTo>
                    <a:pt x="60" y="58"/>
                    <a:pt x="60" y="58"/>
                    <a:pt x="60" y="58"/>
                  </a:cubicBezTo>
                  <a:cubicBezTo>
                    <a:pt x="52" y="58"/>
                    <a:pt x="52" y="58"/>
                    <a:pt x="52" y="58"/>
                  </a:cubicBezTo>
                  <a:lnTo>
                    <a:pt x="53" y="56"/>
                  </a:lnTo>
                  <a:close/>
                  <a:moveTo>
                    <a:pt x="53" y="54"/>
                  </a:moveTo>
                  <a:cubicBezTo>
                    <a:pt x="53" y="54"/>
                    <a:pt x="53" y="54"/>
                    <a:pt x="53" y="54"/>
                  </a:cubicBezTo>
                  <a:cubicBezTo>
                    <a:pt x="53" y="54"/>
                    <a:pt x="53" y="54"/>
                    <a:pt x="54" y="54"/>
                  </a:cubicBezTo>
                  <a:cubicBezTo>
                    <a:pt x="54" y="54"/>
                    <a:pt x="54" y="54"/>
                    <a:pt x="54" y="54"/>
                  </a:cubicBezTo>
                  <a:cubicBezTo>
                    <a:pt x="55" y="54"/>
                    <a:pt x="55" y="54"/>
                    <a:pt x="55" y="54"/>
                  </a:cubicBezTo>
                  <a:cubicBezTo>
                    <a:pt x="56" y="54"/>
                    <a:pt x="56" y="54"/>
                    <a:pt x="56" y="54"/>
                  </a:cubicBezTo>
                  <a:cubicBezTo>
                    <a:pt x="57" y="54"/>
                    <a:pt x="57" y="54"/>
                    <a:pt x="57" y="54"/>
                  </a:cubicBezTo>
                  <a:cubicBezTo>
                    <a:pt x="57" y="54"/>
                    <a:pt x="57" y="54"/>
                    <a:pt x="58" y="54"/>
                  </a:cubicBezTo>
                  <a:cubicBezTo>
                    <a:pt x="58" y="54"/>
                    <a:pt x="58" y="54"/>
                    <a:pt x="58" y="54"/>
                  </a:cubicBezTo>
                  <a:cubicBezTo>
                    <a:pt x="58" y="54"/>
                    <a:pt x="58" y="55"/>
                    <a:pt x="57" y="55"/>
                  </a:cubicBezTo>
                  <a:cubicBezTo>
                    <a:pt x="57" y="55"/>
                    <a:pt x="57" y="55"/>
                    <a:pt x="57" y="55"/>
                  </a:cubicBezTo>
                  <a:cubicBezTo>
                    <a:pt x="57" y="55"/>
                    <a:pt x="56" y="55"/>
                    <a:pt x="56" y="55"/>
                  </a:cubicBezTo>
                  <a:cubicBezTo>
                    <a:pt x="56" y="55"/>
                    <a:pt x="55" y="55"/>
                    <a:pt x="55" y="55"/>
                  </a:cubicBezTo>
                  <a:cubicBezTo>
                    <a:pt x="55" y="55"/>
                    <a:pt x="54" y="55"/>
                    <a:pt x="54" y="55"/>
                  </a:cubicBezTo>
                  <a:cubicBezTo>
                    <a:pt x="54" y="55"/>
                    <a:pt x="53" y="55"/>
                    <a:pt x="53" y="55"/>
                  </a:cubicBezTo>
                  <a:cubicBezTo>
                    <a:pt x="53" y="55"/>
                    <a:pt x="53" y="55"/>
                    <a:pt x="53" y="55"/>
                  </a:cubicBezTo>
                  <a:cubicBezTo>
                    <a:pt x="53" y="54"/>
                    <a:pt x="53" y="54"/>
                    <a:pt x="53" y="54"/>
                  </a:cubicBezTo>
                  <a:close/>
                  <a:moveTo>
                    <a:pt x="61" y="55"/>
                  </a:moveTo>
                  <a:cubicBezTo>
                    <a:pt x="61" y="55"/>
                    <a:pt x="60" y="55"/>
                    <a:pt x="60" y="55"/>
                  </a:cubicBezTo>
                  <a:cubicBezTo>
                    <a:pt x="60" y="55"/>
                    <a:pt x="60" y="55"/>
                    <a:pt x="60" y="55"/>
                  </a:cubicBezTo>
                  <a:cubicBezTo>
                    <a:pt x="59" y="55"/>
                    <a:pt x="59" y="54"/>
                    <a:pt x="59" y="54"/>
                  </a:cubicBezTo>
                  <a:cubicBezTo>
                    <a:pt x="59" y="54"/>
                    <a:pt x="60" y="54"/>
                    <a:pt x="60" y="54"/>
                  </a:cubicBezTo>
                  <a:cubicBezTo>
                    <a:pt x="60" y="54"/>
                    <a:pt x="60" y="54"/>
                    <a:pt x="60" y="54"/>
                  </a:cubicBezTo>
                  <a:cubicBezTo>
                    <a:pt x="61" y="54"/>
                    <a:pt x="61" y="54"/>
                    <a:pt x="61" y="54"/>
                  </a:cubicBezTo>
                  <a:cubicBezTo>
                    <a:pt x="61" y="54"/>
                    <a:pt x="62" y="54"/>
                    <a:pt x="62" y="54"/>
                  </a:cubicBezTo>
                  <a:cubicBezTo>
                    <a:pt x="63" y="54"/>
                    <a:pt x="63" y="54"/>
                    <a:pt x="63" y="54"/>
                  </a:cubicBezTo>
                  <a:cubicBezTo>
                    <a:pt x="63" y="54"/>
                    <a:pt x="64" y="54"/>
                    <a:pt x="64" y="54"/>
                  </a:cubicBezTo>
                  <a:cubicBezTo>
                    <a:pt x="64" y="54"/>
                    <a:pt x="64" y="54"/>
                    <a:pt x="64" y="54"/>
                  </a:cubicBezTo>
                  <a:cubicBezTo>
                    <a:pt x="65" y="54"/>
                    <a:pt x="65" y="54"/>
                    <a:pt x="65" y="54"/>
                  </a:cubicBezTo>
                  <a:cubicBezTo>
                    <a:pt x="65" y="54"/>
                    <a:pt x="64" y="55"/>
                    <a:pt x="64" y="55"/>
                  </a:cubicBezTo>
                  <a:cubicBezTo>
                    <a:pt x="64" y="55"/>
                    <a:pt x="64" y="55"/>
                    <a:pt x="64" y="55"/>
                  </a:cubicBezTo>
                  <a:cubicBezTo>
                    <a:pt x="63" y="55"/>
                    <a:pt x="63" y="55"/>
                    <a:pt x="63" y="55"/>
                  </a:cubicBezTo>
                  <a:cubicBezTo>
                    <a:pt x="63" y="55"/>
                    <a:pt x="62" y="55"/>
                    <a:pt x="62" y="55"/>
                  </a:cubicBezTo>
                  <a:cubicBezTo>
                    <a:pt x="61" y="55"/>
                    <a:pt x="61" y="55"/>
                    <a:pt x="61" y="55"/>
                  </a:cubicBezTo>
                  <a:close/>
                  <a:moveTo>
                    <a:pt x="62" y="56"/>
                  </a:moveTo>
                  <a:cubicBezTo>
                    <a:pt x="70" y="56"/>
                    <a:pt x="70" y="56"/>
                    <a:pt x="70" y="56"/>
                  </a:cubicBezTo>
                  <a:cubicBezTo>
                    <a:pt x="70" y="58"/>
                    <a:pt x="70" y="58"/>
                    <a:pt x="70" y="58"/>
                  </a:cubicBezTo>
                  <a:cubicBezTo>
                    <a:pt x="62" y="58"/>
                    <a:pt x="62" y="58"/>
                    <a:pt x="62" y="58"/>
                  </a:cubicBezTo>
                  <a:lnTo>
                    <a:pt x="62" y="56"/>
                  </a:lnTo>
                  <a:close/>
                  <a:moveTo>
                    <a:pt x="70" y="55"/>
                  </a:moveTo>
                  <a:cubicBezTo>
                    <a:pt x="69" y="55"/>
                    <a:pt x="69" y="55"/>
                    <a:pt x="69" y="55"/>
                  </a:cubicBezTo>
                  <a:cubicBezTo>
                    <a:pt x="68" y="55"/>
                    <a:pt x="68" y="55"/>
                    <a:pt x="68" y="55"/>
                  </a:cubicBezTo>
                  <a:cubicBezTo>
                    <a:pt x="67" y="55"/>
                    <a:pt x="67" y="55"/>
                    <a:pt x="67" y="55"/>
                  </a:cubicBezTo>
                  <a:cubicBezTo>
                    <a:pt x="67" y="55"/>
                    <a:pt x="67" y="55"/>
                    <a:pt x="66" y="55"/>
                  </a:cubicBezTo>
                  <a:cubicBezTo>
                    <a:pt x="66" y="55"/>
                    <a:pt x="66" y="54"/>
                    <a:pt x="66" y="54"/>
                  </a:cubicBezTo>
                  <a:cubicBezTo>
                    <a:pt x="66" y="54"/>
                    <a:pt x="66" y="54"/>
                    <a:pt x="67" y="54"/>
                  </a:cubicBezTo>
                  <a:cubicBezTo>
                    <a:pt x="67" y="54"/>
                    <a:pt x="67" y="54"/>
                    <a:pt x="67" y="54"/>
                  </a:cubicBezTo>
                  <a:cubicBezTo>
                    <a:pt x="67" y="54"/>
                    <a:pt x="68" y="54"/>
                    <a:pt x="68" y="54"/>
                  </a:cubicBezTo>
                  <a:cubicBezTo>
                    <a:pt x="68" y="54"/>
                    <a:pt x="69" y="54"/>
                    <a:pt x="69" y="54"/>
                  </a:cubicBezTo>
                  <a:cubicBezTo>
                    <a:pt x="69" y="54"/>
                    <a:pt x="70" y="54"/>
                    <a:pt x="70" y="54"/>
                  </a:cubicBezTo>
                  <a:cubicBezTo>
                    <a:pt x="70" y="54"/>
                    <a:pt x="70" y="54"/>
                    <a:pt x="71" y="54"/>
                  </a:cubicBezTo>
                  <a:cubicBezTo>
                    <a:pt x="71" y="54"/>
                    <a:pt x="71" y="54"/>
                    <a:pt x="71" y="54"/>
                  </a:cubicBezTo>
                  <a:cubicBezTo>
                    <a:pt x="71" y="54"/>
                    <a:pt x="71" y="54"/>
                    <a:pt x="71" y="54"/>
                  </a:cubicBezTo>
                  <a:cubicBezTo>
                    <a:pt x="71" y="55"/>
                    <a:pt x="71" y="55"/>
                    <a:pt x="71" y="55"/>
                  </a:cubicBezTo>
                  <a:cubicBezTo>
                    <a:pt x="71" y="55"/>
                    <a:pt x="71" y="55"/>
                    <a:pt x="71" y="55"/>
                  </a:cubicBezTo>
                  <a:cubicBezTo>
                    <a:pt x="70" y="55"/>
                    <a:pt x="70" y="55"/>
                    <a:pt x="70" y="55"/>
                  </a:cubicBezTo>
                  <a:close/>
                  <a:moveTo>
                    <a:pt x="71" y="56"/>
                  </a:moveTo>
                  <a:cubicBezTo>
                    <a:pt x="79" y="56"/>
                    <a:pt x="79" y="56"/>
                    <a:pt x="79" y="56"/>
                  </a:cubicBezTo>
                  <a:cubicBezTo>
                    <a:pt x="79" y="58"/>
                    <a:pt x="79" y="58"/>
                    <a:pt x="79" y="58"/>
                  </a:cubicBezTo>
                  <a:cubicBezTo>
                    <a:pt x="71" y="58"/>
                    <a:pt x="71" y="58"/>
                    <a:pt x="71" y="58"/>
                  </a:cubicBezTo>
                  <a:lnTo>
                    <a:pt x="71" y="56"/>
                  </a:lnTo>
                  <a:close/>
                  <a:moveTo>
                    <a:pt x="73" y="54"/>
                  </a:moveTo>
                  <a:cubicBezTo>
                    <a:pt x="73" y="54"/>
                    <a:pt x="73" y="54"/>
                    <a:pt x="73" y="54"/>
                  </a:cubicBezTo>
                  <a:cubicBezTo>
                    <a:pt x="74" y="54"/>
                    <a:pt x="74" y="54"/>
                    <a:pt x="74" y="54"/>
                  </a:cubicBezTo>
                  <a:cubicBezTo>
                    <a:pt x="74" y="54"/>
                    <a:pt x="74" y="54"/>
                    <a:pt x="75" y="54"/>
                  </a:cubicBezTo>
                  <a:cubicBezTo>
                    <a:pt x="75" y="54"/>
                    <a:pt x="75" y="54"/>
                    <a:pt x="76" y="54"/>
                  </a:cubicBezTo>
                  <a:cubicBezTo>
                    <a:pt x="76" y="54"/>
                    <a:pt x="76" y="54"/>
                    <a:pt x="77" y="54"/>
                  </a:cubicBezTo>
                  <a:cubicBezTo>
                    <a:pt x="77" y="54"/>
                    <a:pt x="77" y="54"/>
                    <a:pt x="77" y="54"/>
                  </a:cubicBezTo>
                  <a:cubicBezTo>
                    <a:pt x="78" y="54"/>
                    <a:pt x="78" y="54"/>
                    <a:pt x="78" y="54"/>
                  </a:cubicBezTo>
                  <a:cubicBezTo>
                    <a:pt x="78" y="54"/>
                    <a:pt x="78" y="54"/>
                    <a:pt x="78" y="54"/>
                  </a:cubicBezTo>
                  <a:cubicBezTo>
                    <a:pt x="78" y="55"/>
                    <a:pt x="78" y="55"/>
                    <a:pt x="78" y="55"/>
                  </a:cubicBezTo>
                  <a:cubicBezTo>
                    <a:pt x="78" y="55"/>
                    <a:pt x="78" y="55"/>
                    <a:pt x="78" y="55"/>
                  </a:cubicBezTo>
                  <a:cubicBezTo>
                    <a:pt x="77" y="55"/>
                    <a:pt x="77" y="55"/>
                    <a:pt x="77" y="55"/>
                  </a:cubicBezTo>
                  <a:cubicBezTo>
                    <a:pt x="76" y="55"/>
                    <a:pt x="76" y="55"/>
                    <a:pt x="76" y="55"/>
                  </a:cubicBezTo>
                  <a:cubicBezTo>
                    <a:pt x="75" y="55"/>
                    <a:pt x="75" y="55"/>
                    <a:pt x="75" y="55"/>
                  </a:cubicBezTo>
                  <a:cubicBezTo>
                    <a:pt x="74" y="55"/>
                    <a:pt x="74" y="55"/>
                    <a:pt x="74" y="55"/>
                  </a:cubicBezTo>
                  <a:cubicBezTo>
                    <a:pt x="74" y="55"/>
                    <a:pt x="73" y="55"/>
                    <a:pt x="73" y="55"/>
                  </a:cubicBezTo>
                  <a:cubicBezTo>
                    <a:pt x="73" y="55"/>
                    <a:pt x="73" y="55"/>
                    <a:pt x="73" y="54"/>
                  </a:cubicBezTo>
                  <a:close/>
                  <a:moveTo>
                    <a:pt x="43" y="57"/>
                  </a:moveTo>
                  <a:cubicBezTo>
                    <a:pt x="44" y="55"/>
                    <a:pt x="44" y="55"/>
                    <a:pt x="44" y="55"/>
                  </a:cubicBezTo>
                  <a:cubicBezTo>
                    <a:pt x="52" y="56"/>
                    <a:pt x="52" y="56"/>
                    <a:pt x="52" y="56"/>
                  </a:cubicBezTo>
                  <a:cubicBezTo>
                    <a:pt x="51" y="58"/>
                    <a:pt x="51" y="58"/>
                    <a:pt x="51" y="58"/>
                  </a:cubicBezTo>
                  <a:lnTo>
                    <a:pt x="43" y="57"/>
                  </a:lnTo>
                  <a:close/>
                  <a:moveTo>
                    <a:pt x="44" y="58"/>
                  </a:moveTo>
                  <a:cubicBezTo>
                    <a:pt x="42" y="60"/>
                    <a:pt x="42" y="60"/>
                    <a:pt x="42" y="60"/>
                  </a:cubicBezTo>
                  <a:cubicBezTo>
                    <a:pt x="34" y="60"/>
                    <a:pt x="34" y="60"/>
                    <a:pt x="34" y="60"/>
                  </a:cubicBezTo>
                  <a:cubicBezTo>
                    <a:pt x="36" y="58"/>
                    <a:pt x="36" y="58"/>
                    <a:pt x="36" y="58"/>
                  </a:cubicBezTo>
                  <a:lnTo>
                    <a:pt x="44" y="58"/>
                  </a:lnTo>
                  <a:close/>
                  <a:moveTo>
                    <a:pt x="43" y="55"/>
                  </a:moveTo>
                  <a:cubicBezTo>
                    <a:pt x="43" y="55"/>
                    <a:pt x="42" y="55"/>
                    <a:pt x="42" y="55"/>
                  </a:cubicBezTo>
                  <a:cubicBezTo>
                    <a:pt x="42" y="55"/>
                    <a:pt x="41" y="55"/>
                    <a:pt x="41" y="55"/>
                  </a:cubicBezTo>
                  <a:cubicBezTo>
                    <a:pt x="41" y="55"/>
                    <a:pt x="40" y="55"/>
                    <a:pt x="40" y="55"/>
                  </a:cubicBezTo>
                  <a:cubicBezTo>
                    <a:pt x="40" y="55"/>
                    <a:pt x="39" y="55"/>
                    <a:pt x="39" y="55"/>
                  </a:cubicBezTo>
                  <a:cubicBezTo>
                    <a:pt x="39" y="55"/>
                    <a:pt x="39" y="55"/>
                    <a:pt x="39" y="54"/>
                  </a:cubicBezTo>
                  <a:cubicBezTo>
                    <a:pt x="39" y="54"/>
                    <a:pt x="39" y="54"/>
                    <a:pt x="39" y="54"/>
                  </a:cubicBezTo>
                  <a:cubicBezTo>
                    <a:pt x="39" y="54"/>
                    <a:pt x="39" y="54"/>
                    <a:pt x="39" y="54"/>
                  </a:cubicBezTo>
                  <a:cubicBezTo>
                    <a:pt x="39" y="54"/>
                    <a:pt x="40" y="54"/>
                    <a:pt x="40" y="54"/>
                  </a:cubicBezTo>
                  <a:cubicBezTo>
                    <a:pt x="40" y="54"/>
                    <a:pt x="41" y="54"/>
                    <a:pt x="41" y="54"/>
                  </a:cubicBezTo>
                  <a:cubicBezTo>
                    <a:pt x="41" y="54"/>
                    <a:pt x="42" y="54"/>
                    <a:pt x="42" y="54"/>
                  </a:cubicBezTo>
                  <a:cubicBezTo>
                    <a:pt x="42" y="54"/>
                    <a:pt x="43" y="54"/>
                    <a:pt x="43" y="54"/>
                  </a:cubicBezTo>
                  <a:cubicBezTo>
                    <a:pt x="43" y="54"/>
                    <a:pt x="43" y="54"/>
                    <a:pt x="44" y="54"/>
                  </a:cubicBezTo>
                  <a:cubicBezTo>
                    <a:pt x="44" y="54"/>
                    <a:pt x="44" y="54"/>
                    <a:pt x="44" y="54"/>
                  </a:cubicBezTo>
                  <a:cubicBezTo>
                    <a:pt x="44" y="54"/>
                    <a:pt x="44" y="54"/>
                    <a:pt x="44" y="54"/>
                  </a:cubicBezTo>
                  <a:cubicBezTo>
                    <a:pt x="44" y="54"/>
                    <a:pt x="44" y="54"/>
                    <a:pt x="44" y="55"/>
                  </a:cubicBezTo>
                  <a:cubicBezTo>
                    <a:pt x="43" y="55"/>
                    <a:pt x="43" y="55"/>
                    <a:pt x="43" y="55"/>
                  </a:cubicBezTo>
                  <a:close/>
                  <a:moveTo>
                    <a:pt x="46" y="54"/>
                  </a:moveTo>
                  <a:cubicBezTo>
                    <a:pt x="46" y="54"/>
                    <a:pt x="46" y="54"/>
                    <a:pt x="46" y="54"/>
                  </a:cubicBezTo>
                  <a:cubicBezTo>
                    <a:pt x="46" y="54"/>
                    <a:pt x="47" y="54"/>
                    <a:pt x="47" y="54"/>
                  </a:cubicBezTo>
                  <a:cubicBezTo>
                    <a:pt x="47" y="54"/>
                    <a:pt x="47" y="54"/>
                    <a:pt x="48" y="54"/>
                  </a:cubicBezTo>
                  <a:cubicBezTo>
                    <a:pt x="48" y="54"/>
                    <a:pt x="48" y="54"/>
                    <a:pt x="49" y="54"/>
                  </a:cubicBezTo>
                  <a:cubicBezTo>
                    <a:pt x="49" y="54"/>
                    <a:pt x="49" y="54"/>
                    <a:pt x="50" y="54"/>
                  </a:cubicBezTo>
                  <a:cubicBezTo>
                    <a:pt x="50" y="54"/>
                    <a:pt x="50" y="54"/>
                    <a:pt x="50" y="54"/>
                  </a:cubicBezTo>
                  <a:cubicBezTo>
                    <a:pt x="51" y="54"/>
                    <a:pt x="51" y="54"/>
                    <a:pt x="51" y="54"/>
                  </a:cubicBezTo>
                  <a:cubicBezTo>
                    <a:pt x="51" y="54"/>
                    <a:pt x="51" y="54"/>
                    <a:pt x="51" y="54"/>
                  </a:cubicBezTo>
                  <a:cubicBezTo>
                    <a:pt x="51" y="54"/>
                    <a:pt x="51" y="54"/>
                    <a:pt x="51" y="55"/>
                  </a:cubicBezTo>
                  <a:cubicBezTo>
                    <a:pt x="50" y="55"/>
                    <a:pt x="50" y="55"/>
                    <a:pt x="50" y="55"/>
                  </a:cubicBezTo>
                  <a:cubicBezTo>
                    <a:pt x="50" y="55"/>
                    <a:pt x="49" y="55"/>
                    <a:pt x="49" y="55"/>
                  </a:cubicBezTo>
                  <a:cubicBezTo>
                    <a:pt x="49" y="55"/>
                    <a:pt x="48" y="55"/>
                    <a:pt x="48" y="55"/>
                  </a:cubicBezTo>
                  <a:cubicBezTo>
                    <a:pt x="48" y="55"/>
                    <a:pt x="47" y="55"/>
                    <a:pt x="47" y="55"/>
                  </a:cubicBezTo>
                  <a:cubicBezTo>
                    <a:pt x="47" y="55"/>
                    <a:pt x="46" y="55"/>
                    <a:pt x="46" y="55"/>
                  </a:cubicBezTo>
                  <a:cubicBezTo>
                    <a:pt x="46" y="55"/>
                    <a:pt x="46" y="55"/>
                    <a:pt x="46" y="55"/>
                  </a:cubicBezTo>
                  <a:cubicBezTo>
                    <a:pt x="46" y="54"/>
                    <a:pt x="46" y="54"/>
                    <a:pt x="46" y="54"/>
                  </a:cubicBezTo>
                  <a:close/>
                  <a:moveTo>
                    <a:pt x="32" y="54"/>
                  </a:moveTo>
                  <a:cubicBezTo>
                    <a:pt x="32" y="54"/>
                    <a:pt x="32" y="54"/>
                    <a:pt x="32" y="54"/>
                  </a:cubicBezTo>
                  <a:cubicBezTo>
                    <a:pt x="33" y="54"/>
                    <a:pt x="33" y="54"/>
                    <a:pt x="33" y="54"/>
                  </a:cubicBezTo>
                  <a:cubicBezTo>
                    <a:pt x="33" y="54"/>
                    <a:pt x="34" y="54"/>
                    <a:pt x="34" y="54"/>
                  </a:cubicBezTo>
                  <a:cubicBezTo>
                    <a:pt x="34" y="54"/>
                    <a:pt x="35" y="54"/>
                    <a:pt x="35" y="54"/>
                  </a:cubicBezTo>
                  <a:cubicBezTo>
                    <a:pt x="35" y="54"/>
                    <a:pt x="36" y="54"/>
                    <a:pt x="36" y="54"/>
                  </a:cubicBezTo>
                  <a:cubicBezTo>
                    <a:pt x="36" y="54"/>
                    <a:pt x="37" y="54"/>
                    <a:pt x="37" y="54"/>
                  </a:cubicBezTo>
                  <a:cubicBezTo>
                    <a:pt x="37" y="54"/>
                    <a:pt x="37" y="54"/>
                    <a:pt x="37" y="54"/>
                  </a:cubicBezTo>
                  <a:cubicBezTo>
                    <a:pt x="37" y="54"/>
                    <a:pt x="37" y="54"/>
                    <a:pt x="37" y="54"/>
                  </a:cubicBezTo>
                  <a:cubicBezTo>
                    <a:pt x="37" y="54"/>
                    <a:pt x="37" y="54"/>
                    <a:pt x="37" y="54"/>
                  </a:cubicBezTo>
                  <a:cubicBezTo>
                    <a:pt x="37" y="55"/>
                    <a:pt x="36" y="55"/>
                    <a:pt x="36" y="55"/>
                  </a:cubicBezTo>
                  <a:cubicBezTo>
                    <a:pt x="36" y="55"/>
                    <a:pt x="35" y="55"/>
                    <a:pt x="35" y="55"/>
                  </a:cubicBezTo>
                  <a:cubicBezTo>
                    <a:pt x="35" y="55"/>
                    <a:pt x="34" y="55"/>
                    <a:pt x="34" y="55"/>
                  </a:cubicBezTo>
                  <a:cubicBezTo>
                    <a:pt x="34" y="55"/>
                    <a:pt x="33" y="55"/>
                    <a:pt x="33" y="55"/>
                  </a:cubicBezTo>
                  <a:cubicBezTo>
                    <a:pt x="33" y="55"/>
                    <a:pt x="33" y="55"/>
                    <a:pt x="32" y="55"/>
                  </a:cubicBezTo>
                  <a:cubicBezTo>
                    <a:pt x="32" y="55"/>
                    <a:pt x="32" y="55"/>
                    <a:pt x="32" y="54"/>
                  </a:cubicBezTo>
                  <a:cubicBezTo>
                    <a:pt x="32" y="54"/>
                    <a:pt x="32" y="54"/>
                    <a:pt x="32" y="54"/>
                  </a:cubicBezTo>
                  <a:close/>
                  <a:moveTo>
                    <a:pt x="35" y="55"/>
                  </a:moveTo>
                  <a:cubicBezTo>
                    <a:pt x="43" y="55"/>
                    <a:pt x="43" y="55"/>
                    <a:pt x="43" y="55"/>
                  </a:cubicBezTo>
                  <a:cubicBezTo>
                    <a:pt x="42" y="57"/>
                    <a:pt x="42" y="57"/>
                    <a:pt x="42" y="57"/>
                  </a:cubicBezTo>
                  <a:cubicBezTo>
                    <a:pt x="34" y="57"/>
                    <a:pt x="34" y="57"/>
                    <a:pt x="34" y="57"/>
                  </a:cubicBezTo>
                  <a:lnTo>
                    <a:pt x="35" y="55"/>
                  </a:lnTo>
                  <a:close/>
                  <a:moveTo>
                    <a:pt x="34" y="58"/>
                  </a:moveTo>
                  <a:cubicBezTo>
                    <a:pt x="33" y="60"/>
                    <a:pt x="33" y="60"/>
                    <a:pt x="33" y="60"/>
                  </a:cubicBezTo>
                  <a:cubicBezTo>
                    <a:pt x="24" y="60"/>
                    <a:pt x="24" y="60"/>
                    <a:pt x="24" y="60"/>
                  </a:cubicBezTo>
                  <a:cubicBezTo>
                    <a:pt x="26" y="58"/>
                    <a:pt x="26" y="58"/>
                    <a:pt x="26" y="58"/>
                  </a:cubicBezTo>
                  <a:lnTo>
                    <a:pt x="34" y="58"/>
                  </a:lnTo>
                  <a:close/>
                  <a:moveTo>
                    <a:pt x="37" y="61"/>
                  </a:moveTo>
                  <a:cubicBezTo>
                    <a:pt x="36" y="64"/>
                    <a:pt x="36" y="64"/>
                    <a:pt x="36" y="64"/>
                  </a:cubicBezTo>
                  <a:cubicBezTo>
                    <a:pt x="27" y="64"/>
                    <a:pt x="27" y="64"/>
                    <a:pt x="27" y="64"/>
                  </a:cubicBezTo>
                  <a:cubicBezTo>
                    <a:pt x="29" y="61"/>
                    <a:pt x="29" y="61"/>
                    <a:pt x="29" y="61"/>
                  </a:cubicBezTo>
                  <a:lnTo>
                    <a:pt x="37" y="61"/>
                  </a:lnTo>
                  <a:close/>
                  <a:moveTo>
                    <a:pt x="39" y="61"/>
                  </a:moveTo>
                  <a:cubicBezTo>
                    <a:pt x="47" y="61"/>
                    <a:pt x="47" y="61"/>
                    <a:pt x="47" y="61"/>
                  </a:cubicBezTo>
                  <a:cubicBezTo>
                    <a:pt x="46" y="64"/>
                    <a:pt x="46" y="64"/>
                    <a:pt x="46" y="64"/>
                  </a:cubicBezTo>
                  <a:cubicBezTo>
                    <a:pt x="37" y="64"/>
                    <a:pt x="37" y="64"/>
                    <a:pt x="37" y="64"/>
                  </a:cubicBezTo>
                  <a:lnTo>
                    <a:pt x="39" y="61"/>
                  </a:lnTo>
                  <a:close/>
                  <a:moveTo>
                    <a:pt x="44" y="60"/>
                  </a:moveTo>
                  <a:cubicBezTo>
                    <a:pt x="45" y="58"/>
                    <a:pt x="45" y="58"/>
                    <a:pt x="45" y="58"/>
                  </a:cubicBezTo>
                  <a:cubicBezTo>
                    <a:pt x="53" y="58"/>
                    <a:pt x="53" y="58"/>
                    <a:pt x="53" y="58"/>
                  </a:cubicBezTo>
                  <a:cubicBezTo>
                    <a:pt x="52" y="60"/>
                    <a:pt x="52" y="60"/>
                    <a:pt x="52" y="60"/>
                  </a:cubicBezTo>
                  <a:lnTo>
                    <a:pt x="44" y="60"/>
                  </a:lnTo>
                  <a:close/>
                  <a:moveTo>
                    <a:pt x="48" y="61"/>
                  </a:moveTo>
                  <a:cubicBezTo>
                    <a:pt x="57" y="61"/>
                    <a:pt x="57" y="61"/>
                    <a:pt x="57" y="61"/>
                  </a:cubicBezTo>
                  <a:cubicBezTo>
                    <a:pt x="56" y="64"/>
                    <a:pt x="56" y="64"/>
                    <a:pt x="56" y="64"/>
                  </a:cubicBezTo>
                  <a:cubicBezTo>
                    <a:pt x="47" y="64"/>
                    <a:pt x="47" y="64"/>
                    <a:pt x="47" y="64"/>
                  </a:cubicBezTo>
                  <a:lnTo>
                    <a:pt x="48" y="61"/>
                  </a:lnTo>
                  <a:close/>
                  <a:moveTo>
                    <a:pt x="54" y="60"/>
                  </a:moveTo>
                  <a:cubicBezTo>
                    <a:pt x="54" y="58"/>
                    <a:pt x="54" y="58"/>
                    <a:pt x="54" y="58"/>
                  </a:cubicBezTo>
                  <a:cubicBezTo>
                    <a:pt x="63" y="58"/>
                    <a:pt x="63" y="58"/>
                    <a:pt x="63" y="58"/>
                  </a:cubicBezTo>
                  <a:cubicBezTo>
                    <a:pt x="62" y="60"/>
                    <a:pt x="62" y="60"/>
                    <a:pt x="62" y="60"/>
                  </a:cubicBezTo>
                  <a:lnTo>
                    <a:pt x="54" y="60"/>
                  </a:lnTo>
                  <a:close/>
                  <a:moveTo>
                    <a:pt x="58" y="61"/>
                  </a:moveTo>
                  <a:cubicBezTo>
                    <a:pt x="67" y="61"/>
                    <a:pt x="67" y="61"/>
                    <a:pt x="67" y="61"/>
                  </a:cubicBezTo>
                  <a:cubicBezTo>
                    <a:pt x="67" y="64"/>
                    <a:pt x="67" y="64"/>
                    <a:pt x="67" y="64"/>
                  </a:cubicBezTo>
                  <a:cubicBezTo>
                    <a:pt x="58" y="64"/>
                    <a:pt x="58" y="64"/>
                    <a:pt x="58" y="64"/>
                  </a:cubicBezTo>
                  <a:lnTo>
                    <a:pt x="58" y="61"/>
                  </a:lnTo>
                  <a:close/>
                  <a:moveTo>
                    <a:pt x="63" y="60"/>
                  </a:moveTo>
                  <a:cubicBezTo>
                    <a:pt x="64" y="58"/>
                    <a:pt x="64" y="58"/>
                    <a:pt x="64" y="58"/>
                  </a:cubicBezTo>
                  <a:cubicBezTo>
                    <a:pt x="72" y="58"/>
                    <a:pt x="72" y="58"/>
                    <a:pt x="72" y="58"/>
                  </a:cubicBezTo>
                  <a:cubicBezTo>
                    <a:pt x="72" y="61"/>
                    <a:pt x="72" y="61"/>
                    <a:pt x="72" y="61"/>
                  </a:cubicBezTo>
                  <a:lnTo>
                    <a:pt x="63" y="60"/>
                  </a:lnTo>
                  <a:close/>
                  <a:moveTo>
                    <a:pt x="68" y="61"/>
                  </a:moveTo>
                  <a:cubicBezTo>
                    <a:pt x="77" y="61"/>
                    <a:pt x="77" y="61"/>
                    <a:pt x="77" y="61"/>
                  </a:cubicBezTo>
                  <a:cubicBezTo>
                    <a:pt x="77" y="64"/>
                    <a:pt x="77" y="64"/>
                    <a:pt x="77" y="64"/>
                  </a:cubicBezTo>
                  <a:cubicBezTo>
                    <a:pt x="68" y="64"/>
                    <a:pt x="68" y="64"/>
                    <a:pt x="68" y="64"/>
                  </a:cubicBezTo>
                  <a:lnTo>
                    <a:pt x="68" y="61"/>
                  </a:lnTo>
                  <a:close/>
                  <a:moveTo>
                    <a:pt x="73" y="61"/>
                  </a:moveTo>
                  <a:cubicBezTo>
                    <a:pt x="73" y="58"/>
                    <a:pt x="73" y="58"/>
                    <a:pt x="73" y="58"/>
                  </a:cubicBezTo>
                  <a:cubicBezTo>
                    <a:pt x="82" y="58"/>
                    <a:pt x="82" y="58"/>
                    <a:pt x="82" y="58"/>
                  </a:cubicBezTo>
                  <a:cubicBezTo>
                    <a:pt x="82" y="61"/>
                    <a:pt x="82" y="61"/>
                    <a:pt x="82" y="61"/>
                  </a:cubicBezTo>
                  <a:lnTo>
                    <a:pt x="73" y="61"/>
                  </a:lnTo>
                  <a:close/>
                  <a:moveTo>
                    <a:pt x="87" y="61"/>
                  </a:moveTo>
                  <a:cubicBezTo>
                    <a:pt x="87" y="64"/>
                    <a:pt x="87" y="64"/>
                    <a:pt x="87" y="64"/>
                  </a:cubicBezTo>
                  <a:cubicBezTo>
                    <a:pt x="78" y="64"/>
                    <a:pt x="78" y="64"/>
                    <a:pt x="78" y="64"/>
                  </a:cubicBezTo>
                  <a:cubicBezTo>
                    <a:pt x="78" y="61"/>
                    <a:pt x="78" y="61"/>
                    <a:pt x="78" y="61"/>
                  </a:cubicBezTo>
                  <a:lnTo>
                    <a:pt x="87" y="61"/>
                  </a:lnTo>
                  <a:close/>
                  <a:moveTo>
                    <a:pt x="83" y="61"/>
                  </a:moveTo>
                  <a:cubicBezTo>
                    <a:pt x="83" y="58"/>
                    <a:pt x="83" y="58"/>
                    <a:pt x="83" y="58"/>
                  </a:cubicBezTo>
                  <a:cubicBezTo>
                    <a:pt x="91" y="58"/>
                    <a:pt x="91" y="58"/>
                    <a:pt x="91" y="58"/>
                  </a:cubicBezTo>
                  <a:cubicBezTo>
                    <a:pt x="92" y="61"/>
                    <a:pt x="92" y="61"/>
                    <a:pt x="92" y="61"/>
                  </a:cubicBezTo>
                  <a:lnTo>
                    <a:pt x="83" y="61"/>
                  </a:lnTo>
                  <a:close/>
                  <a:moveTo>
                    <a:pt x="97" y="61"/>
                  </a:moveTo>
                  <a:cubicBezTo>
                    <a:pt x="98" y="64"/>
                    <a:pt x="98" y="64"/>
                    <a:pt x="98" y="64"/>
                  </a:cubicBezTo>
                  <a:cubicBezTo>
                    <a:pt x="89" y="64"/>
                    <a:pt x="89" y="64"/>
                    <a:pt x="89" y="64"/>
                  </a:cubicBezTo>
                  <a:cubicBezTo>
                    <a:pt x="88" y="61"/>
                    <a:pt x="88" y="61"/>
                    <a:pt x="88" y="61"/>
                  </a:cubicBezTo>
                  <a:lnTo>
                    <a:pt x="97" y="61"/>
                  </a:lnTo>
                  <a:close/>
                  <a:moveTo>
                    <a:pt x="93" y="61"/>
                  </a:moveTo>
                  <a:cubicBezTo>
                    <a:pt x="92" y="58"/>
                    <a:pt x="92" y="58"/>
                    <a:pt x="92" y="58"/>
                  </a:cubicBezTo>
                  <a:cubicBezTo>
                    <a:pt x="101" y="58"/>
                    <a:pt x="101" y="58"/>
                    <a:pt x="101" y="58"/>
                  </a:cubicBezTo>
                  <a:cubicBezTo>
                    <a:pt x="102" y="61"/>
                    <a:pt x="102" y="61"/>
                    <a:pt x="102" y="61"/>
                  </a:cubicBezTo>
                  <a:lnTo>
                    <a:pt x="93" y="61"/>
                  </a:lnTo>
                  <a:close/>
                  <a:moveTo>
                    <a:pt x="107" y="61"/>
                  </a:moveTo>
                  <a:cubicBezTo>
                    <a:pt x="108" y="64"/>
                    <a:pt x="108" y="64"/>
                    <a:pt x="108" y="64"/>
                  </a:cubicBezTo>
                  <a:cubicBezTo>
                    <a:pt x="99" y="64"/>
                    <a:pt x="99" y="64"/>
                    <a:pt x="99" y="64"/>
                  </a:cubicBezTo>
                  <a:cubicBezTo>
                    <a:pt x="98" y="61"/>
                    <a:pt x="98" y="61"/>
                    <a:pt x="98" y="61"/>
                  </a:cubicBezTo>
                  <a:lnTo>
                    <a:pt x="107" y="61"/>
                  </a:lnTo>
                  <a:close/>
                  <a:moveTo>
                    <a:pt x="103" y="61"/>
                  </a:moveTo>
                  <a:cubicBezTo>
                    <a:pt x="102" y="58"/>
                    <a:pt x="102" y="58"/>
                    <a:pt x="102" y="58"/>
                  </a:cubicBezTo>
                  <a:cubicBezTo>
                    <a:pt x="110" y="58"/>
                    <a:pt x="110" y="58"/>
                    <a:pt x="110" y="58"/>
                  </a:cubicBezTo>
                  <a:cubicBezTo>
                    <a:pt x="111" y="61"/>
                    <a:pt x="111" y="61"/>
                    <a:pt x="111" y="61"/>
                  </a:cubicBezTo>
                  <a:lnTo>
                    <a:pt x="103" y="61"/>
                  </a:lnTo>
                  <a:close/>
                  <a:moveTo>
                    <a:pt x="117" y="61"/>
                  </a:moveTo>
                  <a:cubicBezTo>
                    <a:pt x="118" y="64"/>
                    <a:pt x="118" y="64"/>
                    <a:pt x="118" y="64"/>
                  </a:cubicBezTo>
                  <a:cubicBezTo>
                    <a:pt x="109" y="64"/>
                    <a:pt x="109" y="64"/>
                    <a:pt x="109" y="64"/>
                  </a:cubicBezTo>
                  <a:cubicBezTo>
                    <a:pt x="108" y="61"/>
                    <a:pt x="108" y="61"/>
                    <a:pt x="108" y="61"/>
                  </a:cubicBezTo>
                  <a:lnTo>
                    <a:pt x="117" y="61"/>
                  </a:lnTo>
                  <a:close/>
                  <a:moveTo>
                    <a:pt x="122" y="56"/>
                  </a:moveTo>
                  <a:cubicBezTo>
                    <a:pt x="124" y="58"/>
                    <a:pt x="124" y="58"/>
                    <a:pt x="124" y="58"/>
                  </a:cubicBezTo>
                  <a:cubicBezTo>
                    <a:pt x="118" y="58"/>
                    <a:pt x="118" y="58"/>
                    <a:pt x="118" y="58"/>
                  </a:cubicBezTo>
                  <a:cubicBezTo>
                    <a:pt x="116" y="56"/>
                    <a:pt x="116" y="56"/>
                    <a:pt x="116" y="56"/>
                  </a:cubicBezTo>
                  <a:lnTo>
                    <a:pt x="122" y="56"/>
                  </a:lnTo>
                  <a:close/>
                  <a:moveTo>
                    <a:pt x="30" y="8"/>
                  </a:moveTo>
                  <a:cubicBezTo>
                    <a:pt x="30" y="6"/>
                    <a:pt x="32" y="4"/>
                    <a:pt x="34" y="4"/>
                  </a:cubicBezTo>
                  <a:cubicBezTo>
                    <a:pt x="114" y="5"/>
                    <a:pt x="114" y="5"/>
                    <a:pt x="114" y="5"/>
                  </a:cubicBezTo>
                  <a:cubicBezTo>
                    <a:pt x="116" y="5"/>
                    <a:pt x="117" y="6"/>
                    <a:pt x="117" y="8"/>
                  </a:cubicBezTo>
                  <a:cubicBezTo>
                    <a:pt x="117" y="41"/>
                    <a:pt x="117" y="41"/>
                    <a:pt x="117" y="41"/>
                  </a:cubicBezTo>
                  <a:cubicBezTo>
                    <a:pt x="117" y="43"/>
                    <a:pt x="115" y="44"/>
                    <a:pt x="113" y="44"/>
                  </a:cubicBezTo>
                  <a:cubicBezTo>
                    <a:pt x="34" y="44"/>
                    <a:pt x="34" y="44"/>
                    <a:pt x="34" y="44"/>
                  </a:cubicBezTo>
                  <a:cubicBezTo>
                    <a:pt x="32" y="44"/>
                    <a:pt x="30" y="42"/>
                    <a:pt x="30" y="40"/>
                  </a:cubicBezTo>
                  <a:lnTo>
                    <a:pt x="30" y="8"/>
                  </a:lnTo>
                  <a:close/>
                  <a:moveTo>
                    <a:pt x="25" y="54"/>
                  </a:moveTo>
                  <a:cubicBezTo>
                    <a:pt x="25" y="54"/>
                    <a:pt x="25" y="54"/>
                    <a:pt x="26" y="54"/>
                  </a:cubicBezTo>
                  <a:cubicBezTo>
                    <a:pt x="26" y="54"/>
                    <a:pt x="26" y="54"/>
                    <a:pt x="26" y="54"/>
                  </a:cubicBezTo>
                  <a:cubicBezTo>
                    <a:pt x="27" y="54"/>
                    <a:pt x="27" y="54"/>
                    <a:pt x="27" y="54"/>
                  </a:cubicBezTo>
                  <a:cubicBezTo>
                    <a:pt x="28" y="54"/>
                    <a:pt x="28" y="54"/>
                    <a:pt x="28" y="54"/>
                  </a:cubicBezTo>
                  <a:cubicBezTo>
                    <a:pt x="29" y="54"/>
                    <a:pt x="29" y="54"/>
                    <a:pt x="29" y="54"/>
                  </a:cubicBezTo>
                  <a:cubicBezTo>
                    <a:pt x="30" y="54"/>
                    <a:pt x="30" y="54"/>
                    <a:pt x="30" y="54"/>
                  </a:cubicBezTo>
                  <a:cubicBezTo>
                    <a:pt x="30" y="54"/>
                    <a:pt x="30" y="54"/>
                    <a:pt x="30" y="54"/>
                  </a:cubicBezTo>
                  <a:cubicBezTo>
                    <a:pt x="30" y="54"/>
                    <a:pt x="30" y="54"/>
                    <a:pt x="30" y="54"/>
                  </a:cubicBezTo>
                  <a:cubicBezTo>
                    <a:pt x="30" y="54"/>
                    <a:pt x="30" y="54"/>
                    <a:pt x="30" y="54"/>
                  </a:cubicBezTo>
                  <a:cubicBezTo>
                    <a:pt x="30" y="55"/>
                    <a:pt x="29" y="55"/>
                    <a:pt x="29" y="55"/>
                  </a:cubicBezTo>
                  <a:cubicBezTo>
                    <a:pt x="29" y="55"/>
                    <a:pt x="28" y="55"/>
                    <a:pt x="28" y="55"/>
                  </a:cubicBezTo>
                  <a:cubicBezTo>
                    <a:pt x="28" y="55"/>
                    <a:pt x="27" y="55"/>
                    <a:pt x="27" y="55"/>
                  </a:cubicBezTo>
                  <a:cubicBezTo>
                    <a:pt x="27" y="55"/>
                    <a:pt x="26" y="55"/>
                    <a:pt x="26" y="55"/>
                  </a:cubicBezTo>
                  <a:cubicBezTo>
                    <a:pt x="26" y="55"/>
                    <a:pt x="26" y="55"/>
                    <a:pt x="25" y="55"/>
                  </a:cubicBezTo>
                  <a:cubicBezTo>
                    <a:pt x="25" y="55"/>
                    <a:pt x="25" y="54"/>
                    <a:pt x="25" y="54"/>
                  </a:cubicBezTo>
                  <a:cubicBezTo>
                    <a:pt x="25" y="54"/>
                    <a:pt x="25" y="54"/>
                    <a:pt x="25" y="54"/>
                  </a:cubicBezTo>
                  <a:close/>
                  <a:moveTo>
                    <a:pt x="24" y="55"/>
                  </a:moveTo>
                  <a:cubicBezTo>
                    <a:pt x="34" y="55"/>
                    <a:pt x="34" y="55"/>
                    <a:pt x="34" y="55"/>
                  </a:cubicBezTo>
                  <a:cubicBezTo>
                    <a:pt x="32" y="57"/>
                    <a:pt x="32" y="57"/>
                    <a:pt x="32" y="57"/>
                  </a:cubicBezTo>
                  <a:cubicBezTo>
                    <a:pt x="22" y="57"/>
                    <a:pt x="22" y="57"/>
                    <a:pt x="22" y="57"/>
                  </a:cubicBezTo>
                  <a:lnTo>
                    <a:pt x="24" y="55"/>
                  </a:lnTo>
                  <a:close/>
                  <a:moveTo>
                    <a:pt x="21" y="58"/>
                  </a:moveTo>
                  <a:cubicBezTo>
                    <a:pt x="25" y="58"/>
                    <a:pt x="25" y="58"/>
                    <a:pt x="25" y="58"/>
                  </a:cubicBezTo>
                  <a:cubicBezTo>
                    <a:pt x="23" y="60"/>
                    <a:pt x="23" y="60"/>
                    <a:pt x="23" y="60"/>
                  </a:cubicBezTo>
                  <a:cubicBezTo>
                    <a:pt x="19" y="60"/>
                    <a:pt x="19" y="60"/>
                    <a:pt x="19" y="60"/>
                  </a:cubicBezTo>
                  <a:lnTo>
                    <a:pt x="21" y="58"/>
                  </a:lnTo>
                  <a:close/>
                  <a:moveTo>
                    <a:pt x="19" y="61"/>
                  </a:moveTo>
                  <a:cubicBezTo>
                    <a:pt x="27" y="61"/>
                    <a:pt x="27" y="61"/>
                    <a:pt x="27" y="61"/>
                  </a:cubicBezTo>
                  <a:cubicBezTo>
                    <a:pt x="25" y="64"/>
                    <a:pt x="25" y="64"/>
                    <a:pt x="25" y="64"/>
                  </a:cubicBezTo>
                  <a:cubicBezTo>
                    <a:pt x="16" y="64"/>
                    <a:pt x="16" y="64"/>
                    <a:pt x="16" y="64"/>
                  </a:cubicBezTo>
                  <a:lnTo>
                    <a:pt x="19" y="61"/>
                  </a:lnTo>
                  <a:close/>
                  <a:moveTo>
                    <a:pt x="37" y="68"/>
                  </a:moveTo>
                  <a:cubicBezTo>
                    <a:pt x="14" y="67"/>
                    <a:pt x="14" y="67"/>
                    <a:pt x="14" y="67"/>
                  </a:cubicBezTo>
                  <a:cubicBezTo>
                    <a:pt x="16" y="64"/>
                    <a:pt x="16" y="64"/>
                    <a:pt x="16" y="64"/>
                  </a:cubicBezTo>
                  <a:cubicBezTo>
                    <a:pt x="38" y="64"/>
                    <a:pt x="38" y="64"/>
                    <a:pt x="38" y="64"/>
                  </a:cubicBezTo>
                  <a:lnTo>
                    <a:pt x="37" y="68"/>
                  </a:lnTo>
                  <a:close/>
                  <a:moveTo>
                    <a:pt x="55" y="80"/>
                  </a:moveTo>
                  <a:cubicBezTo>
                    <a:pt x="56" y="77"/>
                    <a:pt x="56" y="77"/>
                    <a:pt x="56" y="77"/>
                  </a:cubicBezTo>
                  <a:cubicBezTo>
                    <a:pt x="56" y="77"/>
                    <a:pt x="56" y="77"/>
                    <a:pt x="56" y="77"/>
                  </a:cubicBezTo>
                  <a:cubicBezTo>
                    <a:pt x="57" y="72"/>
                    <a:pt x="57" y="72"/>
                    <a:pt x="57" y="72"/>
                  </a:cubicBezTo>
                  <a:cubicBezTo>
                    <a:pt x="58" y="72"/>
                    <a:pt x="58" y="72"/>
                    <a:pt x="58" y="72"/>
                  </a:cubicBezTo>
                  <a:cubicBezTo>
                    <a:pt x="58" y="70"/>
                    <a:pt x="58" y="70"/>
                    <a:pt x="58" y="70"/>
                  </a:cubicBezTo>
                  <a:cubicBezTo>
                    <a:pt x="86" y="71"/>
                    <a:pt x="86" y="71"/>
                    <a:pt x="86" y="71"/>
                  </a:cubicBezTo>
                  <a:cubicBezTo>
                    <a:pt x="87" y="72"/>
                    <a:pt x="87" y="72"/>
                    <a:pt x="87" y="72"/>
                  </a:cubicBezTo>
                  <a:cubicBezTo>
                    <a:pt x="87" y="72"/>
                    <a:pt x="87" y="72"/>
                    <a:pt x="87" y="72"/>
                  </a:cubicBezTo>
                  <a:cubicBezTo>
                    <a:pt x="87" y="77"/>
                    <a:pt x="87" y="77"/>
                    <a:pt x="87" y="77"/>
                  </a:cubicBezTo>
                  <a:cubicBezTo>
                    <a:pt x="87" y="77"/>
                    <a:pt x="87" y="78"/>
                    <a:pt x="87" y="78"/>
                  </a:cubicBezTo>
                  <a:cubicBezTo>
                    <a:pt x="88" y="80"/>
                    <a:pt x="88" y="80"/>
                    <a:pt x="88" y="80"/>
                  </a:cubicBezTo>
                  <a:lnTo>
                    <a:pt x="55" y="80"/>
                  </a:lnTo>
                  <a:close/>
                  <a:moveTo>
                    <a:pt x="39" y="68"/>
                  </a:moveTo>
                  <a:cubicBezTo>
                    <a:pt x="40" y="64"/>
                    <a:pt x="40" y="64"/>
                    <a:pt x="40" y="64"/>
                  </a:cubicBezTo>
                  <a:cubicBezTo>
                    <a:pt x="94" y="65"/>
                    <a:pt x="94" y="65"/>
                    <a:pt x="94" y="65"/>
                  </a:cubicBezTo>
                  <a:cubicBezTo>
                    <a:pt x="94" y="68"/>
                    <a:pt x="94" y="68"/>
                    <a:pt x="94" y="68"/>
                  </a:cubicBezTo>
                  <a:lnTo>
                    <a:pt x="39" y="68"/>
                  </a:lnTo>
                  <a:close/>
                  <a:moveTo>
                    <a:pt x="96" y="68"/>
                  </a:moveTo>
                  <a:cubicBezTo>
                    <a:pt x="96" y="65"/>
                    <a:pt x="96" y="65"/>
                    <a:pt x="96" y="65"/>
                  </a:cubicBezTo>
                  <a:cubicBezTo>
                    <a:pt x="106" y="65"/>
                    <a:pt x="106" y="65"/>
                    <a:pt x="106" y="65"/>
                  </a:cubicBezTo>
                  <a:cubicBezTo>
                    <a:pt x="107" y="68"/>
                    <a:pt x="107" y="68"/>
                    <a:pt x="107" y="68"/>
                  </a:cubicBezTo>
                  <a:lnTo>
                    <a:pt x="96" y="68"/>
                  </a:lnTo>
                  <a:close/>
                  <a:moveTo>
                    <a:pt x="108" y="68"/>
                  </a:moveTo>
                  <a:cubicBezTo>
                    <a:pt x="107" y="65"/>
                    <a:pt x="107" y="65"/>
                    <a:pt x="107" y="65"/>
                  </a:cubicBezTo>
                  <a:cubicBezTo>
                    <a:pt x="129" y="65"/>
                    <a:pt x="129" y="65"/>
                    <a:pt x="129" y="65"/>
                  </a:cubicBezTo>
                  <a:cubicBezTo>
                    <a:pt x="131" y="68"/>
                    <a:pt x="131" y="68"/>
                    <a:pt x="131" y="68"/>
                  </a:cubicBezTo>
                  <a:lnTo>
                    <a:pt x="108" y="68"/>
                  </a:lnTo>
                  <a:close/>
                </a:path>
              </a:pathLst>
            </a:custGeom>
            <a:solidFill>
              <a:srgbClr val="FFFFFF"/>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55" name="Rectangle 189"/>
            <p:cNvSpPr/>
            <p:nvPr/>
          </p:nvSpPr>
          <p:spPr bwMode="auto">
            <a:xfrm>
              <a:off x="4987547" y="3218406"/>
              <a:ext cx="35615" cy="158291"/>
            </a:xfrm>
            <a:prstGeom prst="rect">
              <a:avLst/>
            </a:prstGeom>
            <a:solidFill>
              <a:srgbClr val="FFFFFF"/>
            </a:solidFill>
            <a:ln w="9525">
              <a:noFill/>
              <a:miter lim="8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56" name="Rectangle 190"/>
            <p:cNvSpPr/>
            <p:nvPr/>
          </p:nvSpPr>
          <p:spPr bwMode="auto">
            <a:xfrm>
              <a:off x="5038991" y="3139261"/>
              <a:ext cx="39572" cy="237436"/>
            </a:xfrm>
            <a:prstGeom prst="rect">
              <a:avLst/>
            </a:prstGeom>
            <a:solidFill>
              <a:srgbClr val="FFFFFF"/>
            </a:solidFill>
            <a:ln w="9525">
              <a:noFill/>
              <a:miter lim="8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57" name="Rectangle 191"/>
            <p:cNvSpPr/>
            <p:nvPr/>
          </p:nvSpPr>
          <p:spPr bwMode="auto">
            <a:xfrm>
              <a:off x="5094392" y="3265894"/>
              <a:ext cx="37594" cy="110803"/>
            </a:xfrm>
            <a:prstGeom prst="rect">
              <a:avLst/>
            </a:prstGeom>
            <a:solidFill>
              <a:srgbClr val="FFFFFF"/>
            </a:solidFill>
            <a:ln w="9525">
              <a:noFill/>
              <a:miter lim="8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58" name="Rectangle 192"/>
            <p:cNvSpPr/>
            <p:nvPr/>
          </p:nvSpPr>
          <p:spPr bwMode="auto">
            <a:xfrm>
              <a:off x="5149793" y="3210492"/>
              <a:ext cx="35615" cy="166205"/>
            </a:xfrm>
            <a:prstGeom prst="rect">
              <a:avLst/>
            </a:prstGeom>
            <a:solidFill>
              <a:srgbClr val="FFFFFF"/>
            </a:solidFill>
            <a:ln w="9525">
              <a:noFill/>
              <a:miter lim="8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53" name="Freeform: Shape 194"/>
            <p:cNvSpPr/>
            <p:nvPr/>
          </p:nvSpPr>
          <p:spPr bwMode="auto">
            <a:xfrm>
              <a:off x="5448615" y="2553600"/>
              <a:ext cx="193906" cy="191928"/>
            </a:xfrm>
            <a:custGeom>
              <a:avLst/>
              <a:gdLst/>
              <a:ahLst/>
              <a:cxnLst>
                <a:cxn ang="0">
                  <a:pos x="49" y="51"/>
                </a:cxn>
                <a:cxn ang="0">
                  <a:pos x="66" y="3"/>
                </a:cxn>
                <a:cxn ang="0">
                  <a:pos x="50" y="0"/>
                </a:cxn>
                <a:cxn ang="0">
                  <a:pos x="0" y="50"/>
                </a:cxn>
                <a:cxn ang="0">
                  <a:pos x="50" y="99"/>
                </a:cxn>
                <a:cxn ang="0">
                  <a:pos x="99" y="50"/>
                </a:cxn>
                <a:cxn ang="0">
                  <a:pos x="96" y="32"/>
                </a:cxn>
                <a:cxn ang="0">
                  <a:pos x="49" y="51"/>
                </a:cxn>
              </a:cxnLst>
              <a:rect l="0" t="0" r="r" b="b"/>
              <a:pathLst>
                <a:path w="99" h="99">
                  <a:moveTo>
                    <a:pt x="49" y="51"/>
                  </a:moveTo>
                  <a:cubicBezTo>
                    <a:pt x="66" y="3"/>
                    <a:pt x="66" y="3"/>
                    <a:pt x="66" y="3"/>
                  </a:cubicBezTo>
                  <a:cubicBezTo>
                    <a:pt x="61" y="1"/>
                    <a:pt x="55" y="0"/>
                    <a:pt x="50" y="0"/>
                  </a:cubicBezTo>
                  <a:cubicBezTo>
                    <a:pt x="22" y="0"/>
                    <a:pt x="0" y="22"/>
                    <a:pt x="0" y="50"/>
                  </a:cubicBezTo>
                  <a:cubicBezTo>
                    <a:pt x="0" y="77"/>
                    <a:pt x="22" y="99"/>
                    <a:pt x="50" y="99"/>
                  </a:cubicBezTo>
                  <a:cubicBezTo>
                    <a:pt x="77" y="99"/>
                    <a:pt x="99" y="77"/>
                    <a:pt x="99" y="50"/>
                  </a:cubicBezTo>
                  <a:cubicBezTo>
                    <a:pt x="99" y="44"/>
                    <a:pt x="98" y="38"/>
                    <a:pt x="96" y="32"/>
                  </a:cubicBezTo>
                  <a:lnTo>
                    <a:pt x="49" y="51"/>
                  </a:lnTo>
                  <a:close/>
                </a:path>
              </a:pathLst>
            </a:custGeom>
            <a:solidFill>
              <a:srgbClr val="FFFFFF"/>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54" name="Freeform: Shape 195"/>
            <p:cNvSpPr/>
            <p:nvPr/>
          </p:nvSpPr>
          <p:spPr bwMode="auto">
            <a:xfrm>
              <a:off x="5561398" y="2545685"/>
              <a:ext cx="91017" cy="89039"/>
            </a:xfrm>
            <a:custGeom>
              <a:avLst/>
              <a:gdLst/>
              <a:ahLst/>
              <a:cxnLst>
                <a:cxn ang="0">
                  <a:pos x="16" y="0"/>
                </a:cxn>
                <a:cxn ang="0">
                  <a:pos x="46" y="27"/>
                </a:cxn>
                <a:cxn ang="0">
                  <a:pos x="0" y="45"/>
                </a:cxn>
                <a:cxn ang="0">
                  <a:pos x="16" y="0"/>
                </a:cxn>
              </a:cxnLst>
              <a:rect l="0" t="0" r="r" b="b"/>
              <a:pathLst>
                <a:path w="46" h="45">
                  <a:moveTo>
                    <a:pt x="16" y="0"/>
                  </a:moveTo>
                  <a:lnTo>
                    <a:pt x="46" y="27"/>
                  </a:lnTo>
                  <a:lnTo>
                    <a:pt x="0" y="45"/>
                  </a:lnTo>
                  <a:lnTo>
                    <a:pt x="16" y="0"/>
                  </a:lnTo>
                  <a:close/>
                </a:path>
              </a:pathLst>
            </a:custGeom>
            <a:solidFill>
              <a:srgbClr val="FFFFFF"/>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grpSp>
      <p:sp>
        <p:nvSpPr>
          <p:cNvPr id="21" name="Freeform: Shape 196"/>
          <p:cNvSpPr/>
          <p:nvPr/>
        </p:nvSpPr>
        <p:spPr bwMode="auto">
          <a:xfrm>
            <a:off x="869094" y="1436382"/>
            <a:ext cx="333381" cy="336048"/>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1"/>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22" name="Freeform: Shape 198"/>
          <p:cNvSpPr/>
          <p:nvPr/>
        </p:nvSpPr>
        <p:spPr bwMode="auto">
          <a:xfrm>
            <a:off x="869094" y="2700699"/>
            <a:ext cx="333381" cy="336048"/>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2"/>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23" name="Freeform: Shape 200"/>
          <p:cNvSpPr/>
          <p:nvPr/>
        </p:nvSpPr>
        <p:spPr bwMode="auto">
          <a:xfrm>
            <a:off x="869094" y="3960092"/>
            <a:ext cx="333381" cy="336048"/>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3"/>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24" name="Freeform: Shape 202"/>
          <p:cNvSpPr/>
          <p:nvPr/>
        </p:nvSpPr>
        <p:spPr bwMode="auto">
          <a:xfrm>
            <a:off x="869094" y="5219485"/>
            <a:ext cx="333381" cy="336048"/>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4"/>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25" name="Freeform: Shape 204"/>
          <p:cNvSpPr/>
          <p:nvPr/>
        </p:nvSpPr>
        <p:spPr bwMode="auto">
          <a:xfrm>
            <a:off x="10989525" y="1441306"/>
            <a:ext cx="333381" cy="336048"/>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5"/>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26" name="Freeform: Shape 206"/>
          <p:cNvSpPr/>
          <p:nvPr/>
        </p:nvSpPr>
        <p:spPr bwMode="auto">
          <a:xfrm>
            <a:off x="10989525" y="2700699"/>
            <a:ext cx="333381" cy="336048"/>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6"/>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27" name="Freeform: Shape 208"/>
          <p:cNvSpPr/>
          <p:nvPr/>
        </p:nvSpPr>
        <p:spPr bwMode="auto">
          <a:xfrm>
            <a:off x="10989525" y="3960092"/>
            <a:ext cx="333381" cy="336048"/>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3"/>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28" name="Freeform: Shape 210"/>
          <p:cNvSpPr/>
          <p:nvPr/>
        </p:nvSpPr>
        <p:spPr bwMode="auto">
          <a:xfrm>
            <a:off x="10989525" y="5219485"/>
            <a:ext cx="333381" cy="336048"/>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4"/>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pitchFamily="34" charset="-122"/>
              <a:cs typeface="+mn-cs"/>
            </a:endParaRPr>
          </a:p>
        </p:txBody>
      </p:sp>
      <p:sp>
        <p:nvSpPr>
          <p:cNvPr id="52" name="TextBox 54"/>
          <p:cNvSpPr txBox="1"/>
          <p:nvPr/>
        </p:nvSpPr>
        <p:spPr bwMode="auto">
          <a:xfrm>
            <a:off x="1202475" y="1736840"/>
            <a:ext cx="2913191"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p>
        </p:txBody>
      </p:sp>
      <p:sp>
        <p:nvSpPr>
          <p:cNvPr id="50" name="TextBox 57"/>
          <p:cNvSpPr txBox="1"/>
          <p:nvPr/>
        </p:nvSpPr>
        <p:spPr bwMode="auto">
          <a:xfrm>
            <a:off x="8212116" y="1746340"/>
            <a:ext cx="2777409" cy="556179"/>
          </a:xfrm>
          <a:prstGeom prst="rect">
            <a:avLst/>
          </a:prstGeom>
          <a:noFill/>
          <a:ln>
            <a:noFill/>
          </a:ln>
        </p:spPr>
        <p:txBody>
          <a:bodyPr wrap="square" lIns="0" tIns="0" rIns="432000" bIns="0" anchor="ctr" anchorCtr="0">
            <a:normAutofit/>
          </a:bodyP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br>
              <a:rPr kumimoji="0" lang="zh-CN" altLang="en-US" sz="1000" b="0" i="0" u="none" strike="noStrike" kern="1200" cap="none" spc="0" normalizeH="0" baseline="0" noProof="0" dirty="0">
                <a:ln>
                  <a:noFill/>
                </a:ln>
                <a:solidFill>
                  <a:srgbClr val="000000"/>
                </a:solidFill>
                <a:effectLst/>
                <a:uLnTx/>
                <a:uFillTx/>
                <a:latin typeface="+mn-ea"/>
                <a:cs typeface="+mn-cs"/>
              </a:rPr>
            </a:br>
            <a:endParaRPr kumimoji="0" lang="zh-CN" altLang="en-US" sz="1000" b="0" i="0" u="none" strike="noStrike" kern="1200" cap="none" spc="0" normalizeH="0" baseline="0" noProof="0" dirty="0">
              <a:ln>
                <a:noFill/>
              </a:ln>
              <a:solidFill>
                <a:srgbClr val="000000"/>
              </a:solidFill>
              <a:effectLst/>
              <a:uLnTx/>
              <a:uFillTx/>
              <a:latin typeface="+mn-ea"/>
              <a:cs typeface="+mn-cs"/>
            </a:endParaRPr>
          </a:p>
        </p:txBody>
      </p:sp>
      <p:sp>
        <p:nvSpPr>
          <p:cNvPr id="48" name="TextBox 60"/>
          <p:cNvSpPr txBox="1"/>
          <p:nvPr/>
        </p:nvSpPr>
        <p:spPr bwMode="auto">
          <a:xfrm>
            <a:off x="1202475" y="2996233"/>
            <a:ext cx="2913191"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br>
              <a:rPr kumimoji="0" lang="zh-CN" altLang="en-US" sz="1000" b="0" i="0" u="none" strike="noStrike" kern="1200" cap="none" spc="0" normalizeH="0" baseline="0" noProof="0" dirty="0">
                <a:ln>
                  <a:noFill/>
                </a:ln>
                <a:solidFill>
                  <a:srgbClr val="000000"/>
                </a:solidFill>
                <a:effectLst/>
                <a:uLnTx/>
                <a:uFillTx/>
                <a:latin typeface="+mn-ea"/>
                <a:cs typeface="+mn-cs"/>
              </a:rPr>
            </a:br>
            <a:endParaRPr kumimoji="0" lang="zh-CN" altLang="en-US" sz="1000" b="0" i="0" u="none" strike="noStrike" kern="1200" cap="none" spc="0" normalizeH="0" baseline="0" noProof="0" dirty="0">
              <a:ln>
                <a:noFill/>
              </a:ln>
              <a:solidFill>
                <a:srgbClr val="000000"/>
              </a:solidFill>
              <a:effectLst/>
              <a:uLnTx/>
              <a:uFillTx/>
              <a:latin typeface="+mn-ea"/>
              <a:cs typeface="+mn-cs"/>
            </a:endParaRPr>
          </a:p>
        </p:txBody>
      </p:sp>
      <p:sp>
        <p:nvSpPr>
          <p:cNvPr id="46" name="TextBox 63"/>
          <p:cNvSpPr txBox="1"/>
          <p:nvPr/>
        </p:nvSpPr>
        <p:spPr bwMode="auto">
          <a:xfrm>
            <a:off x="1202475" y="4269595"/>
            <a:ext cx="2913191"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br>
              <a:rPr kumimoji="0" lang="zh-CN" altLang="en-US" sz="1000" b="0" i="0" u="none" strike="noStrike" kern="1200" cap="none" spc="0" normalizeH="0" baseline="0" noProof="0" dirty="0">
                <a:ln>
                  <a:noFill/>
                </a:ln>
                <a:solidFill>
                  <a:srgbClr val="000000"/>
                </a:solidFill>
                <a:effectLst/>
                <a:uLnTx/>
                <a:uFillTx/>
                <a:latin typeface="+mn-ea"/>
                <a:cs typeface="+mn-cs"/>
              </a:rPr>
            </a:br>
            <a:endParaRPr kumimoji="0" lang="zh-CN" altLang="en-US" sz="1000" b="0" i="0" u="none" strike="noStrike" kern="1200" cap="none" spc="0" normalizeH="0" baseline="0" noProof="0" dirty="0">
              <a:ln>
                <a:noFill/>
              </a:ln>
              <a:solidFill>
                <a:srgbClr val="000000"/>
              </a:solidFill>
              <a:effectLst/>
              <a:uLnTx/>
              <a:uFillTx/>
              <a:latin typeface="+mn-ea"/>
              <a:cs typeface="+mn-cs"/>
            </a:endParaRPr>
          </a:p>
        </p:txBody>
      </p:sp>
      <p:sp>
        <p:nvSpPr>
          <p:cNvPr id="44" name="TextBox 66"/>
          <p:cNvSpPr txBox="1"/>
          <p:nvPr/>
        </p:nvSpPr>
        <p:spPr bwMode="auto">
          <a:xfrm>
            <a:off x="1202475" y="5518089"/>
            <a:ext cx="2913191"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br>
              <a:rPr kumimoji="0" lang="zh-CN" altLang="en-US" sz="1000" b="0" i="0" u="none" strike="noStrike" kern="1200" cap="none" spc="0" normalizeH="0" baseline="0" noProof="0" dirty="0">
                <a:ln>
                  <a:noFill/>
                </a:ln>
                <a:solidFill>
                  <a:srgbClr val="000000"/>
                </a:solidFill>
                <a:effectLst/>
                <a:uLnTx/>
                <a:uFillTx/>
                <a:latin typeface="+mn-ea"/>
                <a:cs typeface="+mn-cs"/>
              </a:rPr>
            </a:br>
            <a:endParaRPr kumimoji="0" lang="zh-CN" altLang="en-US" sz="1000" b="0" i="0" u="none" strike="noStrike" kern="1200" cap="none" spc="0" normalizeH="0" baseline="0" noProof="0" dirty="0">
              <a:ln>
                <a:noFill/>
              </a:ln>
              <a:solidFill>
                <a:srgbClr val="000000"/>
              </a:solidFill>
              <a:effectLst/>
              <a:uLnTx/>
              <a:uFillTx/>
              <a:latin typeface="+mn-ea"/>
              <a:cs typeface="+mn-cs"/>
            </a:endParaRPr>
          </a:p>
        </p:txBody>
      </p:sp>
      <p:sp>
        <p:nvSpPr>
          <p:cNvPr id="42" name="TextBox 69"/>
          <p:cNvSpPr txBox="1"/>
          <p:nvPr/>
        </p:nvSpPr>
        <p:spPr bwMode="auto">
          <a:xfrm>
            <a:off x="8212116" y="3010657"/>
            <a:ext cx="2777409" cy="556179"/>
          </a:xfrm>
          <a:prstGeom prst="rect">
            <a:avLst/>
          </a:prstGeom>
          <a:noFill/>
        </p:spPr>
        <p:txBody>
          <a:bodyPr wrap="square" lIns="0" tIns="0" rIns="432000" bIns="0" anchor="ctr" anchorCtr="0">
            <a:normAutofit/>
          </a:bodyP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br>
              <a:rPr kumimoji="0" lang="zh-CN" altLang="en-US" sz="1000" b="0" i="0" u="none" strike="noStrike" kern="1200" cap="none" spc="0" normalizeH="0" baseline="0" noProof="0" dirty="0">
                <a:ln>
                  <a:noFill/>
                </a:ln>
                <a:solidFill>
                  <a:srgbClr val="000000"/>
                </a:solidFill>
                <a:effectLst/>
                <a:uLnTx/>
                <a:uFillTx/>
                <a:latin typeface="+mn-ea"/>
                <a:cs typeface="+mn-cs"/>
              </a:rPr>
            </a:br>
            <a:endParaRPr kumimoji="0" lang="zh-CN" altLang="en-US" sz="1000" b="0" i="0" u="none" strike="noStrike" kern="1200" cap="none" spc="0" normalizeH="0" baseline="0" noProof="0" dirty="0">
              <a:ln>
                <a:noFill/>
              </a:ln>
              <a:solidFill>
                <a:srgbClr val="000000"/>
              </a:solidFill>
              <a:effectLst/>
              <a:uLnTx/>
              <a:uFillTx/>
              <a:latin typeface="+mn-ea"/>
              <a:cs typeface="+mn-cs"/>
            </a:endParaRPr>
          </a:p>
        </p:txBody>
      </p:sp>
      <p:sp>
        <p:nvSpPr>
          <p:cNvPr id="40" name="TextBox 72"/>
          <p:cNvSpPr txBox="1"/>
          <p:nvPr/>
        </p:nvSpPr>
        <p:spPr bwMode="auto">
          <a:xfrm>
            <a:off x="8212116" y="4274974"/>
            <a:ext cx="2777409" cy="556179"/>
          </a:xfrm>
          <a:prstGeom prst="rect">
            <a:avLst/>
          </a:prstGeom>
          <a:noFill/>
        </p:spPr>
        <p:txBody>
          <a:bodyPr wrap="square" lIns="0" tIns="0" rIns="432000" bIns="0" anchor="ctr" anchorCtr="0">
            <a:normAutofit/>
          </a:bodyP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br>
              <a:rPr kumimoji="0" lang="zh-CN" altLang="en-US" sz="1000" b="0" i="0" u="none" strike="noStrike" kern="1200" cap="none" spc="0" normalizeH="0" baseline="0" noProof="0" dirty="0">
                <a:ln>
                  <a:noFill/>
                </a:ln>
                <a:solidFill>
                  <a:srgbClr val="000000"/>
                </a:solidFill>
                <a:effectLst/>
                <a:uLnTx/>
                <a:uFillTx/>
                <a:latin typeface="+mn-ea"/>
                <a:cs typeface="+mn-cs"/>
              </a:rPr>
            </a:br>
            <a:endParaRPr kumimoji="0" lang="zh-CN" altLang="en-US" sz="1000" b="0" i="0" u="none" strike="noStrike" kern="1200" cap="none" spc="0" normalizeH="0" baseline="0" noProof="0" dirty="0">
              <a:ln>
                <a:noFill/>
              </a:ln>
              <a:solidFill>
                <a:srgbClr val="000000"/>
              </a:solidFill>
              <a:effectLst/>
              <a:uLnTx/>
              <a:uFillTx/>
              <a:latin typeface="+mn-ea"/>
              <a:cs typeface="+mn-cs"/>
            </a:endParaRPr>
          </a:p>
        </p:txBody>
      </p:sp>
      <p:sp>
        <p:nvSpPr>
          <p:cNvPr id="38" name="TextBox 75"/>
          <p:cNvSpPr txBox="1"/>
          <p:nvPr/>
        </p:nvSpPr>
        <p:spPr bwMode="auto">
          <a:xfrm>
            <a:off x="8212116" y="5539291"/>
            <a:ext cx="2777409" cy="556179"/>
          </a:xfrm>
          <a:prstGeom prst="rect">
            <a:avLst/>
          </a:prstGeom>
          <a:noFill/>
        </p:spPr>
        <p:txBody>
          <a:bodyPr wrap="square" lIns="0" tIns="0" rIns="432000" bIns="0" anchor="ctr" anchorCtr="0">
            <a:normAutofit/>
          </a:bodyP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br>
              <a:rPr kumimoji="0" lang="zh-CN" altLang="en-US" sz="1000" b="0" i="0" u="none" strike="noStrike" kern="1200" cap="none" spc="0" normalizeH="0" baseline="0" noProof="0" dirty="0">
                <a:ln>
                  <a:noFill/>
                </a:ln>
                <a:solidFill>
                  <a:srgbClr val="000000"/>
                </a:solidFill>
                <a:effectLst/>
                <a:uLnTx/>
                <a:uFillTx/>
                <a:latin typeface="+mn-ea"/>
                <a:cs typeface="+mn-cs"/>
              </a:rPr>
            </a:br>
            <a:endParaRPr kumimoji="0" lang="zh-CN" altLang="en-US" sz="1000" b="0" i="0" u="none" strike="noStrike" kern="1200" cap="none" spc="0" normalizeH="0" baseline="0" noProof="0" dirty="0">
              <a:ln>
                <a:noFill/>
              </a:ln>
              <a:solidFill>
                <a:srgbClr val="000000"/>
              </a:solidFill>
              <a:effectLst/>
              <a:uLnTx/>
              <a:uFillTx/>
              <a:latin typeface="+mn-ea"/>
              <a:cs typeface="+mn-cs"/>
            </a:endParaRPr>
          </a:p>
        </p:txBody>
      </p:sp>
      <p:sp>
        <p:nvSpPr>
          <p:cNvPr id="3" name="TextBox 53">
            <a:extLst>
              <a:ext uri="{FF2B5EF4-FFF2-40B4-BE49-F238E27FC236}">
                <a16:creationId xmlns:a16="http://schemas.microsoft.com/office/drawing/2014/main" id="{46F79788-4F66-1254-3A90-F93336FD0FCB}"/>
              </a:ext>
            </a:extLst>
          </p:cNvPr>
          <p:cNvSpPr txBox="1"/>
          <p:nvPr/>
        </p:nvSpPr>
        <p:spPr bwMode="auto">
          <a:xfrm>
            <a:off x="1202475" y="1452624"/>
            <a:ext cx="2913191" cy="309958"/>
          </a:xfrm>
          <a:prstGeom prst="rect">
            <a:avLst/>
          </a:prstGeom>
          <a:noFill/>
        </p:spPr>
        <p:txBody>
          <a:bodyPr wrap="none" lIns="360000" tIns="0" rIns="0" bIns="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15" name="TextBox 56">
            <a:extLst>
              <a:ext uri="{FF2B5EF4-FFF2-40B4-BE49-F238E27FC236}">
                <a16:creationId xmlns:a16="http://schemas.microsoft.com/office/drawing/2014/main" id="{F43B6A43-2A7F-18C5-1882-0BB03C082D35}"/>
              </a:ext>
            </a:extLst>
          </p:cNvPr>
          <p:cNvSpPr txBox="1"/>
          <p:nvPr/>
        </p:nvSpPr>
        <p:spPr bwMode="auto">
          <a:xfrm>
            <a:off x="8212116" y="1452624"/>
            <a:ext cx="2777409" cy="309958"/>
          </a:xfrm>
          <a:prstGeom prst="rect">
            <a:avLst/>
          </a:prstGeom>
          <a:noFill/>
          <a:ln>
            <a:noFill/>
          </a:ln>
        </p:spPr>
        <p:txBody>
          <a:bodyPr wrap="none" lIns="0" tIns="0" rIns="432000" bIns="0" anchor="ctr" anchorCtr="0">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16" name="TextBox 59">
            <a:extLst>
              <a:ext uri="{FF2B5EF4-FFF2-40B4-BE49-F238E27FC236}">
                <a16:creationId xmlns:a16="http://schemas.microsoft.com/office/drawing/2014/main" id="{06B579D8-5854-ADE1-F163-9525D39F56BD}"/>
              </a:ext>
            </a:extLst>
          </p:cNvPr>
          <p:cNvSpPr txBox="1"/>
          <p:nvPr/>
        </p:nvSpPr>
        <p:spPr bwMode="auto">
          <a:xfrm>
            <a:off x="1202475" y="2712017"/>
            <a:ext cx="2913191" cy="309958"/>
          </a:xfrm>
          <a:prstGeom prst="rect">
            <a:avLst/>
          </a:prstGeom>
          <a:noFill/>
        </p:spPr>
        <p:txBody>
          <a:bodyPr wrap="none" lIns="360000" tIns="0" rIns="0" bIns="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17" name="TextBox 62">
            <a:extLst>
              <a:ext uri="{FF2B5EF4-FFF2-40B4-BE49-F238E27FC236}">
                <a16:creationId xmlns:a16="http://schemas.microsoft.com/office/drawing/2014/main" id="{670CE38A-0B8D-DB58-F6DA-8B99144DF3D2}"/>
              </a:ext>
            </a:extLst>
          </p:cNvPr>
          <p:cNvSpPr txBox="1"/>
          <p:nvPr/>
        </p:nvSpPr>
        <p:spPr bwMode="auto">
          <a:xfrm>
            <a:off x="1202475" y="3985379"/>
            <a:ext cx="2913191" cy="309958"/>
          </a:xfrm>
          <a:prstGeom prst="rect">
            <a:avLst/>
          </a:prstGeom>
          <a:noFill/>
        </p:spPr>
        <p:txBody>
          <a:bodyPr wrap="none" lIns="360000" tIns="0" rIns="0" bIns="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19" name="TextBox 65">
            <a:extLst>
              <a:ext uri="{FF2B5EF4-FFF2-40B4-BE49-F238E27FC236}">
                <a16:creationId xmlns:a16="http://schemas.microsoft.com/office/drawing/2014/main" id="{548B3FF3-BBFA-A217-B63A-5207D52A93C8}"/>
              </a:ext>
            </a:extLst>
          </p:cNvPr>
          <p:cNvSpPr txBox="1"/>
          <p:nvPr/>
        </p:nvSpPr>
        <p:spPr bwMode="auto">
          <a:xfrm>
            <a:off x="1202475" y="5233873"/>
            <a:ext cx="2913191" cy="309958"/>
          </a:xfrm>
          <a:prstGeom prst="rect">
            <a:avLst/>
          </a:prstGeom>
          <a:noFill/>
        </p:spPr>
        <p:txBody>
          <a:bodyPr wrap="none" lIns="360000" tIns="0" rIns="0" bIns="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20" name="TextBox 68">
            <a:extLst>
              <a:ext uri="{FF2B5EF4-FFF2-40B4-BE49-F238E27FC236}">
                <a16:creationId xmlns:a16="http://schemas.microsoft.com/office/drawing/2014/main" id="{DEBE8CA0-C717-34BB-EDA2-E35010A60C07}"/>
              </a:ext>
            </a:extLst>
          </p:cNvPr>
          <p:cNvSpPr txBox="1"/>
          <p:nvPr/>
        </p:nvSpPr>
        <p:spPr bwMode="auto">
          <a:xfrm>
            <a:off x="8212116" y="2716941"/>
            <a:ext cx="2777409" cy="309958"/>
          </a:xfrm>
          <a:prstGeom prst="rect">
            <a:avLst/>
          </a:prstGeom>
          <a:noFill/>
        </p:spPr>
        <p:txBody>
          <a:bodyPr wrap="none" lIns="0" tIns="0" rIns="432000" bIns="0" anchor="ctr" anchorCtr="0">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29" name="TextBox 71">
            <a:extLst>
              <a:ext uri="{FF2B5EF4-FFF2-40B4-BE49-F238E27FC236}">
                <a16:creationId xmlns:a16="http://schemas.microsoft.com/office/drawing/2014/main" id="{0BAEB667-2308-E30B-461C-C2CD5BBBAF76}"/>
              </a:ext>
            </a:extLst>
          </p:cNvPr>
          <p:cNvSpPr txBox="1"/>
          <p:nvPr/>
        </p:nvSpPr>
        <p:spPr bwMode="auto">
          <a:xfrm>
            <a:off x="8212116" y="3981258"/>
            <a:ext cx="2777409" cy="309958"/>
          </a:xfrm>
          <a:prstGeom prst="rect">
            <a:avLst/>
          </a:prstGeom>
          <a:noFill/>
        </p:spPr>
        <p:txBody>
          <a:bodyPr wrap="none" lIns="0" tIns="0" rIns="432000" bIns="0" anchor="ctr" anchorCtr="0">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30" name="TextBox 74">
            <a:extLst>
              <a:ext uri="{FF2B5EF4-FFF2-40B4-BE49-F238E27FC236}">
                <a16:creationId xmlns:a16="http://schemas.microsoft.com/office/drawing/2014/main" id="{16B7122D-FA87-B7FD-5CAF-6B10EC379A8A}"/>
              </a:ext>
            </a:extLst>
          </p:cNvPr>
          <p:cNvSpPr txBox="1"/>
          <p:nvPr/>
        </p:nvSpPr>
        <p:spPr bwMode="auto">
          <a:xfrm>
            <a:off x="8212116" y="5245575"/>
            <a:ext cx="2777409" cy="309958"/>
          </a:xfrm>
          <a:prstGeom prst="rect">
            <a:avLst/>
          </a:prstGeom>
          <a:noFill/>
        </p:spPr>
        <p:txBody>
          <a:bodyPr wrap="none" lIns="0" tIns="0" rIns="432000" bIns="0" anchor="ctr" anchorCtr="0">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grpSp>
        <p:nvGrpSpPr>
          <p:cNvPr id="33" name="群組 32">
            <a:extLst>
              <a:ext uri="{FF2B5EF4-FFF2-40B4-BE49-F238E27FC236}">
                <a16:creationId xmlns:a16="http://schemas.microsoft.com/office/drawing/2014/main" id="{80566D4F-C69C-CB5C-5231-E7F03B9B14EB}"/>
              </a:ext>
            </a:extLst>
          </p:cNvPr>
          <p:cNvGrpSpPr/>
          <p:nvPr/>
        </p:nvGrpSpPr>
        <p:grpSpPr>
          <a:xfrm>
            <a:off x="1035784" y="56700"/>
            <a:ext cx="2128596" cy="922187"/>
            <a:chOff x="1035784" y="56700"/>
            <a:chExt cx="2128596" cy="922187"/>
          </a:xfrm>
        </p:grpSpPr>
        <p:sp>
          <p:nvSpPr>
            <p:cNvPr id="70" name="文本框 69"/>
            <p:cNvSpPr txBox="1"/>
            <p:nvPr/>
          </p:nvSpPr>
          <p:spPr>
            <a:xfrm>
              <a:off x="1035784" y="365917"/>
              <a:ext cx="2128596"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DC8F50"/>
                  </a:solidFill>
                  <a:effectLst/>
                  <a:uLnTx/>
                  <a:uFillTx/>
                  <a:latin typeface="+mj-ea"/>
                  <a:ea typeface="+mj-ea"/>
                  <a:cs typeface="+mn-cs"/>
                </a:rPr>
                <a:t>輸入標題文本</a:t>
              </a:r>
            </a:p>
          </p:txBody>
        </p:sp>
        <p:pic>
          <p:nvPicPr>
            <p:cNvPr id="32" name="圖片 31">
              <a:extLst>
                <a:ext uri="{FF2B5EF4-FFF2-40B4-BE49-F238E27FC236}">
                  <a16:creationId xmlns:a16="http://schemas.microsoft.com/office/drawing/2014/main" id="{95AFC06B-EE49-341A-D94F-9372927DBE3A}"/>
                </a:ext>
              </a:extLst>
            </p:cNvPr>
            <p:cNvPicPr>
              <a:picLocks noChangeAspect="1"/>
            </p:cNvPicPr>
            <p:nvPr/>
          </p:nvPicPr>
          <p:blipFill>
            <a:blip r:embed="rId4">
              <a:duotone>
                <a:schemeClr val="accent6">
                  <a:shade val="45000"/>
                  <a:satMod val="135000"/>
                </a:schemeClr>
                <a:prstClr val="white"/>
              </a:duotone>
              <a:alphaModFix amt="20000"/>
              <a:extLst>
                <a:ext uri="{28A0092B-C50C-407E-A947-70E740481C1C}">
                  <a14:useLocalDpi xmlns:a14="http://schemas.microsoft.com/office/drawing/2010/main" val="0"/>
                </a:ext>
              </a:extLst>
            </a:blip>
            <a:stretch>
              <a:fillRect/>
            </a:stretch>
          </p:blipFill>
          <p:spPr>
            <a:xfrm>
              <a:off x="2242193" y="56700"/>
              <a:ext cx="922187" cy="922187"/>
            </a:xfrm>
            <a:prstGeom prst="rect">
              <a:avLst/>
            </a:prstGeom>
          </p:spPr>
        </p:pic>
      </p:grpSp>
      <p:pic>
        <p:nvPicPr>
          <p:cNvPr id="34" name="圖片 33" descr="一張含有 狗, 坐, 哺乳類, 深黃褐色 的圖片&#10;&#10;自動產生的描述">
            <a:extLst>
              <a:ext uri="{FF2B5EF4-FFF2-40B4-BE49-F238E27FC236}">
                <a16:creationId xmlns:a16="http://schemas.microsoft.com/office/drawing/2014/main" id="{78E9ABED-A335-6323-9C20-16A609D83B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2819" y="4271678"/>
            <a:ext cx="2846667" cy="284666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500" fill="hold"/>
                                        <p:tgtEl>
                                          <p:spTgt spid="21"/>
                                        </p:tgtEl>
                                        <p:attrNameLst>
                                          <p:attrName>ppt_x</p:attrName>
                                        </p:attrNameLst>
                                      </p:cBhvr>
                                      <p:tavLst>
                                        <p:tav tm="0">
                                          <p:val>
                                            <p:strVal val="0-#ppt_w/2"/>
                                          </p:val>
                                        </p:tav>
                                        <p:tav tm="100000">
                                          <p:val>
                                            <p:strVal val="#ppt_x"/>
                                          </p:val>
                                        </p:tav>
                                      </p:tavLst>
                                    </p:anim>
                                    <p:anim calcmode="lin" valueType="num">
                                      <p:cBhvr additive="base">
                                        <p:cTn id="15" dur="500" fill="hold"/>
                                        <p:tgtEl>
                                          <p:spTgt spid="21"/>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cBhvr additive="base">
                                        <p:cTn id="18" dur="500" fill="hold"/>
                                        <p:tgtEl>
                                          <p:spTgt spid="22"/>
                                        </p:tgtEl>
                                        <p:attrNameLst>
                                          <p:attrName>ppt_x</p:attrName>
                                        </p:attrNameLst>
                                      </p:cBhvr>
                                      <p:tavLst>
                                        <p:tav tm="0">
                                          <p:val>
                                            <p:strVal val="0-#ppt_w/2"/>
                                          </p:val>
                                        </p:tav>
                                        <p:tav tm="100000">
                                          <p:val>
                                            <p:strVal val="#ppt_x"/>
                                          </p:val>
                                        </p:tav>
                                      </p:tavLst>
                                    </p:anim>
                                    <p:anim calcmode="lin" valueType="num">
                                      <p:cBhvr additive="base">
                                        <p:cTn id="19" dur="500" fill="hold"/>
                                        <p:tgtEl>
                                          <p:spTgt spid="22"/>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additive="base">
                                        <p:cTn id="22" dur="500" fill="hold"/>
                                        <p:tgtEl>
                                          <p:spTgt spid="23"/>
                                        </p:tgtEl>
                                        <p:attrNameLst>
                                          <p:attrName>ppt_x</p:attrName>
                                        </p:attrNameLst>
                                      </p:cBhvr>
                                      <p:tavLst>
                                        <p:tav tm="0">
                                          <p:val>
                                            <p:strVal val="0-#ppt_w/2"/>
                                          </p:val>
                                        </p:tav>
                                        <p:tav tm="100000">
                                          <p:val>
                                            <p:strVal val="#ppt_x"/>
                                          </p:val>
                                        </p:tav>
                                      </p:tavLst>
                                    </p:anim>
                                    <p:anim calcmode="lin" valueType="num">
                                      <p:cBhvr additive="base">
                                        <p:cTn id="23" dur="500" fill="hold"/>
                                        <p:tgtEl>
                                          <p:spTgt spid="23"/>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additive="base">
                                        <p:cTn id="26" dur="500" fill="hold"/>
                                        <p:tgtEl>
                                          <p:spTgt spid="24"/>
                                        </p:tgtEl>
                                        <p:attrNameLst>
                                          <p:attrName>ppt_x</p:attrName>
                                        </p:attrNameLst>
                                      </p:cBhvr>
                                      <p:tavLst>
                                        <p:tav tm="0">
                                          <p:val>
                                            <p:strVal val="0-#ppt_w/2"/>
                                          </p:val>
                                        </p:tav>
                                        <p:tav tm="100000">
                                          <p:val>
                                            <p:strVal val="#ppt_x"/>
                                          </p:val>
                                        </p:tav>
                                      </p:tavLst>
                                    </p:anim>
                                    <p:anim calcmode="lin" valueType="num">
                                      <p:cBhvr additive="base">
                                        <p:cTn id="27" dur="500" fill="hold"/>
                                        <p:tgtEl>
                                          <p:spTgt spid="24"/>
                                        </p:tgtEl>
                                        <p:attrNameLst>
                                          <p:attrName>ppt_y</p:attrName>
                                        </p:attrNameLst>
                                      </p:cBhvr>
                                      <p:tavLst>
                                        <p:tav tm="0">
                                          <p:val>
                                            <p:strVal val="#ppt_y"/>
                                          </p:val>
                                        </p:tav>
                                        <p:tav tm="100000">
                                          <p:val>
                                            <p:strVal val="#ppt_y"/>
                                          </p:val>
                                        </p:tav>
                                      </p:tavLst>
                                    </p:anim>
                                  </p:childTnLst>
                                </p:cTn>
                              </p:par>
                              <p:par>
                                <p:cTn id="28" presetID="2" presetClass="entr" presetSubtype="8" fill="hold" grpId="0" nodeType="withEffect">
                                  <p:stCondLst>
                                    <p:cond delay="0"/>
                                  </p:stCondLst>
                                  <p:childTnLst>
                                    <p:set>
                                      <p:cBhvr>
                                        <p:cTn id="29" dur="1" fill="hold">
                                          <p:stCondLst>
                                            <p:cond delay="0"/>
                                          </p:stCondLst>
                                        </p:cTn>
                                        <p:tgtEl>
                                          <p:spTgt spid="52"/>
                                        </p:tgtEl>
                                        <p:attrNameLst>
                                          <p:attrName>style.visibility</p:attrName>
                                        </p:attrNameLst>
                                      </p:cBhvr>
                                      <p:to>
                                        <p:strVal val="visible"/>
                                      </p:to>
                                    </p:set>
                                    <p:anim calcmode="lin" valueType="num">
                                      <p:cBhvr additive="base">
                                        <p:cTn id="30" dur="500" fill="hold"/>
                                        <p:tgtEl>
                                          <p:spTgt spid="52"/>
                                        </p:tgtEl>
                                        <p:attrNameLst>
                                          <p:attrName>ppt_x</p:attrName>
                                        </p:attrNameLst>
                                      </p:cBhvr>
                                      <p:tavLst>
                                        <p:tav tm="0">
                                          <p:val>
                                            <p:strVal val="0-#ppt_w/2"/>
                                          </p:val>
                                        </p:tav>
                                        <p:tav tm="100000">
                                          <p:val>
                                            <p:strVal val="#ppt_x"/>
                                          </p:val>
                                        </p:tav>
                                      </p:tavLst>
                                    </p:anim>
                                    <p:anim calcmode="lin" valueType="num">
                                      <p:cBhvr additive="base">
                                        <p:cTn id="31" dur="500" fill="hold"/>
                                        <p:tgtEl>
                                          <p:spTgt spid="52"/>
                                        </p:tgtEl>
                                        <p:attrNameLst>
                                          <p:attrName>ppt_y</p:attrName>
                                        </p:attrNameLst>
                                      </p:cBhvr>
                                      <p:tavLst>
                                        <p:tav tm="0">
                                          <p:val>
                                            <p:strVal val="#ppt_y"/>
                                          </p:val>
                                        </p:tav>
                                        <p:tav tm="100000">
                                          <p:val>
                                            <p:strVal val="#ppt_y"/>
                                          </p:val>
                                        </p:tav>
                                      </p:tavLst>
                                    </p:anim>
                                  </p:childTnLst>
                                </p:cTn>
                              </p:par>
                              <p:par>
                                <p:cTn id="32" presetID="2" presetClass="entr" presetSubtype="8" fill="hold" grpId="0" nodeType="withEffect">
                                  <p:stCondLst>
                                    <p:cond delay="0"/>
                                  </p:stCondLst>
                                  <p:childTnLst>
                                    <p:set>
                                      <p:cBhvr>
                                        <p:cTn id="33" dur="1" fill="hold">
                                          <p:stCondLst>
                                            <p:cond delay="0"/>
                                          </p:stCondLst>
                                        </p:cTn>
                                        <p:tgtEl>
                                          <p:spTgt spid="48"/>
                                        </p:tgtEl>
                                        <p:attrNameLst>
                                          <p:attrName>style.visibility</p:attrName>
                                        </p:attrNameLst>
                                      </p:cBhvr>
                                      <p:to>
                                        <p:strVal val="visible"/>
                                      </p:to>
                                    </p:set>
                                    <p:anim calcmode="lin" valueType="num">
                                      <p:cBhvr additive="base">
                                        <p:cTn id="34" dur="500" fill="hold"/>
                                        <p:tgtEl>
                                          <p:spTgt spid="48"/>
                                        </p:tgtEl>
                                        <p:attrNameLst>
                                          <p:attrName>ppt_x</p:attrName>
                                        </p:attrNameLst>
                                      </p:cBhvr>
                                      <p:tavLst>
                                        <p:tav tm="0">
                                          <p:val>
                                            <p:strVal val="0-#ppt_w/2"/>
                                          </p:val>
                                        </p:tav>
                                        <p:tav tm="100000">
                                          <p:val>
                                            <p:strVal val="#ppt_x"/>
                                          </p:val>
                                        </p:tav>
                                      </p:tavLst>
                                    </p:anim>
                                    <p:anim calcmode="lin" valueType="num">
                                      <p:cBhvr additive="base">
                                        <p:cTn id="35" dur="500" fill="hold"/>
                                        <p:tgtEl>
                                          <p:spTgt spid="48"/>
                                        </p:tgtEl>
                                        <p:attrNameLst>
                                          <p:attrName>ppt_y</p:attrName>
                                        </p:attrNameLst>
                                      </p:cBhvr>
                                      <p:tavLst>
                                        <p:tav tm="0">
                                          <p:val>
                                            <p:strVal val="#ppt_y"/>
                                          </p:val>
                                        </p:tav>
                                        <p:tav tm="100000">
                                          <p:val>
                                            <p:strVal val="#ppt_y"/>
                                          </p:val>
                                        </p:tav>
                                      </p:tavLst>
                                    </p:anim>
                                  </p:childTnLst>
                                </p:cTn>
                              </p:par>
                              <p:par>
                                <p:cTn id="36" presetID="2" presetClass="entr" presetSubtype="8" fill="hold" grpId="0" nodeType="withEffect">
                                  <p:stCondLst>
                                    <p:cond delay="0"/>
                                  </p:stCondLst>
                                  <p:childTnLst>
                                    <p:set>
                                      <p:cBhvr>
                                        <p:cTn id="37" dur="1" fill="hold">
                                          <p:stCondLst>
                                            <p:cond delay="0"/>
                                          </p:stCondLst>
                                        </p:cTn>
                                        <p:tgtEl>
                                          <p:spTgt spid="46"/>
                                        </p:tgtEl>
                                        <p:attrNameLst>
                                          <p:attrName>style.visibility</p:attrName>
                                        </p:attrNameLst>
                                      </p:cBhvr>
                                      <p:to>
                                        <p:strVal val="visible"/>
                                      </p:to>
                                    </p:set>
                                    <p:anim calcmode="lin" valueType="num">
                                      <p:cBhvr additive="base">
                                        <p:cTn id="38" dur="500" fill="hold"/>
                                        <p:tgtEl>
                                          <p:spTgt spid="46"/>
                                        </p:tgtEl>
                                        <p:attrNameLst>
                                          <p:attrName>ppt_x</p:attrName>
                                        </p:attrNameLst>
                                      </p:cBhvr>
                                      <p:tavLst>
                                        <p:tav tm="0">
                                          <p:val>
                                            <p:strVal val="0-#ppt_w/2"/>
                                          </p:val>
                                        </p:tav>
                                        <p:tav tm="100000">
                                          <p:val>
                                            <p:strVal val="#ppt_x"/>
                                          </p:val>
                                        </p:tav>
                                      </p:tavLst>
                                    </p:anim>
                                    <p:anim calcmode="lin" valueType="num">
                                      <p:cBhvr additive="base">
                                        <p:cTn id="39" dur="500" fill="hold"/>
                                        <p:tgtEl>
                                          <p:spTgt spid="46"/>
                                        </p:tgtEl>
                                        <p:attrNameLst>
                                          <p:attrName>ppt_y</p:attrName>
                                        </p:attrNameLst>
                                      </p:cBhvr>
                                      <p:tavLst>
                                        <p:tav tm="0">
                                          <p:val>
                                            <p:strVal val="#ppt_y"/>
                                          </p:val>
                                        </p:tav>
                                        <p:tav tm="100000">
                                          <p:val>
                                            <p:strVal val="#ppt_y"/>
                                          </p:val>
                                        </p:tav>
                                      </p:tavLst>
                                    </p:anim>
                                  </p:childTnLst>
                                </p:cTn>
                              </p:par>
                              <p:par>
                                <p:cTn id="40" presetID="2" presetClass="entr" presetSubtype="8" fill="hold" grpId="0" nodeType="withEffect">
                                  <p:stCondLst>
                                    <p:cond delay="0"/>
                                  </p:stCondLst>
                                  <p:childTnLst>
                                    <p:set>
                                      <p:cBhvr>
                                        <p:cTn id="41" dur="1" fill="hold">
                                          <p:stCondLst>
                                            <p:cond delay="0"/>
                                          </p:stCondLst>
                                        </p:cTn>
                                        <p:tgtEl>
                                          <p:spTgt spid="44"/>
                                        </p:tgtEl>
                                        <p:attrNameLst>
                                          <p:attrName>style.visibility</p:attrName>
                                        </p:attrNameLst>
                                      </p:cBhvr>
                                      <p:to>
                                        <p:strVal val="visible"/>
                                      </p:to>
                                    </p:set>
                                    <p:anim calcmode="lin" valueType="num">
                                      <p:cBhvr additive="base">
                                        <p:cTn id="42" dur="500" fill="hold"/>
                                        <p:tgtEl>
                                          <p:spTgt spid="44"/>
                                        </p:tgtEl>
                                        <p:attrNameLst>
                                          <p:attrName>ppt_x</p:attrName>
                                        </p:attrNameLst>
                                      </p:cBhvr>
                                      <p:tavLst>
                                        <p:tav tm="0">
                                          <p:val>
                                            <p:strVal val="0-#ppt_w/2"/>
                                          </p:val>
                                        </p:tav>
                                        <p:tav tm="100000">
                                          <p:val>
                                            <p:strVal val="#ppt_x"/>
                                          </p:val>
                                        </p:tav>
                                      </p:tavLst>
                                    </p:anim>
                                    <p:anim calcmode="lin" valueType="num">
                                      <p:cBhvr additive="base">
                                        <p:cTn id="43" dur="500" fill="hold"/>
                                        <p:tgtEl>
                                          <p:spTgt spid="44"/>
                                        </p:tgtEl>
                                        <p:attrNameLst>
                                          <p:attrName>ppt_y</p:attrName>
                                        </p:attrNameLst>
                                      </p:cBhvr>
                                      <p:tavLst>
                                        <p:tav tm="0">
                                          <p:val>
                                            <p:strVal val="#ppt_y"/>
                                          </p:val>
                                        </p:tav>
                                        <p:tav tm="100000">
                                          <p:val>
                                            <p:strVal val="#ppt_y"/>
                                          </p:val>
                                        </p:tav>
                                      </p:tavLst>
                                    </p:anim>
                                  </p:childTnLst>
                                </p:cTn>
                              </p:par>
                            </p:childTnLst>
                          </p:cTn>
                        </p:par>
                        <p:par>
                          <p:cTn id="44" fill="hold">
                            <p:stCondLst>
                              <p:cond delay="1000"/>
                            </p:stCondLst>
                            <p:childTnLst>
                              <p:par>
                                <p:cTn id="45" presetID="2" presetClass="entr" presetSubtype="2"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fill="hold"/>
                                        <p:tgtEl>
                                          <p:spTgt spid="25"/>
                                        </p:tgtEl>
                                        <p:attrNameLst>
                                          <p:attrName>ppt_x</p:attrName>
                                        </p:attrNameLst>
                                      </p:cBhvr>
                                      <p:tavLst>
                                        <p:tav tm="0">
                                          <p:val>
                                            <p:strVal val="1+#ppt_w/2"/>
                                          </p:val>
                                        </p:tav>
                                        <p:tav tm="100000">
                                          <p:val>
                                            <p:strVal val="#ppt_x"/>
                                          </p:val>
                                        </p:tav>
                                      </p:tavLst>
                                    </p:anim>
                                    <p:anim calcmode="lin" valueType="num">
                                      <p:cBhvr additive="base">
                                        <p:cTn id="48" dur="500" fill="hold"/>
                                        <p:tgtEl>
                                          <p:spTgt spid="25"/>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 calcmode="lin" valueType="num">
                                      <p:cBhvr additive="base">
                                        <p:cTn id="51" dur="500" fill="hold"/>
                                        <p:tgtEl>
                                          <p:spTgt spid="26"/>
                                        </p:tgtEl>
                                        <p:attrNameLst>
                                          <p:attrName>ppt_x</p:attrName>
                                        </p:attrNameLst>
                                      </p:cBhvr>
                                      <p:tavLst>
                                        <p:tav tm="0">
                                          <p:val>
                                            <p:strVal val="1+#ppt_w/2"/>
                                          </p:val>
                                        </p:tav>
                                        <p:tav tm="100000">
                                          <p:val>
                                            <p:strVal val="#ppt_x"/>
                                          </p:val>
                                        </p:tav>
                                      </p:tavLst>
                                    </p:anim>
                                    <p:anim calcmode="lin" valueType="num">
                                      <p:cBhvr additive="base">
                                        <p:cTn id="52" dur="500" fill="hold"/>
                                        <p:tgtEl>
                                          <p:spTgt spid="26"/>
                                        </p:tgtEl>
                                        <p:attrNameLst>
                                          <p:attrName>ppt_y</p:attrName>
                                        </p:attrNameLst>
                                      </p:cBhvr>
                                      <p:tavLst>
                                        <p:tav tm="0">
                                          <p:val>
                                            <p:strVal val="#ppt_y"/>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additive="base">
                                        <p:cTn id="55" dur="500" fill="hold"/>
                                        <p:tgtEl>
                                          <p:spTgt spid="27"/>
                                        </p:tgtEl>
                                        <p:attrNameLst>
                                          <p:attrName>ppt_x</p:attrName>
                                        </p:attrNameLst>
                                      </p:cBhvr>
                                      <p:tavLst>
                                        <p:tav tm="0">
                                          <p:val>
                                            <p:strVal val="1+#ppt_w/2"/>
                                          </p:val>
                                        </p:tav>
                                        <p:tav tm="100000">
                                          <p:val>
                                            <p:strVal val="#ppt_x"/>
                                          </p:val>
                                        </p:tav>
                                      </p:tavLst>
                                    </p:anim>
                                    <p:anim calcmode="lin" valueType="num">
                                      <p:cBhvr additive="base">
                                        <p:cTn id="56" dur="500" fill="hold"/>
                                        <p:tgtEl>
                                          <p:spTgt spid="27"/>
                                        </p:tgtEl>
                                        <p:attrNameLst>
                                          <p:attrName>ppt_y</p:attrName>
                                        </p:attrNameLst>
                                      </p:cBhvr>
                                      <p:tavLst>
                                        <p:tav tm="0">
                                          <p:val>
                                            <p:strVal val="#ppt_y"/>
                                          </p:val>
                                        </p:tav>
                                        <p:tav tm="100000">
                                          <p:val>
                                            <p:strVal val="#ppt_y"/>
                                          </p:val>
                                        </p:tav>
                                      </p:tavLst>
                                    </p:anim>
                                  </p:childTnLst>
                                </p:cTn>
                              </p:par>
                              <p:par>
                                <p:cTn id="57" presetID="2" presetClass="entr" presetSubtype="2" fill="hold" grpId="0" nodeType="withEffect">
                                  <p:stCondLst>
                                    <p:cond delay="0"/>
                                  </p:stCondLst>
                                  <p:childTnLst>
                                    <p:set>
                                      <p:cBhvr>
                                        <p:cTn id="58" dur="1" fill="hold">
                                          <p:stCondLst>
                                            <p:cond delay="0"/>
                                          </p:stCondLst>
                                        </p:cTn>
                                        <p:tgtEl>
                                          <p:spTgt spid="28"/>
                                        </p:tgtEl>
                                        <p:attrNameLst>
                                          <p:attrName>style.visibility</p:attrName>
                                        </p:attrNameLst>
                                      </p:cBhvr>
                                      <p:to>
                                        <p:strVal val="visible"/>
                                      </p:to>
                                    </p:set>
                                    <p:anim calcmode="lin" valueType="num">
                                      <p:cBhvr additive="base">
                                        <p:cTn id="59" dur="500" fill="hold"/>
                                        <p:tgtEl>
                                          <p:spTgt spid="28"/>
                                        </p:tgtEl>
                                        <p:attrNameLst>
                                          <p:attrName>ppt_x</p:attrName>
                                        </p:attrNameLst>
                                      </p:cBhvr>
                                      <p:tavLst>
                                        <p:tav tm="0">
                                          <p:val>
                                            <p:strVal val="1+#ppt_w/2"/>
                                          </p:val>
                                        </p:tav>
                                        <p:tav tm="100000">
                                          <p:val>
                                            <p:strVal val="#ppt_x"/>
                                          </p:val>
                                        </p:tav>
                                      </p:tavLst>
                                    </p:anim>
                                    <p:anim calcmode="lin" valueType="num">
                                      <p:cBhvr additive="base">
                                        <p:cTn id="60" dur="500" fill="hold"/>
                                        <p:tgtEl>
                                          <p:spTgt spid="28"/>
                                        </p:tgtEl>
                                        <p:attrNameLst>
                                          <p:attrName>ppt_y</p:attrName>
                                        </p:attrNameLst>
                                      </p:cBhvr>
                                      <p:tavLst>
                                        <p:tav tm="0">
                                          <p:val>
                                            <p:strVal val="#ppt_y"/>
                                          </p:val>
                                        </p:tav>
                                        <p:tav tm="100000">
                                          <p:val>
                                            <p:strVal val="#ppt_y"/>
                                          </p:val>
                                        </p:tav>
                                      </p:tavLst>
                                    </p:anim>
                                  </p:childTnLst>
                                </p:cTn>
                              </p:par>
                              <p:par>
                                <p:cTn id="61" presetID="2" presetClass="entr" presetSubtype="2" fill="hold" grpId="0" nodeType="withEffect">
                                  <p:stCondLst>
                                    <p:cond delay="0"/>
                                  </p:stCondLst>
                                  <p:childTnLst>
                                    <p:set>
                                      <p:cBhvr>
                                        <p:cTn id="62" dur="1" fill="hold">
                                          <p:stCondLst>
                                            <p:cond delay="0"/>
                                          </p:stCondLst>
                                        </p:cTn>
                                        <p:tgtEl>
                                          <p:spTgt spid="50"/>
                                        </p:tgtEl>
                                        <p:attrNameLst>
                                          <p:attrName>style.visibility</p:attrName>
                                        </p:attrNameLst>
                                      </p:cBhvr>
                                      <p:to>
                                        <p:strVal val="visible"/>
                                      </p:to>
                                    </p:set>
                                    <p:anim calcmode="lin" valueType="num">
                                      <p:cBhvr additive="base">
                                        <p:cTn id="63" dur="500" fill="hold"/>
                                        <p:tgtEl>
                                          <p:spTgt spid="50"/>
                                        </p:tgtEl>
                                        <p:attrNameLst>
                                          <p:attrName>ppt_x</p:attrName>
                                        </p:attrNameLst>
                                      </p:cBhvr>
                                      <p:tavLst>
                                        <p:tav tm="0">
                                          <p:val>
                                            <p:strVal val="1+#ppt_w/2"/>
                                          </p:val>
                                        </p:tav>
                                        <p:tav tm="100000">
                                          <p:val>
                                            <p:strVal val="#ppt_x"/>
                                          </p:val>
                                        </p:tav>
                                      </p:tavLst>
                                    </p:anim>
                                    <p:anim calcmode="lin" valueType="num">
                                      <p:cBhvr additive="base">
                                        <p:cTn id="64" dur="500" fill="hold"/>
                                        <p:tgtEl>
                                          <p:spTgt spid="50"/>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stCondLst>
                                    <p:cond delay="0"/>
                                  </p:stCondLst>
                                  <p:childTnLst>
                                    <p:set>
                                      <p:cBhvr>
                                        <p:cTn id="66" dur="1" fill="hold">
                                          <p:stCondLst>
                                            <p:cond delay="0"/>
                                          </p:stCondLst>
                                        </p:cTn>
                                        <p:tgtEl>
                                          <p:spTgt spid="42"/>
                                        </p:tgtEl>
                                        <p:attrNameLst>
                                          <p:attrName>style.visibility</p:attrName>
                                        </p:attrNameLst>
                                      </p:cBhvr>
                                      <p:to>
                                        <p:strVal val="visible"/>
                                      </p:to>
                                    </p:set>
                                    <p:anim calcmode="lin" valueType="num">
                                      <p:cBhvr additive="base">
                                        <p:cTn id="67" dur="500" fill="hold"/>
                                        <p:tgtEl>
                                          <p:spTgt spid="42"/>
                                        </p:tgtEl>
                                        <p:attrNameLst>
                                          <p:attrName>ppt_x</p:attrName>
                                        </p:attrNameLst>
                                      </p:cBhvr>
                                      <p:tavLst>
                                        <p:tav tm="0">
                                          <p:val>
                                            <p:strVal val="1+#ppt_w/2"/>
                                          </p:val>
                                        </p:tav>
                                        <p:tav tm="100000">
                                          <p:val>
                                            <p:strVal val="#ppt_x"/>
                                          </p:val>
                                        </p:tav>
                                      </p:tavLst>
                                    </p:anim>
                                    <p:anim calcmode="lin" valueType="num">
                                      <p:cBhvr additive="base">
                                        <p:cTn id="68" dur="500" fill="hold"/>
                                        <p:tgtEl>
                                          <p:spTgt spid="42"/>
                                        </p:tgtEl>
                                        <p:attrNameLst>
                                          <p:attrName>ppt_y</p:attrName>
                                        </p:attrNameLst>
                                      </p:cBhvr>
                                      <p:tavLst>
                                        <p:tav tm="0">
                                          <p:val>
                                            <p:strVal val="#ppt_y"/>
                                          </p:val>
                                        </p:tav>
                                        <p:tav tm="100000">
                                          <p:val>
                                            <p:strVal val="#ppt_y"/>
                                          </p:val>
                                        </p:tav>
                                      </p:tavLst>
                                    </p:anim>
                                  </p:childTnLst>
                                </p:cTn>
                              </p:par>
                              <p:par>
                                <p:cTn id="69" presetID="2" presetClass="entr" presetSubtype="2" fill="hold" grpId="0" nodeType="withEffect">
                                  <p:stCondLst>
                                    <p:cond delay="0"/>
                                  </p:stCondLst>
                                  <p:childTnLst>
                                    <p:set>
                                      <p:cBhvr>
                                        <p:cTn id="70" dur="1" fill="hold">
                                          <p:stCondLst>
                                            <p:cond delay="0"/>
                                          </p:stCondLst>
                                        </p:cTn>
                                        <p:tgtEl>
                                          <p:spTgt spid="40"/>
                                        </p:tgtEl>
                                        <p:attrNameLst>
                                          <p:attrName>style.visibility</p:attrName>
                                        </p:attrNameLst>
                                      </p:cBhvr>
                                      <p:to>
                                        <p:strVal val="visible"/>
                                      </p:to>
                                    </p:set>
                                    <p:anim calcmode="lin" valueType="num">
                                      <p:cBhvr additive="base">
                                        <p:cTn id="71" dur="500" fill="hold"/>
                                        <p:tgtEl>
                                          <p:spTgt spid="40"/>
                                        </p:tgtEl>
                                        <p:attrNameLst>
                                          <p:attrName>ppt_x</p:attrName>
                                        </p:attrNameLst>
                                      </p:cBhvr>
                                      <p:tavLst>
                                        <p:tav tm="0">
                                          <p:val>
                                            <p:strVal val="1+#ppt_w/2"/>
                                          </p:val>
                                        </p:tav>
                                        <p:tav tm="100000">
                                          <p:val>
                                            <p:strVal val="#ppt_x"/>
                                          </p:val>
                                        </p:tav>
                                      </p:tavLst>
                                    </p:anim>
                                    <p:anim calcmode="lin" valueType="num">
                                      <p:cBhvr additive="base">
                                        <p:cTn id="72" dur="500" fill="hold"/>
                                        <p:tgtEl>
                                          <p:spTgt spid="40"/>
                                        </p:tgtEl>
                                        <p:attrNameLst>
                                          <p:attrName>ppt_y</p:attrName>
                                        </p:attrNameLst>
                                      </p:cBhvr>
                                      <p:tavLst>
                                        <p:tav tm="0">
                                          <p:val>
                                            <p:strVal val="#ppt_y"/>
                                          </p:val>
                                        </p:tav>
                                        <p:tav tm="100000">
                                          <p:val>
                                            <p:strVal val="#ppt_y"/>
                                          </p:val>
                                        </p:tav>
                                      </p:tavLst>
                                    </p:anim>
                                  </p:childTnLst>
                                </p:cTn>
                              </p:par>
                              <p:par>
                                <p:cTn id="73" presetID="2" presetClass="entr" presetSubtype="2" fill="hold" grpId="0" nodeType="withEffect">
                                  <p:stCondLst>
                                    <p:cond delay="0"/>
                                  </p:stCondLst>
                                  <p:childTnLst>
                                    <p:set>
                                      <p:cBhvr>
                                        <p:cTn id="74" dur="1" fill="hold">
                                          <p:stCondLst>
                                            <p:cond delay="0"/>
                                          </p:stCondLst>
                                        </p:cTn>
                                        <p:tgtEl>
                                          <p:spTgt spid="38"/>
                                        </p:tgtEl>
                                        <p:attrNameLst>
                                          <p:attrName>style.visibility</p:attrName>
                                        </p:attrNameLst>
                                      </p:cBhvr>
                                      <p:to>
                                        <p:strVal val="visible"/>
                                      </p:to>
                                    </p:set>
                                    <p:anim calcmode="lin" valueType="num">
                                      <p:cBhvr additive="base">
                                        <p:cTn id="75" dur="500" fill="hold"/>
                                        <p:tgtEl>
                                          <p:spTgt spid="38"/>
                                        </p:tgtEl>
                                        <p:attrNameLst>
                                          <p:attrName>ppt_x</p:attrName>
                                        </p:attrNameLst>
                                      </p:cBhvr>
                                      <p:tavLst>
                                        <p:tav tm="0">
                                          <p:val>
                                            <p:strVal val="1+#ppt_w/2"/>
                                          </p:val>
                                        </p:tav>
                                        <p:tav tm="100000">
                                          <p:val>
                                            <p:strVal val="#ppt_x"/>
                                          </p:val>
                                        </p:tav>
                                      </p:tavLst>
                                    </p:anim>
                                    <p:anim calcmode="lin" valueType="num">
                                      <p:cBhvr additive="base">
                                        <p:cTn id="76" dur="500" fill="hold"/>
                                        <p:tgtEl>
                                          <p:spTgt spid="38"/>
                                        </p:tgtEl>
                                        <p:attrNameLst>
                                          <p:attrName>ppt_y</p:attrName>
                                        </p:attrNameLst>
                                      </p:cBhvr>
                                      <p:tavLst>
                                        <p:tav tm="0">
                                          <p:val>
                                            <p:strVal val="#ppt_y"/>
                                          </p:val>
                                        </p:tav>
                                        <p:tav tm="100000">
                                          <p:val>
                                            <p:strVal val="#ppt_y"/>
                                          </p:val>
                                        </p:tav>
                                      </p:tavLst>
                                    </p:anim>
                                  </p:childTnLst>
                                </p:cTn>
                              </p:par>
                              <p:par>
                                <p:cTn id="77" presetID="2" presetClass="entr" presetSubtype="8" fill="hold" grpId="0" nodeType="withEffect">
                                  <p:stCondLst>
                                    <p:cond delay="0"/>
                                  </p:stCondLst>
                                  <p:childTnLst>
                                    <p:set>
                                      <p:cBhvr>
                                        <p:cTn id="78" dur="1" fill="hold">
                                          <p:stCondLst>
                                            <p:cond delay="0"/>
                                          </p:stCondLst>
                                        </p:cTn>
                                        <p:tgtEl>
                                          <p:spTgt spid="3"/>
                                        </p:tgtEl>
                                        <p:attrNameLst>
                                          <p:attrName>style.visibility</p:attrName>
                                        </p:attrNameLst>
                                      </p:cBhvr>
                                      <p:to>
                                        <p:strVal val="visible"/>
                                      </p:to>
                                    </p:set>
                                    <p:anim calcmode="lin" valueType="num">
                                      <p:cBhvr additive="base">
                                        <p:cTn id="79" dur="500" fill="hold"/>
                                        <p:tgtEl>
                                          <p:spTgt spid="3"/>
                                        </p:tgtEl>
                                        <p:attrNameLst>
                                          <p:attrName>ppt_x</p:attrName>
                                        </p:attrNameLst>
                                      </p:cBhvr>
                                      <p:tavLst>
                                        <p:tav tm="0">
                                          <p:val>
                                            <p:strVal val="0-#ppt_w/2"/>
                                          </p:val>
                                        </p:tav>
                                        <p:tav tm="100000">
                                          <p:val>
                                            <p:strVal val="#ppt_x"/>
                                          </p:val>
                                        </p:tav>
                                      </p:tavLst>
                                    </p:anim>
                                    <p:anim calcmode="lin" valueType="num">
                                      <p:cBhvr additive="base">
                                        <p:cTn id="80" dur="500" fill="hold"/>
                                        <p:tgtEl>
                                          <p:spTgt spid="3"/>
                                        </p:tgtEl>
                                        <p:attrNameLst>
                                          <p:attrName>ppt_y</p:attrName>
                                        </p:attrNameLst>
                                      </p:cBhvr>
                                      <p:tavLst>
                                        <p:tav tm="0">
                                          <p:val>
                                            <p:strVal val="#ppt_y"/>
                                          </p:val>
                                        </p:tav>
                                        <p:tav tm="100000">
                                          <p:val>
                                            <p:strVal val="#ppt_y"/>
                                          </p:val>
                                        </p:tav>
                                      </p:tavLst>
                                    </p:anim>
                                  </p:childTnLst>
                                </p:cTn>
                              </p:par>
                              <p:par>
                                <p:cTn id="81" presetID="2" presetClass="entr" presetSubtype="8" fill="hold" grpId="0" nodeType="withEffect">
                                  <p:stCondLst>
                                    <p:cond delay="0"/>
                                  </p:stCondLst>
                                  <p:childTnLst>
                                    <p:set>
                                      <p:cBhvr>
                                        <p:cTn id="82" dur="1" fill="hold">
                                          <p:stCondLst>
                                            <p:cond delay="0"/>
                                          </p:stCondLst>
                                        </p:cTn>
                                        <p:tgtEl>
                                          <p:spTgt spid="16"/>
                                        </p:tgtEl>
                                        <p:attrNameLst>
                                          <p:attrName>style.visibility</p:attrName>
                                        </p:attrNameLst>
                                      </p:cBhvr>
                                      <p:to>
                                        <p:strVal val="visible"/>
                                      </p:to>
                                    </p:set>
                                    <p:anim calcmode="lin" valueType="num">
                                      <p:cBhvr additive="base">
                                        <p:cTn id="83" dur="500" fill="hold"/>
                                        <p:tgtEl>
                                          <p:spTgt spid="16"/>
                                        </p:tgtEl>
                                        <p:attrNameLst>
                                          <p:attrName>ppt_x</p:attrName>
                                        </p:attrNameLst>
                                      </p:cBhvr>
                                      <p:tavLst>
                                        <p:tav tm="0">
                                          <p:val>
                                            <p:strVal val="0-#ppt_w/2"/>
                                          </p:val>
                                        </p:tav>
                                        <p:tav tm="100000">
                                          <p:val>
                                            <p:strVal val="#ppt_x"/>
                                          </p:val>
                                        </p:tav>
                                      </p:tavLst>
                                    </p:anim>
                                    <p:anim calcmode="lin" valueType="num">
                                      <p:cBhvr additive="base">
                                        <p:cTn id="84" dur="500" fill="hold"/>
                                        <p:tgtEl>
                                          <p:spTgt spid="16"/>
                                        </p:tgtEl>
                                        <p:attrNameLst>
                                          <p:attrName>ppt_y</p:attrName>
                                        </p:attrNameLst>
                                      </p:cBhvr>
                                      <p:tavLst>
                                        <p:tav tm="0">
                                          <p:val>
                                            <p:strVal val="#ppt_y"/>
                                          </p:val>
                                        </p:tav>
                                        <p:tav tm="100000">
                                          <p:val>
                                            <p:strVal val="#ppt_y"/>
                                          </p:val>
                                        </p:tav>
                                      </p:tavLst>
                                    </p:anim>
                                  </p:childTnLst>
                                </p:cTn>
                              </p:par>
                              <p:par>
                                <p:cTn id="85" presetID="2" presetClass="entr" presetSubtype="8" fill="hold" grpId="0" nodeType="withEffect">
                                  <p:stCondLst>
                                    <p:cond delay="0"/>
                                  </p:stCondLst>
                                  <p:childTnLst>
                                    <p:set>
                                      <p:cBhvr>
                                        <p:cTn id="86" dur="1" fill="hold">
                                          <p:stCondLst>
                                            <p:cond delay="0"/>
                                          </p:stCondLst>
                                        </p:cTn>
                                        <p:tgtEl>
                                          <p:spTgt spid="17"/>
                                        </p:tgtEl>
                                        <p:attrNameLst>
                                          <p:attrName>style.visibility</p:attrName>
                                        </p:attrNameLst>
                                      </p:cBhvr>
                                      <p:to>
                                        <p:strVal val="visible"/>
                                      </p:to>
                                    </p:set>
                                    <p:anim calcmode="lin" valueType="num">
                                      <p:cBhvr additive="base">
                                        <p:cTn id="87" dur="500" fill="hold"/>
                                        <p:tgtEl>
                                          <p:spTgt spid="17"/>
                                        </p:tgtEl>
                                        <p:attrNameLst>
                                          <p:attrName>ppt_x</p:attrName>
                                        </p:attrNameLst>
                                      </p:cBhvr>
                                      <p:tavLst>
                                        <p:tav tm="0">
                                          <p:val>
                                            <p:strVal val="0-#ppt_w/2"/>
                                          </p:val>
                                        </p:tav>
                                        <p:tav tm="100000">
                                          <p:val>
                                            <p:strVal val="#ppt_x"/>
                                          </p:val>
                                        </p:tav>
                                      </p:tavLst>
                                    </p:anim>
                                    <p:anim calcmode="lin" valueType="num">
                                      <p:cBhvr additive="base">
                                        <p:cTn id="88" dur="500" fill="hold"/>
                                        <p:tgtEl>
                                          <p:spTgt spid="17"/>
                                        </p:tgtEl>
                                        <p:attrNameLst>
                                          <p:attrName>ppt_y</p:attrName>
                                        </p:attrNameLst>
                                      </p:cBhvr>
                                      <p:tavLst>
                                        <p:tav tm="0">
                                          <p:val>
                                            <p:strVal val="#ppt_y"/>
                                          </p:val>
                                        </p:tav>
                                        <p:tav tm="100000">
                                          <p:val>
                                            <p:strVal val="#ppt_y"/>
                                          </p:val>
                                        </p:tav>
                                      </p:tavLst>
                                    </p:anim>
                                  </p:childTnLst>
                                </p:cTn>
                              </p:par>
                              <p:par>
                                <p:cTn id="89" presetID="2" presetClass="entr" presetSubtype="8" fill="hold" grpId="0" nodeType="withEffect">
                                  <p:stCondLst>
                                    <p:cond delay="0"/>
                                  </p:stCondLst>
                                  <p:childTnLst>
                                    <p:set>
                                      <p:cBhvr>
                                        <p:cTn id="90" dur="1" fill="hold">
                                          <p:stCondLst>
                                            <p:cond delay="0"/>
                                          </p:stCondLst>
                                        </p:cTn>
                                        <p:tgtEl>
                                          <p:spTgt spid="19"/>
                                        </p:tgtEl>
                                        <p:attrNameLst>
                                          <p:attrName>style.visibility</p:attrName>
                                        </p:attrNameLst>
                                      </p:cBhvr>
                                      <p:to>
                                        <p:strVal val="visible"/>
                                      </p:to>
                                    </p:set>
                                    <p:anim calcmode="lin" valueType="num">
                                      <p:cBhvr additive="base">
                                        <p:cTn id="91" dur="500" fill="hold"/>
                                        <p:tgtEl>
                                          <p:spTgt spid="19"/>
                                        </p:tgtEl>
                                        <p:attrNameLst>
                                          <p:attrName>ppt_x</p:attrName>
                                        </p:attrNameLst>
                                      </p:cBhvr>
                                      <p:tavLst>
                                        <p:tav tm="0">
                                          <p:val>
                                            <p:strVal val="0-#ppt_w/2"/>
                                          </p:val>
                                        </p:tav>
                                        <p:tav tm="100000">
                                          <p:val>
                                            <p:strVal val="#ppt_x"/>
                                          </p:val>
                                        </p:tav>
                                      </p:tavLst>
                                    </p:anim>
                                    <p:anim calcmode="lin" valueType="num">
                                      <p:cBhvr additive="base">
                                        <p:cTn id="92" dur="500" fill="hold"/>
                                        <p:tgtEl>
                                          <p:spTgt spid="19"/>
                                        </p:tgtEl>
                                        <p:attrNameLst>
                                          <p:attrName>ppt_y</p:attrName>
                                        </p:attrNameLst>
                                      </p:cBhvr>
                                      <p:tavLst>
                                        <p:tav tm="0">
                                          <p:val>
                                            <p:strVal val="#ppt_y"/>
                                          </p:val>
                                        </p:tav>
                                        <p:tav tm="100000">
                                          <p:val>
                                            <p:strVal val="#ppt_y"/>
                                          </p:val>
                                        </p:tav>
                                      </p:tavLst>
                                    </p:anim>
                                  </p:childTnLst>
                                </p:cTn>
                              </p:par>
                              <p:par>
                                <p:cTn id="93" presetID="2" presetClass="entr" presetSubtype="2" fill="hold" grpId="0" nodeType="withEffect">
                                  <p:stCondLst>
                                    <p:cond delay="0"/>
                                  </p:stCondLst>
                                  <p:childTnLst>
                                    <p:set>
                                      <p:cBhvr>
                                        <p:cTn id="94" dur="1" fill="hold">
                                          <p:stCondLst>
                                            <p:cond delay="0"/>
                                          </p:stCondLst>
                                        </p:cTn>
                                        <p:tgtEl>
                                          <p:spTgt spid="15"/>
                                        </p:tgtEl>
                                        <p:attrNameLst>
                                          <p:attrName>style.visibility</p:attrName>
                                        </p:attrNameLst>
                                      </p:cBhvr>
                                      <p:to>
                                        <p:strVal val="visible"/>
                                      </p:to>
                                    </p:set>
                                    <p:anim calcmode="lin" valueType="num">
                                      <p:cBhvr additive="base">
                                        <p:cTn id="95" dur="500" fill="hold"/>
                                        <p:tgtEl>
                                          <p:spTgt spid="15"/>
                                        </p:tgtEl>
                                        <p:attrNameLst>
                                          <p:attrName>ppt_x</p:attrName>
                                        </p:attrNameLst>
                                      </p:cBhvr>
                                      <p:tavLst>
                                        <p:tav tm="0">
                                          <p:val>
                                            <p:strVal val="1+#ppt_w/2"/>
                                          </p:val>
                                        </p:tav>
                                        <p:tav tm="100000">
                                          <p:val>
                                            <p:strVal val="#ppt_x"/>
                                          </p:val>
                                        </p:tav>
                                      </p:tavLst>
                                    </p:anim>
                                    <p:anim calcmode="lin" valueType="num">
                                      <p:cBhvr additive="base">
                                        <p:cTn id="96" dur="500" fill="hold"/>
                                        <p:tgtEl>
                                          <p:spTgt spid="15"/>
                                        </p:tgtEl>
                                        <p:attrNameLst>
                                          <p:attrName>ppt_y</p:attrName>
                                        </p:attrNameLst>
                                      </p:cBhvr>
                                      <p:tavLst>
                                        <p:tav tm="0">
                                          <p:val>
                                            <p:strVal val="#ppt_y"/>
                                          </p:val>
                                        </p:tav>
                                        <p:tav tm="100000">
                                          <p:val>
                                            <p:strVal val="#ppt_y"/>
                                          </p:val>
                                        </p:tav>
                                      </p:tavLst>
                                    </p:anim>
                                  </p:childTnLst>
                                </p:cTn>
                              </p:par>
                              <p:par>
                                <p:cTn id="97" presetID="2" presetClass="entr" presetSubtype="2" fill="hold" grpId="0" nodeType="withEffect">
                                  <p:stCondLst>
                                    <p:cond delay="0"/>
                                  </p:stCondLst>
                                  <p:childTnLst>
                                    <p:set>
                                      <p:cBhvr>
                                        <p:cTn id="98" dur="1" fill="hold">
                                          <p:stCondLst>
                                            <p:cond delay="0"/>
                                          </p:stCondLst>
                                        </p:cTn>
                                        <p:tgtEl>
                                          <p:spTgt spid="20"/>
                                        </p:tgtEl>
                                        <p:attrNameLst>
                                          <p:attrName>style.visibility</p:attrName>
                                        </p:attrNameLst>
                                      </p:cBhvr>
                                      <p:to>
                                        <p:strVal val="visible"/>
                                      </p:to>
                                    </p:set>
                                    <p:anim calcmode="lin" valueType="num">
                                      <p:cBhvr additive="base">
                                        <p:cTn id="99" dur="500" fill="hold"/>
                                        <p:tgtEl>
                                          <p:spTgt spid="20"/>
                                        </p:tgtEl>
                                        <p:attrNameLst>
                                          <p:attrName>ppt_x</p:attrName>
                                        </p:attrNameLst>
                                      </p:cBhvr>
                                      <p:tavLst>
                                        <p:tav tm="0">
                                          <p:val>
                                            <p:strVal val="1+#ppt_w/2"/>
                                          </p:val>
                                        </p:tav>
                                        <p:tav tm="100000">
                                          <p:val>
                                            <p:strVal val="#ppt_x"/>
                                          </p:val>
                                        </p:tav>
                                      </p:tavLst>
                                    </p:anim>
                                    <p:anim calcmode="lin" valueType="num">
                                      <p:cBhvr additive="base">
                                        <p:cTn id="100" dur="500" fill="hold"/>
                                        <p:tgtEl>
                                          <p:spTgt spid="20"/>
                                        </p:tgtEl>
                                        <p:attrNameLst>
                                          <p:attrName>ppt_y</p:attrName>
                                        </p:attrNameLst>
                                      </p:cBhvr>
                                      <p:tavLst>
                                        <p:tav tm="0">
                                          <p:val>
                                            <p:strVal val="#ppt_y"/>
                                          </p:val>
                                        </p:tav>
                                        <p:tav tm="100000">
                                          <p:val>
                                            <p:strVal val="#ppt_y"/>
                                          </p:val>
                                        </p:tav>
                                      </p:tavLst>
                                    </p:anim>
                                  </p:childTnLst>
                                </p:cTn>
                              </p:par>
                              <p:par>
                                <p:cTn id="101" presetID="2" presetClass="entr" presetSubtype="2" fill="hold" grpId="0" nodeType="withEffect">
                                  <p:stCondLst>
                                    <p:cond delay="0"/>
                                  </p:stCondLst>
                                  <p:childTnLst>
                                    <p:set>
                                      <p:cBhvr>
                                        <p:cTn id="102" dur="1" fill="hold">
                                          <p:stCondLst>
                                            <p:cond delay="0"/>
                                          </p:stCondLst>
                                        </p:cTn>
                                        <p:tgtEl>
                                          <p:spTgt spid="29"/>
                                        </p:tgtEl>
                                        <p:attrNameLst>
                                          <p:attrName>style.visibility</p:attrName>
                                        </p:attrNameLst>
                                      </p:cBhvr>
                                      <p:to>
                                        <p:strVal val="visible"/>
                                      </p:to>
                                    </p:set>
                                    <p:anim calcmode="lin" valueType="num">
                                      <p:cBhvr additive="base">
                                        <p:cTn id="103" dur="500" fill="hold"/>
                                        <p:tgtEl>
                                          <p:spTgt spid="29"/>
                                        </p:tgtEl>
                                        <p:attrNameLst>
                                          <p:attrName>ppt_x</p:attrName>
                                        </p:attrNameLst>
                                      </p:cBhvr>
                                      <p:tavLst>
                                        <p:tav tm="0">
                                          <p:val>
                                            <p:strVal val="1+#ppt_w/2"/>
                                          </p:val>
                                        </p:tav>
                                        <p:tav tm="100000">
                                          <p:val>
                                            <p:strVal val="#ppt_x"/>
                                          </p:val>
                                        </p:tav>
                                      </p:tavLst>
                                    </p:anim>
                                    <p:anim calcmode="lin" valueType="num">
                                      <p:cBhvr additive="base">
                                        <p:cTn id="104" dur="500" fill="hold"/>
                                        <p:tgtEl>
                                          <p:spTgt spid="29"/>
                                        </p:tgtEl>
                                        <p:attrNameLst>
                                          <p:attrName>ppt_y</p:attrName>
                                        </p:attrNameLst>
                                      </p:cBhvr>
                                      <p:tavLst>
                                        <p:tav tm="0">
                                          <p:val>
                                            <p:strVal val="#ppt_y"/>
                                          </p:val>
                                        </p:tav>
                                        <p:tav tm="100000">
                                          <p:val>
                                            <p:strVal val="#ppt_y"/>
                                          </p:val>
                                        </p:tav>
                                      </p:tavLst>
                                    </p:anim>
                                  </p:childTnLst>
                                </p:cTn>
                              </p:par>
                              <p:par>
                                <p:cTn id="105" presetID="2" presetClass="entr" presetSubtype="2" fill="hold" grpId="0" nodeType="withEffect">
                                  <p:stCondLst>
                                    <p:cond delay="0"/>
                                  </p:stCondLst>
                                  <p:childTnLst>
                                    <p:set>
                                      <p:cBhvr>
                                        <p:cTn id="106" dur="1" fill="hold">
                                          <p:stCondLst>
                                            <p:cond delay="0"/>
                                          </p:stCondLst>
                                        </p:cTn>
                                        <p:tgtEl>
                                          <p:spTgt spid="30"/>
                                        </p:tgtEl>
                                        <p:attrNameLst>
                                          <p:attrName>style.visibility</p:attrName>
                                        </p:attrNameLst>
                                      </p:cBhvr>
                                      <p:to>
                                        <p:strVal val="visible"/>
                                      </p:to>
                                    </p:set>
                                    <p:anim calcmode="lin" valueType="num">
                                      <p:cBhvr additive="base">
                                        <p:cTn id="107" dur="500" fill="hold"/>
                                        <p:tgtEl>
                                          <p:spTgt spid="30"/>
                                        </p:tgtEl>
                                        <p:attrNameLst>
                                          <p:attrName>ppt_x</p:attrName>
                                        </p:attrNameLst>
                                      </p:cBhvr>
                                      <p:tavLst>
                                        <p:tav tm="0">
                                          <p:val>
                                            <p:strVal val="1+#ppt_w/2"/>
                                          </p:val>
                                        </p:tav>
                                        <p:tav tm="100000">
                                          <p:val>
                                            <p:strVal val="#ppt_x"/>
                                          </p:val>
                                        </p:tav>
                                      </p:tavLst>
                                    </p:anim>
                                    <p:anim calcmode="lin" valueType="num">
                                      <p:cBhvr additive="base">
                                        <p:cTn id="108"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27" grpId="0" animBg="1"/>
      <p:bldP spid="28" grpId="0" animBg="1"/>
      <p:bldP spid="52" grpId="0"/>
      <p:bldP spid="50" grpId="0"/>
      <p:bldP spid="48" grpId="0"/>
      <p:bldP spid="46" grpId="0"/>
      <p:bldP spid="44" grpId="0"/>
      <p:bldP spid="42" grpId="0"/>
      <p:bldP spid="40" grpId="0"/>
      <p:bldP spid="38" grpId="0"/>
      <p:bldP spid="3" grpId="0"/>
      <p:bldP spid="15" grpId="0"/>
      <p:bldP spid="16" grpId="0"/>
      <p:bldP spid="17" grpId="0"/>
      <p:bldP spid="19" grpId="0"/>
      <p:bldP spid="20" grpId="0"/>
      <p:bldP spid="29" grpId="0"/>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5"/>
          <p:cNvSpPr/>
          <p:nvPr/>
        </p:nvSpPr>
        <p:spPr bwMode="auto">
          <a:xfrm>
            <a:off x="6827271" y="1948650"/>
            <a:ext cx="2993548" cy="3647941"/>
          </a:xfrm>
          <a:custGeom>
            <a:avLst/>
            <a:gdLst>
              <a:gd name="T0" fmla="*/ 200 w 973"/>
              <a:gd name="T1" fmla="*/ 120 h 1184"/>
              <a:gd name="T2" fmla="*/ 200 w 973"/>
              <a:gd name="T3" fmla="*/ 120 h 1184"/>
              <a:gd name="T4" fmla="*/ 344 w 973"/>
              <a:gd name="T5" fmla="*/ 102 h 1184"/>
              <a:gd name="T6" fmla="*/ 871 w 973"/>
              <a:gd name="T7" fmla="*/ 594 h 1184"/>
              <a:gd name="T8" fmla="*/ 719 w 973"/>
              <a:gd name="T9" fmla="*/ 940 h 1184"/>
              <a:gd name="T10" fmla="*/ 359 w 973"/>
              <a:gd name="T11" fmla="*/ 1086 h 1184"/>
              <a:gd name="T12" fmla="*/ 359 w 973"/>
              <a:gd name="T13" fmla="*/ 1184 h 1184"/>
              <a:gd name="T14" fmla="*/ 973 w 973"/>
              <a:gd name="T15" fmla="*/ 592 h 1184"/>
              <a:gd name="T16" fmla="*/ 556 w 973"/>
              <a:gd name="T17" fmla="*/ 36 h 1184"/>
              <a:gd name="T18" fmla="*/ 555 w 973"/>
              <a:gd name="T19" fmla="*/ 36 h 1184"/>
              <a:gd name="T20" fmla="*/ 543 w 973"/>
              <a:gd name="T21" fmla="*/ 32 h 1184"/>
              <a:gd name="T22" fmla="*/ 538 w 973"/>
              <a:gd name="T23" fmla="*/ 30 h 1184"/>
              <a:gd name="T24" fmla="*/ 530 w 973"/>
              <a:gd name="T25" fmla="*/ 28 h 1184"/>
              <a:gd name="T26" fmla="*/ 522 w 973"/>
              <a:gd name="T27" fmla="*/ 25 h 1184"/>
              <a:gd name="T28" fmla="*/ 517 w 973"/>
              <a:gd name="T29" fmla="*/ 24 h 1184"/>
              <a:gd name="T30" fmla="*/ 505 w 973"/>
              <a:gd name="T31" fmla="*/ 21 h 1184"/>
              <a:gd name="T32" fmla="*/ 504 w 973"/>
              <a:gd name="T33" fmla="*/ 21 h 1184"/>
              <a:gd name="T34" fmla="*/ 347 w 973"/>
              <a:gd name="T35" fmla="*/ 0 h 1184"/>
              <a:gd name="T36" fmla="*/ 347 w 973"/>
              <a:gd name="T37" fmla="*/ 0 h 1184"/>
              <a:gd name="T38" fmla="*/ 337 w 973"/>
              <a:gd name="T39" fmla="*/ 0 h 1184"/>
              <a:gd name="T40" fmla="*/ 0 w 973"/>
              <a:gd name="T41" fmla="*/ 90 h 1184"/>
              <a:gd name="T42" fmla="*/ 47 w 973"/>
              <a:gd name="T43" fmla="*/ 183 h 1184"/>
              <a:gd name="T44" fmla="*/ 200 w 973"/>
              <a:gd name="T45" fmla="*/ 120 h 1184"/>
              <a:gd name="T46" fmla="*/ 200 w 973"/>
              <a:gd name="T47" fmla="*/ 120 h 1184"/>
              <a:gd name="T48" fmla="*/ 200 w 973"/>
              <a:gd name="T49" fmla="*/ 120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73" h="1184">
                <a:moveTo>
                  <a:pt x="200" y="120"/>
                </a:moveTo>
                <a:cubicBezTo>
                  <a:pt x="200" y="120"/>
                  <a:pt x="200" y="120"/>
                  <a:pt x="200" y="120"/>
                </a:cubicBezTo>
                <a:cubicBezTo>
                  <a:pt x="247" y="108"/>
                  <a:pt x="295" y="102"/>
                  <a:pt x="344" y="102"/>
                </a:cubicBezTo>
                <a:cubicBezTo>
                  <a:pt x="635" y="102"/>
                  <a:pt x="871" y="323"/>
                  <a:pt x="871" y="594"/>
                </a:cubicBezTo>
                <a:cubicBezTo>
                  <a:pt x="871" y="724"/>
                  <a:pt x="817" y="847"/>
                  <a:pt x="719" y="940"/>
                </a:cubicBezTo>
                <a:cubicBezTo>
                  <a:pt x="622" y="1031"/>
                  <a:pt x="495" y="1083"/>
                  <a:pt x="359" y="1086"/>
                </a:cubicBezTo>
                <a:cubicBezTo>
                  <a:pt x="359" y="1184"/>
                  <a:pt x="359" y="1184"/>
                  <a:pt x="359" y="1184"/>
                </a:cubicBezTo>
                <a:cubicBezTo>
                  <a:pt x="698" y="1173"/>
                  <a:pt x="973" y="909"/>
                  <a:pt x="973" y="592"/>
                </a:cubicBezTo>
                <a:cubicBezTo>
                  <a:pt x="973" y="337"/>
                  <a:pt x="799" y="119"/>
                  <a:pt x="556" y="36"/>
                </a:cubicBezTo>
                <a:cubicBezTo>
                  <a:pt x="556" y="36"/>
                  <a:pt x="555" y="36"/>
                  <a:pt x="555" y="36"/>
                </a:cubicBezTo>
                <a:cubicBezTo>
                  <a:pt x="551" y="34"/>
                  <a:pt x="547" y="33"/>
                  <a:pt x="543" y="32"/>
                </a:cubicBezTo>
                <a:cubicBezTo>
                  <a:pt x="542" y="31"/>
                  <a:pt x="540" y="31"/>
                  <a:pt x="538" y="30"/>
                </a:cubicBezTo>
                <a:cubicBezTo>
                  <a:pt x="536" y="30"/>
                  <a:pt x="533" y="29"/>
                  <a:pt x="530" y="28"/>
                </a:cubicBezTo>
                <a:cubicBezTo>
                  <a:pt x="527" y="27"/>
                  <a:pt x="525" y="26"/>
                  <a:pt x="522" y="25"/>
                </a:cubicBezTo>
                <a:cubicBezTo>
                  <a:pt x="520" y="25"/>
                  <a:pt x="519" y="25"/>
                  <a:pt x="517" y="24"/>
                </a:cubicBezTo>
                <a:cubicBezTo>
                  <a:pt x="513" y="23"/>
                  <a:pt x="509" y="22"/>
                  <a:pt x="505" y="21"/>
                </a:cubicBezTo>
                <a:cubicBezTo>
                  <a:pt x="505" y="21"/>
                  <a:pt x="504" y="21"/>
                  <a:pt x="504" y="21"/>
                </a:cubicBezTo>
                <a:cubicBezTo>
                  <a:pt x="454" y="8"/>
                  <a:pt x="401" y="1"/>
                  <a:pt x="347" y="0"/>
                </a:cubicBezTo>
                <a:cubicBezTo>
                  <a:pt x="347" y="0"/>
                  <a:pt x="347" y="0"/>
                  <a:pt x="347" y="0"/>
                </a:cubicBezTo>
                <a:cubicBezTo>
                  <a:pt x="344" y="0"/>
                  <a:pt x="340" y="0"/>
                  <a:pt x="337" y="0"/>
                </a:cubicBezTo>
                <a:cubicBezTo>
                  <a:pt x="218" y="0"/>
                  <a:pt x="101" y="31"/>
                  <a:pt x="0" y="90"/>
                </a:cubicBezTo>
                <a:cubicBezTo>
                  <a:pt x="47" y="183"/>
                  <a:pt x="47" y="183"/>
                  <a:pt x="47" y="183"/>
                </a:cubicBezTo>
                <a:cubicBezTo>
                  <a:pt x="94" y="155"/>
                  <a:pt x="146" y="134"/>
                  <a:pt x="200" y="120"/>
                </a:cubicBezTo>
                <a:cubicBezTo>
                  <a:pt x="200" y="120"/>
                  <a:pt x="200" y="120"/>
                  <a:pt x="200" y="120"/>
                </a:cubicBezTo>
                <a:cubicBezTo>
                  <a:pt x="200" y="120"/>
                  <a:pt x="200" y="120"/>
                  <a:pt x="200" y="120"/>
                </a:cubicBezTo>
                <a:close/>
              </a:path>
            </a:pathLst>
          </a:custGeom>
          <a:solidFill>
            <a:schemeClr val="accent2"/>
          </a:solidFill>
          <a:ln>
            <a:noFill/>
          </a:ln>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sp>
        <p:nvSpPr>
          <p:cNvPr id="26" name="Freeform 7"/>
          <p:cNvSpPr/>
          <p:nvPr/>
        </p:nvSpPr>
        <p:spPr bwMode="auto">
          <a:xfrm>
            <a:off x="6599946" y="2319666"/>
            <a:ext cx="2849972" cy="2908298"/>
          </a:xfrm>
          <a:custGeom>
            <a:avLst/>
            <a:gdLst>
              <a:gd name="T0" fmla="*/ 0 w 927"/>
              <a:gd name="T1" fmla="*/ 201 h 944"/>
              <a:gd name="T2" fmla="*/ 78 w 927"/>
              <a:gd name="T3" fmla="*/ 271 h 944"/>
              <a:gd name="T4" fmla="*/ 355 w 927"/>
              <a:gd name="T5" fmla="*/ 108 h 944"/>
              <a:gd name="T6" fmla="*/ 355 w 927"/>
              <a:gd name="T7" fmla="*/ 108 h 944"/>
              <a:gd name="T8" fmla="*/ 355 w 927"/>
              <a:gd name="T9" fmla="*/ 108 h 944"/>
              <a:gd name="T10" fmla="*/ 356 w 927"/>
              <a:gd name="T11" fmla="*/ 107 h 944"/>
              <a:gd name="T12" fmla="*/ 425 w 927"/>
              <a:gd name="T13" fmla="*/ 101 h 944"/>
              <a:gd name="T14" fmla="*/ 812 w 927"/>
              <a:gd name="T15" fmla="*/ 381 h 944"/>
              <a:gd name="T16" fmla="*/ 813 w 927"/>
              <a:gd name="T17" fmla="*/ 384 h 944"/>
              <a:gd name="T18" fmla="*/ 825 w 927"/>
              <a:gd name="T19" fmla="*/ 474 h 944"/>
              <a:gd name="T20" fmla="*/ 825 w 927"/>
              <a:gd name="T21" fmla="*/ 475 h 944"/>
              <a:gd name="T22" fmla="*/ 433 w 927"/>
              <a:gd name="T23" fmla="*/ 850 h 944"/>
              <a:gd name="T24" fmla="*/ 433 w 927"/>
              <a:gd name="T25" fmla="*/ 944 h 944"/>
              <a:gd name="T26" fmla="*/ 927 w 927"/>
              <a:gd name="T27" fmla="*/ 472 h 944"/>
              <a:gd name="T28" fmla="*/ 411 w 927"/>
              <a:gd name="T29" fmla="*/ 0 h 944"/>
              <a:gd name="T30" fmla="*/ 278 w 927"/>
              <a:gd name="T31" fmla="*/ 16 h 944"/>
              <a:gd name="T32" fmla="*/ 278 w 927"/>
              <a:gd name="T33" fmla="*/ 16 h 944"/>
              <a:gd name="T34" fmla="*/ 0 w 927"/>
              <a:gd name="T35" fmla="*/ 201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27" h="944">
                <a:moveTo>
                  <a:pt x="0" y="201"/>
                </a:moveTo>
                <a:cubicBezTo>
                  <a:pt x="78" y="271"/>
                  <a:pt x="78" y="271"/>
                  <a:pt x="78" y="271"/>
                </a:cubicBezTo>
                <a:cubicBezTo>
                  <a:pt x="141" y="183"/>
                  <a:pt x="242" y="124"/>
                  <a:pt x="355" y="108"/>
                </a:cubicBezTo>
                <a:cubicBezTo>
                  <a:pt x="355" y="108"/>
                  <a:pt x="355" y="108"/>
                  <a:pt x="355" y="108"/>
                </a:cubicBezTo>
                <a:cubicBezTo>
                  <a:pt x="355" y="108"/>
                  <a:pt x="355" y="108"/>
                  <a:pt x="355" y="108"/>
                </a:cubicBezTo>
                <a:cubicBezTo>
                  <a:pt x="355" y="108"/>
                  <a:pt x="355" y="107"/>
                  <a:pt x="356" y="107"/>
                </a:cubicBezTo>
                <a:cubicBezTo>
                  <a:pt x="378" y="103"/>
                  <a:pt x="402" y="101"/>
                  <a:pt x="425" y="101"/>
                </a:cubicBezTo>
                <a:cubicBezTo>
                  <a:pt x="607" y="101"/>
                  <a:pt x="766" y="216"/>
                  <a:pt x="812" y="381"/>
                </a:cubicBezTo>
                <a:cubicBezTo>
                  <a:pt x="813" y="384"/>
                  <a:pt x="813" y="384"/>
                  <a:pt x="813" y="384"/>
                </a:cubicBezTo>
                <a:cubicBezTo>
                  <a:pt x="821" y="413"/>
                  <a:pt x="825" y="444"/>
                  <a:pt x="825" y="474"/>
                </a:cubicBezTo>
                <a:cubicBezTo>
                  <a:pt x="825" y="475"/>
                  <a:pt x="825" y="475"/>
                  <a:pt x="825" y="475"/>
                </a:cubicBezTo>
                <a:cubicBezTo>
                  <a:pt x="825" y="680"/>
                  <a:pt x="649" y="846"/>
                  <a:pt x="433" y="850"/>
                </a:cubicBezTo>
                <a:cubicBezTo>
                  <a:pt x="433" y="944"/>
                  <a:pt x="433" y="944"/>
                  <a:pt x="433" y="944"/>
                </a:cubicBezTo>
                <a:cubicBezTo>
                  <a:pt x="705" y="933"/>
                  <a:pt x="927" y="723"/>
                  <a:pt x="927" y="472"/>
                </a:cubicBezTo>
                <a:cubicBezTo>
                  <a:pt x="927" y="212"/>
                  <a:pt x="696" y="0"/>
                  <a:pt x="411" y="0"/>
                </a:cubicBezTo>
                <a:cubicBezTo>
                  <a:pt x="366" y="0"/>
                  <a:pt x="321" y="5"/>
                  <a:pt x="278" y="16"/>
                </a:cubicBezTo>
                <a:cubicBezTo>
                  <a:pt x="278" y="16"/>
                  <a:pt x="278" y="16"/>
                  <a:pt x="278" y="16"/>
                </a:cubicBezTo>
                <a:cubicBezTo>
                  <a:pt x="166" y="46"/>
                  <a:pt x="68" y="111"/>
                  <a:pt x="0" y="201"/>
                </a:cubicBezTo>
                <a:close/>
              </a:path>
            </a:pathLst>
          </a:custGeom>
          <a:solidFill>
            <a:schemeClr val="accent3"/>
          </a:solidFill>
          <a:ln>
            <a:noFill/>
          </a:ln>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sp>
        <p:nvSpPr>
          <p:cNvPr id="28" name="Freeform 9"/>
          <p:cNvSpPr/>
          <p:nvPr/>
        </p:nvSpPr>
        <p:spPr bwMode="auto">
          <a:xfrm>
            <a:off x="6731556" y="2681110"/>
            <a:ext cx="2357031" cy="2194988"/>
          </a:xfrm>
          <a:custGeom>
            <a:avLst/>
            <a:gdLst>
              <a:gd name="T0" fmla="*/ 0 w 766"/>
              <a:gd name="T1" fmla="*/ 318 h 712"/>
              <a:gd name="T2" fmla="*/ 105 w 766"/>
              <a:gd name="T3" fmla="*/ 318 h 712"/>
              <a:gd name="T4" fmla="*/ 382 w 766"/>
              <a:gd name="T5" fmla="*/ 102 h 712"/>
              <a:gd name="T6" fmla="*/ 662 w 766"/>
              <a:gd name="T7" fmla="*/ 357 h 712"/>
              <a:gd name="T8" fmla="*/ 390 w 766"/>
              <a:gd name="T9" fmla="*/ 612 h 712"/>
              <a:gd name="T10" fmla="*/ 390 w 766"/>
              <a:gd name="T11" fmla="*/ 712 h 712"/>
              <a:gd name="T12" fmla="*/ 766 w 766"/>
              <a:gd name="T13" fmla="*/ 357 h 712"/>
              <a:gd name="T14" fmla="*/ 756 w 766"/>
              <a:gd name="T15" fmla="*/ 277 h 712"/>
              <a:gd name="T16" fmla="*/ 754 w 766"/>
              <a:gd name="T17" fmla="*/ 270 h 712"/>
              <a:gd name="T18" fmla="*/ 754 w 766"/>
              <a:gd name="T19" fmla="*/ 267 h 712"/>
              <a:gd name="T20" fmla="*/ 753 w 766"/>
              <a:gd name="T21" fmla="*/ 263 h 712"/>
              <a:gd name="T22" fmla="*/ 375 w 766"/>
              <a:gd name="T23" fmla="*/ 0 h 712"/>
              <a:gd name="T24" fmla="*/ 315 w 766"/>
              <a:gd name="T25" fmla="*/ 4 h 712"/>
              <a:gd name="T26" fmla="*/ 315 w 766"/>
              <a:gd name="T27" fmla="*/ 4 h 712"/>
              <a:gd name="T28" fmla="*/ 314 w 766"/>
              <a:gd name="T29" fmla="*/ 4 h 712"/>
              <a:gd name="T30" fmla="*/ 0 w 766"/>
              <a:gd name="T31" fmla="*/ 318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66" h="712">
                <a:moveTo>
                  <a:pt x="0" y="318"/>
                </a:moveTo>
                <a:cubicBezTo>
                  <a:pt x="105" y="318"/>
                  <a:pt x="105" y="318"/>
                  <a:pt x="105" y="318"/>
                </a:cubicBezTo>
                <a:cubicBezTo>
                  <a:pt x="127" y="195"/>
                  <a:pt x="244" y="102"/>
                  <a:pt x="382" y="102"/>
                </a:cubicBezTo>
                <a:cubicBezTo>
                  <a:pt x="536" y="102"/>
                  <a:pt x="662" y="217"/>
                  <a:pt x="662" y="357"/>
                </a:cubicBezTo>
                <a:cubicBezTo>
                  <a:pt x="662" y="496"/>
                  <a:pt x="542" y="608"/>
                  <a:pt x="390" y="612"/>
                </a:cubicBezTo>
                <a:cubicBezTo>
                  <a:pt x="390" y="712"/>
                  <a:pt x="390" y="712"/>
                  <a:pt x="390" y="712"/>
                </a:cubicBezTo>
                <a:cubicBezTo>
                  <a:pt x="598" y="705"/>
                  <a:pt x="766" y="547"/>
                  <a:pt x="766" y="357"/>
                </a:cubicBezTo>
                <a:cubicBezTo>
                  <a:pt x="766" y="330"/>
                  <a:pt x="763" y="303"/>
                  <a:pt x="756" y="277"/>
                </a:cubicBezTo>
                <a:cubicBezTo>
                  <a:pt x="756" y="274"/>
                  <a:pt x="755" y="272"/>
                  <a:pt x="754" y="270"/>
                </a:cubicBezTo>
                <a:cubicBezTo>
                  <a:pt x="754" y="267"/>
                  <a:pt x="754" y="267"/>
                  <a:pt x="754" y="267"/>
                </a:cubicBezTo>
                <a:cubicBezTo>
                  <a:pt x="753" y="266"/>
                  <a:pt x="753" y="264"/>
                  <a:pt x="753" y="263"/>
                </a:cubicBezTo>
                <a:cubicBezTo>
                  <a:pt x="707" y="108"/>
                  <a:pt x="552" y="0"/>
                  <a:pt x="375" y="0"/>
                </a:cubicBezTo>
                <a:cubicBezTo>
                  <a:pt x="355" y="0"/>
                  <a:pt x="335" y="1"/>
                  <a:pt x="315" y="4"/>
                </a:cubicBezTo>
                <a:cubicBezTo>
                  <a:pt x="315" y="4"/>
                  <a:pt x="315" y="4"/>
                  <a:pt x="315" y="4"/>
                </a:cubicBezTo>
                <a:cubicBezTo>
                  <a:pt x="315" y="4"/>
                  <a:pt x="315" y="4"/>
                  <a:pt x="314" y="4"/>
                </a:cubicBezTo>
                <a:cubicBezTo>
                  <a:pt x="147" y="32"/>
                  <a:pt x="19" y="160"/>
                  <a:pt x="0" y="318"/>
                </a:cubicBezTo>
                <a:close/>
              </a:path>
            </a:pathLst>
          </a:custGeom>
          <a:solidFill>
            <a:schemeClr val="accent2"/>
          </a:solidFill>
          <a:ln>
            <a:noFill/>
          </a:ln>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sp>
        <p:nvSpPr>
          <p:cNvPr id="41" name="Freeform 22"/>
          <p:cNvSpPr/>
          <p:nvPr/>
        </p:nvSpPr>
        <p:spPr bwMode="auto">
          <a:xfrm>
            <a:off x="7894517" y="1580026"/>
            <a:ext cx="2304386" cy="4401944"/>
          </a:xfrm>
          <a:custGeom>
            <a:avLst/>
            <a:gdLst>
              <a:gd name="T0" fmla="*/ 749 w 749"/>
              <a:gd name="T1" fmla="*/ 715 h 1429"/>
              <a:gd name="T2" fmla="*/ 0 w 749"/>
              <a:gd name="T3" fmla="*/ 0 h 1429"/>
              <a:gd name="T4" fmla="*/ 0 w 749"/>
              <a:gd name="T5" fmla="*/ 104 h 1429"/>
              <a:gd name="T6" fmla="*/ 642 w 749"/>
              <a:gd name="T7" fmla="*/ 712 h 1429"/>
              <a:gd name="T8" fmla="*/ 455 w 749"/>
              <a:gd name="T9" fmla="*/ 1138 h 1429"/>
              <a:gd name="T10" fmla="*/ 12 w 749"/>
              <a:gd name="T11" fmla="*/ 1320 h 1429"/>
              <a:gd name="T12" fmla="*/ 12 w 749"/>
              <a:gd name="T13" fmla="*/ 1429 h 1429"/>
              <a:gd name="T14" fmla="*/ 749 w 749"/>
              <a:gd name="T15" fmla="*/ 715 h 1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9" h="1429">
                <a:moveTo>
                  <a:pt x="749" y="715"/>
                </a:moveTo>
                <a:cubicBezTo>
                  <a:pt x="749" y="324"/>
                  <a:pt x="416" y="6"/>
                  <a:pt x="0" y="0"/>
                </a:cubicBezTo>
                <a:cubicBezTo>
                  <a:pt x="0" y="104"/>
                  <a:pt x="0" y="104"/>
                  <a:pt x="0" y="104"/>
                </a:cubicBezTo>
                <a:cubicBezTo>
                  <a:pt x="355" y="109"/>
                  <a:pt x="642" y="380"/>
                  <a:pt x="642" y="712"/>
                </a:cubicBezTo>
                <a:cubicBezTo>
                  <a:pt x="642" y="872"/>
                  <a:pt x="576" y="1023"/>
                  <a:pt x="455" y="1138"/>
                </a:cubicBezTo>
                <a:cubicBezTo>
                  <a:pt x="337" y="1250"/>
                  <a:pt x="180" y="1314"/>
                  <a:pt x="12" y="1320"/>
                </a:cubicBezTo>
                <a:cubicBezTo>
                  <a:pt x="12" y="1429"/>
                  <a:pt x="12" y="1429"/>
                  <a:pt x="12" y="1429"/>
                </a:cubicBezTo>
                <a:cubicBezTo>
                  <a:pt x="422" y="1418"/>
                  <a:pt x="749" y="1102"/>
                  <a:pt x="749" y="715"/>
                </a:cubicBezTo>
                <a:close/>
              </a:path>
            </a:pathLst>
          </a:custGeom>
          <a:solidFill>
            <a:schemeClr val="accent3"/>
          </a:solidFill>
          <a:ln>
            <a:noFill/>
          </a:ln>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grpSp>
        <p:nvGrpSpPr>
          <p:cNvPr id="2" name="Group 5"/>
          <p:cNvGrpSpPr/>
          <p:nvPr/>
        </p:nvGrpSpPr>
        <p:grpSpPr>
          <a:xfrm>
            <a:off x="4572563" y="2602987"/>
            <a:ext cx="2038983" cy="654622"/>
            <a:chOff x="1689185" y="1465993"/>
            <a:chExt cx="1529709" cy="490966"/>
          </a:xfrm>
        </p:grpSpPr>
        <p:grpSp>
          <p:nvGrpSpPr>
            <p:cNvPr id="3" name="Group 4"/>
            <p:cNvGrpSpPr/>
            <p:nvPr/>
          </p:nvGrpSpPr>
          <p:grpSpPr>
            <a:xfrm>
              <a:off x="2197025" y="1730245"/>
              <a:ext cx="1021869" cy="226714"/>
              <a:chOff x="2197025" y="1730245"/>
              <a:chExt cx="1021869" cy="226714"/>
            </a:xfrm>
          </p:grpSpPr>
          <p:cxnSp>
            <p:nvCxnSpPr>
              <p:cNvPr id="58" name="Straight Connector 57"/>
              <p:cNvCxnSpPr/>
              <p:nvPr/>
            </p:nvCxnSpPr>
            <p:spPr>
              <a:xfrm flipH="1">
                <a:off x="2634301" y="1750733"/>
                <a:ext cx="561950" cy="206224"/>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flipV="1">
                <a:off x="2197025" y="1952223"/>
                <a:ext cx="437276" cy="473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60" name="Oval 59"/>
              <p:cNvSpPr/>
              <p:nvPr/>
            </p:nvSpPr>
            <p:spPr>
              <a:xfrm>
                <a:off x="3173608" y="1730245"/>
                <a:ext cx="45286" cy="45286"/>
              </a:xfrm>
              <a:prstGeom prst="ellipse">
                <a:avLst/>
              </a:prstGeom>
              <a:solidFill>
                <a:srgbClr val="7C2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微软雅黑"/>
                  <a:cs typeface="+mn-cs"/>
                </a:endParaRPr>
              </a:p>
            </p:txBody>
          </p:sp>
        </p:grpSp>
        <p:sp>
          <p:nvSpPr>
            <p:cNvPr id="74" name="Freeform 8"/>
            <p:cNvSpPr/>
            <p:nvPr/>
          </p:nvSpPr>
          <p:spPr bwMode="auto">
            <a:xfrm rot="16200000">
              <a:off x="1689952" y="1465226"/>
              <a:ext cx="480307" cy="481842"/>
            </a:xfrm>
            <a:custGeom>
              <a:avLst/>
              <a:gdLst>
                <a:gd name="T0" fmla="*/ 639 w 1007"/>
                <a:gd name="T1" fmla="*/ 992 h 1010"/>
                <a:gd name="T2" fmla="*/ 507 w 1007"/>
                <a:gd name="T3" fmla="*/ 1010 h 1010"/>
                <a:gd name="T4" fmla="*/ 503 w 1007"/>
                <a:gd name="T5" fmla="*/ 1008 h 1010"/>
                <a:gd name="T6" fmla="*/ 499 w 1007"/>
                <a:gd name="T7" fmla="*/ 1006 h 1010"/>
                <a:gd name="T8" fmla="*/ 0 w 1007"/>
                <a:gd name="T9" fmla="*/ 1006 h 1010"/>
                <a:gd name="T10" fmla="*/ 0 w 1007"/>
                <a:gd name="T11" fmla="*/ 510 h 1010"/>
                <a:gd name="T12" fmla="*/ 0 w 1007"/>
                <a:gd name="T13" fmla="*/ 505 h 1010"/>
                <a:gd name="T14" fmla="*/ 0 w 1007"/>
                <a:gd name="T15" fmla="*/ 500 h 1010"/>
                <a:gd name="T16" fmla="*/ 16 w 1007"/>
                <a:gd name="T17" fmla="*/ 378 h 1010"/>
                <a:gd name="T18" fmla="*/ 503 w 1007"/>
                <a:gd name="T19" fmla="*/ 0 h 1010"/>
                <a:gd name="T20" fmla="*/ 1007 w 1007"/>
                <a:gd name="T21" fmla="*/ 505 h 1010"/>
                <a:gd name="T22" fmla="*/ 639 w 1007"/>
                <a:gd name="T23" fmla="*/ 992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7" h="1010">
                  <a:moveTo>
                    <a:pt x="639" y="992"/>
                  </a:moveTo>
                  <a:cubicBezTo>
                    <a:pt x="597" y="1003"/>
                    <a:pt x="553" y="1010"/>
                    <a:pt x="507" y="1010"/>
                  </a:cubicBezTo>
                  <a:cubicBezTo>
                    <a:pt x="506" y="1010"/>
                    <a:pt x="505" y="1008"/>
                    <a:pt x="503" y="1008"/>
                  </a:cubicBezTo>
                  <a:cubicBezTo>
                    <a:pt x="502" y="1008"/>
                    <a:pt x="500" y="1006"/>
                    <a:pt x="499" y="1006"/>
                  </a:cubicBezTo>
                  <a:cubicBezTo>
                    <a:pt x="0" y="1006"/>
                    <a:pt x="0" y="1006"/>
                    <a:pt x="0" y="1006"/>
                  </a:cubicBezTo>
                  <a:cubicBezTo>
                    <a:pt x="0" y="510"/>
                    <a:pt x="0" y="510"/>
                    <a:pt x="0" y="510"/>
                  </a:cubicBezTo>
                  <a:cubicBezTo>
                    <a:pt x="0" y="509"/>
                    <a:pt x="0" y="507"/>
                    <a:pt x="0" y="505"/>
                  </a:cubicBezTo>
                  <a:cubicBezTo>
                    <a:pt x="0" y="504"/>
                    <a:pt x="0" y="502"/>
                    <a:pt x="0" y="500"/>
                  </a:cubicBezTo>
                  <a:cubicBezTo>
                    <a:pt x="0" y="458"/>
                    <a:pt x="6" y="417"/>
                    <a:pt x="16" y="378"/>
                  </a:cubicBezTo>
                  <a:cubicBezTo>
                    <a:pt x="72" y="161"/>
                    <a:pt x="269" y="0"/>
                    <a:pt x="503" y="0"/>
                  </a:cubicBezTo>
                  <a:cubicBezTo>
                    <a:pt x="781" y="0"/>
                    <a:pt x="1007" y="226"/>
                    <a:pt x="1007" y="505"/>
                  </a:cubicBezTo>
                  <a:cubicBezTo>
                    <a:pt x="1007" y="737"/>
                    <a:pt x="851" y="932"/>
                    <a:pt x="639" y="992"/>
                  </a:cubicBezTo>
                  <a:close/>
                </a:path>
              </a:pathLst>
            </a:custGeom>
            <a:solidFill>
              <a:schemeClr val="accent2"/>
            </a:solidFill>
            <a:ln>
              <a:solidFill>
                <a:schemeClr val="accent2"/>
              </a:solidFill>
            </a:ln>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sp>
          <p:nvSpPr>
            <p:cNvPr id="75" name="Oval 11"/>
            <p:cNvSpPr>
              <a:spLocks noChangeArrowheads="1"/>
            </p:cNvSpPr>
            <p:nvPr/>
          </p:nvSpPr>
          <p:spPr bwMode="auto">
            <a:xfrm rot="16200000">
              <a:off x="1719108" y="1494894"/>
              <a:ext cx="422506" cy="423019"/>
            </a:xfrm>
            <a:prstGeom prst="ellipse">
              <a:avLst/>
            </a:prstGeom>
            <a:gradFill flip="none" rotWithShape="1">
              <a:gsLst>
                <a:gs pos="0">
                  <a:schemeClr val="accent1">
                    <a:lumMod val="5000"/>
                    <a:lumOff val="95000"/>
                  </a:schemeClr>
                </a:gs>
                <a:gs pos="63000">
                  <a:schemeClr val="accent1">
                    <a:lumMod val="30000"/>
                    <a:lumOff val="70000"/>
                  </a:schemeClr>
                </a:gs>
              </a:gsLst>
              <a:path path="circle">
                <a:fillToRect l="100000" b="100000"/>
              </a:path>
              <a:tileRect t="-100000" r="-100000"/>
            </a:gradFill>
            <a:ln>
              <a:solidFill>
                <a:schemeClr val="accent2"/>
              </a:solidFill>
            </a:ln>
            <a:effectLst>
              <a:outerShdw blurRad="50800" dist="38100" dir="18900000" algn="bl" rotWithShape="0">
                <a:prstClr val="black">
                  <a:alpha val="40000"/>
                </a:prstClr>
              </a:outerShdw>
            </a:effectLst>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sp>
          <p:nvSpPr>
            <p:cNvPr id="72" name="Freeform 9"/>
            <p:cNvSpPr>
              <a:spLocks noEditPoints="1"/>
            </p:cNvSpPr>
            <p:nvPr/>
          </p:nvSpPr>
          <p:spPr bwMode="auto">
            <a:xfrm>
              <a:off x="1834182" y="1638668"/>
              <a:ext cx="191951" cy="191133"/>
            </a:xfrm>
            <a:custGeom>
              <a:avLst/>
              <a:gdLst>
                <a:gd name="T0" fmla="*/ 1740 w 2056"/>
                <a:gd name="T1" fmla="*/ 0 h 2040"/>
                <a:gd name="T2" fmla="*/ 1955 w 2056"/>
                <a:gd name="T3" fmla="*/ 204 h 2040"/>
                <a:gd name="T4" fmla="*/ 1858 w 2056"/>
                <a:gd name="T5" fmla="*/ 402 h 2040"/>
                <a:gd name="T6" fmla="*/ 1914 w 2056"/>
                <a:gd name="T7" fmla="*/ 868 h 2040"/>
                <a:gd name="T8" fmla="*/ 2040 w 2056"/>
                <a:gd name="T9" fmla="*/ 1237 h 2040"/>
                <a:gd name="T10" fmla="*/ 1710 w 2056"/>
                <a:gd name="T11" fmla="*/ 1564 h 2040"/>
                <a:gd name="T12" fmla="*/ 1087 w 2056"/>
                <a:gd name="T13" fmla="*/ 1999 h 2040"/>
                <a:gd name="T14" fmla="*/ 1008 w 2056"/>
                <a:gd name="T15" fmla="*/ 2040 h 2040"/>
                <a:gd name="T16" fmla="*/ 899 w 2056"/>
                <a:gd name="T17" fmla="*/ 1939 h 2040"/>
                <a:gd name="T18" fmla="*/ 211 w 2056"/>
                <a:gd name="T19" fmla="*/ 1482 h 2040"/>
                <a:gd name="T20" fmla="*/ 0 w 2056"/>
                <a:gd name="T21" fmla="*/ 1196 h 2040"/>
                <a:gd name="T22" fmla="*/ 14 w 2056"/>
                <a:gd name="T23" fmla="*/ 1080 h 2040"/>
                <a:gd name="T24" fmla="*/ 218 w 2056"/>
                <a:gd name="T25" fmla="*/ 744 h 2040"/>
                <a:gd name="T26" fmla="*/ 102 w 2056"/>
                <a:gd name="T27" fmla="*/ 312 h 2040"/>
                <a:gd name="T28" fmla="*/ 261 w 2056"/>
                <a:gd name="T29" fmla="*/ 36 h 2040"/>
                <a:gd name="T30" fmla="*/ 340 w 2056"/>
                <a:gd name="T31" fmla="*/ 0 h 2040"/>
                <a:gd name="T32" fmla="*/ 520 w 2056"/>
                <a:gd name="T33" fmla="*/ 123 h 2040"/>
                <a:gd name="T34" fmla="*/ 956 w 2056"/>
                <a:gd name="T35" fmla="*/ 45 h 2040"/>
                <a:gd name="T36" fmla="*/ 1036 w 2056"/>
                <a:gd name="T37" fmla="*/ 0 h 2040"/>
                <a:gd name="T38" fmla="*/ 1130 w 2056"/>
                <a:gd name="T39" fmla="*/ 81 h 2040"/>
                <a:gd name="T40" fmla="*/ 1583 w 2056"/>
                <a:gd name="T41" fmla="*/ 92 h 2040"/>
                <a:gd name="T42" fmla="*/ 1024 w 2056"/>
                <a:gd name="T43" fmla="*/ 1880 h 2040"/>
                <a:gd name="T44" fmla="*/ 1271 w 2056"/>
                <a:gd name="T45" fmla="*/ 1688 h 2040"/>
                <a:gd name="T46" fmla="*/ 1875 w 2056"/>
                <a:gd name="T47" fmla="*/ 1283 h 2040"/>
                <a:gd name="T48" fmla="*/ 1830 w 2056"/>
                <a:gd name="T49" fmla="*/ 967 h 2040"/>
                <a:gd name="T50" fmla="*/ 1664 w 2056"/>
                <a:gd name="T51" fmla="*/ 629 h 2040"/>
                <a:gd name="T52" fmla="*/ 1816 w 2056"/>
                <a:gd name="T53" fmla="*/ 252 h 2040"/>
                <a:gd name="T54" fmla="*/ 1620 w 2056"/>
                <a:gd name="T55" fmla="*/ 218 h 2040"/>
                <a:gd name="T56" fmla="*/ 1044 w 2056"/>
                <a:gd name="T57" fmla="*/ 175 h 2040"/>
                <a:gd name="T58" fmla="*/ 996 w 2056"/>
                <a:gd name="T59" fmla="*/ 182 h 2040"/>
                <a:gd name="T60" fmla="*/ 476 w 2056"/>
                <a:gd name="T61" fmla="*/ 243 h 2040"/>
                <a:gd name="T62" fmla="*/ 232 w 2056"/>
                <a:gd name="T63" fmla="*/ 251 h 2040"/>
                <a:gd name="T64" fmla="*/ 380 w 2056"/>
                <a:gd name="T65" fmla="*/ 656 h 2040"/>
                <a:gd name="T66" fmla="*/ 194 w 2056"/>
                <a:gd name="T67" fmla="*/ 1002 h 2040"/>
                <a:gd name="T68" fmla="*/ 206 w 2056"/>
                <a:gd name="T69" fmla="*/ 1317 h 2040"/>
                <a:gd name="T70" fmla="*/ 1024 w 2056"/>
                <a:gd name="T71" fmla="*/ 1880 h 20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56" h="2040">
                  <a:moveTo>
                    <a:pt x="1708" y="0"/>
                  </a:moveTo>
                  <a:cubicBezTo>
                    <a:pt x="1719" y="0"/>
                    <a:pt x="1729" y="0"/>
                    <a:pt x="1740" y="0"/>
                  </a:cubicBezTo>
                  <a:cubicBezTo>
                    <a:pt x="1752" y="8"/>
                    <a:pt x="1765" y="15"/>
                    <a:pt x="1775" y="25"/>
                  </a:cubicBezTo>
                  <a:cubicBezTo>
                    <a:pt x="1836" y="84"/>
                    <a:pt x="1895" y="144"/>
                    <a:pt x="1955" y="204"/>
                  </a:cubicBezTo>
                  <a:cubicBezTo>
                    <a:pt x="1990" y="240"/>
                    <a:pt x="1986" y="277"/>
                    <a:pt x="1949" y="310"/>
                  </a:cubicBezTo>
                  <a:cubicBezTo>
                    <a:pt x="1917" y="339"/>
                    <a:pt x="1884" y="369"/>
                    <a:pt x="1858" y="402"/>
                  </a:cubicBezTo>
                  <a:cubicBezTo>
                    <a:pt x="1784" y="498"/>
                    <a:pt x="1769" y="603"/>
                    <a:pt x="1816" y="716"/>
                  </a:cubicBezTo>
                  <a:cubicBezTo>
                    <a:pt x="1840" y="773"/>
                    <a:pt x="1876" y="821"/>
                    <a:pt x="1914" y="868"/>
                  </a:cubicBezTo>
                  <a:cubicBezTo>
                    <a:pt x="1956" y="920"/>
                    <a:pt x="1992" y="975"/>
                    <a:pt x="2018" y="1036"/>
                  </a:cubicBezTo>
                  <a:cubicBezTo>
                    <a:pt x="2045" y="1101"/>
                    <a:pt x="2056" y="1168"/>
                    <a:pt x="2040" y="1237"/>
                  </a:cubicBezTo>
                  <a:cubicBezTo>
                    <a:pt x="2022" y="1308"/>
                    <a:pt x="1980" y="1364"/>
                    <a:pt x="1927" y="1413"/>
                  </a:cubicBezTo>
                  <a:cubicBezTo>
                    <a:pt x="1861" y="1473"/>
                    <a:pt x="1786" y="1519"/>
                    <a:pt x="1710" y="1564"/>
                  </a:cubicBezTo>
                  <a:cubicBezTo>
                    <a:pt x="1550" y="1658"/>
                    <a:pt x="1390" y="1751"/>
                    <a:pt x="1242" y="1864"/>
                  </a:cubicBezTo>
                  <a:cubicBezTo>
                    <a:pt x="1188" y="1905"/>
                    <a:pt x="1139" y="1954"/>
                    <a:pt x="1087" y="1999"/>
                  </a:cubicBezTo>
                  <a:cubicBezTo>
                    <a:pt x="1072" y="2013"/>
                    <a:pt x="1056" y="2026"/>
                    <a:pt x="1040" y="2040"/>
                  </a:cubicBezTo>
                  <a:cubicBezTo>
                    <a:pt x="1029" y="2040"/>
                    <a:pt x="1019" y="2040"/>
                    <a:pt x="1008" y="2040"/>
                  </a:cubicBezTo>
                  <a:cubicBezTo>
                    <a:pt x="993" y="2027"/>
                    <a:pt x="977" y="2014"/>
                    <a:pt x="962" y="2000"/>
                  </a:cubicBezTo>
                  <a:cubicBezTo>
                    <a:pt x="941" y="1980"/>
                    <a:pt x="921" y="1958"/>
                    <a:pt x="899" y="1939"/>
                  </a:cubicBezTo>
                  <a:cubicBezTo>
                    <a:pt x="802" y="1854"/>
                    <a:pt x="695" y="1781"/>
                    <a:pt x="585" y="1713"/>
                  </a:cubicBezTo>
                  <a:cubicBezTo>
                    <a:pt x="460" y="1635"/>
                    <a:pt x="334" y="1561"/>
                    <a:pt x="211" y="1482"/>
                  </a:cubicBezTo>
                  <a:cubicBezTo>
                    <a:pt x="167" y="1454"/>
                    <a:pt x="127" y="1418"/>
                    <a:pt x="90" y="1381"/>
                  </a:cubicBezTo>
                  <a:cubicBezTo>
                    <a:pt x="39" y="1331"/>
                    <a:pt x="10" y="1268"/>
                    <a:pt x="0" y="1196"/>
                  </a:cubicBezTo>
                  <a:cubicBezTo>
                    <a:pt x="0" y="1176"/>
                    <a:pt x="0" y="1156"/>
                    <a:pt x="0" y="1136"/>
                  </a:cubicBezTo>
                  <a:cubicBezTo>
                    <a:pt x="5" y="1117"/>
                    <a:pt x="9" y="1099"/>
                    <a:pt x="14" y="1080"/>
                  </a:cubicBezTo>
                  <a:cubicBezTo>
                    <a:pt x="38" y="1001"/>
                    <a:pt x="83" y="934"/>
                    <a:pt x="132" y="869"/>
                  </a:cubicBezTo>
                  <a:cubicBezTo>
                    <a:pt x="163" y="829"/>
                    <a:pt x="194" y="788"/>
                    <a:pt x="218" y="744"/>
                  </a:cubicBezTo>
                  <a:cubicBezTo>
                    <a:pt x="269" y="650"/>
                    <a:pt x="275" y="551"/>
                    <a:pt x="223" y="454"/>
                  </a:cubicBezTo>
                  <a:cubicBezTo>
                    <a:pt x="194" y="398"/>
                    <a:pt x="152" y="351"/>
                    <a:pt x="102" y="312"/>
                  </a:cubicBezTo>
                  <a:cubicBezTo>
                    <a:pt x="59" y="278"/>
                    <a:pt x="57" y="240"/>
                    <a:pt x="96" y="201"/>
                  </a:cubicBezTo>
                  <a:cubicBezTo>
                    <a:pt x="151" y="146"/>
                    <a:pt x="206" y="90"/>
                    <a:pt x="261" y="36"/>
                  </a:cubicBezTo>
                  <a:cubicBezTo>
                    <a:pt x="275" y="22"/>
                    <a:pt x="292" y="12"/>
                    <a:pt x="308" y="0"/>
                  </a:cubicBezTo>
                  <a:cubicBezTo>
                    <a:pt x="319" y="0"/>
                    <a:pt x="329" y="0"/>
                    <a:pt x="340" y="0"/>
                  </a:cubicBezTo>
                  <a:cubicBezTo>
                    <a:pt x="351" y="7"/>
                    <a:pt x="362" y="14"/>
                    <a:pt x="372" y="22"/>
                  </a:cubicBezTo>
                  <a:cubicBezTo>
                    <a:pt x="417" y="62"/>
                    <a:pt x="466" y="96"/>
                    <a:pt x="520" y="123"/>
                  </a:cubicBezTo>
                  <a:cubicBezTo>
                    <a:pt x="595" y="160"/>
                    <a:pt x="673" y="180"/>
                    <a:pt x="757" y="164"/>
                  </a:cubicBezTo>
                  <a:cubicBezTo>
                    <a:pt x="838" y="149"/>
                    <a:pt x="900" y="103"/>
                    <a:pt x="956" y="45"/>
                  </a:cubicBezTo>
                  <a:cubicBezTo>
                    <a:pt x="972" y="28"/>
                    <a:pt x="993" y="15"/>
                    <a:pt x="1012" y="0"/>
                  </a:cubicBezTo>
                  <a:cubicBezTo>
                    <a:pt x="1020" y="0"/>
                    <a:pt x="1028" y="0"/>
                    <a:pt x="1036" y="0"/>
                  </a:cubicBezTo>
                  <a:cubicBezTo>
                    <a:pt x="1054" y="14"/>
                    <a:pt x="1073" y="27"/>
                    <a:pt x="1090" y="42"/>
                  </a:cubicBezTo>
                  <a:cubicBezTo>
                    <a:pt x="1104" y="54"/>
                    <a:pt x="1116" y="69"/>
                    <a:pt x="1130" y="81"/>
                  </a:cubicBezTo>
                  <a:cubicBezTo>
                    <a:pt x="1184" y="129"/>
                    <a:pt x="1245" y="162"/>
                    <a:pt x="1318" y="168"/>
                  </a:cubicBezTo>
                  <a:cubicBezTo>
                    <a:pt x="1417" y="177"/>
                    <a:pt x="1503" y="144"/>
                    <a:pt x="1583" y="92"/>
                  </a:cubicBezTo>
                  <a:cubicBezTo>
                    <a:pt x="1627" y="64"/>
                    <a:pt x="1667" y="31"/>
                    <a:pt x="1708" y="0"/>
                  </a:cubicBezTo>
                  <a:close/>
                  <a:moveTo>
                    <a:pt x="1024" y="1880"/>
                  </a:moveTo>
                  <a:cubicBezTo>
                    <a:pt x="1029" y="1875"/>
                    <a:pt x="1032" y="1872"/>
                    <a:pt x="1036" y="1870"/>
                  </a:cubicBezTo>
                  <a:cubicBezTo>
                    <a:pt x="1114" y="1809"/>
                    <a:pt x="1189" y="1742"/>
                    <a:pt x="1271" y="1688"/>
                  </a:cubicBezTo>
                  <a:cubicBezTo>
                    <a:pt x="1410" y="1596"/>
                    <a:pt x="1554" y="1512"/>
                    <a:pt x="1695" y="1424"/>
                  </a:cubicBezTo>
                  <a:cubicBezTo>
                    <a:pt x="1760" y="1384"/>
                    <a:pt x="1825" y="1342"/>
                    <a:pt x="1875" y="1283"/>
                  </a:cubicBezTo>
                  <a:cubicBezTo>
                    <a:pt x="1915" y="1237"/>
                    <a:pt x="1930" y="1185"/>
                    <a:pt x="1914" y="1125"/>
                  </a:cubicBezTo>
                  <a:cubicBezTo>
                    <a:pt x="1899" y="1066"/>
                    <a:pt x="1866" y="1016"/>
                    <a:pt x="1830" y="967"/>
                  </a:cubicBezTo>
                  <a:cubicBezTo>
                    <a:pt x="1799" y="926"/>
                    <a:pt x="1767" y="885"/>
                    <a:pt x="1738" y="842"/>
                  </a:cubicBezTo>
                  <a:cubicBezTo>
                    <a:pt x="1697" y="777"/>
                    <a:pt x="1671" y="706"/>
                    <a:pt x="1664" y="629"/>
                  </a:cubicBezTo>
                  <a:cubicBezTo>
                    <a:pt x="1655" y="522"/>
                    <a:pt x="1684" y="426"/>
                    <a:pt x="1746" y="339"/>
                  </a:cubicBezTo>
                  <a:cubicBezTo>
                    <a:pt x="1768" y="308"/>
                    <a:pt x="1794" y="279"/>
                    <a:pt x="1816" y="252"/>
                  </a:cubicBezTo>
                  <a:cubicBezTo>
                    <a:pt x="1784" y="220"/>
                    <a:pt x="1751" y="187"/>
                    <a:pt x="1719" y="155"/>
                  </a:cubicBezTo>
                  <a:cubicBezTo>
                    <a:pt x="1687" y="176"/>
                    <a:pt x="1655" y="198"/>
                    <a:pt x="1620" y="218"/>
                  </a:cubicBezTo>
                  <a:cubicBezTo>
                    <a:pt x="1546" y="261"/>
                    <a:pt x="1467" y="289"/>
                    <a:pt x="1381" y="296"/>
                  </a:cubicBezTo>
                  <a:cubicBezTo>
                    <a:pt x="1251" y="305"/>
                    <a:pt x="1140" y="261"/>
                    <a:pt x="1044" y="175"/>
                  </a:cubicBezTo>
                  <a:cubicBezTo>
                    <a:pt x="1038" y="169"/>
                    <a:pt x="1031" y="164"/>
                    <a:pt x="1024" y="157"/>
                  </a:cubicBezTo>
                  <a:cubicBezTo>
                    <a:pt x="1013" y="167"/>
                    <a:pt x="1005" y="174"/>
                    <a:pt x="996" y="182"/>
                  </a:cubicBezTo>
                  <a:cubicBezTo>
                    <a:pt x="948" y="223"/>
                    <a:pt x="894" y="256"/>
                    <a:pt x="833" y="276"/>
                  </a:cubicBezTo>
                  <a:cubicBezTo>
                    <a:pt x="710" y="316"/>
                    <a:pt x="591" y="298"/>
                    <a:pt x="476" y="243"/>
                  </a:cubicBezTo>
                  <a:cubicBezTo>
                    <a:pt x="424" y="218"/>
                    <a:pt x="375" y="185"/>
                    <a:pt x="327" y="157"/>
                  </a:cubicBezTo>
                  <a:cubicBezTo>
                    <a:pt x="296" y="188"/>
                    <a:pt x="263" y="220"/>
                    <a:pt x="232" y="251"/>
                  </a:cubicBezTo>
                  <a:cubicBezTo>
                    <a:pt x="258" y="284"/>
                    <a:pt x="287" y="317"/>
                    <a:pt x="312" y="354"/>
                  </a:cubicBezTo>
                  <a:cubicBezTo>
                    <a:pt x="373" y="445"/>
                    <a:pt x="397" y="546"/>
                    <a:pt x="380" y="656"/>
                  </a:cubicBezTo>
                  <a:cubicBezTo>
                    <a:pt x="370" y="724"/>
                    <a:pt x="346" y="786"/>
                    <a:pt x="309" y="843"/>
                  </a:cubicBezTo>
                  <a:cubicBezTo>
                    <a:pt x="272" y="897"/>
                    <a:pt x="230" y="947"/>
                    <a:pt x="194" y="1002"/>
                  </a:cubicBezTo>
                  <a:cubicBezTo>
                    <a:pt x="171" y="1037"/>
                    <a:pt x="151" y="1075"/>
                    <a:pt x="137" y="1115"/>
                  </a:cubicBezTo>
                  <a:cubicBezTo>
                    <a:pt x="108" y="1198"/>
                    <a:pt x="143" y="1265"/>
                    <a:pt x="206" y="1317"/>
                  </a:cubicBezTo>
                  <a:cubicBezTo>
                    <a:pt x="261" y="1362"/>
                    <a:pt x="319" y="1403"/>
                    <a:pt x="380" y="1440"/>
                  </a:cubicBezTo>
                  <a:cubicBezTo>
                    <a:pt x="603" y="1574"/>
                    <a:pt x="829" y="1701"/>
                    <a:pt x="1024" y="1880"/>
                  </a:cubicBezTo>
                  <a:close/>
                </a:path>
              </a:pathLst>
            </a:custGeom>
            <a:solidFill>
              <a:schemeClr val="accent2"/>
            </a:solidFill>
            <a:ln>
              <a:solidFill>
                <a:schemeClr val="accent2"/>
              </a:solidFill>
            </a:ln>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sp>
          <p:nvSpPr>
            <p:cNvPr id="73" name="Freeform 10"/>
            <p:cNvSpPr/>
            <p:nvPr/>
          </p:nvSpPr>
          <p:spPr bwMode="auto">
            <a:xfrm>
              <a:off x="1892175" y="1691760"/>
              <a:ext cx="73513" cy="72696"/>
            </a:xfrm>
            <a:custGeom>
              <a:avLst/>
              <a:gdLst>
                <a:gd name="T0" fmla="*/ 397 w 784"/>
                <a:gd name="T1" fmla="*/ 479 h 775"/>
                <a:gd name="T2" fmla="*/ 131 w 784"/>
                <a:gd name="T3" fmla="*/ 745 h 775"/>
                <a:gd name="T4" fmla="*/ 66 w 784"/>
                <a:gd name="T5" fmla="*/ 769 h 775"/>
                <a:gd name="T6" fmla="*/ 27 w 784"/>
                <a:gd name="T7" fmla="*/ 669 h 775"/>
                <a:gd name="T8" fmla="*/ 45 w 784"/>
                <a:gd name="T9" fmla="*/ 650 h 775"/>
                <a:gd name="T10" fmla="*/ 307 w 784"/>
                <a:gd name="T11" fmla="*/ 389 h 775"/>
                <a:gd name="T12" fmla="*/ 291 w 784"/>
                <a:gd name="T13" fmla="*/ 373 h 775"/>
                <a:gd name="T14" fmla="*/ 42 w 784"/>
                <a:gd name="T15" fmla="*/ 122 h 775"/>
                <a:gd name="T16" fmla="*/ 17 w 784"/>
                <a:gd name="T17" fmla="*/ 78 h 775"/>
                <a:gd name="T18" fmla="*/ 46 w 784"/>
                <a:gd name="T19" fmla="*/ 16 h 775"/>
                <a:gd name="T20" fmla="*/ 115 w 784"/>
                <a:gd name="T21" fmla="*/ 18 h 775"/>
                <a:gd name="T22" fmla="*/ 134 w 784"/>
                <a:gd name="T23" fmla="*/ 35 h 775"/>
                <a:gd name="T24" fmla="*/ 380 w 784"/>
                <a:gd name="T25" fmla="*/ 281 h 775"/>
                <a:gd name="T26" fmla="*/ 397 w 784"/>
                <a:gd name="T27" fmla="*/ 297 h 775"/>
                <a:gd name="T28" fmla="*/ 413 w 784"/>
                <a:gd name="T29" fmla="*/ 282 h 775"/>
                <a:gd name="T30" fmla="*/ 662 w 784"/>
                <a:gd name="T31" fmla="*/ 33 h 775"/>
                <a:gd name="T32" fmla="*/ 700 w 784"/>
                <a:gd name="T33" fmla="*/ 9 h 775"/>
                <a:gd name="T34" fmla="*/ 769 w 784"/>
                <a:gd name="T35" fmla="*/ 36 h 775"/>
                <a:gd name="T36" fmla="*/ 764 w 784"/>
                <a:gd name="T37" fmla="*/ 110 h 775"/>
                <a:gd name="T38" fmla="*/ 746 w 784"/>
                <a:gd name="T39" fmla="*/ 129 h 775"/>
                <a:gd name="T40" fmla="*/ 487 w 784"/>
                <a:gd name="T41" fmla="*/ 387 h 775"/>
                <a:gd name="T42" fmla="*/ 503 w 784"/>
                <a:gd name="T43" fmla="*/ 404 h 775"/>
                <a:gd name="T44" fmla="*/ 753 w 784"/>
                <a:gd name="T45" fmla="*/ 654 h 775"/>
                <a:gd name="T46" fmla="*/ 779 w 784"/>
                <a:gd name="T47" fmla="*/ 710 h 775"/>
                <a:gd name="T48" fmla="*/ 741 w 784"/>
                <a:gd name="T49" fmla="*/ 765 h 775"/>
                <a:gd name="T50" fmla="*/ 677 w 784"/>
                <a:gd name="T51" fmla="*/ 757 h 775"/>
                <a:gd name="T52" fmla="*/ 660 w 784"/>
                <a:gd name="T53" fmla="*/ 741 h 775"/>
                <a:gd name="T54" fmla="*/ 414 w 784"/>
                <a:gd name="T55" fmla="*/ 495 h 775"/>
                <a:gd name="T56" fmla="*/ 397 w 784"/>
                <a:gd name="T57" fmla="*/ 479 h 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84" h="775">
                  <a:moveTo>
                    <a:pt x="397" y="479"/>
                  </a:moveTo>
                  <a:cubicBezTo>
                    <a:pt x="307" y="569"/>
                    <a:pt x="219" y="657"/>
                    <a:pt x="131" y="745"/>
                  </a:cubicBezTo>
                  <a:cubicBezTo>
                    <a:pt x="113" y="763"/>
                    <a:pt x="93" y="774"/>
                    <a:pt x="66" y="769"/>
                  </a:cubicBezTo>
                  <a:cubicBezTo>
                    <a:pt x="20" y="760"/>
                    <a:pt x="0" y="707"/>
                    <a:pt x="27" y="669"/>
                  </a:cubicBezTo>
                  <a:cubicBezTo>
                    <a:pt x="32" y="662"/>
                    <a:pt x="39" y="656"/>
                    <a:pt x="45" y="650"/>
                  </a:cubicBezTo>
                  <a:cubicBezTo>
                    <a:pt x="132" y="564"/>
                    <a:pt x="218" y="477"/>
                    <a:pt x="307" y="389"/>
                  </a:cubicBezTo>
                  <a:cubicBezTo>
                    <a:pt x="301" y="383"/>
                    <a:pt x="296" y="378"/>
                    <a:pt x="291" y="373"/>
                  </a:cubicBezTo>
                  <a:cubicBezTo>
                    <a:pt x="208" y="289"/>
                    <a:pt x="124" y="206"/>
                    <a:pt x="42" y="122"/>
                  </a:cubicBezTo>
                  <a:cubicBezTo>
                    <a:pt x="30" y="110"/>
                    <a:pt x="21" y="94"/>
                    <a:pt x="17" y="78"/>
                  </a:cubicBezTo>
                  <a:cubicBezTo>
                    <a:pt x="10" y="52"/>
                    <a:pt x="22" y="30"/>
                    <a:pt x="46" y="16"/>
                  </a:cubicBezTo>
                  <a:cubicBezTo>
                    <a:pt x="69" y="1"/>
                    <a:pt x="93" y="3"/>
                    <a:pt x="115" y="18"/>
                  </a:cubicBezTo>
                  <a:cubicBezTo>
                    <a:pt x="122" y="23"/>
                    <a:pt x="128" y="29"/>
                    <a:pt x="134" y="35"/>
                  </a:cubicBezTo>
                  <a:cubicBezTo>
                    <a:pt x="216" y="117"/>
                    <a:pt x="298" y="199"/>
                    <a:pt x="380" y="281"/>
                  </a:cubicBezTo>
                  <a:cubicBezTo>
                    <a:pt x="385" y="287"/>
                    <a:pt x="391" y="291"/>
                    <a:pt x="397" y="297"/>
                  </a:cubicBezTo>
                  <a:cubicBezTo>
                    <a:pt x="403" y="292"/>
                    <a:pt x="408" y="287"/>
                    <a:pt x="413" y="282"/>
                  </a:cubicBezTo>
                  <a:cubicBezTo>
                    <a:pt x="496" y="199"/>
                    <a:pt x="579" y="116"/>
                    <a:pt x="662" y="33"/>
                  </a:cubicBezTo>
                  <a:cubicBezTo>
                    <a:pt x="673" y="23"/>
                    <a:pt x="686" y="13"/>
                    <a:pt x="700" y="9"/>
                  </a:cubicBezTo>
                  <a:cubicBezTo>
                    <a:pt x="727" y="0"/>
                    <a:pt x="755" y="12"/>
                    <a:pt x="769" y="36"/>
                  </a:cubicBezTo>
                  <a:cubicBezTo>
                    <a:pt x="784" y="59"/>
                    <a:pt x="782" y="89"/>
                    <a:pt x="764" y="110"/>
                  </a:cubicBezTo>
                  <a:cubicBezTo>
                    <a:pt x="758" y="117"/>
                    <a:pt x="752" y="123"/>
                    <a:pt x="746" y="129"/>
                  </a:cubicBezTo>
                  <a:cubicBezTo>
                    <a:pt x="660" y="215"/>
                    <a:pt x="574" y="301"/>
                    <a:pt x="487" y="387"/>
                  </a:cubicBezTo>
                  <a:cubicBezTo>
                    <a:pt x="493" y="394"/>
                    <a:pt x="498" y="399"/>
                    <a:pt x="503" y="404"/>
                  </a:cubicBezTo>
                  <a:cubicBezTo>
                    <a:pt x="586" y="487"/>
                    <a:pt x="669" y="571"/>
                    <a:pt x="753" y="654"/>
                  </a:cubicBezTo>
                  <a:cubicBezTo>
                    <a:pt x="769" y="670"/>
                    <a:pt x="780" y="687"/>
                    <a:pt x="779" y="710"/>
                  </a:cubicBezTo>
                  <a:cubicBezTo>
                    <a:pt x="777" y="736"/>
                    <a:pt x="764" y="754"/>
                    <a:pt x="741" y="765"/>
                  </a:cubicBezTo>
                  <a:cubicBezTo>
                    <a:pt x="719" y="775"/>
                    <a:pt x="697" y="772"/>
                    <a:pt x="677" y="757"/>
                  </a:cubicBezTo>
                  <a:cubicBezTo>
                    <a:pt x="671" y="753"/>
                    <a:pt x="665" y="747"/>
                    <a:pt x="660" y="741"/>
                  </a:cubicBezTo>
                  <a:cubicBezTo>
                    <a:pt x="578" y="659"/>
                    <a:pt x="496" y="577"/>
                    <a:pt x="414" y="495"/>
                  </a:cubicBezTo>
                  <a:cubicBezTo>
                    <a:pt x="408" y="490"/>
                    <a:pt x="403" y="485"/>
                    <a:pt x="397" y="479"/>
                  </a:cubicBezTo>
                  <a:close/>
                </a:path>
              </a:pathLst>
            </a:custGeom>
            <a:solidFill>
              <a:srgbClr val="7C236C"/>
            </a:solidFill>
            <a:ln>
              <a:noFill/>
            </a:ln>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grpSp>
      <p:grpSp>
        <p:nvGrpSpPr>
          <p:cNvPr id="4" name="Group 10"/>
          <p:cNvGrpSpPr/>
          <p:nvPr/>
        </p:nvGrpSpPr>
        <p:grpSpPr>
          <a:xfrm>
            <a:off x="5527237" y="1313446"/>
            <a:ext cx="2320073" cy="643820"/>
            <a:chOff x="2243567" y="985084"/>
            <a:chExt cx="1740592" cy="482865"/>
          </a:xfrm>
        </p:grpSpPr>
        <p:grpSp>
          <p:nvGrpSpPr>
            <p:cNvPr id="5" name="Group 3"/>
            <p:cNvGrpSpPr/>
            <p:nvPr/>
          </p:nvGrpSpPr>
          <p:grpSpPr>
            <a:xfrm>
              <a:off x="2767371" y="1234775"/>
              <a:ext cx="1216788" cy="226713"/>
              <a:chOff x="2767371" y="1234775"/>
              <a:chExt cx="1216788" cy="226713"/>
            </a:xfrm>
          </p:grpSpPr>
          <p:grpSp>
            <p:nvGrpSpPr>
              <p:cNvPr id="6" name="Group 2"/>
              <p:cNvGrpSpPr/>
              <p:nvPr/>
            </p:nvGrpSpPr>
            <p:grpSpPr>
              <a:xfrm>
                <a:off x="2767371" y="1255263"/>
                <a:ext cx="1194145" cy="206225"/>
                <a:chOff x="2767371" y="1255263"/>
                <a:chExt cx="1194145" cy="206225"/>
              </a:xfrm>
            </p:grpSpPr>
            <p:cxnSp>
              <p:nvCxnSpPr>
                <p:cNvPr id="48" name="Straight Connector 47"/>
                <p:cNvCxnSpPr/>
                <p:nvPr/>
              </p:nvCxnSpPr>
              <p:spPr>
                <a:xfrm flipH="1">
                  <a:off x="3399565" y="1255263"/>
                  <a:ext cx="561951" cy="206224"/>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flipV="1">
                  <a:off x="2767371" y="1461487"/>
                  <a:ext cx="632194" cy="1"/>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51" name="Oval 50"/>
              <p:cNvSpPr/>
              <p:nvPr/>
            </p:nvSpPr>
            <p:spPr>
              <a:xfrm>
                <a:off x="3938873" y="1234775"/>
                <a:ext cx="45286" cy="45286"/>
              </a:xfrm>
              <a:prstGeom prst="ellipse">
                <a:avLst/>
              </a:prstGeom>
              <a:solidFill>
                <a:srgbClr val="B51E8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微软雅黑"/>
                  <a:cs typeface="+mn-cs"/>
                </a:endParaRPr>
              </a:p>
            </p:txBody>
          </p:sp>
        </p:grpSp>
        <p:grpSp>
          <p:nvGrpSpPr>
            <p:cNvPr id="7" name="Group 1"/>
            <p:cNvGrpSpPr/>
            <p:nvPr/>
          </p:nvGrpSpPr>
          <p:grpSpPr>
            <a:xfrm>
              <a:off x="2243567" y="985084"/>
              <a:ext cx="480308" cy="482865"/>
              <a:chOff x="2243567" y="985084"/>
              <a:chExt cx="480308" cy="482865"/>
            </a:xfrm>
          </p:grpSpPr>
          <p:sp>
            <p:nvSpPr>
              <p:cNvPr id="82" name="Freeform 5"/>
              <p:cNvSpPr/>
              <p:nvPr/>
            </p:nvSpPr>
            <p:spPr bwMode="auto">
              <a:xfrm rot="10800000">
                <a:off x="2243567" y="985084"/>
                <a:ext cx="480308" cy="482865"/>
              </a:xfrm>
              <a:custGeom>
                <a:avLst/>
                <a:gdLst>
                  <a:gd name="T0" fmla="*/ 639 w 1007"/>
                  <a:gd name="T1" fmla="*/ 20 h 1012"/>
                  <a:gd name="T2" fmla="*/ 507 w 1007"/>
                  <a:gd name="T3" fmla="*/ 1 h 1012"/>
                  <a:gd name="T4" fmla="*/ 503 w 1007"/>
                  <a:gd name="T5" fmla="*/ 1 h 1012"/>
                  <a:gd name="T6" fmla="*/ 499 w 1007"/>
                  <a:gd name="T7" fmla="*/ 0 h 1012"/>
                  <a:gd name="T8" fmla="*/ 0 w 1007"/>
                  <a:gd name="T9" fmla="*/ 0 h 1012"/>
                  <a:gd name="T10" fmla="*/ 0 w 1007"/>
                  <a:gd name="T11" fmla="*/ 501 h 1012"/>
                  <a:gd name="T12" fmla="*/ 0 w 1007"/>
                  <a:gd name="T13" fmla="*/ 506 h 1012"/>
                  <a:gd name="T14" fmla="*/ 0 w 1007"/>
                  <a:gd name="T15" fmla="*/ 511 h 1012"/>
                  <a:gd name="T16" fmla="*/ 15 w 1007"/>
                  <a:gd name="T17" fmla="*/ 634 h 1012"/>
                  <a:gd name="T18" fmla="*/ 503 w 1007"/>
                  <a:gd name="T19" fmla="*/ 1012 h 1012"/>
                  <a:gd name="T20" fmla="*/ 1007 w 1007"/>
                  <a:gd name="T21" fmla="*/ 506 h 1012"/>
                  <a:gd name="T22" fmla="*/ 639 w 1007"/>
                  <a:gd name="T23" fmla="*/ 20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7" h="1012">
                    <a:moveTo>
                      <a:pt x="639" y="20"/>
                    </a:moveTo>
                    <a:cubicBezTo>
                      <a:pt x="597" y="8"/>
                      <a:pt x="553" y="2"/>
                      <a:pt x="507" y="1"/>
                    </a:cubicBezTo>
                    <a:cubicBezTo>
                      <a:pt x="506" y="1"/>
                      <a:pt x="504" y="1"/>
                      <a:pt x="503" y="1"/>
                    </a:cubicBezTo>
                    <a:cubicBezTo>
                      <a:pt x="502" y="1"/>
                      <a:pt x="500" y="0"/>
                      <a:pt x="499" y="0"/>
                    </a:cubicBezTo>
                    <a:cubicBezTo>
                      <a:pt x="0" y="0"/>
                      <a:pt x="0" y="0"/>
                      <a:pt x="0" y="0"/>
                    </a:cubicBezTo>
                    <a:cubicBezTo>
                      <a:pt x="0" y="501"/>
                      <a:pt x="0" y="501"/>
                      <a:pt x="0" y="501"/>
                    </a:cubicBezTo>
                    <a:cubicBezTo>
                      <a:pt x="0" y="503"/>
                      <a:pt x="0" y="505"/>
                      <a:pt x="0" y="506"/>
                    </a:cubicBezTo>
                    <a:cubicBezTo>
                      <a:pt x="0" y="508"/>
                      <a:pt x="0" y="510"/>
                      <a:pt x="0" y="511"/>
                    </a:cubicBezTo>
                    <a:cubicBezTo>
                      <a:pt x="0" y="554"/>
                      <a:pt x="5" y="594"/>
                      <a:pt x="15" y="634"/>
                    </a:cubicBezTo>
                    <a:cubicBezTo>
                      <a:pt x="72" y="851"/>
                      <a:pt x="269" y="1012"/>
                      <a:pt x="503" y="1012"/>
                    </a:cubicBezTo>
                    <a:cubicBezTo>
                      <a:pt x="781" y="1012"/>
                      <a:pt x="1007" y="785"/>
                      <a:pt x="1007" y="506"/>
                    </a:cubicBezTo>
                    <a:cubicBezTo>
                      <a:pt x="1007" y="275"/>
                      <a:pt x="851" y="79"/>
                      <a:pt x="639" y="20"/>
                    </a:cubicBezTo>
                    <a:close/>
                  </a:path>
                </a:pathLst>
              </a:custGeom>
              <a:solidFill>
                <a:schemeClr val="accent3"/>
              </a:solidFill>
              <a:ln>
                <a:solidFill>
                  <a:schemeClr val="accent3"/>
                </a:solidFill>
              </a:ln>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sp>
            <p:nvSpPr>
              <p:cNvPr id="83" name="Oval 9"/>
              <p:cNvSpPr>
                <a:spLocks noChangeArrowheads="1"/>
              </p:cNvSpPr>
              <p:nvPr/>
            </p:nvSpPr>
            <p:spPr bwMode="auto">
              <a:xfrm rot="10800000">
                <a:off x="2272723" y="1014751"/>
                <a:ext cx="422507" cy="423019"/>
              </a:xfrm>
              <a:prstGeom prst="ellipse">
                <a:avLst/>
              </a:prstGeom>
              <a:gradFill flip="none" rotWithShape="1">
                <a:gsLst>
                  <a:gs pos="0">
                    <a:schemeClr val="accent1">
                      <a:lumMod val="5000"/>
                      <a:lumOff val="95000"/>
                    </a:schemeClr>
                  </a:gs>
                  <a:gs pos="63000">
                    <a:schemeClr val="accent1">
                      <a:lumMod val="30000"/>
                      <a:lumOff val="70000"/>
                    </a:schemeClr>
                  </a:gs>
                </a:gsLst>
                <a:path path="circle">
                  <a:fillToRect l="100000" t="100000"/>
                </a:path>
                <a:tileRect r="-100000" b="-100000"/>
              </a:gradFill>
              <a:ln>
                <a:solidFill>
                  <a:schemeClr val="accent3"/>
                </a:solidFill>
              </a:ln>
              <a:effectLst>
                <a:outerShdw blurRad="50800" dist="38100" dir="2700000" algn="tl" rotWithShape="0">
                  <a:prstClr val="black">
                    <a:alpha val="40000"/>
                  </a:prstClr>
                </a:outerShdw>
              </a:effectLst>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微软雅黑"/>
                  <a:cs typeface="+mn-cs"/>
                </a:endParaRPr>
              </a:p>
            </p:txBody>
          </p:sp>
          <p:sp>
            <p:nvSpPr>
              <p:cNvPr id="79" name="Freeform 13"/>
              <p:cNvSpPr>
                <a:spLocks noEditPoints="1"/>
              </p:cNvSpPr>
              <p:nvPr/>
            </p:nvSpPr>
            <p:spPr bwMode="auto">
              <a:xfrm>
                <a:off x="2388053" y="1132399"/>
                <a:ext cx="191134" cy="191950"/>
              </a:xfrm>
              <a:custGeom>
                <a:avLst/>
                <a:gdLst>
                  <a:gd name="T0" fmla="*/ 2048 w 2048"/>
                  <a:gd name="T1" fmla="*/ 164 h 2048"/>
                  <a:gd name="T2" fmla="*/ 2048 w 2048"/>
                  <a:gd name="T3" fmla="*/ 1884 h 2048"/>
                  <a:gd name="T4" fmla="*/ 2045 w 2048"/>
                  <a:gd name="T5" fmla="*/ 1895 h 2048"/>
                  <a:gd name="T6" fmla="*/ 1980 w 2048"/>
                  <a:gd name="T7" fmla="*/ 2009 h 2048"/>
                  <a:gd name="T8" fmla="*/ 1892 w 2048"/>
                  <a:gd name="T9" fmla="*/ 2048 h 2048"/>
                  <a:gd name="T10" fmla="*/ 156 w 2048"/>
                  <a:gd name="T11" fmla="*/ 2048 h 2048"/>
                  <a:gd name="T12" fmla="*/ 72 w 2048"/>
                  <a:gd name="T13" fmla="*/ 2010 h 2048"/>
                  <a:gd name="T14" fmla="*/ 0 w 2048"/>
                  <a:gd name="T15" fmla="*/ 1851 h 2048"/>
                  <a:gd name="T16" fmla="*/ 0 w 2048"/>
                  <a:gd name="T17" fmla="*/ 698 h 2048"/>
                  <a:gd name="T18" fmla="*/ 0 w 2048"/>
                  <a:gd name="T19" fmla="*/ 193 h 2048"/>
                  <a:gd name="T20" fmla="*/ 73 w 2048"/>
                  <a:gd name="T21" fmla="*/ 37 h 2048"/>
                  <a:gd name="T22" fmla="*/ 156 w 2048"/>
                  <a:gd name="T23" fmla="*/ 0 h 2048"/>
                  <a:gd name="T24" fmla="*/ 1892 w 2048"/>
                  <a:gd name="T25" fmla="*/ 0 h 2048"/>
                  <a:gd name="T26" fmla="*/ 1899 w 2048"/>
                  <a:gd name="T27" fmla="*/ 3 h 2048"/>
                  <a:gd name="T28" fmla="*/ 2008 w 2048"/>
                  <a:gd name="T29" fmla="*/ 68 h 2048"/>
                  <a:gd name="T30" fmla="*/ 2048 w 2048"/>
                  <a:gd name="T31" fmla="*/ 164 h 2048"/>
                  <a:gd name="T32" fmla="*/ 1023 w 2048"/>
                  <a:gd name="T33" fmla="*/ 1920 h 2048"/>
                  <a:gd name="T34" fmla="*/ 1853 w 2048"/>
                  <a:gd name="T35" fmla="*/ 1920 h 2048"/>
                  <a:gd name="T36" fmla="*/ 1920 w 2048"/>
                  <a:gd name="T37" fmla="*/ 1854 h 2048"/>
                  <a:gd name="T38" fmla="*/ 1920 w 2048"/>
                  <a:gd name="T39" fmla="*/ 194 h 2048"/>
                  <a:gd name="T40" fmla="*/ 1853 w 2048"/>
                  <a:gd name="T41" fmla="*/ 128 h 2048"/>
                  <a:gd name="T42" fmla="*/ 194 w 2048"/>
                  <a:gd name="T43" fmla="*/ 128 h 2048"/>
                  <a:gd name="T44" fmla="*/ 180 w 2048"/>
                  <a:gd name="T45" fmla="*/ 128 h 2048"/>
                  <a:gd name="T46" fmla="*/ 132 w 2048"/>
                  <a:gd name="T47" fmla="*/ 166 h 2048"/>
                  <a:gd name="T48" fmla="*/ 128 w 2048"/>
                  <a:gd name="T49" fmla="*/ 201 h 2048"/>
                  <a:gd name="T50" fmla="*/ 128 w 2048"/>
                  <a:gd name="T51" fmla="*/ 965 h 2048"/>
                  <a:gd name="T52" fmla="*/ 128 w 2048"/>
                  <a:gd name="T53" fmla="*/ 1845 h 2048"/>
                  <a:gd name="T54" fmla="*/ 204 w 2048"/>
                  <a:gd name="T55" fmla="*/ 1920 h 2048"/>
                  <a:gd name="T56" fmla="*/ 1023 w 2048"/>
                  <a:gd name="T57" fmla="*/ 1920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48" h="2048">
                    <a:moveTo>
                      <a:pt x="2048" y="164"/>
                    </a:moveTo>
                    <a:cubicBezTo>
                      <a:pt x="2048" y="737"/>
                      <a:pt x="2048" y="1311"/>
                      <a:pt x="2048" y="1884"/>
                    </a:cubicBezTo>
                    <a:cubicBezTo>
                      <a:pt x="2047" y="1888"/>
                      <a:pt x="2045" y="1891"/>
                      <a:pt x="2045" y="1895"/>
                    </a:cubicBezTo>
                    <a:cubicBezTo>
                      <a:pt x="2037" y="1941"/>
                      <a:pt x="2015" y="1979"/>
                      <a:pt x="1980" y="2009"/>
                    </a:cubicBezTo>
                    <a:cubicBezTo>
                      <a:pt x="1954" y="2030"/>
                      <a:pt x="1924" y="2040"/>
                      <a:pt x="1892" y="2048"/>
                    </a:cubicBezTo>
                    <a:cubicBezTo>
                      <a:pt x="1313" y="2048"/>
                      <a:pt x="735" y="2048"/>
                      <a:pt x="156" y="2048"/>
                    </a:cubicBezTo>
                    <a:cubicBezTo>
                      <a:pt x="128" y="2036"/>
                      <a:pt x="96" y="2028"/>
                      <a:pt x="72" y="2010"/>
                    </a:cubicBezTo>
                    <a:cubicBezTo>
                      <a:pt x="19" y="1972"/>
                      <a:pt x="0" y="1915"/>
                      <a:pt x="0" y="1851"/>
                    </a:cubicBezTo>
                    <a:cubicBezTo>
                      <a:pt x="0" y="1467"/>
                      <a:pt x="0" y="1083"/>
                      <a:pt x="0" y="698"/>
                    </a:cubicBezTo>
                    <a:cubicBezTo>
                      <a:pt x="0" y="530"/>
                      <a:pt x="0" y="361"/>
                      <a:pt x="0" y="193"/>
                    </a:cubicBezTo>
                    <a:cubicBezTo>
                      <a:pt x="0" y="129"/>
                      <a:pt x="21" y="74"/>
                      <a:pt x="73" y="37"/>
                    </a:cubicBezTo>
                    <a:cubicBezTo>
                      <a:pt x="98" y="20"/>
                      <a:pt x="128" y="12"/>
                      <a:pt x="156" y="0"/>
                    </a:cubicBezTo>
                    <a:cubicBezTo>
                      <a:pt x="735" y="0"/>
                      <a:pt x="1313" y="0"/>
                      <a:pt x="1892" y="0"/>
                    </a:cubicBezTo>
                    <a:cubicBezTo>
                      <a:pt x="1894" y="1"/>
                      <a:pt x="1897" y="3"/>
                      <a:pt x="1899" y="3"/>
                    </a:cubicBezTo>
                    <a:cubicBezTo>
                      <a:pt x="1944" y="10"/>
                      <a:pt x="1979" y="33"/>
                      <a:pt x="2008" y="68"/>
                    </a:cubicBezTo>
                    <a:cubicBezTo>
                      <a:pt x="2031" y="96"/>
                      <a:pt x="2040" y="130"/>
                      <a:pt x="2048" y="164"/>
                    </a:cubicBezTo>
                    <a:close/>
                    <a:moveTo>
                      <a:pt x="1023" y="1920"/>
                    </a:moveTo>
                    <a:cubicBezTo>
                      <a:pt x="1300" y="1920"/>
                      <a:pt x="1577" y="1920"/>
                      <a:pt x="1853" y="1920"/>
                    </a:cubicBezTo>
                    <a:cubicBezTo>
                      <a:pt x="1901" y="1920"/>
                      <a:pt x="1920" y="1901"/>
                      <a:pt x="1920" y="1854"/>
                    </a:cubicBezTo>
                    <a:cubicBezTo>
                      <a:pt x="1920" y="1301"/>
                      <a:pt x="1920" y="747"/>
                      <a:pt x="1920" y="194"/>
                    </a:cubicBezTo>
                    <a:cubicBezTo>
                      <a:pt x="1920" y="147"/>
                      <a:pt x="1901" y="128"/>
                      <a:pt x="1853" y="128"/>
                    </a:cubicBezTo>
                    <a:cubicBezTo>
                      <a:pt x="1300" y="128"/>
                      <a:pt x="747" y="128"/>
                      <a:pt x="194" y="128"/>
                    </a:cubicBezTo>
                    <a:cubicBezTo>
                      <a:pt x="189" y="128"/>
                      <a:pt x="184" y="128"/>
                      <a:pt x="180" y="128"/>
                    </a:cubicBezTo>
                    <a:cubicBezTo>
                      <a:pt x="156" y="129"/>
                      <a:pt x="138" y="143"/>
                      <a:pt x="132" y="166"/>
                    </a:cubicBezTo>
                    <a:cubicBezTo>
                      <a:pt x="129" y="177"/>
                      <a:pt x="128" y="189"/>
                      <a:pt x="128" y="201"/>
                    </a:cubicBezTo>
                    <a:cubicBezTo>
                      <a:pt x="128" y="456"/>
                      <a:pt x="128" y="710"/>
                      <a:pt x="128" y="965"/>
                    </a:cubicBezTo>
                    <a:cubicBezTo>
                      <a:pt x="128" y="1258"/>
                      <a:pt x="128" y="1552"/>
                      <a:pt x="128" y="1845"/>
                    </a:cubicBezTo>
                    <a:cubicBezTo>
                      <a:pt x="128" y="1904"/>
                      <a:pt x="144" y="1920"/>
                      <a:pt x="204" y="1920"/>
                    </a:cubicBezTo>
                    <a:cubicBezTo>
                      <a:pt x="477" y="1920"/>
                      <a:pt x="750" y="1920"/>
                      <a:pt x="1023" y="1920"/>
                    </a:cubicBezTo>
                    <a:close/>
                  </a:path>
                </a:pathLst>
              </a:custGeom>
              <a:solidFill>
                <a:srgbClr val="B51E80"/>
              </a:solidFill>
              <a:ln>
                <a:solidFill>
                  <a:schemeClr val="accent3"/>
                </a:solidFill>
              </a:ln>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sp>
            <p:nvSpPr>
              <p:cNvPr id="80" name="Freeform 14"/>
              <p:cNvSpPr>
                <a:spLocks noEditPoints="1"/>
              </p:cNvSpPr>
              <p:nvPr/>
            </p:nvSpPr>
            <p:spPr bwMode="auto">
              <a:xfrm>
                <a:off x="2411740" y="1156086"/>
                <a:ext cx="143759" cy="132323"/>
              </a:xfrm>
              <a:custGeom>
                <a:avLst/>
                <a:gdLst>
                  <a:gd name="T0" fmla="*/ 767 w 1536"/>
                  <a:gd name="T1" fmla="*/ 0 h 1408"/>
                  <a:gd name="T2" fmla="*/ 1457 w 1536"/>
                  <a:gd name="T3" fmla="*/ 0 h 1408"/>
                  <a:gd name="T4" fmla="*/ 1536 w 1536"/>
                  <a:gd name="T5" fmla="*/ 79 h 1408"/>
                  <a:gd name="T6" fmla="*/ 1536 w 1536"/>
                  <a:gd name="T7" fmla="*/ 1329 h 1408"/>
                  <a:gd name="T8" fmla="*/ 1457 w 1536"/>
                  <a:gd name="T9" fmla="*/ 1408 h 1408"/>
                  <a:gd name="T10" fmla="*/ 78 w 1536"/>
                  <a:gd name="T11" fmla="*/ 1408 h 1408"/>
                  <a:gd name="T12" fmla="*/ 0 w 1536"/>
                  <a:gd name="T13" fmla="*/ 1330 h 1408"/>
                  <a:gd name="T14" fmla="*/ 0 w 1536"/>
                  <a:gd name="T15" fmla="*/ 78 h 1408"/>
                  <a:gd name="T16" fmla="*/ 78 w 1536"/>
                  <a:gd name="T17" fmla="*/ 0 h 1408"/>
                  <a:gd name="T18" fmla="*/ 767 w 1536"/>
                  <a:gd name="T19" fmla="*/ 0 h 1408"/>
                  <a:gd name="T20" fmla="*/ 1403 w 1536"/>
                  <a:gd name="T21" fmla="*/ 795 h 1408"/>
                  <a:gd name="T22" fmla="*/ 1408 w 1536"/>
                  <a:gd name="T23" fmla="*/ 793 h 1408"/>
                  <a:gd name="T24" fmla="*/ 1408 w 1536"/>
                  <a:gd name="T25" fmla="*/ 776 h 1408"/>
                  <a:gd name="T26" fmla="*/ 1408 w 1536"/>
                  <a:gd name="T27" fmla="*/ 204 h 1408"/>
                  <a:gd name="T28" fmla="*/ 1332 w 1536"/>
                  <a:gd name="T29" fmla="*/ 128 h 1408"/>
                  <a:gd name="T30" fmla="*/ 204 w 1536"/>
                  <a:gd name="T31" fmla="*/ 128 h 1408"/>
                  <a:gd name="T32" fmla="*/ 128 w 1536"/>
                  <a:gd name="T33" fmla="*/ 205 h 1408"/>
                  <a:gd name="T34" fmla="*/ 128 w 1536"/>
                  <a:gd name="T35" fmla="*/ 1101 h 1408"/>
                  <a:gd name="T36" fmla="*/ 128 w 1536"/>
                  <a:gd name="T37" fmla="*/ 1124 h 1408"/>
                  <a:gd name="T38" fmla="*/ 145 w 1536"/>
                  <a:gd name="T39" fmla="*/ 1108 h 1408"/>
                  <a:gd name="T40" fmla="*/ 315 w 1536"/>
                  <a:gd name="T41" fmla="*/ 939 h 1408"/>
                  <a:gd name="T42" fmla="*/ 586 w 1536"/>
                  <a:gd name="T43" fmla="*/ 927 h 1408"/>
                  <a:gd name="T44" fmla="*/ 632 w 1536"/>
                  <a:gd name="T45" fmla="*/ 970 h 1408"/>
                  <a:gd name="T46" fmla="*/ 648 w 1536"/>
                  <a:gd name="T47" fmla="*/ 954 h 1408"/>
                  <a:gd name="T48" fmla="*/ 962 w 1536"/>
                  <a:gd name="T49" fmla="*/ 640 h 1408"/>
                  <a:gd name="T50" fmla="*/ 1136 w 1536"/>
                  <a:gd name="T51" fmla="*/ 579 h 1408"/>
                  <a:gd name="T52" fmla="*/ 1250 w 1536"/>
                  <a:gd name="T53" fmla="*/ 641 h 1408"/>
                  <a:gd name="T54" fmla="*/ 1403 w 1536"/>
                  <a:gd name="T55" fmla="*/ 795 h 1408"/>
                  <a:gd name="T56" fmla="*/ 723 w 1536"/>
                  <a:gd name="T57" fmla="*/ 1060 h 1408"/>
                  <a:gd name="T58" fmla="*/ 727 w 1536"/>
                  <a:gd name="T59" fmla="*/ 1066 h 1408"/>
                  <a:gd name="T60" fmla="*/ 933 w 1536"/>
                  <a:gd name="T61" fmla="*/ 1272 h 1408"/>
                  <a:gd name="T62" fmla="*/ 956 w 1536"/>
                  <a:gd name="T63" fmla="*/ 1280 h 1408"/>
                  <a:gd name="T64" fmla="*/ 1336 w 1536"/>
                  <a:gd name="T65" fmla="*/ 1280 h 1408"/>
                  <a:gd name="T66" fmla="*/ 1408 w 1536"/>
                  <a:gd name="T67" fmla="*/ 1208 h 1408"/>
                  <a:gd name="T68" fmla="*/ 1407 w 1536"/>
                  <a:gd name="T69" fmla="*/ 997 h 1408"/>
                  <a:gd name="T70" fmla="*/ 1395 w 1536"/>
                  <a:gd name="T71" fmla="*/ 968 h 1408"/>
                  <a:gd name="T72" fmla="*/ 1161 w 1536"/>
                  <a:gd name="T73" fmla="*/ 733 h 1408"/>
                  <a:gd name="T74" fmla="*/ 1049 w 1536"/>
                  <a:gd name="T75" fmla="*/ 734 h 1408"/>
                  <a:gd name="T76" fmla="*/ 737 w 1536"/>
                  <a:gd name="T77" fmla="*/ 1046 h 1408"/>
                  <a:gd name="T78" fmla="*/ 723 w 1536"/>
                  <a:gd name="T79" fmla="*/ 1060 h 1408"/>
                  <a:gd name="T80" fmla="*/ 164 w 1536"/>
                  <a:gd name="T81" fmla="*/ 1270 h 1408"/>
                  <a:gd name="T82" fmla="*/ 755 w 1536"/>
                  <a:gd name="T83" fmla="*/ 1277 h 1408"/>
                  <a:gd name="T84" fmla="*/ 753 w 1536"/>
                  <a:gd name="T85" fmla="*/ 1274 h 1408"/>
                  <a:gd name="T86" fmla="*/ 501 w 1536"/>
                  <a:gd name="T87" fmla="*/ 1022 h 1408"/>
                  <a:gd name="T88" fmla="*/ 413 w 1536"/>
                  <a:gd name="T89" fmla="*/ 1022 h 1408"/>
                  <a:gd name="T90" fmla="*/ 362 w 1536"/>
                  <a:gd name="T91" fmla="*/ 1073 h 1408"/>
                  <a:gd name="T92" fmla="*/ 164 w 1536"/>
                  <a:gd name="T93" fmla="*/ 1270 h 1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36" h="1408">
                    <a:moveTo>
                      <a:pt x="767" y="0"/>
                    </a:moveTo>
                    <a:cubicBezTo>
                      <a:pt x="997" y="0"/>
                      <a:pt x="1227" y="0"/>
                      <a:pt x="1457" y="0"/>
                    </a:cubicBezTo>
                    <a:cubicBezTo>
                      <a:pt x="1513" y="0"/>
                      <a:pt x="1536" y="23"/>
                      <a:pt x="1536" y="79"/>
                    </a:cubicBezTo>
                    <a:cubicBezTo>
                      <a:pt x="1536" y="496"/>
                      <a:pt x="1536" y="912"/>
                      <a:pt x="1536" y="1329"/>
                    </a:cubicBezTo>
                    <a:cubicBezTo>
                      <a:pt x="1536" y="1385"/>
                      <a:pt x="1513" y="1408"/>
                      <a:pt x="1457" y="1408"/>
                    </a:cubicBezTo>
                    <a:cubicBezTo>
                      <a:pt x="998" y="1408"/>
                      <a:pt x="538" y="1408"/>
                      <a:pt x="78" y="1408"/>
                    </a:cubicBezTo>
                    <a:cubicBezTo>
                      <a:pt x="23" y="1408"/>
                      <a:pt x="0" y="1385"/>
                      <a:pt x="0" y="1330"/>
                    </a:cubicBezTo>
                    <a:cubicBezTo>
                      <a:pt x="0" y="913"/>
                      <a:pt x="0" y="495"/>
                      <a:pt x="0" y="78"/>
                    </a:cubicBezTo>
                    <a:cubicBezTo>
                      <a:pt x="0" y="24"/>
                      <a:pt x="23" y="0"/>
                      <a:pt x="78" y="0"/>
                    </a:cubicBezTo>
                    <a:cubicBezTo>
                      <a:pt x="307" y="0"/>
                      <a:pt x="537" y="0"/>
                      <a:pt x="767" y="0"/>
                    </a:cubicBezTo>
                    <a:close/>
                    <a:moveTo>
                      <a:pt x="1403" y="795"/>
                    </a:moveTo>
                    <a:cubicBezTo>
                      <a:pt x="1405" y="795"/>
                      <a:pt x="1406" y="794"/>
                      <a:pt x="1408" y="793"/>
                    </a:cubicBezTo>
                    <a:cubicBezTo>
                      <a:pt x="1408" y="788"/>
                      <a:pt x="1408" y="782"/>
                      <a:pt x="1408" y="776"/>
                    </a:cubicBezTo>
                    <a:cubicBezTo>
                      <a:pt x="1408" y="585"/>
                      <a:pt x="1408" y="395"/>
                      <a:pt x="1408" y="204"/>
                    </a:cubicBezTo>
                    <a:cubicBezTo>
                      <a:pt x="1408" y="152"/>
                      <a:pt x="1384" y="128"/>
                      <a:pt x="1332" y="128"/>
                    </a:cubicBezTo>
                    <a:cubicBezTo>
                      <a:pt x="956" y="128"/>
                      <a:pt x="580" y="128"/>
                      <a:pt x="204" y="128"/>
                    </a:cubicBezTo>
                    <a:cubicBezTo>
                      <a:pt x="152" y="128"/>
                      <a:pt x="128" y="152"/>
                      <a:pt x="128" y="205"/>
                    </a:cubicBezTo>
                    <a:cubicBezTo>
                      <a:pt x="128" y="504"/>
                      <a:pt x="128" y="802"/>
                      <a:pt x="128" y="1101"/>
                    </a:cubicBezTo>
                    <a:cubicBezTo>
                      <a:pt x="128" y="1108"/>
                      <a:pt x="128" y="1114"/>
                      <a:pt x="128" y="1124"/>
                    </a:cubicBezTo>
                    <a:cubicBezTo>
                      <a:pt x="136" y="1117"/>
                      <a:pt x="141" y="1113"/>
                      <a:pt x="145" y="1108"/>
                    </a:cubicBezTo>
                    <a:cubicBezTo>
                      <a:pt x="202" y="1052"/>
                      <a:pt x="258" y="995"/>
                      <a:pt x="315" y="939"/>
                    </a:cubicBezTo>
                    <a:cubicBezTo>
                      <a:pt x="395" y="860"/>
                      <a:pt x="500" y="855"/>
                      <a:pt x="586" y="927"/>
                    </a:cubicBezTo>
                    <a:cubicBezTo>
                      <a:pt x="602" y="940"/>
                      <a:pt x="616" y="955"/>
                      <a:pt x="632" y="970"/>
                    </a:cubicBezTo>
                    <a:cubicBezTo>
                      <a:pt x="638" y="964"/>
                      <a:pt x="643" y="959"/>
                      <a:pt x="648" y="954"/>
                    </a:cubicBezTo>
                    <a:cubicBezTo>
                      <a:pt x="753" y="849"/>
                      <a:pt x="857" y="744"/>
                      <a:pt x="962" y="640"/>
                    </a:cubicBezTo>
                    <a:cubicBezTo>
                      <a:pt x="1010" y="592"/>
                      <a:pt x="1067" y="569"/>
                      <a:pt x="1136" y="579"/>
                    </a:cubicBezTo>
                    <a:cubicBezTo>
                      <a:pt x="1181" y="586"/>
                      <a:pt x="1218" y="609"/>
                      <a:pt x="1250" y="641"/>
                    </a:cubicBezTo>
                    <a:cubicBezTo>
                      <a:pt x="1301" y="692"/>
                      <a:pt x="1352" y="744"/>
                      <a:pt x="1403" y="795"/>
                    </a:cubicBezTo>
                    <a:close/>
                    <a:moveTo>
                      <a:pt x="723" y="1060"/>
                    </a:moveTo>
                    <a:cubicBezTo>
                      <a:pt x="725" y="1063"/>
                      <a:pt x="726" y="1065"/>
                      <a:pt x="727" y="1066"/>
                    </a:cubicBezTo>
                    <a:cubicBezTo>
                      <a:pt x="796" y="1135"/>
                      <a:pt x="864" y="1204"/>
                      <a:pt x="933" y="1272"/>
                    </a:cubicBezTo>
                    <a:cubicBezTo>
                      <a:pt x="939" y="1277"/>
                      <a:pt x="949" y="1280"/>
                      <a:pt x="956" y="1280"/>
                    </a:cubicBezTo>
                    <a:cubicBezTo>
                      <a:pt x="1083" y="1280"/>
                      <a:pt x="1209" y="1280"/>
                      <a:pt x="1336" y="1280"/>
                    </a:cubicBezTo>
                    <a:cubicBezTo>
                      <a:pt x="1382" y="1280"/>
                      <a:pt x="1408" y="1255"/>
                      <a:pt x="1408" y="1208"/>
                    </a:cubicBezTo>
                    <a:cubicBezTo>
                      <a:pt x="1408" y="1138"/>
                      <a:pt x="1408" y="1067"/>
                      <a:pt x="1407" y="997"/>
                    </a:cubicBezTo>
                    <a:cubicBezTo>
                      <a:pt x="1407" y="987"/>
                      <a:pt x="1402" y="975"/>
                      <a:pt x="1395" y="968"/>
                    </a:cubicBezTo>
                    <a:cubicBezTo>
                      <a:pt x="1317" y="889"/>
                      <a:pt x="1239" y="811"/>
                      <a:pt x="1161" y="733"/>
                    </a:cubicBezTo>
                    <a:cubicBezTo>
                      <a:pt x="1122" y="694"/>
                      <a:pt x="1089" y="694"/>
                      <a:pt x="1049" y="734"/>
                    </a:cubicBezTo>
                    <a:cubicBezTo>
                      <a:pt x="945" y="838"/>
                      <a:pt x="841" y="942"/>
                      <a:pt x="737" y="1046"/>
                    </a:cubicBezTo>
                    <a:cubicBezTo>
                      <a:pt x="732" y="1050"/>
                      <a:pt x="728" y="1055"/>
                      <a:pt x="723" y="1060"/>
                    </a:cubicBezTo>
                    <a:close/>
                    <a:moveTo>
                      <a:pt x="164" y="1270"/>
                    </a:moveTo>
                    <a:cubicBezTo>
                      <a:pt x="183" y="1281"/>
                      <a:pt x="719" y="1286"/>
                      <a:pt x="755" y="1277"/>
                    </a:cubicBezTo>
                    <a:cubicBezTo>
                      <a:pt x="754" y="1276"/>
                      <a:pt x="754" y="1275"/>
                      <a:pt x="753" y="1274"/>
                    </a:cubicBezTo>
                    <a:cubicBezTo>
                      <a:pt x="669" y="1190"/>
                      <a:pt x="586" y="1106"/>
                      <a:pt x="501" y="1022"/>
                    </a:cubicBezTo>
                    <a:cubicBezTo>
                      <a:pt x="475" y="997"/>
                      <a:pt x="440" y="997"/>
                      <a:pt x="413" y="1022"/>
                    </a:cubicBezTo>
                    <a:cubicBezTo>
                      <a:pt x="395" y="1038"/>
                      <a:pt x="379" y="1056"/>
                      <a:pt x="362" y="1073"/>
                    </a:cubicBezTo>
                    <a:cubicBezTo>
                      <a:pt x="296" y="1138"/>
                      <a:pt x="231" y="1204"/>
                      <a:pt x="164" y="1270"/>
                    </a:cubicBezTo>
                    <a:close/>
                  </a:path>
                </a:pathLst>
              </a:custGeom>
              <a:solidFill>
                <a:schemeClr val="accent3"/>
              </a:solidFill>
              <a:ln>
                <a:solidFill>
                  <a:schemeClr val="accent3"/>
                </a:solidFill>
              </a:ln>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sp>
            <p:nvSpPr>
              <p:cNvPr id="81" name="Freeform 15"/>
              <p:cNvSpPr>
                <a:spLocks noEditPoints="1"/>
              </p:cNvSpPr>
              <p:nvPr/>
            </p:nvSpPr>
            <p:spPr bwMode="auto">
              <a:xfrm>
                <a:off x="2435428" y="1180591"/>
                <a:ext cx="48192" cy="47375"/>
              </a:xfrm>
              <a:custGeom>
                <a:avLst/>
                <a:gdLst>
                  <a:gd name="T0" fmla="*/ 513 w 513"/>
                  <a:gd name="T1" fmla="*/ 256 h 512"/>
                  <a:gd name="T2" fmla="*/ 257 w 513"/>
                  <a:gd name="T3" fmla="*/ 512 h 512"/>
                  <a:gd name="T4" fmla="*/ 1 w 513"/>
                  <a:gd name="T5" fmla="*/ 255 h 512"/>
                  <a:gd name="T6" fmla="*/ 258 w 513"/>
                  <a:gd name="T7" fmla="*/ 0 h 512"/>
                  <a:gd name="T8" fmla="*/ 513 w 513"/>
                  <a:gd name="T9" fmla="*/ 256 h 512"/>
                  <a:gd name="T10" fmla="*/ 257 w 513"/>
                  <a:gd name="T11" fmla="*/ 128 h 512"/>
                  <a:gd name="T12" fmla="*/ 129 w 513"/>
                  <a:gd name="T13" fmla="*/ 255 h 512"/>
                  <a:gd name="T14" fmla="*/ 257 w 513"/>
                  <a:gd name="T15" fmla="*/ 384 h 512"/>
                  <a:gd name="T16" fmla="*/ 385 w 513"/>
                  <a:gd name="T17" fmla="*/ 257 h 512"/>
                  <a:gd name="T18" fmla="*/ 257 w 513"/>
                  <a:gd name="T19" fmla="*/ 12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3" h="512">
                    <a:moveTo>
                      <a:pt x="513" y="256"/>
                    </a:moveTo>
                    <a:cubicBezTo>
                      <a:pt x="513" y="397"/>
                      <a:pt x="398" y="512"/>
                      <a:pt x="257" y="512"/>
                    </a:cubicBezTo>
                    <a:cubicBezTo>
                      <a:pt x="116" y="512"/>
                      <a:pt x="0" y="396"/>
                      <a:pt x="1" y="255"/>
                    </a:cubicBezTo>
                    <a:cubicBezTo>
                      <a:pt x="2" y="114"/>
                      <a:pt x="117" y="0"/>
                      <a:pt x="258" y="0"/>
                    </a:cubicBezTo>
                    <a:cubicBezTo>
                      <a:pt x="398" y="1"/>
                      <a:pt x="513" y="116"/>
                      <a:pt x="513" y="256"/>
                    </a:cubicBezTo>
                    <a:close/>
                    <a:moveTo>
                      <a:pt x="257" y="128"/>
                    </a:moveTo>
                    <a:cubicBezTo>
                      <a:pt x="187" y="128"/>
                      <a:pt x="130" y="186"/>
                      <a:pt x="129" y="255"/>
                    </a:cubicBezTo>
                    <a:cubicBezTo>
                      <a:pt x="129" y="325"/>
                      <a:pt x="187" y="384"/>
                      <a:pt x="257" y="384"/>
                    </a:cubicBezTo>
                    <a:cubicBezTo>
                      <a:pt x="327" y="384"/>
                      <a:pt x="384" y="326"/>
                      <a:pt x="385" y="257"/>
                    </a:cubicBezTo>
                    <a:cubicBezTo>
                      <a:pt x="385" y="187"/>
                      <a:pt x="327" y="128"/>
                      <a:pt x="257" y="128"/>
                    </a:cubicBezTo>
                    <a:close/>
                  </a:path>
                </a:pathLst>
              </a:custGeom>
              <a:solidFill>
                <a:srgbClr val="B51E80"/>
              </a:solidFill>
              <a:ln>
                <a:solidFill>
                  <a:schemeClr val="accent3"/>
                </a:solidFill>
              </a:ln>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grpSp>
      </p:grpSp>
      <p:grpSp>
        <p:nvGrpSpPr>
          <p:cNvPr id="8" name="Group 8"/>
          <p:cNvGrpSpPr/>
          <p:nvPr/>
        </p:nvGrpSpPr>
        <p:grpSpPr>
          <a:xfrm>
            <a:off x="5408817" y="5441246"/>
            <a:ext cx="2310426" cy="668546"/>
            <a:chOff x="1614313" y="2640273"/>
            <a:chExt cx="1733354" cy="501409"/>
          </a:xfrm>
        </p:grpSpPr>
        <p:cxnSp>
          <p:nvCxnSpPr>
            <p:cNvPr id="66" name="Straight Connector 65"/>
            <p:cNvCxnSpPr/>
            <p:nvPr/>
          </p:nvCxnSpPr>
          <p:spPr>
            <a:xfrm flipH="1">
              <a:off x="2763073" y="2935457"/>
              <a:ext cx="561951" cy="206224"/>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H="1" flipV="1">
              <a:off x="2130879" y="3141681"/>
              <a:ext cx="632194" cy="1"/>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68" name="Oval 67"/>
            <p:cNvSpPr/>
            <p:nvPr/>
          </p:nvSpPr>
          <p:spPr>
            <a:xfrm>
              <a:off x="3302381" y="2914969"/>
              <a:ext cx="45286" cy="45286"/>
            </a:xfrm>
            <a:prstGeom prst="ellipse">
              <a:avLst/>
            </a:prstGeom>
            <a:solidFill>
              <a:srgbClr val="631D5B"/>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微软雅黑"/>
                <a:cs typeface="+mn-cs"/>
              </a:endParaRPr>
            </a:p>
          </p:txBody>
        </p:sp>
        <p:sp>
          <p:nvSpPr>
            <p:cNvPr id="90" name="Freeform 7"/>
            <p:cNvSpPr/>
            <p:nvPr/>
          </p:nvSpPr>
          <p:spPr bwMode="auto">
            <a:xfrm>
              <a:off x="1614313" y="2640273"/>
              <a:ext cx="480307" cy="481842"/>
            </a:xfrm>
            <a:custGeom>
              <a:avLst/>
              <a:gdLst>
                <a:gd name="T0" fmla="*/ 368 w 1007"/>
                <a:gd name="T1" fmla="*/ 992 h 1010"/>
                <a:gd name="T2" fmla="*/ 500 w 1007"/>
                <a:gd name="T3" fmla="*/ 1010 h 1010"/>
                <a:gd name="T4" fmla="*/ 504 w 1007"/>
                <a:gd name="T5" fmla="*/ 1008 h 1010"/>
                <a:gd name="T6" fmla="*/ 508 w 1007"/>
                <a:gd name="T7" fmla="*/ 1006 h 1010"/>
                <a:gd name="T8" fmla="*/ 1007 w 1007"/>
                <a:gd name="T9" fmla="*/ 1006 h 1010"/>
                <a:gd name="T10" fmla="*/ 1007 w 1007"/>
                <a:gd name="T11" fmla="*/ 510 h 1010"/>
                <a:gd name="T12" fmla="*/ 1007 w 1007"/>
                <a:gd name="T13" fmla="*/ 505 h 1010"/>
                <a:gd name="T14" fmla="*/ 1007 w 1007"/>
                <a:gd name="T15" fmla="*/ 500 h 1010"/>
                <a:gd name="T16" fmla="*/ 991 w 1007"/>
                <a:gd name="T17" fmla="*/ 378 h 1010"/>
                <a:gd name="T18" fmla="*/ 504 w 1007"/>
                <a:gd name="T19" fmla="*/ 0 h 1010"/>
                <a:gd name="T20" fmla="*/ 0 w 1007"/>
                <a:gd name="T21" fmla="*/ 505 h 1010"/>
                <a:gd name="T22" fmla="*/ 368 w 1007"/>
                <a:gd name="T23" fmla="*/ 992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7" h="1010">
                  <a:moveTo>
                    <a:pt x="368" y="992"/>
                  </a:moveTo>
                  <a:cubicBezTo>
                    <a:pt x="410" y="1003"/>
                    <a:pt x="454" y="1010"/>
                    <a:pt x="500" y="1010"/>
                  </a:cubicBezTo>
                  <a:cubicBezTo>
                    <a:pt x="501" y="1010"/>
                    <a:pt x="503" y="1008"/>
                    <a:pt x="504" y="1008"/>
                  </a:cubicBezTo>
                  <a:cubicBezTo>
                    <a:pt x="505" y="1008"/>
                    <a:pt x="507" y="1006"/>
                    <a:pt x="508" y="1006"/>
                  </a:cubicBezTo>
                  <a:cubicBezTo>
                    <a:pt x="1007" y="1006"/>
                    <a:pt x="1007" y="1006"/>
                    <a:pt x="1007" y="1006"/>
                  </a:cubicBezTo>
                  <a:cubicBezTo>
                    <a:pt x="1007" y="510"/>
                    <a:pt x="1007" y="510"/>
                    <a:pt x="1007" y="510"/>
                  </a:cubicBezTo>
                  <a:cubicBezTo>
                    <a:pt x="1007" y="509"/>
                    <a:pt x="1007" y="507"/>
                    <a:pt x="1007" y="505"/>
                  </a:cubicBezTo>
                  <a:cubicBezTo>
                    <a:pt x="1007" y="504"/>
                    <a:pt x="1007" y="502"/>
                    <a:pt x="1007" y="500"/>
                  </a:cubicBezTo>
                  <a:cubicBezTo>
                    <a:pt x="1007" y="458"/>
                    <a:pt x="1002" y="417"/>
                    <a:pt x="991" y="378"/>
                  </a:cubicBezTo>
                  <a:cubicBezTo>
                    <a:pt x="935" y="161"/>
                    <a:pt x="738" y="0"/>
                    <a:pt x="504" y="0"/>
                  </a:cubicBezTo>
                  <a:cubicBezTo>
                    <a:pt x="226" y="0"/>
                    <a:pt x="0" y="226"/>
                    <a:pt x="0" y="505"/>
                  </a:cubicBezTo>
                  <a:cubicBezTo>
                    <a:pt x="0" y="737"/>
                    <a:pt x="156" y="932"/>
                    <a:pt x="368" y="992"/>
                  </a:cubicBezTo>
                  <a:close/>
                </a:path>
              </a:pathLst>
            </a:custGeom>
            <a:solidFill>
              <a:schemeClr val="accent2"/>
            </a:solidFill>
            <a:ln>
              <a:solidFill>
                <a:schemeClr val="accent2"/>
              </a:solidFill>
            </a:ln>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sp>
          <p:nvSpPr>
            <p:cNvPr id="91" name="Oval 12"/>
            <p:cNvSpPr>
              <a:spLocks noChangeArrowheads="1"/>
            </p:cNvSpPr>
            <p:nvPr/>
          </p:nvSpPr>
          <p:spPr bwMode="auto">
            <a:xfrm>
              <a:off x="1642957" y="2669941"/>
              <a:ext cx="423018" cy="423019"/>
            </a:xfrm>
            <a:prstGeom prst="ellipse">
              <a:avLst/>
            </a:prstGeom>
            <a:gradFill flip="none" rotWithShape="1">
              <a:gsLst>
                <a:gs pos="0">
                  <a:schemeClr val="accent1">
                    <a:lumMod val="5000"/>
                    <a:lumOff val="95000"/>
                  </a:schemeClr>
                </a:gs>
                <a:gs pos="63000">
                  <a:schemeClr val="accent1">
                    <a:lumMod val="30000"/>
                    <a:lumOff val="70000"/>
                  </a:schemeClr>
                </a:gs>
              </a:gsLst>
              <a:path path="circle">
                <a:fillToRect r="100000" b="100000"/>
              </a:path>
              <a:tileRect l="-100000" t="-100000"/>
            </a:gradFill>
            <a:ln>
              <a:solidFill>
                <a:schemeClr val="accent2"/>
              </a:solidFill>
            </a:ln>
            <a:effectLst>
              <a:outerShdw blurRad="50800" dist="38100" dir="13500000" algn="br" rotWithShape="0">
                <a:prstClr val="black">
                  <a:alpha val="40000"/>
                </a:prstClr>
              </a:outerShdw>
            </a:effectLst>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sp>
          <p:nvSpPr>
            <p:cNvPr id="87" name="Freeform 16"/>
            <p:cNvSpPr>
              <a:spLocks noEditPoints="1"/>
            </p:cNvSpPr>
            <p:nvPr/>
          </p:nvSpPr>
          <p:spPr bwMode="auto">
            <a:xfrm>
              <a:off x="1754815" y="2802681"/>
              <a:ext cx="182149" cy="181332"/>
            </a:xfrm>
            <a:custGeom>
              <a:avLst/>
              <a:gdLst>
                <a:gd name="T0" fmla="*/ 0 w 1949"/>
                <a:gd name="T1" fmla="*/ 1144 h 1932"/>
                <a:gd name="T2" fmla="*/ 89 w 1949"/>
                <a:gd name="T3" fmla="*/ 995 h 1932"/>
                <a:gd name="T4" fmla="*/ 238 w 1949"/>
                <a:gd name="T5" fmla="*/ 847 h 1932"/>
                <a:gd name="T6" fmla="*/ 438 w 1949"/>
                <a:gd name="T7" fmla="*/ 788 h 1932"/>
                <a:gd name="T8" fmla="*/ 448 w 1949"/>
                <a:gd name="T9" fmla="*/ 789 h 1932"/>
                <a:gd name="T10" fmla="*/ 448 w 1949"/>
                <a:gd name="T11" fmla="*/ 767 h 1932"/>
                <a:gd name="T12" fmla="*/ 448 w 1949"/>
                <a:gd name="T13" fmla="*/ 239 h 1932"/>
                <a:gd name="T14" fmla="*/ 621 w 1949"/>
                <a:gd name="T15" fmla="*/ 19 h 1932"/>
                <a:gd name="T16" fmla="*/ 835 w 1949"/>
                <a:gd name="T17" fmla="*/ 83 h 1932"/>
                <a:gd name="T18" fmla="*/ 1852 w 1949"/>
                <a:gd name="T19" fmla="*/ 1100 h 1932"/>
                <a:gd name="T20" fmla="*/ 1838 w 1949"/>
                <a:gd name="T21" fmla="*/ 1432 h 1932"/>
                <a:gd name="T22" fmla="*/ 1687 w 1949"/>
                <a:gd name="T23" fmla="*/ 1484 h 1932"/>
                <a:gd name="T24" fmla="*/ 1167 w 1949"/>
                <a:gd name="T25" fmla="*/ 1484 h 1932"/>
                <a:gd name="T26" fmla="*/ 1143 w 1949"/>
                <a:gd name="T27" fmla="*/ 1484 h 1932"/>
                <a:gd name="T28" fmla="*/ 1145 w 1949"/>
                <a:gd name="T29" fmla="*/ 1498 h 1932"/>
                <a:gd name="T30" fmla="*/ 1092 w 1949"/>
                <a:gd name="T31" fmla="*/ 1687 h 1932"/>
                <a:gd name="T32" fmla="*/ 907 w 1949"/>
                <a:gd name="T33" fmla="*/ 1872 h 1932"/>
                <a:gd name="T34" fmla="*/ 788 w 1949"/>
                <a:gd name="T35" fmla="*/ 1932 h 1932"/>
                <a:gd name="T36" fmla="*/ 748 w 1949"/>
                <a:gd name="T37" fmla="*/ 1932 h 1932"/>
                <a:gd name="T38" fmla="*/ 600 w 1949"/>
                <a:gd name="T39" fmla="*/ 1844 h 1932"/>
                <a:gd name="T40" fmla="*/ 89 w 1949"/>
                <a:gd name="T41" fmla="*/ 1333 h 1932"/>
                <a:gd name="T42" fmla="*/ 0 w 1949"/>
                <a:gd name="T43" fmla="*/ 1184 h 1932"/>
                <a:gd name="T44" fmla="*/ 0 w 1949"/>
                <a:gd name="T45" fmla="*/ 1144 h 1932"/>
                <a:gd name="T46" fmla="*/ 1465 w 1949"/>
                <a:gd name="T47" fmla="*/ 1356 h 1932"/>
                <a:gd name="T48" fmla="*/ 576 w 1949"/>
                <a:gd name="T49" fmla="*/ 467 h 1932"/>
                <a:gd name="T50" fmla="*/ 576 w 1949"/>
                <a:gd name="T51" fmla="*/ 470 h 1932"/>
                <a:gd name="T52" fmla="*/ 577 w 1949"/>
                <a:gd name="T53" fmla="*/ 974 h 1932"/>
                <a:gd name="T54" fmla="*/ 598 w 1949"/>
                <a:gd name="T55" fmla="*/ 1095 h 1932"/>
                <a:gd name="T56" fmla="*/ 966 w 1949"/>
                <a:gd name="T57" fmla="*/ 1356 h 1932"/>
                <a:gd name="T58" fmla="*/ 1454 w 1949"/>
                <a:gd name="T59" fmla="*/ 1356 h 1932"/>
                <a:gd name="T60" fmla="*/ 1465 w 1949"/>
                <a:gd name="T61" fmla="*/ 1356 h 1932"/>
                <a:gd name="T62" fmla="*/ 1792 w 1949"/>
                <a:gd name="T63" fmla="*/ 1256 h 1932"/>
                <a:gd name="T64" fmla="*/ 1753 w 1949"/>
                <a:gd name="T65" fmla="*/ 1181 h 1932"/>
                <a:gd name="T66" fmla="*/ 752 w 1949"/>
                <a:gd name="T67" fmla="*/ 180 h 1932"/>
                <a:gd name="T68" fmla="*/ 726 w 1949"/>
                <a:gd name="T69" fmla="*/ 158 h 1932"/>
                <a:gd name="T70" fmla="*/ 584 w 1949"/>
                <a:gd name="T71" fmla="*/ 200 h 1932"/>
                <a:gd name="T72" fmla="*/ 613 w 1949"/>
                <a:gd name="T73" fmla="*/ 313 h 1932"/>
                <a:gd name="T74" fmla="*/ 1619 w 1949"/>
                <a:gd name="T75" fmla="*/ 1318 h 1932"/>
                <a:gd name="T76" fmla="*/ 1632 w 1949"/>
                <a:gd name="T77" fmla="*/ 1331 h 1932"/>
                <a:gd name="T78" fmla="*/ 1734 w 1949"/>
                <a:gd name="T79" fmla="*/ 1347 h 1932"/>
                <a:gd name="T80" fmla="*/ 1792 w 1949"/>
                <a:gd name="T81" fmla="*/ 1256 h 1932"/>
                <a:gd name="T82" fmla="*/ 1028 w 1949"/>
                <a:gd name="T83" fmla="*/ 1551 h 1932"/>
                <a:gd name="T84" fmla="*/ 961 w 1949"/>
                <a:gd name="T85" fmla="*/ 1484 h 1932"/>
                <a:gd name="T86" fmla="*/ 877 w 1949"/>
                <a:gd name="T87" fmla="*/ 1476 h 1932"/>
                <a:gd name="T88" fmla="*/ 504 w 1949"/>
                <a:gd name="T89" fmla="*/ 1204 h 1932"/>
                <a:gd name="T90" fmla="*/ 448 w 1949"/>
                <a:gd name="T91" fmla="*/ 973 h 1932"/>
                <a:gd name="T92" fmla="*/ 409 w 1949"/>
                <a:gd name="T93" fmla="*/ 914 h 1932"/>
                <a:gd name="T94" fmla="*/ 340 w 1949"/>
                <a:gd name="T95" fmla="*/ 926 h 1932"/>
                <a:gd name="T96" fmla="*/ 145 w 1949"/>
                <a:gd name="T97" fmla="*/ 1121 h 1932"/>
                <a:gd name="T98" fmla="*/ 146 w 1949"/>
                <a:gd name="T99" fmla="*/ 1208 h 1932"/>
                <a:gd name="T100" fmla="*/ 179 w 1949"/>
                <a:gd name="T101" fmla="*/ 1242 h 1932"/>
                <a:gd name="T102" fmla="*/ 717 w 1949"/>
                <a:gd name="T103" fmla="*/ 1779 h 1932"/>
                <a:gd name="T104" fmla="*/ 815 w 1949"/>
                <a:gd name="T105" fmla="*/ 1783 h 1932"/>
                <a:gd name="T106" fmla="*/ 1003 w 1949"/>
                <a:gd name="T107" fmla="*/ 1594 h 1932"/>
                <a:gd name="T108" fmla="*/ 1028 w 1949"/>
                <a:gd name="T109" fmla="*/ 1551 h 19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49" h="1932">
                  <a:moveTo>
                    <a:pt x="0" y="1144"/>
                  </a:moveTo>
                  <a:cubicBezTo>
                    <a:pt x="9" y="1082"/>
                    <a:pt x="45" y="1037"/>
                    <a:pt x="89" y="995"/>
                  </a:cubicBezTo>
                  <a:cubicBezTo>
                    <a:pt x="140" y="947"/>
                    <a:pt x="189" y="896"/>
                    <a:pt x="238" y="847"/>
                  </a:cubicBezTo>
                  <a:cubicBezTo>
                    <a:pt x="294" y="790"/>
                    <a:pt x="360" y="768"/>
                    <a:pt x="438" y="788"/>
                  </a:cubicBezTo>
                  <a:cubicBezTo>
                    <a:pt x="441" y="789"/>
                    <a:pt x="443" y="789"/>
                    <a:pt x="448" y="789"/>
                  </a:cubicBezTo>
                  <a:cubicBezTo>
                    <a:pt x="448" y="782"/>
                    <a:pt x="448" y="774"/>
                    <a:pt x="448" y="767"/>
                  </a:cubicBezTo>
                  <a:cubicBezTo>
                    <a:pt x="448" y="591"/>
                    <a:pt x="448" y="415"/>
                    <a:pt x="448" y="239"/>
                  </a:cubicBezTo>
                  <a:cubicBezTo>
                    <a:pt x="448" y="131"/>
                    <a:pt x="518" y="42"/>
                    <a:pt x="621" y="19"/>
                  </a:cubicBezTo>
                  <a:cubicBezTo>
                    <a:pt x="704" y="0"/>
                    <a:pt x="776" y="23"/>
                    <a:pt x="835" y="83"/>
                  </a:cubicBezTo>
                  <a:cubicBezTo>
                    <a:pt x="1175" y="421"/>
                    <a:pt x="1514" y="760"/>
                    <a:pt x="1852" y="1100"/>
                  </a:cubicBezTo>
                  <a:cubicBezTo>
                    <a:pt x="1949" y="1197"/>
                    <a:pt x="1942" y="1344"/>
                    <a:pt x="1838" y="1432"/>
                  </a:cubicBezTo>
                  <a:cubicBezTo>
                    <a:pt x="1795" y="1469"/>
                    <a:pt x="1743" y="1484"/>
                    <a:pt x="1687" y="1484"/>
                  </a:cubicBezTo>
                  <a:cubicBezTo>
                    <a:pt x="1513" y="1484"/>
                    <a:pt x="1340" y="1484"/>
                    <a:pt x="1167" y="1484"/>
                  </a:cubicBezTo>
                  <a:cubicBezTo>
                    <a:pt x="1159" y="1484"/>
                    <a:pt x="1152" y="1484"/>
                    <a:pt x="1143" y="1484"/>
                  </a:cubicBezTo>
                  <a:cubicBezTo>
                    <a:pt x="1144" y="1489"/>
                    <a:pt x="1144" y="1494"/>
                    <a:pt x="1145" y="1498"/>
                  </a:cubicBezTo>
                  <a:cubicBezTo>
                    <a:pt x="1163" y="1571"/>
                    <a:pt x="1144" y="1634"/>
                    <a:pt x="1092" y="1687"/>
                  </a:cubicBezTo>
                  <a:cubicBezTo>
                    <a:pt x="1031" y="1749"/>
                    <a:pt x="969" y="1810"/>
                    <a:pt x="907" y="1872"/>
                  </a:cubicBezTo>
                  <a:cubicBezTo>
                    <a:pt x="874" y="1906"/>
                    <a:pt x="834" y="1924"/>
                    <a:pt x="788" y="1932"/>
                  </a:cubicBezTo>
                  <a:cubicBezTo>
                    <a:pt x="775" y="1932"/>
                    <a:pt x="761" y="1932"/>
                    <a:pt x="748" y="1932"/>
                  </a:cubicBezTo>
                  <a:cubicBezTo>
                    <a:pt x="687" y="1923"/>
                    <a:pt x="642" y="1887"/>
                    <a:pt x="600" y="1844"/>
                  </a:cubicBezTo>
                  <a:cubicBezTo>
                    <a:pt x="431" y="1673"/>
                    <a:pt x="260" y="1503"/>
                    <a:pt x="89" y="1333"/>
                  </a:cubicBezTo>
                  <a:cubicBezTo>
                    <a:pt x="46" y="1291"/>
                    <a:pt x="9" y="1246"/>
                    <a:pt x="0" y="1184"/>
                  </a:cubicBezTo>
                  <a:cubicBezTo>
                    <a:pt x="0" y="1171"/>
                    <a:pt x="0" y="1157"/>
                    <a:pt x="0" y="1144"/>
                  </a:cubicBezTo>
                  <a:close/>
                  <a:moveTo>
                    <a:pt x="1465" y="1356"/>
                  </a:moveTo>
                  <a:cubicBezTo>
                    <a:pt x="1169" y="1060"/>
                    <a:pt x="872" y="762"/>
                    <a:pt x="576" y="467"/>
                  </a:cubicBezTo>
                  <a:cubicBezTo>
                    <a:pt x="576" y="465"/>
                    <a:pt x="576" y="468"/>
                    <a:pt x="576" y="470"/>
                  </a:cubicBezTo>
                  <a:cubicBezTo>
                    <a:pt x="576" y="638"/>
                    <a:pt x="575" y="806"/>
                    <a:pt x="577" y="974"/>
                  </a:cubicBezTo>
                  <a:cubicBezTo>
                    <a:pt x="578" y="1015"/>
                    <a:pt x="584" y="1057"/>
                    <a:pt x="598" y="1095"/>
                  </a:cubicBezTo>
                  <a:cubicBezTo>
                    <a:pt x="653" y="1257"/>
                    <a:pt x="795" y="1356"/>
                    <a:pt x="966" y="1356"/>
                  </a:cubicBezTo>
                  <a:cubicBezTo>
                    <a:pt x="1129" y="1356"/>
                    <a:pt x="1292" y="1356"/>
                    <a:pt x="1454" y="1356"/>
                  </a:cubicBezTo>
                  <a:cubicBezTo>
                    <a:pt x="1459" y="1356"/>
                    <a:pt x="1464" y="1356"/>
                    <a:pt x="1465" y="1356"/>
                  </a:cubicBezTo>
                  <a:close/>
                  <a:moveTo>
                    <a:pt x="1792" y="1256"/>
                  </a:moveTo>
                  <a:cubicBezTo>
                    <a:pt x="1793" y="1228"/>
                    <a:pt x="1775" y="1203"/>
                    <a:pt x="1753" y="1181"/>
                  </a:cubicBezTo>
                  <a:cubicBezTo>
                    <a:pt x="1419" y="847"/>
                    <a:pt x="1086" y="514"/>
                    <a:pt x="752" y="180"/>
                  </a:cubicBezTo>
                  <a:cubicBezTo>
                    <a:pt x="744" y="172"/>
                    <a:pt x="735" y="165"/>
                    <a:pt x="726" y="158"/>
                  </a:cubicBezTo>
                  <a:cubicBezTo>
                    <a:pt x="676" y="124"/>
                    <a:pt x="606" y="144"/>
                    <a:pt x="584" y="200"/>
                  </a:cubicBezTo>
                  <a:cubicBezTo>
                    <a:pt x="566" y="244"/>
                    <a:pt x="581" y="281"/>
                    <a:pt x="613" y="313"/>
                  </a:cubicBezTo>
                  <a:cubicBezTo>
                    <a:pt x="949" y="648"/>
                    <a:pt x="1284" y="983"/>
                    <a:pt x="1619" y="1318"/>
                  </a:cubicBezTo>
                  <a:cubicBezTo>
                    <a:pt x="1623" y="1323"/>
                    <a:pt x="1627" y="1327"/>
                    <a:pt x="1632" y="1331"/>
                  </a:cubicBezTo>
                  <a:cubicBezTo>
                    <a:pt x="1663" y="1357"/>
                    <a:pt x="1697" y="1364"/>
                    <a:pt x="1734" y="1347"/>
                  </a:cubicBezTo>
                  <a:cubicBezTo>
                    <a:pt x="1771" y="1331"/>
                    <a:pt x="1790" y="1302"/>
                    <a:pt x="1792" y="1256"/>
                  </a:cubicBezTo>
                  <a:close/>
                  <a:moveTo>
                    <a:pt x="1028" y="1551"/>
                  </a:moveTo>
                  <a:cubicBezTo>
                    <a:pt x="1024" y="1514"/>
                    <a:pt x="997" y="1487"/>
                    <a:pt x="961" y="1484"/>
                  </a:cubicBezTo>
                  <a:cubicBezTo>
                    <a:pt x="933" y="1482"/>
                    <a:pt x="905" y="1481"/>
                    <a:pt x="877" y="1476"/>
                  </a:cubicBezTo>
                  <a:cubicBezTo>
                    <a:pt x="709" y="1447"/>
                    <a:pt x="585" y="1355"/>
                    <a:pt x="504" y="1204"/>
                  </a:cubicBezTo>
                  <a:cubicBezTo>
                    <a:pt x="466" y="1132"/>
                    <a:pt x="449" y="1055"/>
                    <a:pt x="448" y="973"/>
                  </a:cubicBezTo>
                  <a:cubicBezTo>
                    <a:pt x="447" y="946"/>
                    <a:pt x="435" y="925"/>
                    <a:pt x="409" y="914"/>
                  </a:cubicBezTo>
                  <a:cubicBezTo>
                    <a:pt x="384" y="903"/>
                    <a:pt x="360" y="907"/>
                    <a:pt x="340" y="926"/>
                  </a:cubicBezTo>
                  <a:cubicBezTo>
                    <a:pt x="275" y="990"/>
                    <a:pt x="210" y="1055"/>
                    <a:pt x="145" y="1121"/>
                  </a:cubicBezTo>
                  <a:cubicBezTo>
                    <a:pt x="121" y="1146"/>
                    <a:pt x="122" y="1182"/>
                    <a:pt x="146" y="1208"/>
                  </a:cubicBezTo>
                  <a:cubicBezTo>
                    <a:pt x="156" y="1219"/>
                    <a:pt x="168" y="1230"/>
                    <a:pt x="179" y="1242"/>
                  </a:cubicBezTo>
                  <a:cubicBezTo>
                    <a:pt x="358" y="1421"/>
                    <a:pt x="537" y="1600"/>
                    <a:pt x="717" y="1779"/>
                  </a:cubicBezTo>
                  <a:cubicBezTo>
                    <a:pt x="748" y="1810"/>
                    <a:pt x="786" y="1812"/>
                    <a:pt x="815" y="1783"/>
                  </a:cubicBezTo>
                  <a:cubicBezTo>
                    <a:pt x="878" y="1720"/>
                    <a:pt x="941" y="1658"/>
                    <a:pt x="1003" y="1594"/>
                  </a:cubicBezTo>
                  <a:cubicBezTo>
                    <a:pt x="1014" y="1583"/>
                    <a:pt x="1020" y="1565"/>
                    <a:pt x="1028" y="1551"/>
                  </a:cubicBezTo>
                  <a:close/>
                </a:path>
              </a:pathLst>
            </a:custGeom>
            <a:solidFill>
              <a:srgbClr val="631D5B"/>
            </a:solidFill>
            <a:ln>
              <a:solidFill>
                <a:schemeClr val="accent2"/>
              </a:solidFill>
            </a:ln>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sp>
          <p:nvSpPr>
            <p:cNvPr id="88" name="Freeform 17"/>
            <p:cNvSpPr/>
            <p:nvPr/>
          </p:nvSpPr>
          <p:spPr bwMode="auto">
            <a:xfrm>
              <a:off x="1843848" y="2792063"/>
              <a:ext cx="102101" cy="102101"/>
            </a:xfrm>
            <a:custGeom>
              <a:avLst/>
              <a:gdLst>
                <a:gd name="T0" fmla="*/ 129 w 1093"/>
                <a:gd name="T1" fmla="*/ 0 h 1088"/>
                <a:gd name="T2" fmla="*/ 245 w 1093"/>
                <a:gd name="T3" fmla="*/ 16 h 1088"/>
                <a:gd name="T4" fmla="*/ 838 w 1093"/>
                <a:gd name="T5" fmla="*/ 349 h 1088"/>
                <a:gd name="T6" fmla="*/ 1088 w 1093"/>
                <a:gd name="T7" fmla="*/ 920 h 1088"/>
                <a:gd name="T8" fmla="*/ 1093 w 1093"/>
                <a:gd name="T9" fmla="*/ 1019 h 1088"/>
                <a:gd name="T10" fmla="*/ 1030 w 1093"/>
                <a:gd name="T11" fmla="*/ 1088 h 1088"/>
                <a:gd name="T12" fmla="*/ 965 w 1093"/>
                <a:gd name="T13" fmla="*/ 1021 h 1088"/>
                <a:gd name="T14" fmla="*/ 897 w 1093"/>
                <a:gd name="T15" fmla="*/ 683 h 1088"/>
                <a:gd name="T16" fmla="*/ 232 w 1093"/>
                <a:gd name="T17" fmla="*/ 144 h 1088"/>
                <a:gd name="T18" fmla="*/ 77 w 1093"/>
                <a:gd name="T19" fmla="*/ 128 h 1088"/>
                <a:gd name="T20" fmla="*/ 6 w 1093"/>
                <a:gd name="T21" fmla="*/ 76 h 1088"/>
                <a:gd name="T22" fmla="*/ 50 w 1093"/>
                <a:gd name="T23" fmla="*/ 3 h 1088"/>
                <a:gd name="T24" fmla="*/ 53 w 1093"/>
                <a:gd name="T25" fmla="*/ 0 h 1088"/>
                <a:gd name="T26" fmla="*/ 129 w 1093"/>
                <a:gd name="T27" fmla="*/ 0 h 1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93" h="1088">
                  <a:moveTo>
                    <a:pt x="129" y="0"/>
                  </a:moveTo>
                  <a:cubicBezTo>
                    <a:pt x="168" y="5"/>
                    <a:pt x="207" y="9"/>
                    <a:pt x="245" y="16"/>
                  </a:cubicBezTo>
                  <a:cubicBezTo>
                    <a:pt x="482" y="58"/>
                    <a:pt x="679" y="170"/>
                    <a:pt x="838" y="349"/>
                  </a:cubicBezTo>
                  <a:cubicBezTo>
                    <a:pt x="982" y="512"/>
                    <a:pt x="1064" y="704"/>
                    <a:pt x="1088" y="920"/>
                  </a:cubicBezTo>
                  <a:cubicBezTo>
                    <a:pt x="1091" y="953"/>
                    <a:pt x="1092" y="986"/>
                    <a:pt x="1093" y="1019"/>
                  </a:cubicBezTo>
                  <a:cubicBezTo>
                    <a:pt x="1093" y="1059"/>
                    <a:pt x="1066" y="1087"/>
                    <a:pt x="1030" y="1088"/>
                  </a:cubicBezTo>
                  <a:cubicBezTo>
                    <a:pt x="993" y="1088"/>
                    <a:pt x="966" y="1060"/>
                    <a:pt x="965" y="1021"/>
                  </a:cubicBezTo>
                  <a:cubicBezTo>
                    <a:pt x="964" y="904"/>
                    <a:pt x="944" y="790"/>
                    <a:pt x="897" y="683"/>
                  </a:cubicBezTo>
                  <a:cubicBezTo>
                    <a:pt x="768" y="390"/>
                    <a:pt x="547" y="208"/>
                    <a:pt x="232" y="144"/>
                  </a:cubicBezTo>
                  <a:cubicBezTo>
                    <a:pt x="181" y="134"/>
                    <a:pt x="129" y="132"/>
                    <a:pt x="77" y="128"/>
                  </a:cubicBezTo>
                  <a:cubicBezTo>
                    <a:pt x="39" y="126"/>
                    <a:pt x="13" y="109"/>
                    <a:pt x="6" y="76"/>
                  </a:cubicBezTo>
                  <a:cubicBezTo>
                    <a:pt x="0" y="46"/>
                    <a:pt x="16" y="19"/>
                    <a:pt x="50" y="3"/>
                  </a:cubicBezTo>
                  <a:cubicBezTo>
                    <a:pt x="52" y="2"/>
                    <a:pt x="52" y="1"/>
                    <a:pt x="53" y="0"/>
                  </a:cubicBezTo>
                  <a:cubicBezTo>
                    <a:pt x="78" y="0"/>
                    <a:pt x="104" y="0"/>
                    <a:pt x="129" y="0"/>
                  </a:cubicBezTo>
                  <a:close/>
                </a:path>
              </a:pathLst>
            </a:custGeom>
            <a:solidFill>
              <a:srgbClr val="631D5B"/>
            </a:solidFill>
            <a:ln>
              <a:solidFill>
                <a:schemeClr val="accent2"/>
              </a:solidFill>
            </a:ln>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sp>
          <p:nvSpPr>
            <p:cNvPr id="89" name="Freeform 18"/>
            <p:cNvSpPr/>
            <p:nvPr/>
          </p:nvSpPr>
          <p:spPr bwMode="auto">
            <a:xfrm>
              <a:off x="1864268" y="2821468"/>
              <a:ext cx="52276" cy="52276"/>
            </a:xfrm>
            <a:custGeom>
              <a:avLst/>
              <a:gdLst>
                <a:gd name="T0" fmla="*/ 553 w 553"/>
                <a:gd name="T1" fmla="*/ 483 h 558"/>
                <a:gd name="T2" fmla="*/ 507 w 553"/>
                <a:gd name="T3" fmla="*/ 550 h 558"/>
                <a:gd name="T4" fmla="*/ 436 w 553"/>
                <a:gd name="T5" fmla="*/ 523 h 558"/>
                <a:gd name="T6" fmla="*/ 423 w 553"/>
                <a:gd name="T7" fmla="*/ 498 h 558"/>
                <a:gd name="T8" fmla="*/ 119 w 553"/>
                <a:gd name="T9" fmla="*/ 166 h 558"/>
                <a:gd name="T10" fmla="*/ 51 w 553"/>
                <a:gd name="T11" fmla="*/ 133 h 558"/>
                <a:gd name="T12" fmla="*/ 15 w 553"/>
                <a:gd name="T13" fmla="*/ 47 h 558"/>
                <a:gd name="T14" fmla="*/ 104 w 553"/>
                <a:gd name="T15" fmla="*/ 17 h 558"/>
                <a:gd name="T16" fmla="*/ 545 w 553"/>
                <a:gd name="T17" fmla="*/ 458 h 558"/>
                <a:gd name="T18" fmla="*/ 553 w 553"/>
                <a:gd name="T19" fmla="*/ 483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3" h="558">
                  <a:moveTo>
                    <a:pt x="553" y="483"/>
                  </a:moveTo>
                  <a:cubicBezTo>
                    <a:pt x="553" y="517"/>
                    <a:pt x="534" y="541"/>
                    <a:pt x="507" y="550"/>
                  </a:cubicBezTo>
                  <a:cubicBezTo>
                    <a:pt x="480" y="558"/>
                    <a:pt x="451" y="547"/>
                    <a:pt x="436" y="523"/>
                  </a:cubicBezTo>
                  <a:cubicBezTo>
                    <a:pt x="431" y="515"/>
                    <a:pt x="426" y="506"/>
                    <a:pt x="423" y="498"/>
                  </a:cubicBezTo>
                  <a:cubicBezTo>
                    <a:pt x="358" y="354"/>
                    <a:pt x="256" y="244"/>
                    <a:pt x="119" y="166"/>
                  </a:cubicBezTo>
                  <a:cubicBezTo>
                    <a:pt x="97" y="154"/>
                    <a:pt x="73" y="144"/>
                    <a:pt x="51" y="133"/>
                  </a:cubicBezTo>
                  <a:cubicBezTo>
                    <a:pt x="14" y="115"/>
                    <a:pt x="0" y="81"/>
                    <a:pt x="15" y="47"/>
                  </a:cubicBezTo>
                  <a:cubicBezTo>
                    <a:pt x="30" y="13"/>
                    <a:pt x="67" y="0"/>
                    <a:pt x="104" y="17"/>
                  </a:cubicBezTo>
                  <a:cubicBezTo>
                    <a:pt x="308" y="107"/>
                    <a:pt x="455" y="254"/>
                    <a:pt x="545" y="458"/>
                  </a:cubicBezTo>
                  <a:cubicBezTo>
                    <a:pt x="550" y="468"/>
                    <a:pt x="552" y="479"/>
                    <a:pt x="553" y="483"/>
                  </a:cubicBezTo>
                  <a:close/>
                </a:path>
              </a:pathLst>
            </a:custGeom>
            <a:solidFill>
              <a:schemeClr val="accent2"/>
            </a:solidFill>
            <a:ln>
              <a:solidFill>
                <a:schemeClr val="accent2"/>
              </a:solidFill>
            </a:ln>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grpSp>
      <p:grpSp>
        <p:nvGrpSpPr>
          <p:cNvPr id="9" name="Group 7"/>
          <p:cNvGrpSpPr/>
          <p:nvPr/>
        </p:nvGrpSpPr>
        <p:grpSpPr>
          <a:xfrm>
            <a:off x="4867186" y="3769882"/>
            <a:ext cx="2300777" cy="640410"/>
            <a:chOff x="1371600" y="2027945"/>
            <a:chExt cx="1726115" cy="480308"/>
          </a:xfrm>
        </p:grpSpPr>
        <p:cxnSp>
          <p:nvCxnSpPr>
            <p:cNvPr id="62" name="Straight Connector 61"/>
            <p:cNvCxnSpPr/>
            <p:nvPr/>
          </p:nvCxnSpPr>
          <p:spPr>
            <a:xfrm flipH="1">
              <a:off x="2513121" y="2301239"/>
              <a:ext cx="561951" cy="206224"/>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flipV="1">
              <a:off x="1880927" y="2507463"/>
              <a:ext cx="632194" cy="1"/>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64" name="Oval 63"/>
            <p:cNvSpPr/>
            <p:nvPr/>
          </p:nvSpPr>
          <p:spPr>
            <a:xfrm>
              <a:off x="3052429" y="2280751"/>
              <a:ext cx="45286" cy="45286"/>
            </a:xfrm>
            <a:prstGeom prst="ellipse">
              <a:avLst/>
            </a:prstGeom>
            <a:solidFill>
              <a:srgbClr val="984197"/>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微软雅黑"/>
                <a:cs typeface="+mn-cs"/>
              </a:endParaRPr>
            </a:p>
          </p:txBody>
        </p:sp>
        <p:grpSp>
          <p:nvGrpSpPr>
            <p:cNvPr id="10" name="Group 6"/>
            <p:cNvGrpSpPr/>
            <p:nvPr/>
          </p:nvGrpSpPr>
          <p:grpSpPr>
            <a:xfrm>
              <a:off x="1371600" y="2027945"/>
              <a:ext cx="482865" cy="480308"/>
              <a:chOff x="1371600" y="2027945"/>
              <a:chExt cx="482865" cy="480308"/>
            </a:xfrm>
          </p:grpSpPr>
          <p:sp>
            <p:nvSpPr>
              <p:cNvPr id="95" name="Freeform 6"/>
              <p:cNvSpPr/>
              <p:nvPr/>
            </p:nvSpPr>
            <p:spPr bwMode="auto">
              <a:xfrm rot="5400000">
                <a:off x="1372879" y="2026666"/>
                <a:ext cx="480308" cy="482865"/>
              </a:xfrm>
              <a:custGeom>
                <a:avLst/>
                <a:gdLst>
                  <a:gd name="T0" fmla="*/ 368 w 1007"/>
                  <a:gd name="T1" fmla="*/ 20 h 1012"/>
                  <a:gd name="T2" fmla="*/ 500 w 1007"/>
                  <a:gd name="T3" fmla="*/ 1 h 1012"/>
                  <a:gd name="T4" fmla="*/ 504 w 1007"/>
                  <a:gd name="T5" fmla="*/ 1 h 1012"/>
                  <a:gd name="T6" fmla="*/ 508 w 1007"/>
                  <a:gd name="T7" fmla="*/ 0 h 1012"/>
                  <a:gd name="T8" fmla="*/ 1007 w 1007"/>
                  <a:gd name="T9" fmla="*/ 0 h 1012"/>
                  <a:gd name="T10" fmla="*/ 1007 w 1007"/>
                  <a:gd name="T11" fmla="*/ 501 h 1012"/>
                  <a:gd name="T12" fmla="*/ 1007 w 1007"/>
                  <a:gd name="T13" fmla="*/ 506 h 1012"/>
                  <a:gd name="T14" fmla="*/ 1007 w 1007"/>
                  <a:gd name="T15" fmla="*/ 511 h 1012"/>
                  <a:gd name="T16" fmla="*/ 991 w 1007"/>
                  <a:gd name="T17" fmla="*/ 634 h 1012"/>
                  <a:gd name="T18" fmla="*/ 504 w 1007"/>
                  <a:gd name="T19" fmla="*/ 1012 h 1012"/>
                  <a:gd name="T20" fmla="*/ 0 w 1007"/>
                  <a:gd name="T21" fmla="*/ 506 h 1012"/>
                  <a:gd name="T22" fmla="*/ 368 w 1007"/>
                  <a:gd name="T23" fmla="*/ 20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7" h="1012">
                    <a:moveTo>
                      <a:pt x="368" y="20"/>
                    </a:moveTo>
                    <a:cubicBezTo>
                      <a:pt x="410" y="8"/>
                      <a:pt x="454" y="2"/>
                      <a:pt x="500" y="1"/>
                    </a:cubicBezTo>
                    <a:cubicBezTo>
                      <a:pt x="501" y="1"/>
                      <a:pt x="502" y="1"/>
                      <a:pt x="504" y="1"/>
                    </a:cubicBezTo>
                    <a:cubicBezTo>
                      <a:pt x="505" y="1"/>
                      <a:pt x="507" y="0"/>
                      <a:pt x="508" y="0"/>
                    </a:cubicBezTo>
                    <a:cubicBezTo>
                      <a:pt x="1007" y="0"/>
                      <a:pt x="1007" y="0"/>
                      <a:pt x="1007" y="0"/>
                    </a:cubicBezTo>
                    <a:cubicBezTo>
                      <a:pt x="1007" y="501"/>
                      <a:pt x="1007" y="501"/>
                      <a:pt x="1007" y="501"/>
                    </a:cubicBezTo>
                    <a:cubicBezTo>
                      <a:pt x="1007" y="503"/>
                      <a:pt x="1007" y="505"/>
                      <a:pt x="1007" y="506"/>
                    </a:cubicBezTo>
                    <a:cubicBezTo>
                      <a:pt x="1007" y="508"/>
                      <a:pt x="1007" y="510"/>
                      <a:pt x="1007" y="511"/>
                    </a:cubicBezTo>
                    <a:cubicBezTo>
                      <a:pt x="1007" y="554"/>
                      <a:pt x="1001" y="594"/>
                      <a:pt x="991" y="634"/>
                    </a:cubicBezTo>
                    <a:cubicBezTo>
                      <a:pt x="935" y="851"/>
                      <a:pt x="738" y="1012"/>
                      <a:pt x="504" y="1012"/>
                    </a:cubicBezTo>
                    <a:cubicBezTo>
                      <a:pt x="226" y="1012"/>
                      <a:pt x="0" y="785"/>
                      <a:pt x="0" y="506"/>
                    </a:cubicBezTo>
                    <a:cubicBezTo>
                      <a:pt x="0" y="275"/>
                      <a:pt x="156" y="79"/>
                      <a:pt x="368" y="20"/>
                    </a:cubicBezTo>
                    <a:close/>
                  </a:path>
                </a:pathLst>
              </a:custGeom>
              <a:solidFill>
                <a:schemeClr val="accent3"/>
              </a:solidFill>
              <a:ln>
                <a:solidFill>
                  <a:schemeClr val="accent3"/>
                </a:solidFill>
              </a:ln>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sp>
            <p:nvSpPr>
              <p:cNvPr id="96" name="Oval 10"/>
              <p:cNvSpPr>
                <a:spLocks noChangeArrowheads="1"/>
              </p:cNvSpPr>
              <p:nvPr/>
            </p:nvSpPr>
            <p:spPr bwMode="auto">
              <a:xfrm rot="6300000">
                <a:off x="1401276" y="2056523"/>
                <a:ext cx="423019" cy="423019"/>
              </a:xfrm>
              <a:prstGeom prst="ellipse">
                <a:avLst/>
              </a:prstGeom>
              <a:gradFill flip="none" rotWithShape="1">
                <a:gsLst>
                  <a:gs pos="0">
                    <a:schemeClr val="accent1">
                      <a:lumMod val="5000"/>
                      <a:lumOff val="95000"/>
                    </a:schemeClr>
                  </a:gs>
                  <a:gs pos="63000">
                    <a:schemeClr val="accent1">
                      <a:lumMod val="30000"/>
                      <a:lumOff val="70000"/>
                    </a:schemeClr>
                  </a:gs>
                </a:gsLst>
                <a:path path="circle">
                  <a:fillToRect t="100000" r="100000"/>
                </a:path>
                <a:tileRect l="-100000" b="-100000"/>
              </a:gradFill>
              <a:ln>
                <a:solidFill>
                  <a:schemeClr val="accent3"/>
                </a:solidFill>
              </a:ln>
              <a:effectLst>
                <a:outerShdw blurRad="50800" dist="38100" dir="8100000" algn="tr" rotWithShape="0">
                  <a:prstClr val="black">
                    <a:alpha val="40000"/>
                  </a:prstClr>
                </a:outerShdw>
              </a:effectLst>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sp>
            <p:nvSpPr>
              <p:cNvPr id="94" name="Freeform 24"/>
              <p:cNvSpPr>
                <a:spLocks noEditPoints="1"/>
              </p:cNvSpPr>
              <p:nvPr/>
            </p:nvSpPr>
            <p:spPr bwMode="auto">
              <a:xfrm>
                <a:off x="1513381" y="2173980"/>
                <a:ext cx="199302" cy="191950"/>
              </a:xfrm>
              <a:custGeom>
                <a:avLst/>
                <a:gdLst>
                  <a:gd name="T0" fmla="*/ 1920 w 2127"/>
                  <a:gd name="T1" fmla="*/ 0 h 2048"/>
                  <a:gd name="T2" fmla="*/ 1974 w 2127"/>
                  <a:gd name="T3" fmla="*/ 453 h 2048"/>
                  <a:gd name="T4" fmla="*/ 1282 w 2127"/>
                  <a:gd name="T5" fmla="*/ 1115 h 2048"/>
                  <a:gd name="T6" fmla="*/ 1337 w 2127"/>
                  <a:gd name="T7" fmla="*/ 1291 h 2048"/>
                  <a:gd name="T8" fmla="*/ 1366 w 2127"/>
                  <a:gd name="T9" fmla="*/ 1277 h 2048"/>
                  <a:gd name="T10" fmla="*/ 1983 w 2127"/>
                  <a:gd name="T11" fmla="*/ 1948 h 2048"/>
                  <a:gd name="T12" fmla="*/ 1864 w 2127"/>
                  <a:gd name="T13" fmla="*/ 2048 h 2048"/>
                  <a:gd name="T14" fmla="*/ 1053 w 2127"/>
                  <a:gd name="T15" fmla="*/ 1169 h 2048"/>
                  <a:gd name="T16" fmla="*/ 988 w 2127"/>
                  <a:gd name="T17" fmla="*/ 1176 h 2048"/>
                  <a:gd name="T18" fmla="*/ 184 w 2127"/>
                  <a:gd name="T19" fmla="*/ 2048 h 2048"/>
                  <a:gd name="T20" fmla="*/ 119 w 2127"/>
                  <a:gd name="T21" fmla="*/ 2022 h 2048"/>
                  <a:gd name="T22" fmla="*/ 0 w 2127"/>
                  <a:gd name="T23" fmla="*/ 1748 h 2048"/>
                  <a:gd name="T24" fmla="*/ 10 w 2127"/>
                  <a:gd name="T25" fmla="*/ 1611 h 2048"/>
                  <a:gd name="T26" fmla="*/ 711 w 2127"/>
                  <a:gd name="T27" fmla="*/ 1290 h 2048"/>
                  <a:gd name="T28" fmla="*/ 867 w 2127"/>
                  <a:gd name="T29" fmla="*/ 1103 h 2048"/>
                  <a:gd name="T30" fmla="*/ 510 w 2127"/>
                  <a:gd name="T31" fmla="*/ 971 h 2048"/>
                  <a:gd name="T32" fmla="*/ 14 w 2127"/>
                  <a:gd name="T33" fmla="*/ 342 h 2048"/>
                  <a:gd name="T34" fmla="*/ 0 w 2127"/>
                  <a:gd name="T35" fmla="*/ 212 h 2048"/>
                  <a:gd name="T36" fmla="*/ 128 w 2127"/>
                  <a:gd name="T37" fmla="*/ 0 h 2048"/>
                  <a:gd name="T38" fmla="*/ 196 w 2127"/>
                  <a:gd name="T39" fmla="*/ 32 h 2048"/>
                  <a:gd name="T40" fmla="*/ 1021 w 2127"/>
                  <a:gd name="T41" fmla="*/ 947 h 2048"/>
                  <a:gd name="T42" fmla="*/ 1845 w 2127"/>
                  <a:gd name="T43" fmla="*/ 39 h 2048"/>
                  <a:gd name="T44" fmla="*/ 868 w 2127"/>
                  <a:gd name="T45" fmla="*/ 964 h 2048"/>
                  <a:gd name="T46" fmla="*/ 171 w 2127"/>
                  <a:gd name="T47" fmla="*/ 366 h 2048"/>
                  <a:gd name="T48" fmla="*/ 868 w 2127"/>
                  <a:gd name="T49" fmla="*/ 964 h 2048"/>
                  <a:gd name="T50" fmla="*/ 1414 w 2127"/>
                  <a:gd name="T51" fmla="*/ 919 h 2048"/>
                  <a:gd name="T52" fmla="*/ 1900 w 2127"/>
                  <a:gd name="T53" fmla="*/ 329 h 2048"/>
                  <a:gd name="T54" fmla="*/ 1181 w 2127"/>
                  <a:gd name="T55" fmla="*/ 963 h 2048"/>
                  <a:gd name="T56" fmla="*/ 210 w 2127"/>
                  <a:gd name="T57" fmla="*/ 1482 h 2048"/>
                  <a:gd name="T58" fmla="*/ 620 w 2127"/>
                  <a:gd name="T59" fmla="*/ 1391 h 2048"/>
                  <a:gd name="T60" fmla="*/ 1814 w 2127"/>
                  <a:gd name="T61" fmla="*/ 1456 h 2048"/>
                  <a:gd name="T62" fmla="*/ 1872 w 2127"/>
                  <a:gd name="T63" fmla="*/ 1880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27" h="2048">
                    <a:moveTo>
                      <a:pt x="1896" y="0"/>
                    </a:moveTo>
                    <a:cubicBezTo>
                      <a:pt x="1904" y="0"/>
                      <a:pt x="1912" y="0"/>
                      <a:pt x="1920" y="0"/>
                    </a:cubicBezTo>
                    <a:cubicBezTo>
                      <a:pt x="1933" y="8"/>
                      <a:pt x="1948" y="14"/>
                      <a:pt x="1958" y="24"/>
                    </a:cubicBezTo>
                    <a:cubicBezTo>
                      <a:pt x="2071" y="140"/>
                      <a:pt x="2078" y="329"/>
                      <a:pt x="1974" y="453"/>
                    </a:cubicBezTo>
                    <a:cubicBezTo>
                      <a:pt x="1819" y="637"/>
                      <a:pt x="1664" y="822"/>
                      <a:pt x="1508" y="1006"/>
                    </a:cubicBezTo>
                    <a:cubicBezTo>
                      <a:pt x="1449" y="1075"/>
                      <a:pt x="1372" y="1111"/>
                      <a:pt x="1282" y="1115"/>
                    </a:cubicBezTo>
                    <a:cubicBezTo>
                      <a:pt x="1245" y="1116"/>
                      <a:pt x="1207" y="1108"/>
                      <a:pt x="1169" y="1105"/>
                    </a:cubicBezTo>
                    <a:cubicBezTo>
                      <a:pt x="1224" y="1166"/>
                      <a:pt x="1281" y="1228"/>
                      <a:pt x="1337" y="1291"/>
                    </a:cubicBezTo>
                    <a:cubicBezTo>
                      <a:pt x="1340" y="1290"/>
                      <a:pt x="1341" y="1290"/>
                      <a:pt x="1343" y="1289"/>
                    </a:cubicBezTo>
                    <a:cubicBezTo>
                      <a:pt x="1350" y="1285"/>
                      <a:pt x="1358" y="1281"/>
                      <a:pt x="1366" y="1277"/>
                    </a:cubicBezTo>
                    <a:cubicBezTo>
                      <a:pt x="1493" y="1218"/>
                      <a:pt x="1624" y="1212"/>
                      <a:pt x="1753" y="1266"/>
                    </a:cubicBezTo>
                    <a:cubicBezTo>
                      <a:pt x="2023" y="1379"/>
                      <a:pt x="2127" y="1694"/>
                      <a:pt x="1983" y="1948"/>
                    </a:cubicBezTo>
                    <a:cubicBezTo>
                      <a:pt x="1960" y="1987"/>
                      <a:pt x="1937" y="2028"/>
                      <a:pt x="1892" y="2048"/>
                    </a:cubicBezTo>
                    <a:cubicBezTo>
                      <a:pt x="1883" y="2048"/>
                      <a:pt x="1873" y="2048"/>
                      <a:pt x="1864" y="2048"/>
                    </a:cubicBezTo>
                    <a:cubicBezTo>
                      <a:pt x="1848" y="2036"/>
                      <a:pt x="1831" y="2026"/>
                      <a:pt x="1818" y="2012"/>
                    </a:cubicBezTo>
                    <a:cubicBezTo>
                      <a:pt x="1563" y="1731"/>
                      <a:pt x="1308" y="1450"/>
                      <a:pt x="1053" y="1169"/>
                    </a:cubicBezTo>
                    <a:cubicBezTo>
                      <a:pt x="1044" y="1158"/>
                      <a:pt x="1035" y="1148"/>
                      <a:pt x="1024" y="1137"/>
                    </a:cubicBezTo>
                    <a:cubicBezTo>
                      <a:pt x="1011" y="1151"/>
                      <a:pt x="999" y="1163"/>
                      <a:pt x="988" y="1176"/>
                    </a:cubicBezTo>
                    <a:cubicBezTo>
                      <a:pt x="737" y="1453"/>
                      <a:pt x="486" y="1730"/>
                      <a:pt x="234" y="2007"/>
                    </a:cubicBezTo>
                    <a:cubicBezTo>
                      <a:pt x="220" y="2023"/>
                      <a:pt x="201" y="2034"/>
                      <a:pt x="184" y="2048"/>
                    </a:cubicBezTo>
                    <a:cubicBezTo>
                      <a:pt x="175" y="2048"/>
                      <a:pt x="165" y="2048"/>
                      <a:pt x="156" y="2048"/>
                    </a:cubicBezTo>
                    <a:cubicBezTo>
                      <a:pt x="144" y="2040"/>
                      <a:pt x="129" y="2033"/>
                      <a:pt x="119" y="2022"/>
                    </a:cubicBezTo>
                    <a:cubicBezTo>
                      <a:pt x="64" y="1960"/>
                      <a:pt x="27" y="1888"/>
                      <a:pt x="11" y="1806"/>
                    </a:cubicBezTo>
                    <a:cubicBezTo>
                      <a:pt x="7" y="1787"/>
                      <a:pt x="4" y="1767"/>
                      <a:pt x="0" y="1748"/>
                    </a:cubicBezTo>
                    <a:cubicBezTo>
                      <a:pt x="0" y="1721"/>
                      <a:pt x="0" y="1695"/>
                      <a:pt x="0" y="1668"/>
                    </a:cubicBezTo>
                    <a:cubicBezTo>
                      <a:pt x="3" y="1649"/>
                      <a:pt x="6" y="1630"/>
                      <a:pt x="10" y="1611"/>
                    </a:cubicBezTo>
                    <a:cubicBezTo>
                      <a:pt x="67" y="1332"/>
                      <a:pt x="353" y="1165"/>
                      <a:pt x="624" y="1254"/>
                    </a:cubicBezTo>
                    <a:cubicBezTo>
                      <a:pt x="654" y="1264"/>
                      <a:pt x="682" y="1278"/>
                      <a:pt x="711" y="1290"/>
                    </a:cubicBezTo>
                    <a:cubicBezTo>
                      <a:pt x="767" y="1228"/>
                      <a:pt x="824" y="1165"/>
                      <a:pt x="880" y="1103"/>
                    </a:cubicBezTo>
                    <a:cubicBezTo>
                      <a:pt x="874" y="1101"/>
                      <a:pt x="871" y="1102"/>
                      <a:pt x="867" y="1103"/>
                    </a:cubicBezTo>
                    <a:cubicBezTo>
                      <a:pt x="789" y="1126"/>
                      <a:pt x="715" y="1119"/>
                      <a:pt x="641" y="1085"/>
                    </a:cubicBezTo>
                    <a:cubicBezTo>
                      <a:pt x="587" y="1059"/>
                      <a:pt x="548" y="1016"/>
                      <a:pt x="510" y="971"/>
                    </a:cubicBezTo>
                    <a:cubicBezTo>
                      <a:pt x="371" y="804"/>
                      <a:pt x="232" y="638"/>
                      <a:pt x="92" y="473"/>
                    </a:cubicBezTo>
                    <a:cubicBezTo>
                      <a:pt x="58" y="434"/>
                      <a:pt x="29" y="392"/>
                      <a:pt x="14" y="342"/>
                    </a:cubicBezTo>
                    <a:cubicBezTo>
                      <a:pt x="9" y="322"/>
                      <a:pt x="5" y="301"/>
                      <a:pt x="0" y="280"/>
                    </a:cubicBezTo>
                    <a:cubicBezTo>
                      <a:pt x="0" y="257"/>
                      <a:pt x="0" y="235"/>
                      <a:pt x="0" y="212"/>
                    </a:cubicBezTo>
                    <a:cubicBezTo>
                      <a:pt x="12" y="175"/>
                      <a:pt x="20" y="136"/>
                      <a:pt x="36" y="102"/>
                    </a:cubicBezTo>
                    <a:cubicBezTo>
                      <a:pt x="55" y="59"/>
                      <a:pt x="81" y="19"/>
                      <a:pt x="128" y="0"/>
                    </a:cubicBezTo>
                    <a:cubicBezTo>
                      <a:pt x="136" y="0"/>
                      <a:pt x="144" y="0"/>
                      <a:pt x="152" y="0"/>
                    </a:cubicBezTo>
                    <a:cubicBezTo>
                      <a:pt x="167" y="11"/>
                      <a:pt x="184" y="19"/>
                      <a:pt x="196" y="32"/>
                    </a:cubicBezTo>
                    <a:cubicBezTo>
                      <a:pt x="468" y="331"/>
                      <a:pt x="740" y="631"/>
                      <a:pt x="1011" y="931"/>
                    </a:cubicBezTo>
                    <a:cubicBezTo>
                      <a:pt x="1015" y="936"/>
                      <a:pt x="1018" y="941"/>
                      <a:pt x="1021" y="947"/>
                    </a:cubicBezTo>
                    <a:cubicBezTo>
                      <a:pt x="1028" y="940"/>
                      <a:pt x="1031" y="937"/>
                      <a:pt x="1034" y="934"/>
                    </a:cubicBezTo>
                    <a:cubicBezTo>
                      <a:pt x="1304" y="636"/>
                      <a:pt x="1574" y="337"/>
                      <a:pt x="1845" y="39"/>
                    </a:cubicBezTo>
                    <a:cubicBezTo>
                      <a:pt x="1859" y="24"/>
                      <a:pt x="1879" y="13"/>
                      <a:pt x="1896" y="0"/>
                    </a:cubicBezTo>
                    <a:close/>
                    <a:moveTo>
                      <a:pt x="868" y="964"/>
                    </a:moveTo>
                    <a:cubicBezTo>
                      <a:pt x="627" y="698"/>
                      <a:pt x="387" y="433"/>
                      <a:pt x="146" y="167"/>
                    </a:cubicBezTo>
                    <a:cubicBezTo>
                      <a:pt x="117" y="241"/>
                      <a:pt x="123" y="308"/>
                      <a:pt x="171" y="366"/>
                    </a:cubicBezTo>
                    <a:cubicBezTo>
                      <a:pt x="324" y="551"/>
                      <a:pt x="480" y="735"/>
                      <a:pt x="634" y="919"/>
                    </a:cubicBezTo>
                    <a:cubicBezTo>
                      <a:pt x="693" y="989"/>
                      <a:pt x="783" y="1007"/>
                      <a:pt x="868" y="964"/>
                    </a:cubicBezTo>
                    <a:close/>
                    <a:moveTo>
                      <a:pt x="1181" y="963"/>
                    </a:moveTo>
                    <a:cubicBezTo>
                      <a:pt x="1255" y="1007"/>
                      <a:pt x="1356" y="987"/>
                      <a:pt x="1414" y="919"/>
                    </a:cubicBezTo>
                    <a:cubicBezTo>
                      <a:pt x="1558" y="746"/>
                      <a:pt x="1703" y="574"/>
                      <a:pt x="1848" y="401"/>
                    </a:cubicBezTo>
                    <a:cubicBezTo>
                      <a:pt x="1867" y="378"/>
                      <a:pt x="1886" y="354"/>
                      <a:pt x="1900" y="329"/>
                    </a:cubicBezTo>
                    <a:cubicBezTo>
                      <a:pt x="1925" y="284"/>
                      <a:pt x="1927" y="211"/>
                      <a:pt x="1900" y="169"/>
                    </a:cubicBezTo>
                    <a:cubicBezTo>
                      <a:pt x="1661" y="434"/>
                      <a:pt x="1421" y="698"/>
                      <a:pt x="1181" y="963"/>
                    </a:cubicBezTo>
                    <a:close/>
                    <a:moveTo>
                      <a:pt x="620" y="1391"/>
                    </a:moveTo>
                    <a:cubicBezTo>
                      <a:pt x="482" y="1326"/>
                      <a:pt x="309" y="1365"/>
                      <a:pt x="210" y="1482"/>
                    </a:cubicBezTo>
                    <a:cubicBezTo>
                      <a:pt x="105" y="1607"/>
                      <a:pt x="110" y="1776"/>
                      <a:pt x="177" y="1880"/>
                    </a:cubicBezTo>
                    <a:cubicBezTo>
                      <a:pt x="324" y="1717"/>
                      <a:pt x="471" y="1555"/>
                      <a:pt x="620" y="1391"/>
                    </a:cubicBezTo>
                    <a:close/>
                    <a:moveTo>
                      <a:pt x="1872" y="1880"/>
                    </a:moveTo>
                    <a:cubicBezTo>
                      <a:pt x="1946" y="1759"/>
                      <a:pt x="1937" y="1577"/>
                      <a:pt x="1814" y="1456"/>
                    </a:cubicBezTo>
                    <a:cubicBezTo>
                      <a:pt x="1698" y="1342"/>
                      <a:pt x="1521" y="1341"/>
                      <a:pt x="1430" y="1393"/>
                    </a:cubicBezTo>
                    <a:cubicBezTo>
                      <a:pt x="1577" y="1555"/>
                      <a:pt x="1724" y="1717"/>
                      <a:pt x="1872" y="1880"/>
                    </a:cubicBezTo>
                    <a:close/>
                  </a:path>
                </a:pathLst>
              </a:custGeom>
              <a:solidFill>
                <a:srgbClr val="984197"/>
              </a:solidFill>
              <a:ln>
                <a:solidFill>
                  <a:schemeClr val="accent3"/>
                </a:solidFill>
              </a:ln>
            </p:spPr>
            <p:txBody>
              <a:bodyPr vert="horz" wrap="square" lIns="121882" tIns="60941" rIns="121882" bIns="60941" numCol="1" anchor="t" anchorCtr="0" compatLnSpc="1"/>
              <a:lstStyle/>
              <a:p>
                <a:pPr marL="0" marR="0" lvl="0" indent="0" algn="l"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微软雅黑"/>
                  <a:cs typeface="+mn-cs"/>
                </a:endParaRPr>
              </a:p>
            </p:txBody>
          </p:sp>
        </p:grpSp>
      </p:grpSp>
      <p:sp>
        <p:nvSpPr>
          <p:cNvPr id="105" name="Oval 104"/>
          <p:cNvSpPr/>
          <p:nvPr/>
        </p:nvSpPr>
        <p:spPr>
          <a:xfrm>
            <a:off x="7251511" y="3079785"/>
            <a:ext cx="1390504" cy="139093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微软雅黑"/>
              <a:cs typeface="+mn-cs"/>
            </a:endParaRPr>
          </a:p>
        </p:txBody>
      </p:sp>
      <p:grpSp>
        <p:nvGrpSpPr>
          <p:cNvPr id="12" name="群組 11">
            <a:extLst>
              <a:ext uri="{FF2B5EF4-FFF2-40B4-BE49-F238E27FC236}">
                <a16:creationId xmlns:a16="http://schemas.microsoft.com/office/drawing/2014/main" id="{6239E4A3-52C4-304E-2FD3-1D1F0FF525F8}"/>
              </a:ext>
            </a:extLst>
          </p:cNvPr>
          <p:cNvGrpSpPr/>
          <p:nvPr/>
        </p:nvGrpSpPr>
        <p:grpSpPr>
          <a:xfrm>
            <a:off x="1035784" y="56700"/>
            <a:ext cx="2128596" cy="922187"/>
            <a:chOff x="1035784" y="56700"/>
            <a:chExt cx="2128596" cy="922187"/>
          </a:xfrm>
        </p:grpSpPr>
        <p:sp>
          <p:nvSpPr>
            <p:cNvPr id="13" name="文本框 69">
              <a:extLst>
                <a:ext uri="{FF2B5EF4-FFF2-40B4-BE49-F238E27FC236}">
                  <a16:creationId xmlns:a16="http://schemas.microsoft.com/office/drawing/2014/main" id="{E5B1276B-09E9-5B15-A33B-AE8B76B1525A}"/>
                </a:ext>
              </a:extLst>
            </p:cNvPr>
            <p:cNvSpPr txBox="1"/>
            <p:nvPr/>
          </p:nvSpPr>
          <p:spPr>
            <a:xfrm>
              <a:off x="1035784" y="365917"/>
              <a:ext cx="2128596"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DC8F50"/>
                  </a:solidFill>
                  <a:effectLst/>
                  <a:uLnTx/>
                  <a:uFillTx/>
                  <a:latin typeface="+mj-ea"/>
                  <a:ea typeface="+mj-ea"/>
                  <a:cs typeface="+mn-cs"/>
                </a:rPr>
                <a:t>輸入標題文本</a:t>
              </a:r>
            </a:p>
          </p:txBody>
        </p:sp>
        <p:pic>
          <p:nvPicPr>
            <p:cNvPr id="14" name="圖片 13">
              <a:extLst>
                <a:ext uri="{FF2B5EF4-FFF2-40B4-BE49-F238E27FC236}">
                  <a16:creationId xmlns:a16="http://schemas.microsoft.com/office/drawing/2014/main" id="{1E9852C3-1BFA-5432-C47C-2B3E983D9AEA}"/>
                </a:ext>
              </a:extLst>
            </p:cNvPr>
            <p:cNvPicPr>
              <a:picLocks noChangeAspect="1"/>
            </p:cNvPicPr>
            <p:nvPr/>
          </p:nvPicPr>
          <p:blipFill>
            <a:blip r:embed="rId4">
              <a:duotone>
                <a:schemeClr val="accent6">
                  <a:shade val="45000"/>
                  <a:satMod val="135000"/>
                </a:schemeClr>
                <a:prstClr val="white"/>
              </a:duotone>
              <a:alphaModFix amt="20000"/>
              <a:extLst>
                <a:ext uri="{28A0092B-C50C-407E-A947-70E740481C1C}">
                  <a14:useLocalDpi xmlns:a14="http://schemas.microsoft.com/office/drawing/2010/main" val="0"/>
                </a:ext>
              </a:extLst>
            </a:blip>
            <a:stretch>
              <a:fillRect/>
            </a:stretch>
          </p:blipFill>
          <p:spPr>
            <a:xfrm>
              <a:off x="2242193" y="56700"/>
              <a:ext cx="922187" cy="922187"/>
            </a:xfrm>
            <a:prstGeom prst="rect">
              <a:avLst/>
            </a:prstGeom>
          </p:spPr>
        </p:pic>
      </p:grpSp>
      <p:sp>
        <p:nvSpPr>
          <p:cNvPr id="27" name="TextBox 54">
            <a:extLst>
              <a:ext uri="{FF2B5EF4-FFF2-40B4-BE49-F238E27FC236}">
                <a16:creationId xmlns:a16="http://schemas.microsoft.com/office/drawing/2014/main" id="{7CE239DA-7A19-411E-ABD5-F32F814CFFFB}"/>
              </a:ext>
            </a:extLst>
          </p:cNvPr>
          <p:cNvSpPr txBox="1"/>
          <p:nvPr/>
        </p:nvSpPr>
        <p:spPr bwMode="auto">
          <a:xfrm>
            <a:off x="3057750" y="1390300"/>
            <a:ext cx="2913191"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p>
        </p:txBody>
      </p:sp>
      <p:sp>
        <p:nvSpPr>
          <p:cNvPr id="29" name="TextBox 53">
            <a:extLst>
              <a:ext uri="{FF2B5EF4-FFF2-40B4-BE49-F238E27FC236}">
                <a16:creationId xmlns:a16="http://schemas.microsoft.com/office/drawing/2014/main" id="{CEF6773C-0C48-8345-1070-09698F8C7AFF}"/>
              </a:ext>
            </a:extLst>
          </p:cNvPr>
          <p:cNvSpPr txBox="1"/>
          <p:nvPr/>
        </p:nvSpPr>
        <p:spPr bwMode="auto">
          <a:xfrm>
            <a:off x="3057750" y="1106084"/>
            <a:ext cx="2913191" cy="309958"/>
          </a:xfrm>
          <a:prstGeom prst="rect">
            <a:avLst/>
          </a:prstGeom>
          <a:noFill/>
        </p:spPr>
        <p:txBody>
          <a:bodyPr wrap="none" lIns="360000" tIns="0" rIns="0" bIns="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30" name="TextBox 54">
            <a:extLst>
              <a:ext uri="{FF2B5EF4-FFF2-40B4-BE49-F238E27FC236}">
                <a16:creationId xmlns:a16="http://schemas.microsoft.com/office/drawing/2014/main" id="{42D7DF04-DC86-48D4-376F-916210383E26}"/>
              </a:ext>
            </a:extLst>
          </p:cNvPr>
          <p:cNvSpPr txBox="1"/>
          <p:nvPr/>
        </p:nvSpPr>
        <p:spPr bwMode="auto">
          <a:xfrm>
            <a:off x="2014780" y="2780878"/>
            <a:ext cx="2913191"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p>
        </p:txBody>
      </p:sp>
      <p:sp>
        <p:nvSpPr>
          <p:cNvPr id="31" name="TextBox 53">
            <a:extLst>
              <a:ext uri="{FF2B5EF4-FFF2-40B4-BE49-F238E27FC236}">
                <a16:creationId xmlns:a16="http://schemas.microsoft.com/office/drawing/2014/main" id="{EF875C31-C7CE-095F-6CE5-2D20B1D5934A}"/>
              </a:ext>
            </a:extLst>
          </p:cNvPr>
          <p:cNvSpPr txBox="1"/>
          <p:nvPr/>
        </p:nvSpPr>
        <p:spPr bwMode="auto">
          <a:xfrm>
            <a:off x="2014780" y="2496662"/>
            <a:ext cx="2913191" cy="309958"/>
          </a:xfrm>
          <a:prstGeom prst="rect">
            <a:avLst/>
          </a:prstGeom>
          <a:noFill/>
        </p:spPr>
        <p:txBody>
          <a:bodyPr wrap="none" lIns="360000" tIns="0" rIns="0" bIns="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32" name="TextBox 54">
            <a:extLst>
              <a:ext uri="{FF2B5EF4-FFF2-40B4-BE49-F238E27FC236}">
                <a16:creationId xmlns:a16="http://schemas.microsoft.com/office/drawing/2014/main" id="{A6683DD8-C92E-2B30-CA58-A14460370548}"/>
              </a:ext>
            </a:extLst>
          </p:cNvPr>
          <p:cNvSpPr txBox="1"/>
          <p:nvPr/>
        </p:nvSpPr>
        <p:spPr bwMode="auto">
          <a:xfrm>
            <a:off x="2014780" y="4000313"/>
            <a:ext cx="2913191"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p>
        </p:txBody>
      </p:sp>
      <p:sp>
        <p:nvSpPr>
          <p:cNvPr id="33" name="TextBox 53">
            <a:extLst>
              <a:ext uri="{FF2B5EF4-FFF2-40B4-BE49-F238E27FC236}">
                <a16:creationId xmlns:a16="http://schemas.microsoft.com/office/drawing/2014/main" id="{C4208383-4CED-D93E-25C8-4150649C337C}"/>
              </a:ext>
            </a:extLst>
          </p:cNvPr>
          <p:cNvSpPr txBox="1"/>
          <p:nvPr/>
        </p:nvSpPr>
        <p:spPr bwMode="auto">
          <a:xfrm>
            <a:off x="2014780" y="3716097"/>
            <a:ext cx="2913191" cy="309958"/>
          </a:xfrm>
          <a:prstGeom prst="rect">
            <a:avLst/>
          </a:prstGeom>
          <a:noFill/>
        </p:spPr>
        <p:txBody>
          <a:bodyPr wrap="none" lIns="360000" tIns="0" rIns="0" bIns="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34" name="TextBox 54">
            <a:extLst>
              <a:ext uri="{FF2B5EF4-FFF2-40B4-BE49-F238E27FC236}">
                <a16:creationId xmlns:a16="http://schemas.microsoft.com/office/drawing/2014/main" id="{7EBBB6D0-CF07-0386-AC25-95840873A052}"/>
              </a:ext>
            </a:extLst>
          </p:cNvPr>
          <p:cNvSpPr txBox="1"/>
          <p:nvPr/>
        </p:nvSpPr>
        <p:spPr bwMode="auto">
          <a:xfrm>
            <a:off x="2014780" y="5589799"/>
            <a:ext cx="2913191"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p>
        </p:txBody>
      </p:sp>
      <p:sp>
        <p:nvSpPr>
          <p:cNvPr id="35" name="TextBox 53">
            <a:extLst>
              <a:ext uri="{FF2B5EF4-FFF2-40B4-BE49-F238E27FC236}">
                <a16:creationId xmlns:a16="http://schemas.microsoft.com/office/drawing/2014/main" id="{F304A84C-94CD-8D87-9742-4E33F0ED0E55}"/>
              </a:ext>
            </a:extLst>
          </p:cNvPr>
          <p:cNvSpPr txBox="1"/>
          <p:nvPr/>
        </p:nvSpPr>
        <p:spPr bwMode="auto">
          <a:xfrm>
            <a:off x="2014780" y="5305583"/>
            <a:ext cx="2913191" cy="309958"/>
          </a:xfrm>
          <a:prstGeom prst="rect">
            <a:avLst/>
          </a:prstGeom>
          <a:noFill/>
        </p:spPr>
        <p:txBody>
          <a:bodyPr wrap="none" lIns="360000" tIns="0" rIns="0" bIns="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pic>
        <p:nvPicPr>
          <p:cNvPr id="37" name="圖片 36" descr="一張含有 狗, 坐, 哺乳類, 深黃褐色 的圖片&#10;&#10;自動產生的描述">
            <a:extLst>
              <a:ext uri="{FF2B5EF4-FFF2-40B4-BE49-F238E27FC236}">
                <a16:creationId xmlns:a16="http://schemas.microsoft.com/office/drawing/2014/main" id="{FBE280F8-AC8E-D41C-B808-9CBBE34DF6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40024" y="2602988"/>
            <a:ext cx="1991647" cy="19916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500" fill="hold"/>
                                        <p:tgtEl>
                                          <p:spTgt spid="24"/>
                                        </p:tgtEl>
                                        <p:attrNameLst>
                                          <p:attrName>ppt_w</p:attrName>
                                        </p:attrNameLst>
                                      </p:cBhvr>
                                      <p:tavLst>
                                        <p:tav tm="0">
                                          <p:val>
                                            <p:fltVal val="0"/>
                                          </p:val>
                                        </p:tav>
                                        <p:tav tm="100000">
                                          <p:val>
                                            <p:strVal val="#ppt_w"/>
                                          </p:val>
                                        </p:tav>
                                      </p:tavLst>
                                    </p:anim>
                                    <p:anim calcmode="lin" valueType="num">
                                      <p:cBhvr>
                                        <p:cTn id="14" dur="500" fill="hold"/>
                                        <p:tgtEl>
                                          <p:spTgt spid="24"/>
                                        </p:tgtEl>
                                        <p:attrNameLst>
                                          <p:attrName>ppt_h</p:attrName>
                                        </p:attrNameLst>
                                      </p:cBhvr>
                                      <p:tavLst>
                                        <p:tav tm="0">
                                          <p:val>
                                            <p:fltVal val="0"/>
                                          </p:val>
                                        </p:tav>
                                        <p:tav tm="100000">
                                          <p:val>
                                            <p:strVal val="#ppt_h"/>
                                          </p:val>
                                        </p:tav>
                                      </p:tavLst>
                                    </p:anim>
                                    <p:animEffect transition="in" filter="fade">
                                      <p:cBhvr>
                                        <p:cTn id="15" dur="500"/>
                                        <p:tgtEl>
                                          <p:spTgt spid="24"/>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p:cTn id="19" dur="500" fill="hold"/>
                                        <p:tgtEl>
                                          <p:spTgt spid="26"/>
                                        </p:tgtEl>
                                        <p:attrNameLst>
                                          <p:attrName>ppt_w</p:attrName>
                                        </p:attrNameLst>
                                      </p:cBhvr>
                                      <p:tavLst>
                                        <p:tav tm="0">
                                          <p:val>
                                            <p:fltVal val="0"/>
                                          </p:val>
                                        </p:tav>
                                        <p:tav tm="100000">
                                          <p:val>
                                            <p:strVal val="#ppt_w"/>
                                          </p:val>
                                        </p:tav>
                                      </p:tavLst>
                                    </p:anim>
                                    <p:anim calcmode="lin" valueType="num">
                                      <p:cBhvr>
                                        <p:cTn id="20" dur="500" fill="hold"/>
                                        <p:tgtEl>
                                          <p:spTgt spid="26"/>
                                        </p:tgtEl>
                                        <p:attrNameLst>
                                          <p:attrName>ppt_h</p:attrName>
                                        </p:attrNameLst>
                                      </p:cBhvr>
                                      <p:tavLst>
                                        <p:tav tm="0">
                                          <p:val>
                                            <p:fltVal val="0"/>
                                          </p:val>
                                        </p:tav>
                                        <p:tav tm="100000">
                                          <p:val>
                                            <p:strVal val="#ppt_h"/>
                                          </p:val>
                                        </p:tav>
                                      </p:tavLst>
                                    </p:anim>
                                    <p:animEffect transition="in" filter="fade">
                                      <p:cBhvr>
                                        <p:cTn id="21" dur="500"/>
                                        <p:tgtEl>
                                          <p:spTgt spid="26"/>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p:cTn id="25" dur="500" fill="hold"/>
                                        <p:tgtEl>
                                          <p:spTgt spid="28"/>
                                        </p:tgtEl>
                                        <p:attrNameLst>
                                          <p:attrName>ppt_w</p:attrName>
                                        </p:attrNameLst>
                                      </p:cBhvr>
                                      <p:tavLst>
                                        <p:tav tm="0">
                                          <p:val>
                                            <p:fltVal val="0"/>
                                          </p:val>
                                        </p:tav>
                                        <p:tav tm="100000">
                                          <p:val>
                                            <p:strVal val="#ppt_w"/>
                                          </p:val>
                                        </p:tav>
                                      </p:tavLst>
                                    </p:anim>
                                    <p:anim calcmode="lin" valueType="num">
                                      <p:cBhvr>
                                        <p:cTn id="26" dur="500" fill="hold"/>
                                        <p:tgtEl>
                                          <p:spTgt spid="28"/>
                                        </p:tgtEl>
                                        <p:attrNameLst>
                                          <p:attrName>ppt_h</p:attrName>
                                        </p:attrNameLst>
                                      </p:cBhvr>
                                      <p:tavLst>
                                        <p:tav tm="0">
                                          <p:val>
                                            <p:fltVal val="0"/>
                                          </p:val>
                                        </p:tav>
                                        <p:tav tm="100000">
                                          <p:val>
                                            <p:strVal val="#ppt_h"/>
                                          </p:val>
                                        </p:tav>
                                      </p:tavLst>
                                    </p:anim>
                                    <p:animEffect transition="in" filter="fade">
                                      <p:cBhvr>
                                        <p:cTn id="27" dur="500"/>
                                        <p:tgtEl>
                                          <p:spTgt spid="28"/>
                                        </p:tgtEl>
                                      </p:cBhvr>
                                    </p:animEffect>
                                  </p:childTnLst>
                                </p:cTn>
                              </p:par>
                            </p:childTnLst>
                          </p:cTn>
                        </p:par>
                        <p:par>
                          <p:cTn id="28" fill="hold">
                            <p:stCondLst>
                              <p:cond delay="2000"/>
                            </p:stCondLst>
                            <p:childTnLst>
                              <p:par>
                                <p:cTn id="29" presetID="2" presetClass="entr" presetSubtype="9" fill="hold" nodeType="after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0-#ppt_w/2"/>
                                          </p:val>
                                        </p:tav>
                                        <p:tav tm="100000">
                                          <p:val>
                                            <p:strVal val="#ppt_x"/>
                                          </p:val>
                                        </p:tav>
                                      </p:tavLst>
                                    </p:anim>
                                    <p:anim calcmode="lin" valueType="num">
                                      <p:cBhvr additive="base">
                                        <p:cTn id="32" dur="500" fill="hold"/>
                                        <p:tgtEl>
                                          <p:spTgt spid="4"/>
                                        </p:tgtEl>
                                        <p:attrNameLst>
                                          <p:attrName>ppt_y</p:attrName>
                                        </p:attrNameLst>
                                      </p:cBhvr>
                                      <p:tavLst>
                                        <p:tav tm="0">
                                          <p:val>
                                            <p:strVal val="0-#ppt_h/2"/>
                                          </p:val>
                                        </p:tav>
                                        <p:tav tm="100000">
                                          <p:val>
                                            <p:strVal val="#ppt_y"/>
                                          </p:val>
                                        </p:tav>
                                      </p:tavLst>
                                    </p:anim>
                                  </p:childTnLst>
                                </p:cTn>
                              </p:par>
                            </p:childTnLst>
                          </p:cTn>
                        </p:par>
                        <p:par>
                          <p:cTn id="33" fill="hold">
                            <p:stCondLst>
                              <p:cond delay="2500"/>
                            </p:stCondLst>
                            <p:childTnLst>
                              <p:par>
                                <p:cTn id="34" presetID="2" presetClass="entr" presetSubtype="9" fill="hold" nodeType="after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additive="base">
                                        <p:cTn id="36" dur="500" fill="hold"/>
                                        <p:tgtEl>
                                          <p:spTgt spid="2"/>
                                        </p:tgtEl>
                                        <p:attrNameLst>
                                          <p:attrName>ppt_x</p:attrName>
                                        </p:attrNameLst>
                                      </p:cBhvr>
                                      <p:tavLst>
                                        <p:tav tm="0">
                                          <p:val>
                                            <p:strVal val="0-#ppt_w/2"/>
                                          </p:val>
                                        </p:tav>
                                        <p:tav tm="100000">
                                          <p:val>
                                            <p:strVal val="#ppt_x"/>
                                          </p:val>
                                        </p:tav>
                                      </p:tavLst>
                                    </p:anim>
                                    <p:anim calcmode="lin" valueType="num">
                                      <p:cBhvr additive="base">
                                        <p:cTn id="37" dur="500" fill="hold"/>
                                        <p:tgtEl>
                                          <p:spTgt spid="2"/>
                                        </p:tgtEl>
                                        <p:attrNameLst>
                                          <p:attrName>ppt_y</p:attrName>
                                        </p:attrNameLst>
                                      </p:cBhvr>
                                      <p:tavLst>
                                        <p:tav tm="0">
                                          <p:val>
                                            <p:strVal val="0-#ppt_h/2"/>
                                          </p:val>
                                        </p:tav>
                                        <p:tav tm="100000">
                                          <p:val>
                                            <p:strVal val="#ppt_y"/>
                                          </p:val>
                                        </p:tav>
                                      </p:tavLst>
                                    </p:anim>
                                  </p:childTnLst>
                                </p:cTn>
                              </p:par>
                            </p:childTnLst>
                          </p:cTn>
                        </p:par>
                        <p:par>
                          <p:cTn id="38" fill="hold">
                            <p:stCondLst>
                              <p:cond delay="3000"/>
                            </p:stCondLst>
                            <p:childTnLst>
                              <p:par>
                                <p:cTn id="39" presetID="2" presetClass="entr" presetSubtype="9"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0-#ppt_w/2"/>
                                          </p:val>
                                        </p:tav>
                                        <p:tav tm="100000">
                                          <p:val>
                                            <p:strVal val="#ppt_x"/>
                                          </p:val>
                                        </p:tav>
                                      </p:tavLst>
                                    </p:anim>
                                    <p:anim calcmode="lin" valueType="num">
                                      <p:cBhvr additive="base">
                                        <p:cTn id="42" dur="500" fill="hold"/>
                                        <p:tgtEl>
                                          <p:spTgt spid="9"/>
                                        </p:tgtEl>
                                        <p:attrNameLst>
                                          <p:attrName>ppt_y</p:attrName>
                                        </p:attrNameLst>
                                      </p:cBhvr>
                                      <p:tavLst>
                                        <p:tav tm="0">
                                          <p:val>
                                            <p:strVal val="0-#ppt_h/2"/>
                                          </p:val>
                                        </p:tav>
                                        <p:tav tm="100000">
                                          <p:val>
                                            <p:strVal val="#ppt_y"/>
                                          </p:val>
                                        </p:tav>
                                      </p:tavLst>
                                    </p:anim>
                                  </p:childTnLst>
                                </p:cTn>
                              </p:par>
                            </p:childTnLst>
                          </p:cTn>
                        </p:par>
                        <p:par>
                          <p:cTn id="43" fill="hold">
                            <p:stCondLst>
                              <p:cond delay="3500"/>
                            </p:stCondLst>
                            <p:childTnLst>
                              <p:par>
                                <p:cTn id="44" presetID="2" presetClass="entr" presetSubtype="9" fill="hold" nodeType="after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additive="base">
                                        <p:cTn id="46" dur="500" fill="hold"/>
                                        <p:tgtEl>
                                          <p:spTgt spid="8"/>
                                        </p:tgtEl>
                                        <p:attrNameLst>
                                          <p:attrName>ppt_x</p:attrName>
                                        </p:attrNameLst>
                                      </p:cBhvr>
                                      <p:tavLst>
                                        <p:tav tm="0">
                                          <p:val>
                                            <p:strVal val="0-#ppt_w/2"/>
                                          </p:val>
                                        </p:tav>
                                        <p:tav tm="100000">
                                          <p:val>
                                            <p:strVal val="#ppt_x"/>
                                          </p:val>
                                        </p:tav>
                                      </p:tavLst>
                                    </p:anim>
                                    <p:anim calcmode="lin" valueType="num">
                                      <p:cBhvr additive="base">
                                        <p:cTn id="47" dur="500" fill="hold"/>
                                        <p:tgtEl>
                                          <p:spTgt spid="8"/>
                                        </p:tgtEl>
                                        <p:attrNameLst>
                                          <p:attrName>ppt_y</p:attrName>
                                        </p:attrNameLst>
                                      </p:cBhvr>
                                      <p:tavLst>
                                        <p:tav tm="0">
                                          <p:val>
                                            <p:strVal val="0-#ppt_h/2"/>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27"/>
                                        </p:tgtEl>
                                        <p:attrNameLst>
                                          <p:attrName>style.visibility</p:attrName>
                                        </p:attrNameLst>
                                      </p:cBhvr>
                                      <p:to>
                                        <p:strVal val="visible"/>
                                      </p:to>
                                    </p:set>
                                    <p:anim calcmode="lin" valueType="num">
                                      <p:cBhvr additive="base">
                                        <p:cTn id="50" dur="500" fill="hold"/>
                                        <p:tgtEl>
                                          <p:spTgt spid="27"/>
                                        </p:tgtEl>
                                        <p:attrNameLst>
                                          <p:attrName>ppt_x</p:attrName>
                                        </p:attrNameLst>
                                      </p:cBhvr>
                                      <p:tavLst>
                                        <p:tav tm="0">
                                          <p:val>
                                            <p:strVal val="0-#ppt_w/2"/>
                                          </p:val>
                                        </p:tav>
                                        <p:tav tm="100000">
                                          <p:val>
                                            <p:strVal val="#ppt_x"/>
                                          </p:val>
                                        </p:tav>
                                      </p:tavLst>
                                    </p:anim>
                                    <p:anim calcmode="lin" valueType="num">
                                      <p:cBhvr additive="base">
                                        <p:cTn id="51" dur="500" fill="hold"/>
                                        <p:tgtEl>
                                          <p:spTgt spid="27"/>
                                        </p:tgtEl>
                                        <p:attrNameLst>
                                          <p:attrName>ppt_y</p:attrName>
                                        </p:attrNameLst>
                                      </p:cBhvr>
                                      <p:tavLst>
                                        <p:tav tm="0">
                                          <p:val>
                                            <p:strVal val="#ppt_y"/>
                                          </p:val>
                                        </p:tav>
                                        <p:tav tm="100000">
                                          <p:val>
                                            <p:strVal val="#ppt_y"/>
                                          </p:val>
                                        </p:tav>
                                      </p:tavLst>
                                    </p:anim>
                                  </p:childTnLst>
                                </p:cTn>
                              </p:par>
                              <p:par>
                                <p:cTn id="52" presetID="2" presetClass="entr" presetSubtype="8" fill="hold" grpId="0" nodeType="withEffect">
                                  <p:stCondLst>
                                    <p:cond delay="0"/>
                                  </p:stCondLst>
                                  <p:childTnLst>
                                    <p:set>
                                      <p:cBhvr>
                                        <p:cTn id="53" dur="1" fill="hold">
                                          <p:stCondLst>
                                            <p:cond delay="0"/>
                                          </p:stCondLst>
                                        </p:cTn>
                                        <p:tgtEl>
                                          <p:spTgt spid="29"/>
                                        </p:tgtEl>
                                        <p:attrNameLst>
                                          <p:attrName>style.visibility</p:attrName>
                                        </p:attrNameLst>
                                      </p:cBhvr>
                                      <p:to>
                                        <p:strVal val="visible"/>
                                      </p:to>
                                    </p:set>
                                    <p:anim calcmode="lin" valueType="num">
                                      <p:cBhvr additive="base">
                                        <p:cTn id="54" dur="500" fill="hold"/>
                                        <p:tgtEl>
                                          <p:spTgt spid="29"/>
                                        </p:tgtEl>
                                        <p:attrNameLst>
                                          <p:attrName>ppt_x</p:attrName>
                                        </p:attrNameLst>
                                      </p:cBhvr>
                                      <p:tavLst>
                                        <p:tav tm="0">
                                          <p:val>
                                            <p:strVal val="0-#ppt_w/2"/>
                                          </p:val>
                                        </p:tav>
                                        <p:tav tm="100000">
                                          <p:val>
                                            <p:strVal val="#ppt_x"/>
                                          </p:val>
                                        </p:tav>
                                      </p:tavLst>
                                    </p:anim>
                                    <p:anim calcmode="lin" valueType="num">
                                      <p:cBhvr additive="base">
                                        <p:cTn id="55" dur="500" fill="hold"/>
                                        <p:tgtEl>
                                          <p:spTgt spid="29"/>
                                        </p:tgtEl>
                                        <p:attrNameLst>
                                          <p:attrName>ppt_y</p:attrName>
                                        </p:attrNameLst>
                                      </p:cBhvr>
                                      <p:tavLst>
                                        <p:tav tm="0">
                                          <p:val>
                                            <p:strVal val="#ppt_y"/>
                                          </p:val>
                                        </p:tav>
                                        <p:tav tm="100000">
                                          <p:val>
                                            <p:strVal val="#ppt_y"/>
                                          </p:val>
                                        </p:tav>
                                      </p:tavLst>
                                    </p:anim>
                                  </p:childTnLst>
                                </p:cTn>
                              </p:par>
                              <p:par>
                                <p:cTn id="56" presetID="2" presetClass="entr" presetSubtype="8" fill="hold" grpId="0" nodeType="withEffect">
                                  <p:stCondLst>
                                    <p:cond delay="0"/>
                                  </p:stCondLst>
                                  <p:childTnLst>
                                    <p:set>
                                      <p:cBhvr>
                                        <p:cTn id="57" dur="1" fill="hold">
                                          <p:stCondLst>
                                            <p:cond delay="0"/>
                                          </p:stCondLst>
                                        </p:cTn>
                                        <p:tgtEl>
                                          <p:spTgt spid="30"/>
                                        </p:tgtEl>
                                        <p:attrNameLst>
                                          <p:attrName>style.visibility</p:attrName>
                                        </p:attrNameLst>
                                      </p:cBhvr>
                                      <p:to>
                                        <p:strVal val="visible"/>
                                      </p:to>
                                    </p:set>
                                    <p:anim calcmode="lin" valueType="num">
                                      <p:cBhvr additive="base">
                                        <p:cTn id="58" dur="500" fill="hold"/>
                                        <p:tgtEl>
                                          <p:spTgt spid="30"/>
                                        </p:tgtEl>
                                        <p:attrNameLst>
                                          <p:attrName>ppt_x</p:attrName>
                                        </p:attrNameLst>
                                      </p:cBhvr>
                                      <p:tavLst>
                                        <p:tav tm="0">
                                          <p:val>
                                            <p:strVal val="0-#ppt_w/2"/>
                                          </p:val>
                                        </p:tav>
                                        <p:tav tm="100000">
                                          <p:val>
                                            <p:strVal val="#ppt_x"/>
                                          </p:val>
                                        </p:tav>
                                      </p:tavLst>
                                    </p:anim>
                                    <p:anim calcmode="lin" valueType="num">
                                      <p:cBhvr additive="base">
                                        <p:cTn id="59" dur="500" fill="hold"/>
                                        <p:tgtEl>
                                          <p:spTgt spid="30"/>
                                        </p:tgtEl>
                                        <p:attrNameLst>
                                          <p:attrName>ppt_y</p:attrName>
                                        </p:attrNameLst>
                                      </p:cBhvr>
                                      <p:tavLst>
                                        <p:tav tm="0">
                                          <p:val>
                                            <p:strVal val="#ppt_y"/>
                                          </p:val>
                                        </p:tav>
                                        <p:tav tm="100000">
                                          <p:val>
                                            <p:strVal val="#ppt_y"/>
                                          </p:val>
                                        </p:tav>
                                      </p:tavLst>
                                    </p:anim>
                                  </p:childTnLst>
                                </p:cTn>
                              </p:par>
                              <p:par>
                                <p:cTn id="60" presetID="2" presetClass="entr" presetSubtype="8" fill="hold" grpId="0" nodeType="withEffect">
                                  <p:stCondLst>
                                    <p:cond delay="0"/>
                                  </p:stCondLst>
                                  <p:childTnLst>
                                    <p:set>
                                      <p:cBhvr>
                                        <p:cTn id="61" dur="1" fill="hold">
                                          <p:stCondLst>
                                            <p:cond delay="0"/>
                                          </p:stCondLst>
                                        </p:cTn>
                                        <p:tgtEl>
                                          <p:spTgt spid="31"/>
                                        </p:tgtEl>
                                        <p:attrNameLst>
                                          <p:attrName>style.visibility</p:attrName>
                                        </p:attrNameLst>
                                      </p:cBhvr>
                                      <p:to>
                                        <p:strVal val="visible"/>
                                      </p:to>
                                    </p:set>
                                    <p:anim calcmode="lin" valueType="num">
                                      <p:cBhvr additive="base">
                                        <p:cTn id="62" dur="500" fill="hold"/>
                                        <p:tgtEl>
                                          <p:spTgt spid="31"/>
                                        </p:tgtEl>
                                        <p:attrNameLst>
                                          <p:attrName>ppt_x</p:attrName>
                                        </p:attrNameLst>
                                      </p:cBhvr>
                                      <p:tavLst>
                                        <p:tav tm="0">
                                          <p:val>
                                            <p:strVal val="0-#ppt_w/2"/>
                                          </p:val>
                                        </p:tav>
                                        <p:tav tm="100000">
                                          <p:val>
                                            <p:strVal val="#ppt_x"/>
                                          </p:val>
                                        </p:tav>
                                      </p:tavLst>
                                    </p:anim>
                                    <p:anim calcmode="lin" valueType="num">
                                      <p:cBhvr additive="base">
                                        <p:cTn id="63" dur="500" fill="hold"/>
                                        <p:tgtEl>
                                          <p:spTgt spid="31"/>
                                        </p:tgtEl>
                                        <p:attrNameLst>
                                          <p:attrName>ppt_y</p:attrName>
                                        </p:attrNameLst>
                                      </p:cBhvr>
                                      <p:tavLst>
                                        <p:tav tm="0">
                                          <p:val>
                                            <p:strVal val="#ppt_y"/>
                                          </p:val>
                                        </p:tav>
                                        <p:tav tm="100000">
                                          <p:val>
                                            <p:strVal val="#ppt_y"/>
                                          </p:val>
                                        </p:tav>
                                      </p:tavLst>
                                    </p:anim>
                                  </p:childTnLst>
                                </p:cTn>
                              </p:par>
                              <p:par>
                                <p:cTn id="64" presetID="2" presetClass="entr" presetSubtype="8" fill="hold" grpId="0" nodeType="withEffect">
                                  <p:stCondLst>
                                    <p:cond delay="0"/>
                                  </p:stCondLst>
                                  <p:childTnLst>
                                    <p:set>
                                      <p:cBhvr>
                                        <p:cTn id="65" dur="1" fill="hold">
                                          <p:stCondLst>
                                            <p:cond delay="0"/>
                                          </p:stCondLst>
                                        </p:cTn>
                                        <p:tgtEl>
                                          <p:spTgt spid="32"/>
                                        </p:tgtEl>
                                        <p:attrNameLst>
                                          <p:attrName>style.visibility</p:attrName>
                                        </p:attrNameLst>
                                      </p:cBhvr>
                                      <p:to>
                                        <p:strVal val="visible"/>
                                      </p:to>
                                    </p:set>
                                    <p:anim calcmode="lin" valueType="num">
                                      <p:cBhvr additive="base">
                                        <p:cTn id="66" dur="500" fill="hold"/>
                                        <p:tgtEl>
                                          <p:spTgt spid="32"/>
                                        </p:tgtEl>
                                        <p:attrNameLst>
                                          <p:attrName>ppt_x</p:attrName>
                                        </p:attrNameLst>
                                      </p:cBhvr>
                                      <p:tavLst>
                                        <p:tav tm="0">
                                          <p:val>
                                            <p:strVal val="0-#ppt_w/2"/>
                                          </p:val>
                                        </p:tav>
                                        <p:tav tm="100000">
                                          <p:val>
                                            <p:strVal val="#ppt_x"/>
                                          </p:val>
                                        </p:tav>
                                      </p:tavLst>
                                    </p:anim>
                                    <p:anim calcmode="lin" valueType="num">
                                      <p:cBhvr additive="base">
                                        <p:cTn id="67" dur="500" fill="hold"/>
                                        <p:tgtEl>
                                          <p:spTgt spid="32"/>
                                        </p:tgtEl>
                                        <p:attrNameLst>
                                          <p:attrName>ppt_y</p:attrName>
                                        </p:attrNameLst>
                                      </p:cBhvr>
                                      <p:tavLst>
                                        <p:tav tm="0">
                                          <p:val>
                                            <p:strVal val="#ppt_y"/>
                                          </p:val>
                                        </p:tav>
                                        <p:tav tm="100000">
                                          <p:val>
                                            <p:strVal val="#ppt_y"/>
                                          </p:val>
                                        </p:tav>
                                      </p:tavLst>
                                    </p:anim>
                                  </p:childTnLst>
                                </p:cTn>
                              </p:par>
                              <p:par>
                                <p:cTn id="68" presetID="2" presetClass="entr" presetSubtype="8" fill="hold" grpId="0" nodeType="withEffect">
                                  <p:stCondLst>
                                    <p:cond delay="0"/>
                                  </p:stCondLst>
                                  <p:childTnLst>
                                    <p:set>
                                      <p:cBhvr>
                                        <p:cTn id="69" dur="1" fill="hold">
                                          <p:stCondLst>
                                            <p:cond delay="0"/>
                                          </p:stCondLst>
                                        </p:cTn>
                                        <p:tgtEl>
                                          <p:spTgt spid="33"/>
                                        </p:tgtEl>
                                        <p:attrNameLst>
                                          <p:attrName>style.visibility</p:attrName>
                                        </p:attrNameLst>
                                      </p:cBhvr>
                                      <p:to>
                                        <p:strVal val="visible"/>
                                      </p:to>
                                    </p:set>
                                    <p:anim calcmode="lin" valueType="num">
                                      <p:cBhvr additive="base">
                                        <p:cTn id="70" dur="500" fill="hold"/>
                                        <p:tgtEl>
                                          <p:spTgt spid="33"/>
                                        </p:tgtEl>
                                        <p:attrNameLst>
                                          <p:attrName>ppt_x</p:attrName>
                                        </p:attrNameLst>
                                      </p:cBhvr>
                                      <p:tavLst>
                                        <p:tav tm="0">
                                          <p:val>
                                            <p:strVal val="0-#ppt_w/2"/>
                                          </p:val>
                                        </p:tav>
                                        <p:tav tm="100000">
                                          <p:val>
                                            <p:strVal val="#ppt_x"/>
                                          </p:val>
                                        </p:tav>
                                      </p:tavLst>
                                    </p:anim>
                                    <p:anim calcmode="lin" valueType="num">
                                      <p:cBhvr additive="base">
                                        <p:cTn id="71" dur="500" fill="hold"/>
                                        <p:tgtEl>
                                          <p:spTgt spid="33"/>
                                        </p:tgtEl>
                                        <p:attrNameLst>
                                          <p:attrName>ppt_y</p:attrName>
                                        </p:attrNameLst>
                                      </p:cBhvr>
                                      <p:tavLst>
                                        <p:tav tm="0">
                                          <p:val>
                                            <p:strVal val="#ppt_y"/>
                                          </p:val>
                                        </p:tav>
                                        <p:tav tm="100000">
                                          <p:val>
                                            <p:strVal val="#ppt_y"/>
                                          </p:val>
                                        </p:tav>
                                      </p:tavLst>
                                    </p:anim>
                                  </p:childTnLst>
                                </p:cTn>
                              </p:par>
                              <p:par>
                                <p:cTn id="72" presetID="2" presetClass="entr" presetSubtype="8" fill="hold" grpId="0" nodeType="withEffect">
                                  <p:stCondLst>
                                    <p:cond delay="0"/>
                                  </p:stCondLst>
                                  <p:childTnLst>
                                    <p:set>
                                      <p:cBhvr>
                                        <p:cTn id="73" dur="1" fill="hold">
                                          <p:stCondLst>
                                            <p:cond delay="0"/>
                                          </p:stCondLst>
                                        </p:cTn>
                                        <p:tgtEl>
                                          <p:spTgt spid="34"/>
                                        </p:tgtEl>
                                        <p:attrNameLst>
                                          <p:attrName>style.visibility</p:attrName>
                                        </p:attrNameLst>
                                      </p:cBhvr>
                                      <p:to>
                                        <p:strVal val="visible"/>
                                      </p:to>
                                    </p:set>
                                    <p:anim calcmode="lin" valueType="num">
                                      <p:cBhvr additive="base">
                                        <p:cTn id="74" dur="500" fill="hold"/>
                                        <p:tgtEl>
                                          <p:spTgt spid="34"/>
                                        </p:tgtEl>
                                        <p:attrNameLst>
                                          <p:attrName>ppt_x</p:attrName>
                                        </p:attrNameLst>
                                      </p:cBhvr>
                                      <p:tavLst>
                                        <p:tav tm="0">
                                          <p:val>
                                            <p:strVal val="0-#ppt_w/2"/>
                                          </p:val>
                                        </p:tav>
                                        <p:tav tm="100000">
                                          <p:val>
                                            <p:strVal val="#ppt_x"/>
                                          </p:val>
                                        </p:tav>
                                      </p:tavLst>
                                    </p:anim>
                                    <p:anim calcmode="lin" valueType="num">
                                      <p:cBhvr additive="base">
                                        <p:cTn id="75" dur="500" fill="hold"/>
                                        <p:tgtEl>
                                          <p:spTgt spid="34"/>
                                        </p:tgtEl>
                                        <p:attrNameLst>
                                          <p:attrName>ppt_y</p:attrName>
                                        </p:attrNameLst>
                                      </p:cBhvr>
                                      <p:tavLst>
                                        <p:tav tm="0">
                                          <p:val>
                                            <p:strVal val="#ppt_y"/>
                                          </p:val>
                                        </p:tav>
                                        <p:tav tm="100000">
                                          <p:val>
                                            <p:strVal val="#ppt_y"/>
                                          </p:val>
                                        </p:tav>
                                      </p:tavLst>
                                    </p:anim>
                                  </p:childTnLst>
                                </p:cTn>
                              </p:par>
                              <p:par>
                                <p:cTn id="76" presetID="2" presetClass="entr" presetSubtype="8" fill="hold" grpId="0" nodeType="withEffect">
                                  <p:stCondLst>
                                    <p:cond delay="0"/>
                                  </p:stCondLst>
                                  <p:childTnLst>
                                    <p:set>
                                      <p:cBhvr>
                                        <p:cTn id="77" dur="1" fill="hold">
                                          <p:stCondLst>
                                            <p:cond delay="0"/>
                                          </p:stCondLst>
                                        </p:cTn>
                                        <p:tgtEl>
                                          <p:spTgt spid="35"/>
                                        </p:tgtEl>
                                        <p:attrNameLst>
                                          <p:attrName>style.visibility</p:attrName>
                                        </p:attrNameLst>
                                      </p:cBhvr>
                                      <p:to>
                                        <p:strVal val="visible"/>
                                      </p:to>
                                    </p:set>
                                    <p:anim calcmode="lin" valueType="num">
                                      <p:cBhvr additive="base">
                                        <p:cTn id="78" dur="500" fill="hold"/>
                                        <p:tgtEl>
                                          <p:spTgt spid="35"/>
                                        </p:tgtEl>
                                        <p:attrNameLst>
                                          <p:attrName>ppt_x</p:attrName>
                                        </p:attrNameLst>
                                      </p:cBhvr>
                                      <p:tavLst>
                                        <p:tav tm="0">
                                          <p:val>
                                            <p:strVal val="0-#ppt_w/2"/>
                                          </p:val>
                                        </p:tav>
                                        <p:tav tm="100000">
                                          <p:val>
                                            <p:strVal val="#ppt_x"/>
                                          </p:val>
                                        </p:tav>
                                      </p:tavLst>
                                    </p:anim>
                                    <p:anim calcmode="lin" valueType="num">
                                      <p:cBhvr additive="base">
                                        <p:cTn id="79" dur="50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8" grpId="0" animBg="1"/>
      <p:bldP spid="41" grpId="0" animBg="1"/>
      <p:bldP spid="27" grpId="0"/>
      <p:bldP spid="29" grpId="0"/>
      <p:bldP spid="30" grpId="0"/>
      <p:bldP spid="31" grpId="0"/>
      <p:bldP spid="32" grpId="0"/>
      <p:bldP spid="33" grpId="0"/>
      <p:bldP spid="34" grpId="0"/>
      <p:bldP spid="3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椭圆 10"/>
          <p:cNvSpPr/>
          <p:nvPr/>
        </p:nvSpPr>
        <p:spPr>
          <a:xfrm>
            <a:off x="1148158" y="5020732"/>
            <a:ext cx="943137" cy="943427"/>
          </a:xfrm>
          <a:prstGeom prst="ellipse">
            <a:avLst/>
          </a:prstGeom>
          <a:solidFill>
            <a:schemeClr val="accent1"/>
          </a:solidFill>
          <a:ln>
            <a:noFill/>
          </a:ln>
        </p:spPr>
        <p:txBody>
          <a:bodyPr vert="horz" wrap="square" lIns="121882" tIns="60941" rIns="121882" bIns="60941" numCol="1" anchor="t" anchorCtr="0" compatLnSpc="1"/>
          <a:lstStyle/>
          <a:p>
            <a:pPr marL="0" marR="0" lvl="0" indent="0" algn="l" defTabSz="1218565" rtl="0" eaLnBrk="0" fontAlgn="base" latinLnBrk="0" hangingPunct="0">
              <a:lnSpc>
                <a:spcPct val="100000"/>
              </a:lnSpc>
              <a:spcBef>
                <a:spcPct val="0"/>
              </a:spcBef>
              <a:spcAft>
                <a:spcPct val="0"/>
              </a:spcAft>
              <a:buClrTx/>
              <a:buSzTx/>
              <a:buFontTx/>
              <a:buNone/>
              <a:tabLst/>
              <a:defRPr/>
            </a:pPr>
            <a:endParaRPr kumimoji="0" lang="zh-CN" altLang="en-US" sz="2400" b="0" i="0" u="none" strike="noStrike" kern="1200" cap="none" spc="0" normalizeH="0" baseline="0" noProof="0" dirty="0">
              <a:ln>
                <a:noFill/>
              </a:ln>
              <a:solidFill>
                <a:srgbClr val="43536A"/>
              </a:solidFill>
              <a:effectLst/>
              <a:uLnTx/>
              <a:uFillTx/>
              <a:latin typeface="Calibri" panose="020F0502020204030204"/>
              <a:ea typeface="DengXian" panose="02010600030101010101" charset="-122"/>
              <a:cs typeface="+mn-cs"/>
            </a:endParaRPr>
          </a:p>
        </p:txBody>
      </p:sp>
      <p:sp>
        <p:nvSpPr>
          <p:cNvPr id="12" name="椭圆 11"/>
          <p:cNvSpPr/>
          <p:nvPr/>
        </p:nvSpPr>
        <p:spPr>
          <a:xfrm>
            <a:off x="2744238" y="5020732"/>
            <a:ext cx="943137" cy="943427"/>
          </a:xfrm>
          <a:prstGeom prst="ellipse">
            <a:avLst/>
          </a:prstGeom>
          <a:solidFill>
            <a:schemeClr val="accent3"/>
          </a:solidFill>
          <a:ln>
            <a:noFill/>
          </a:ln>
        </p:spPr>
        <p:txBody>
          <a:bodyPr vert="horz" wrap="square" lIns="121882" tIns="60941" rIns="121882" bIns="60941" numCol="1" anchor="t" anchorCtr="0" compatLnSpc="1"/>
          <a:lstStyle/>
          <a:p>
            <a:pPr marL="0" marR="0" lvl="0" indent="0" algn="l" defTabSz="1218565" rtl="0" eaLnBrk="0" fontAlgn="base" latinLnBrk="0" hangingPunct="0">
              <a:lnSpc>
                <a:spcPct val="100000"/>
              </a:lnSpc>
              <a:spcBef>
                <a:spcPct val="0"/>
              </a:spcBef>
              <a:spcAft>
                <a:spcPct val="0"/>
              </a:spcAft>
              <a:buClrTx/>
              <a:buSzTx/>
              <a:buFontTx/>
              <a:buNone/>
              <a:tabLst/>
              <a:defRPr/>
            </a:pPr>
            <a:endParaRPr kumimoji="0" lang="zh-CN" altLang="en-US" sz="2400" b="0" i="0" u="none" strike="noStrike" kern="1200" cap="none" spc="0" normalizeH="0" baseline="0" noProof="0" dirty="0">
              <a:ln>
                <a:noFill/>
              </a:ln>
              <a:solidFill>
                <a:srgbClr val="43536A"/>
              </a:solidFill>
              <a:effectLst/>
              <a:uLnTx/>
              <a:uFillTx/>
              <a:latin typeface="Calibri" panose="020F0502020204030204"/>
              <a:ea typeface="DengXian" panose="02010600030101010101" charset="-122"/>
              <a:cs typeface="+mn-cs"/>
            </a:endParaRPr>
          </a:p>
        </p:txBody>
      </p:sp>
      <p:sp>
        <p:nvSpPr>
          <p:cNvPr id="13" name="椭圆 12"/>
          <p:cNvSpPr/>
          <p:nvPr/>
        </p:nvSpPr>
        <p:spPr>
          <a:xfrm>
            <a:off x="4340317" y="5020732"/>
            <a:ext cx="943137" cy="943427"/>
          </a:xfrm>
          <a:prstGeom prst="ellipse">
            <a:avLst/>
          </a:prstGeom>
          <a:solidFill>
            <a:schemeClr val="accent2"/>
          </a:solidFill>
          <a:ln>
            <a:noFill/>
          </a:ln>
        </p:spPr>
        <p:txBody>
          <a:bodyPr vert="horz" wrap="square" lIns="121882" tIns="60941" rIns="121882" bIns="60941" numCol="1" anchor="t" anchorCtr="0" compatLnSpc="1"/>
          <a:lstStyle/>
          <a:p>
            <a:pPr marL="0" marR="0" lvl="0" indent="0" algn="l" defTabSz="1218565" rtl="0" eaLnBrk="0" fontAlgn="base" latinLnBrk="0" hangingPunct="0">
              <a:lnSpc>
                <a:spcPct val="100000"/>
              </a:lnSpc>
              <a:spcBef>
                <a:spcPct val="0"/>
              </a:spcBef>
              <a:spcAft>
                <a:spcPct val="0"/>
              </a:spcAft>
              <a:buClrTx/>
              <a:buSzTx/>
              <a:buFontTx/>
              <a:buNone/>
              <a:tabLst/>
              <a:defRPr/>
            </a:pPr>
            <a:endParaRPr kumimoji="0" lang="zh-CN" altLang="en-US" sz="2400" b="0" i="0" u="none" strike="noStrike" kern="1200" cap="none" spc="0" normalizeH="0" baseline="0" noProof="0" dirty="0">
              <a:ln>
                <a:noFill/>
              </a:ln>
              <a:solidFill>
                <a:srgbClr val="43536A"/>
              </a:solidFill>
              <a:effectLst/>
              <a:uLnTx/>
              <a:uFillTx/>
              <a:latin typeface="Calibri" panose="020F0502020204030204"/>
              <a:ea typeface="DengXian" panose="02010600030101010101" charset="-122"/>
              <a:cs typeface="+mn-cs"/>
            </a:endParaRPr>
          </a:p>
        </p:txBody>
      </p:sp>
      <p:grpSp>
        <p:nvGrpSpPr>
          <p:cNvPr id="2" name="组合 31"/>
          <p:cNvGrpSpPr/>
          <p:nvPr/>
        </p:nvGrpSpPr>
        <p:grpSpPr>
          <a:xfrm>
            <a:off x="2917221" y="5245477"/>
            <a:ext cx="641151" cy="496887"/>
            <a:chOff x="2916238" y="5043488"/>
            <a:chExt cx="641349" cy="496887"/>
          </a:xfrm>
          <a:solidFill>
            <a:schemeClr val="bg1"/>
          </a:solidFill>
        </p:grpSpPr>
        <p:sp>
          <p:nvSpPr>
            <p:cNvPr id="15" name="Freeform 13"/>
            <p:cNvSpPr>
              <a:spLocks noEditPoints="1"/>
            </p:cNvSpPr>
            <p:nvPr/>
          </p:nvSpPr>
          <p:spPr bwMode="auto">
            <a:xfrm>
              <a:off x="2916238" y="5099050"/>
              <a:ext cx="552450" cy="441325"/>
            </a:xfrm>
            <a:custGeom>
              <a:avLst/>
              <a:gdLst>
                <a:gd name="T0" fmla="*/ 133 w 162"/>
                <a:gd name="T1" fmla="*/ 54 h 129"/>
                <a:gd name="T2" fmla="*/ 130 w 162"/>
                <a:gd name="T3" fmla="*/ 49 h 129"/>
                <a:gd name="T4" fmla="*/ 128 w 162"/>
                <a:gd name="T5" fmla="*/ 30 h 129"/>
                <a:gd name="T6" fmla="*/ 94 w 162"/>
                <a:gd name="T7" fmla="*/ 31 h 129"/>
                <a:gd name="T8" fmla="*/ 88 w 162"/>
                <a:gd name="T9" fmla="*/ 23 h 129"/>
                <a:gd name="T10" fmla="*/ 61 w 162"/>
                <a:gd name="T11" fmla="*/ 9 h 129"/>
                <a:gd name="T12" fmla="*/ 15 w 162"/>
                <a:gd name="T13" fmla="*/ 47 h 129"/>
                <a:gd name="T14" fmla="*/ 2 w 162"/>
                <a:gd name="T15" fmla="*/ 82 h 129"/>
                <a:gd name="T16" fmla="*/ 69 w 162"/>
                <a:gd name="T17" fmla="*/ 127 h 129"/>
                <a:gd name="T18" fmla="*/ 150 w 162"/>
                <a:gd name="T19" fmla="*/ 91 h 129"/>
                <a:gd name="T20" fmla="*/ 133 w 162"/>
                <a:gd name="T21" fmla="*/ 54 h 129"/>
                <a:gd name="T22" fmla="*/ 71 w 162"/>
                <a:gd name="T23" fmla="*/ 118 h 129"/>
                <a:gd name="T24" fmla="*/ 19 w 162"/>
                <a:gd name="T25" fmla="*/ 85 h 129"/>
                <a:gd name="T26" fmla="*/ 71 w 162"/>
                <a:gd name="T27" fmla="*/ 48 h 129"/>
                <a:gd name="T28" fmla="*/ 124 w 162"/>
                <a:gd name="T29" fmla="*/ 79 h 129"/>
                <a:gd name="T30" fmla="*/ 71 w 162"/>
                <a:gd name="T31" fmla="*/ 11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 h="129">
                  <a:moveTo>
                    <a:pt x="133" y="54"/>
                  </a:moveTo>
                  <a:cubicBezTo>
                    <a:pt x="126" y="53"/>
                    <a:pt x="130" y="49"/>
                    <a:pt x="130" y="49"/>
                  </a:cubicBezTo>
                  <a:cubicBezTo>
                    <a:pt x="130" y="49"/>
                    <a:pt x="137" y="38"/>
                    <a:pt x="128" y="30"/>
                  </a:cubicBezTo>
                  <a:cubicBezTo>
                    <a:pt x="118" y="20"/>
                    <a:pt x="94" y="31"/>
                    <a:pt x="94" y="31"/>
                  </a:cubicBezTo>
                  <a:cubicBezTo>
                    <a:pt x="85" y="34"/>
                    <a:pt x="87" y="30"/>
                    <a:pt x="88" y="23"/>
                  </a:cubicBezTo>
                  <a:cubicBezTo>
                    <a:pt x="88" y="14"/>
                    <a:pt x="86" y="0"/>
                    <a:pt x="61" y="9"/>
                  </a:cubicBezTo>
                  <a:cubicBezTo>
                    <a:pt x="36" y="17"/>
                    <a:pt x="15" y="47"/>
                    <a:pt x="15" y="47"/>
                  </a:cubicBezTo>
                  <a:cubicBezTo>
                    <a:pt x="0" y="67"/>
                    <a:pt x="2" y="82"/>
                    <a:pt x="2" y="82"/>
                  </a:cubicBezTo>
                  <a:cubicBezTo>
                    <a:pt x="5" y="116"/>
                    <a:pt x="41" y="125"/>
                    <a:pt x="69" y="127"/>
                  </a:cubicBezTo>
                  <a:cubicBezTo>
                    <a:pt x="98" y="129"/>
                    <a:pt x="138" y="117"/>
                    <a:pt x="150" y="91"/>
                  </a:cubicBezTo>
                  <a:cubicBezTo>
                    <a:pt x="162" y="66"/>
                    <a:pt x="140" y="56"/>
                    <a:pt x="133" y="54"/>
                  </a:cubicBezTo>
                  <a:close/>
                  <a:moveTo>
                    <a:pt x="71" y="118"/>
                  </a:moveTo>
                  <a:cubicBezTo>
                    <a:pt x="42" y="119"/>
                    <a:pt x="19" y="104"/>
                    <a:pt x="19" y="85"/>
                  </a:cubicBezTo>
                  <a:cubicBezTo>
                    <a:pt x="19" y="65"/>
                    <a:pt x="42" y="50"/>
                    <a:pt x="71" y="48"/>
                  </a:cubicBezTo>
                  <a:cubicBezTo>
                    <a:pt x="100" y="47"/>
                    <a:pt x="124" y="59"/>
                    <a:pt x="124" y="79"/>
                  </a:cubicBezTo>
                  <a:cubicBezTo>
                    <a:pt x="124" y="98"/>
                    <a:pt x="100" y="116"/>
                    <a:pt x="71" y="1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1218565" rtl="0" eaLnBrk="0" fontAlgn="base" latinLnBrk="0" hangingPunct="0">
                <a:lnSpc>
                  <a:spcPct val="100000"/>
                </a:lnSpc>
                <a:spcBef>
                  <a:spcPct val="0"/>
                </a:spcBef>
                <a:spcAft>
                  <a:spcPct val="0"/>
                </a:spcAft>
                <a:buClrTx/>
                <a:buSzTx/>
                <a:buFontTx/>
                <a:buNone/>
                <a:tabLst/>
                <a:defRPr/>
              </a:pPr>
              <a:endParaRPr kumimoji="0" lang="zh-CN" altLang="en-US" sz="2400" b="0" i="0" u="none" strike="noStrike" kern="1200" cap="none" spc="0" normalizeH="0" baseline="0" noProof="0" dirty="0">
                <a:ln>
                  <a:noFill/>
                </a:ln>
                <a:solidFill>
                  <a:srgbClr val="43536A"/>
                </a:solidFill>
                <a:effectLst/>
                <a:uLnTx/>
                <a:uFillTx/>
                <a:latin typeface="Calibri" panose="020F0502020204030204"/>
                <a:ea typeface="DengXian" panose="02010600030101010101" charset="-122"/>
                <a:cs typeface="+mn-cs"/>
              </a:endParaRPr>
            </a:p>
          </p:txBody>
        </p:sp>
        <p:sp>
          <p:nvSpPr>
            <p:cNvPr id="16" name="Freeform 14"/>
            <p:cNvSpPr>
              <a:spLocks noEditPoints="1"/>
            </p:cNvSpPr>
            <p:nvPr/>
          </p:nvSpPr>
          <p:spPr bwMode="auto">
            <a:xfrm>
              <a:off x="3038475" y="5297488"/>
              <a:ext cx="219075" cy="195262"/>
            </a:xfrm>
            <a:custGeom>
              <a:avLst/>
              <a:gdLst>
                <a:gd name="T0" fmla="*/ 29 w 64"/>
                <a:gd name="T1" fmla="*/ 3 h 57"/>
                <a:gd name="T2" fmla="*/ 4 w 64"/>
                <a:gd name="T3" fmla="*/ 34 h 57"/>
                <a:gd name="T4" fmla="*/ 11 w 64"/>
                <a:gd name="T5" fmla="*/ 47 h 57"/>
                <a:gd name="T6" fmla="*/ 55 w 64"/>
                <a:gd name="T7" fmla="*/ 39 h 57"/>
                <a:gd name="T8" fmla="*/ 29 w 64"/>
                <a:gd name="T9" fmla="*/ 3 h 57"/>
                <a:gd name="T10" fmla="*/ 22 w 64"/>
                <a:gd name="T11" fmla="*/ 42 h 57"/>
                <a:gd name="T12" fmla="*/ 12 w 64"/>
                <a:gd name="T13" fmla="*/ 35 h 57"/>
                <a:gd name="T14" fmla="*/ 22 w 64"/>
                <a:gd name="T15" fmla="*/ 25 h 57"/>
                <a:gd name="T16" fmla="*/ 32 w 64"/>
                <a:gd name="T17" fmla="*/ 32 h 57"/>
                <a:gd name="T18" fmla="*/ 22 w 64"/>
                <a:gd name="T19" fmla="*/ 42 h 57"/>
                <a:gd name="T20" fmla="*/ 39 w 64"/>
                <a:gd name="T21" fmla="*/ 27 h 57"/>
                <a:gd name="T22" fmla="*/ 34 w 64"/>
                <a:gd name="T23" fmla="*/ 27 h 57"/>
                <a:gd name="T24" fmla="*/ 35 w 64"/>
                <a:gd name="T25" fmla="*/ 21 h 57"/>
                <a:gd name="T26" fmla="*/ 41 w 64"/>
                <a:gd name="T27" fmla="*/ 21 h 57"/>
                <a:gd name="T28" fmla="*/ 39 w 64"/>
                <a:gd name="T29" fmla="*/ 2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4" h="57">
                  <a:moveTo>
                    <a:pt x="29" y="3"/>
                  </a:moveTo>
                  <a:cubicBezTo>
                    <a:pt x="0" y="7"/>
                    <a:pt x="4" y="34"/>
                    <a:pt x="4" y="34"/>
                  </a:cubicBezTo>
                  <a:cubicBezTo>
                    <a:pt x="4" y="34"/>
                    <a:pt x="3" y="43"/>
                    <a:pt x="11" y="47"/>
                  </a:cubicBezTo>
                  <a:cubicBezTo>
                    <a:pt x="29" y="57"/>
                    <a:pt x="46" y="51"/>
                    <a:pt x="55" y="39"/>
                  </a:cubicBezTo>
                  <a:cubicBezTo>
                    <a:pt x="64" y="28"/>
                    <a:pt x="59" y="0"/>
                    <a:pt x="29" y="3"/>
                  </a:cubicBezTo>
                  <a:close/>
                  <a:moveTo>
                    <a:pt x="22" y="42"/>
                  </a:moveTo>
                  <a:cubicBezTo>
                    <a:pt x="17" y="42"/>
                    <a:pt x="12" y="39"/>
                    <a:pt x="12" y="35"/>
                  </a:cubicBezTo>
                  <a:cubicBezTo>
                    <a:pt x="12" y="30"/>
                    <a:pt x="16" y="25"/>
                    <a:pt x="22" y="25"/>
                  </a:cubicBezTo>
                  <a:cubicBezTo>
                    <a:pt x="28" y="24"/>
                    <a:pt x="32" y="28"/>
                    <a:pt x="32" y="32"/>
                  </a:cubicBezTo>
                  <a:cubicBezTo>
                    <a:pt x="32" y="37"/>
                    <a:pt x="28" y="41"/>
                    <a:pt x="22" y="42"/>
                  </a:cubicBezTo>
                  <a:close/>
                  <a:moveTo>
                    <a:pt x="39" y="27"/>
                  </a:moveTo>
                  <a:cubicBezTo>
                    <a:pt x="38" y="28"/>
                    <a:pt x="35" y="28"/>
                    <a:pt x="34" y="27"/>
                  </a:cubicBezTo>
                  <a:cubicBezTo>
                    <a:pt x="33" y="25"/>
                    <a:pt x="34" y="22"/>
                    <a:pt x="35" y="21"/>
                  </a:cubicBezTo>
                  <a:cubicBezTo>
                    <a:pt x="38" y="19"/>
                    <a:pt x="40" y="20"/>
                    <a:pt x="41" y="21"/>
                  </a:cubicBezTo>
                  <a:cubicBezTo>
                    <a:pt x="42" y="23"/>
                    <a:pt x="41" y="26"/>
                    <a:pt x="39" y="2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1218565" rtl="0" eaLnBrk="0" fontAlgn="base" latinLnBrk="0" hangingPunct="0">
                <a:lnSpc>
                  <a:spcPct val="100000"/>
                </a:lnSpc>
                <a:spcBef>
                  <a:spcPct val="0"/>
                </a:spcBef>
                <a:spcAft>
                  <a:spcPct val="0"/>
                </a:spcAft>
                <a:buClrTx/>
                <a:buSzTx/>
                <a:buFontTx/>
                <a:buNone/>
                <a:tabLst/>
                <a:defRPr/>
              </a:pPr>
              <a:endParaRPr kumimoji="0" lang="zh-CN" altLang="en-US" sz="2400" b="0" i="0" u="none" strike="noStrike" kern="1200" cap="none" spc="0" normalizeH="0" baseline="0" noProof="0" dirty="0">
                <a:ln>
                  <a:noFill/>
                </a:ln>
                <a:solidFill>
                  <a:srgbClr val="43536A"/>
                </a:solidFill>
                <a:effectLst/>
                <a:uLnTx/>
                <a:uFillTx/>
                <a:latin typeface="Calibri" panose="020F0502020204030204"/>
                <a:ea typeface="DengXian" panose="02010600030101010101" charset="-122"/>
                <a:cs typeface="+mn-cs"/>
              </a:endParaRPr>
            </a:p>
          </p:txBody>
        </p:sp>
        <p:sp>
          <p:nvSpPr>
            <p:cNvPr id="17" name="Freeform 15"/>
            <p:cNvSpPr/>
            <p:nvPr/>
          </p:nvSpPr>
          <p:spPr bwMode="auto">
            <a:xfrm>
              <a:off x="3328988" y="5119688"/>
              <a:ext cx="119062" cy="122237"/>
            </a:xfrm>
            <a:custGeom>
              <a:avLst/>
              <a:gdLst>
                <a:gd name="T0" fmla="*/ 27 w 35"/>
                <a:gd name="T1" fmla="*/ 36 h 36"/>
                <a:gd name="T2" fmla="*/ 31 w 35"/>
                <a:gd name="T3" fmla="*/ 32 h 36"/>
                <a:gd name="T4" fmla="*/ 31 w 35"/>
                <a:gd name="T5" fmla="*/ 32 h 36"/>
                <a:gd name="T6" fmla="*/ 5 w 35"/>
                <a:gd name="T7" fmla="*/ 5 h 36"/>
                <a:gd name="T8" fmla="*/ 0 w 35"/>
                <a:gd name="T9" fmla="*/ 10 h 36"/>
                <a:gd name="T10" fmla="*/ 5 w 35"/>
                <a:gd name="T11" fmla="*/ 15 h 36"/>
                <a:gd name="T12" fmla="*/ 22 w 35"/>
                <a:gd name="T13" fmla="*/ 32 h 36"/>
                <a:gd name="T14" fmla="*/ 27 w 35"/>
                <a:gd name="T15" fmla="*/ 36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36">
                  <a:moveTo>
                    <a:pt x="27" y="36"/>
                  </a:moveTo>
                  <a:cubicBezTo>
                    <a:pt x="29" y="36"/>
                    <a:pt x="31" y="35"/>
                    <a:pt x="31" y="32"/>
                  </a:cubicBezTo>
                  <a:cubicBezTo>
                    <a:pt x="31" y="32"/>
                    <a:pt x="31" y="32"/>
                    <a:pt x="31" y="32"/>
                  </a:cubicBezTo>
                  <a:cubicBezTo>
                    <a:pt x="35" y="0"/>
                    <a:pt x="5" y="5"/>
                    <a:pt x="5" y="5"/>
                  </a:cubicBezTo>
                  <a:cubicBezTo>
                    <a:pt x="2" y="5"/>
                    <a:pt x="0" y="7"/>
                    <a:pt x="0" y="10"/>
                  </a:cubicBezTo>
                  <a:cubicBezTo>
                    <a:pt x="0" y="13"/>
                    <a:pt x="2" y="15"/>
                    <a:pt x="5" y="15"/>
                  </a:cubicBezTo>
                  <a:cubicBezTo>
                    <a:pt x="26" y="10"/>
                    <a:pt x="22" y="32"/>
                    <a:pt x="22" y="32"/>
                  </a:cubicBezTo>
                  <a:cubicBezTo>
                    <a:pt x="22" y="34"/>
                    <a:pt x="24" y="36"/>
                    <a:pt x="27"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1218565" rtl="0" eaLnBrk="0" fontAlgn="base" latinLnBrk="0" hangingPunct="0">
                <a:lnSpc>
                  <a:spcPct val="100000"/>
                </a:lnSpc>
                <a:spcBef>
                  <a:spcPct val="0"/>
                </a:spcBef>
                <a:spcAft>
                  <a:spcPct val="0"/>
                </a:spcAft>
                <a:buClrTx/>
                <a:buSzTx/>
                <a:buFontTx/>
                <a:buNone/>
                <a:tabLst/>
                <a:defRPr/>
              </a:pPr>
              <a:endParaRPr kumimoji="0" lang="zh-CN" altLang="en-US" sz="2400" b="0" i="0" u="none" strike="noStrike" kern="1200" cap="none" spc="0" normalizeH="0" baseline="0" noProof="0" dirty="0">
                <a:ln>
                  <a:noFill/>
                </a:ln>
                <a:solidFill>
                  <a:srgbClr val="43536A"/>
                </a:solidFill>
                <a:effectLst/>
                <a:uLnTx/>
                <a:uFillTx/>
                <a:latin typeface="Calibri" panose="020F0502020204030204"/>
                <a:ea typeface="DengXian" panose="02010600030101010101" charset="-122"/>
                <a:cs typeface="+mn-cs"/>
              </a:endParaRPr>
            </a:p>
          </p:txBody>
        </p:sp>
        <p:sp>
          <p:nvSpPr>
            <p:cNvPr id="18" name="Freeform 16"/>
            <p:cNvSpPr/>
            <p:nvPr/>
          </p:nvSpPr>
          <p:spPr bwMode="auto">
            <a:xfrm>
              <a:off x="3305175" y="5043488"/>
              <a:ext cx="252412" cy="236537"/>
            </a:xfrm>
            <a:custGeom>
              <a:avLst/>
              <a:gdLst>
                <a:gd name="T0" fmla="*/ 30 w 74"/>
                <a:gd name="T1" fmla="*/ 2 h 69"/>
                <a:gd name="T2" fmla="*/ 6 w 74"/>
                <a:gd name="T3" fmla="*/ 3 h 69"/>
                <a:gd name="T4" fmla="*/ 5 w 74"/>
                <a:gd name="T5" fmla="*/ 3 h 69"/>
                <a:gd name="T6" fmla="*/ 5 w 74"/>
                <a:gd name="T7" fmla="*/ 3 h 69"/>
                <a:gd name="T8" fmla="*/ 0 w 74"/>
                <a:gd name="T9" fmla="*/ 10 h 69"/>
                <a:gd name="T10" fmla="*/ 7 w 74"/>
                <a:gd name="T11" fmla="*/ 17 h 69"/>
                <a:gd name="T12" fmla="*/ 13 w 74"/>
                <a:gd name="T13" fmla="*/ 15 h 69"/>
                <a:gd name="T14" fmla="*/ 48 w 74"/>
                <a:gd name="T15" fmla="*/ 32 h 69"/>
                <a:gd name="T16" fmla="*/ 50 w 74"/>
                <a:gd name="T17" fmla="*/ 56 h 69"/>
                <a:gd name="T18" fmla="*/ 49 w 74"/>
                <a:gd name="T19" fmla="*/ 62 h 69"/>
                <a:gd name="T20" fmla="*/ 56 w 74"/>
                <a:gd name="T21" fmla="*/ 69 h 69"/>
                <a:gd name="T22" fmla="*/ 63 w 74"/>
                <a:gd name="T23" fmla="*/ 63 h 69"/>
                <a:gd name="T24" fmla="*/ 63 w 74"/>
                <a:gd name="T25" fmla="*/ 63 h 69"/>
                <a:gd name="T26" fmla="*/ 30 w 74"/>
                <a:gd name="T27" fmla="*/ 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69">
                  <a:moveTo>
                    <a:pt x="30" y="2"/>
                  </a:moveTo>
                  <a:cubicBezTo>
                    <a:pt x="20" y="0"/>
                    <a:pt x="9" y="2"/>
                    <a:pt x="6" y="3"/>
                  </a:cubicBezTo>
                  <a:cubicBezTo>
                    <a:pt x="6" y="3"/>
                    <a:pt x="6" y="3"/>
                    <a:pt x="5" y="3"/>
                  </a:cubicBezTo>
                  <a:cubicBezTo>
                    <a:pt x="5" y="3"/>
                    <a:pt x="5" y="3"/>
                    <a:pt x="5" y="3"/>
                  </a:cubicBezTo>
                  <a:cubicBezTo>
                    <a:pt x="2" y="4"/>
                    <a:pt x="0" y="7"/>
                    <a:pt x="0" y="10"/>
                  </a:cubicBezTo>
                  <a:cubicBezTo>
                    <a:pt x="0" y="14"/>
                    <a:pt x="3" y="17"/>
                    <a:pt x="7" y="17"/>
                  </a:cubicBezTo>
                  <a:cubicBezTo>
                    <a:pt x="7" y="17"/>
                    <a:pt x="11" y="16"/>
                    <a:pt x="13" y="15"/>
                  </a:cubicBezTo>
                  <a:cubicBezTo>
                    <a:pt x="16" y="14"/>
                    <a:pt x="37" y="14"/>
                    <a:pt x="48" y="32"/>
                  </a:cubicBezTo>
                  <a:cubicBezTo>
                    <a:pt x="54" y="45"/>
                    <a:pt x="51" y="54"/>
                    <a:pt x="50" y="56"/>
                  </a:cubicBezTo>
                  <a:cubicBezTo>
                    <a:pt x="50" y="56"/>
                    <a:pt x="49" y="59"/>
                    <a:pt x="49" y="62"/>
                  </a:cubicBezTo>
                  <a:cubicBezTo>
                    <a:pt x="49" y="66"/>
                    <a:pt x="52" y="69"/>
                    <a:pt x="56" y="69"/>
                  </a:cubicBezTo>
                  <a:cubicBezTo>
                    <a:pt x="59" y="69"/>
                    <a:pt x="62" y="68"/>
                    <a:pt x="63" y="63"/>
                  </a:cubicBezTo>
                  <a:cubicBezTo>
                    <a:pt x="63" y="63"/>
                    <a:pt x="63" y="63"/>
                    <a:pt x="63" y="63"/>
                  </a:cubicBezTo>
                  <a:cubicBezTo>
                    <a:pt x="74" y="25"/>
                    <a:pt x="49" y="7"/>
                    <a:pt x="3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1218565" rtl="0" eaLnBrk="0" fontAlgn="base" latinLnBrk="0" hangingPunct="0">
                <a:lnSpc>
                  <a:spcPct val="100000"/>
                </a:lnSpc>
                <a:spcBef>
                  <a:spcPct val="0"/>
                </a:spcBef>
                <a:spcAft>
                  <a:spcPct val="0"/>
                </a:spcAft>
                <a:buClrTx/>
                <a:buSzTx/>
                <a:buFontTx/>
                <a:buNone/>
                <a:tabLst/>
                <a:defRPr/>
              </a:pPr>
              <a:endParaRPr kumimoji="0" lang="zh-CN" altLang="en-US" sz="2400" b="0" i="0" u="none" strike="noStrike" kern="1200" cap="none" spc="0" normalizeH="0" baseline="0" noProof="0" dirty="0">
                <a:ln>
                  <a:noFill/>
                </a:ln>
                <a:solidFill>
                  <a:srgbClr val="43536A"/>
                </a:solidFill>
                <a:effectLst/>
                <a:uLnTx/>
                <a:uFillTx/>
                <a:latin typeface="Calibri" panose="020F0502020204030204"/>
                <a:ea typeface="DengXian" panose="02010600030101010101" charset="-122"/>
                <a:cs typeface="+mn-cs"/>
              </a:endParaRPr>
            </a:p>
          </p:txBody>
        </p:sp>
      </p:grpSp>
      <p:sp>
        <p:nvSpPr>
          <p:cNvPr id="19" name="Freeform 20"/>
          <p:cNvSpPr/>
          <p:nvPr/>
        </p:nvSpPr>
        <p:spPr bwMode="auto">
          <a:xfrm>
            <a:off x="4566110" y="5311470"/>
            <a:ext cx="516487" cy="420464"/>
          </a:xfrm>
          <a:custGeom>
            <a:avLst/>
            <a:gdLst>
              <a:gd name="T0" fmla="*/ 403 w 403"/>
              <a:gd name="T1" fmla="*/ 39 h 327"/>
              <a:gd name="T2" fmla="*/ 355 w 403"/>
              <a:gd name="T3" fmla="*/ 52 h 327"/>
              <a:gd name="T4" fmla="*/ 392 w 403"/>
              <a:gd name="T5" fmla="*/ 6 h 327"/>
              <a:gd name="T6" fmla="*/ 339 w 403"/>
              <a:gd name="T7" fmla="*/ 26 h 327"/>
              <a:gd name="T8" fmla="*/ 279 w 403"/>
              <a:gd name="T9" fmla="*/ 0 h 327"/>
              <a:gd name="T10" fmla="*/ 196 w 403"/>
              <a:gd name="T11" fmla="*/ 82 h 327"/>
              <a:gd name="T12" fmla="*/ 199 w 403"/>
              <a:gd name="T13" fmla="*/ 101 h 327"/>
              <a:gd name="T14" fmla="*/ 28 w 403"/>
              <a:gd name="T15" fmla="*/ 15 h 327"/>
              <a:gd name="T16" fmla="*/ 17 w 403"/>
              <a:gd name="T17" fmla="*/ 56 h 327"/>
              <a:gd name="T18" fmla="*/ 54 w 403"/>
              <a:gd name="T19" fmla="*/ 125 h 327"/>
              <a:gd name="T20" fmla="*/ 16 w 403"/>
              <a:gd name="T21" fmla="*/ 115 h 327"/>
              <a:gd name="T22" fmla="*/ 16 w 403"/>
              <a:gd name="T23" fmla="*/ 116 h 327"/>
              <a:gd name="T24" fmla="*/ 83 w 403"/>
              <a:gd name="T25" fmla="*/ 197 h 327"/>
              <a:gd name="T26" fmla="*/ 61 w 403"/>
              <a:gd name="T27" fmla="*/ 200 h 327"/>
              <a:gd name="T28" fmla="*/ 45 w 403"/>
              <a:gd name="T29" fmla="*/ 198 h 327"/>
              <a:gd name="T30" fmla="*/ 123 w 403"/>
              <a:gd name="T31" fmla="*/ 256 h 327"/>
              <a:gd name="T32" fmla="*/ 20 w 403"/>
              <a:gd name="T33" fmla="*/ 291 h 327"/>
              <a:gd name="T34" fmla="*/ 0 w 403"/>
              <a:gd name="T35" fmla="*/ 290 h 327"/>
              <a:gd name="T36" fmla="*/ 127 w 403"/>
              <a:gd name="T37" fmla="*/ 327 h 327"/>
              <a:gd name="T38" fmla="*/ 362 w 403"/>
              <a:gd name="T39" fmla="*/ 92 h 327"/>
              <a:gd name="T40" fmla="*/ 362 w 403"/>
              <a:gd name="T41" fmla="*/ 81 h 327"/>
              <a:gd name="T42" fmla="*/ 403 w 403"/>
              <a:gd name="T43" fmla="*/ 39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3" h="327">
                <a:moveTo>
                  <a:pt x="403" y="39"/>
                </a:moveTo>
                <a:cubicBezTo>
                  <a:pt x="388" y="45"/>
                  <a:pt x="372" y="50"/>
                  <a:pt x="355" y="52"/>
                </a:cubicBezTo>
                <a:cubicBezTo>
                  <a:pt x="373" y="41"/>
                  <a:pt x="386" y="25"/>
                  <a:pt x="392" y="6"/>
                </a:cubicBezTo>
                <a:cubicBezTo>
                  <a:pt x="376" y="15"/>
                  <a:pt x="358" y="22"/>
                  <a:pt x="339" y="26"/>
                </a:cubicBezTo>
                <a:cubicBezTo>
                  <a:pt x="324" y="10"/>
                  <a:pt x="303" y="0"/>
                  <a:pt x="279" y="0"/>
                </a:cubicBezTo>
                <a:cubicBezTo>
                  <a:pt x="233" y="0"/>
                  <a:pt x="196" y="37"/>
                  <a:pt x="196" y="82"/>
                </a:cubicBezTo>
                <a:cubicBezTo>
                  <a:pt x="196" y="89"/>
                  <a:pt x="197" y="95"/>
                  <a:pt x="199" y="101"/>
                </a:cubicBezTo>
                <a:cubicBezTo>
                  <a:pt x="130" y="98"/>
                  <a:pt x="69" y="65"/>
                  <a:pt x="28" y="15"/>
                </a:cubicBezTo>
                <a:cubicBezTo>
                  <a:pt x="21" y="27"/>
                  <a:pt x="17" y="41"/>
                  <a:pt x="17" y="56"/>
                </a:cubicBezTo>
                <a:cubicBezTo>
                  <a:pt x="17" y="85"/>
                  <a:pt x="32" y="110"/>
                  <a:pt x="54" y="125"/>
                </a:cubicBezTo>
                <a:cubicBezTo>
                  <a:pt x="40" y="125"/>
                  <a:pt x="28" y="121"/>
                  <a:pt x="16" y="115"/>
                </a:cubicBezTo>
                <a:cubicBezTo>
                  <a:pt x="16" y="116"/>
                  <a:pt x="16" y="116"/>
                  <a:pt x="16" y="116"/>
                </a:cubicBezTo>
                <a:cubicBezTo>
                  <a:pt x="16" y="156"/>
                  <a:pt x="45" y="189"/>
                  <a:pt x="83" y="197"/>
                </a:cubicBezTo>
                <a:cubicBezTo>
                  <a:pt x="76" y="199"/>
                  <a:pt x="68" y="200"/>
                  <a:pt x="61" y="200"/>
                </a:cubicBezTo>
                <a:cubicBezTo>
                  <a:pt x="56" y="200"/>
                  <a:pt x="50" y="199"/>
                  <a:pt x="45" y="198"/>
                </a:cubicBezTo>
                <a:cubicBezTo>
                  <a:pt x="56" y="231"/>
                  <a:pt x="86" y="255"/>
                  <a:pt x="123" y="256"/>
                </a:cubicBezTo>
                <a:cubicBezTo>
                  <a:pt x="94" y="278"/>
                  <a:pt x="59" y="291"/>
                  <a:pt x="20" y="291"/>
                </a:cubicBezTo>
                <a:cubicBezTo>
                  <a:pt x="13" y="291"/>
                  <a:pt x="7" y="291"/>
                  <a:pt x="0" y="290"/>
                </a:cubicBezTo>
                <a:cubicBezTo>
                  <a:pt x="37" y="313"/>
                  <a:pt x="80" y="327"/>
                  <a:pt x="127" y="327"/>
                </a:cubicBezTo>
                <a:cubicBezTo>
                  <a:pt x="279" y="327"/>
                  <a:pt x="362" y="201"/>
                  <a:pt x="362" y="92"/>
                </a:cubicBezTo>
                <a:cubicBezTo>
                  <a:pt x="362" y="88"/>
                  <a:pt x="362" y="85"/>
                  <a:pt x="362" y="81"/>
                </a:cubicBezTo>
                <a:cubicBezTo>
                  <a:pt x="378" y="70"/>
                  <a:pt x="392" y="55"/>
                  <a:pt x="403" y="3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12" tIns="45706" rIns="91412" bIns="45706" numCol="1" anchor="t" anchorCtr="0" compatLnSpc="1"/>
          <a:lstStyle/>
          <a:p>
            <a:pPr marL="0" marR="0" lvl="0" indent="0" algn="l" defTabSz="1218565" rtl="0" eaLnBrk="0" fontAlgn="base" latinLnBrk="0" hangingPunct="0">
              <a:lnSpc>
                <a:spcPct val="100000"/>
              </a:lnSpc>
              <a:spcBef>
                <a:spcPct val="0"/>
              </a:spcBef>
              <a:spcAft>
                <a:spcPct val="0"/>
              </a:spcAft>
              <a:buClrTx/>
              <a:buSzTx/>
              <a:buFontTx/>
              <a:buNone/>
              <a:tabLst/>
              <a:defRPr/>
            </a:pPr>
            <a:endParaRPr kumimoji="0" lang="zh-CN" altLang="en-US" sz="2400" b="0" i="0" u="none" strike="noStrike" kern="1200" cap="none" spc="0" normalizeH="0" baseline="0" noProof="0" dirty="0">
              <a:ln>
                <a:noFill/>
              </a:ln>
              <a:solidFill>
                <a:srgbClr val="43536A"/>
              </a:solidFill>
              <a:effectLst/>
              <a:uLnTx/>
              <a:uFillTx/>
              <a:latin typeface="Calibri" panose="020F0502020204030204"/>
              <a:ea typeface="DengXian" panose="02010600030101010101" charset="-122"/>
              <a:cs typeface="+mn-cs"/>
            </a:endParaRPr>
          </a:p>
        </p:txBody>
      </p:sp>
      <p:grpSp>
        <p:nvGrpSpPr>
          <p:cNvPr id="3" name="组合 41"/>
          <p:cNvGrpSpPr/>
          <p:nvPr/>
        </p:nvGrpSpPr>
        <p:grpSpPr>
          <a:xfrm>
            <a:off x="1354015" y="5297864"/>
            <a:ext cx="539584" cy="441326"/>
            <a:chOff x="1352550" y="5095875"/>
            <a:chExt cx="539750" cy="441326"/>
          </a:xfrm>
          <a:solidFill>
            <a:schemeClr val="bg1"/>
          </a:solidFill>
        </p:grpSpPr>
        <p:sp>
          <p:nvSpPr>
            <p:cNvPr id="21" name="Freeform 24"/>
            <p:cNvSpPr>
              <a:spLocks noEditPoints="1"/>
            </p:cNvSpPr>
            <p:nvPr/>
          </p:nvSpPr>
          <p:spPr bwMode="auto">
            <a:xfrm>
              <a:off x="1352550" y="5095875"/>
              <a:ext cx="384175" cy="350838"/>
            </a:xfrm>
            <a:custGeom>
              <a:avLst/>
              <a:gdLst>
                <a:gd name="T0" fmla="*/ 117 w 123"/>
                <a:gd name="T1" fmla="*/ 43 h 112"/>
                <a:gd name="T2" fmla="*/ 123 w 123"/>
                <a:gd name="T3" fmla="*/ 43 h 112"/>
                <a:gd name="T4" fmla="*/ 61 w 123"/>
                <a:gd name="T5" fmla="*/ 0 h 112"/>
                <a:gd name="T6" fmla="*/ 0 w 123"/>
                <a:gd name="T7" fmla="*/ 52 h 112"/>
                <a:gd name="T8" fmla="*/ 24 w 123"/>
                <a:gd name="T9" fmla="*/ 94 h 112"/>
                <a:gd name="T10" fmla="*/ 18 w 123"/>
                <a:gd name="T11" fmla="*/ 112 h 112"/>
                <a:gd name="T12" fmla="*/ 40 w 123"/>
                <a:gd name="T13" fmla="*/ 101 h 112"/>
                <a:gd name="T14" fmla="*/ 61 w 123"/>
                <a:gd name="T15" fmla="*/ 104 h 112"/>
                <a:gd name="T16" fmla="*/ 67 w 123"/>
                <a:gd name="T17" fmla="*/ 104 h 112"/>
                <a:gd name="T18" fmla="*/ 65 w 123"/>
                <a:gd name="T19" fmla="*/ 91 h 112"/>
                <a:gd name="T20" fmla="*/ 117 w 123"/>
                <a:gd name="T21" fmla="*/ 43 h 112"/>
                <a:gd name="T22" fmla="*/ 84 w 123"/>
                <a:gd name="T23" fmla="*/ 26 h 112"/>
                <a:gd name="T24" fmla="*/ 92 w 123"/>
                <a:gd name="T25" fmla="*/ 34 h 112"/>
                <a:gd name="T26" fmla="*/ 84 w 123"/>
                <a:gd name="T27" fmla="*/ 41 h 112"/>
                <a:gd name="T28" fmla="*/ 75 w 123"/>
                <a:gd name="T29" fmla="*/ 34 h 112"/>
                <a:gd name="T30" fmla="*/ 84 w 123"/>
                <a:gd name="T31" fmla="*/ 26 h 112"/>
                <a:gd name="T32" fmla="*/ 41 w 123"/>
                <a:gd name="T33" fmla="*/ 41 h 112"/>
                <a:gd name="T34" fmla="*/ 32 w 123"/>
                <a:gd name="T35" fmla="*/ 34 h 112"/>
                <a:gd name="T36" fmla="*/ 41 w 123"/>
                <a:gd name="T37" fmla="*/ 26 h 112"/>
                <a:gd name="T38" fmla="*/ 49 w 123"/>
                <a:gd name="T39" fmla="*/ 34 h 112"/>
                <a:gd name="T40" fmla="*/ 41 w 123"/>
                <a:gd name="T41" fmla="*/ 4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112">
                  <a:moveTo>
                    <a:pt x="117" y="43"/>
                  </a:moveTo>
                  <a:cubicBezTo>
                    <a:pt x="119" y="43"/>
                    <a:pt x="121" y="43"/>
                    <a:pt x="123" y="43"/>
                  </a:cubicBezTo>
                  <a:cubicBezTo>
                    <a:pt x="118" y="18"/>
                    <a:pt x="91" y="0"/>
                    <a:pt x="61" y="0"/>
                  </a:cubicBezTo>
                  <a:cubicBezTo>
                    <a:pt x="27" y="0"/>
                    <a:pt x="0" y="23"/>
                    <a:pt x="0" y="52"/>
                  </a:cubicBezTo>
                  <a:cubicBezTo>
                    <a:pt x="0" y="69"/>
                    <a:pt x="9" y="83"/>
                    <a:pt x="24" y="94"/>
                  </a:cubicBezTo>
                  <a:cubicBezTo>
                    <a:pt x="18" y="112"/>
                    <a:pt x="18" y="112"/>
                    <a:pt x="18" y="112"/>
                  </a:cubicBezTo>
                  <a:cubicBezTo>
                    <a:pt x="40" y="101"/>
                    <a:pt x="40" y="101"/>
                    <a:pt x="40" y="101"/>
                  </a:cubicBezTo>
                  <a:cubicBezTo>
                    <a:pt x="47" y="103"/>
                    <a:pt x="53" y="104"/>
                    <a:pt x="61" y="104"/>
                  </a:cubicBezTo>
                  <a:cubicBezTo>
                    <a:pt x="63" y="104"/>
                    <a:pt x="65" y="104"/>
                    <a:pt x="67" y="104"/>
                  </a:cubicBezTo>
                  <a:cubicBezTo>
                    <a:pt x="66" y="100"/>
                    <a:pt x="65" y="96"/>
                    <a:pt x="65" y="91"/>
                  </a:cubicBezTo>
                  <a:cubicBezTo>
                    <a:pt x="65" y="64"/>
                    <a:pt x="88" y="43"/>
                    <a:pt x="117" y="43"/>
                  </a:cubicBezTo>
                  <a:close/>
                  <a:moveTo>
                    <a:pt x="84" y="26"/>
                  </a:moveTo>
                  <a:cubicBezTo>
                    <a:pt x="89" y="26"/>
                    <a:pt x="92" y="29"/>
                    <a:pt x="92" y="34"/>
                  </a:cubicBezTo>
                  <a:cubicBezTo>
                    <a:pt x="92" y="38"/>
                    <a:pt x="89" y="41"/>
                    <a:pt x="84" y="41"/>
                  </a:cubicBezTo>
                  <a:cubicBezTo>
                    <a:pt x="80" y="41"/>
                    <a:pt x="75" y="38"/>
                    <a:pt x="75" y="34"/>
                  </a:cubicBezTo>
                  <a:cubicBezTo>
                    <a:pt x="75" y="29"/>
                    <a:pt x="80" y="26"/>
                    <a:pt x="84" y="26"/>
                  </a:cubicBezTo>
                  <a:close/>
                  <a:moveTo>
                    <a:pt x="41" y="41"/>
                  </a:moveTo>
                  <a:cubicBezTo>
                    <a:pt x="37" y="41"/>
                    <a:pt x="32" y="38"/>
                    <a:pt x="32" y="34"/>
                  </a:cubicBezTo>
                  <a:cubicBezTo>
                    <a:pt x="32" y="29"/>
                    <a:pt x="37" y="26"/>
                    <a:pt x="41" y="26"/>
                  </a:cubicBezTo>
                  <a:cubicBezTo>
                    <a:pt x="46" y="26"/>
                    <a:pt x="49" y="29"/>
                    <a:pt x="49" y="34"/>
                  </a:cubicBezTo>
                  <a:cubicBezTo>
                    <a:pt x="49" y="38"/>
                    <a:pt x="46" y="41"/>
                    <a:pt x="41" y="4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1218565" rtl="0" eaLnBrk="0" fontAlgn="base" latinLnBrk="0" hangingPunct="0">
                <a:lnSpc>
                  <a:spcPct val="100000"/>
                </a:lnSpc>
                <a:spcBef>
                  <a:spcPct val="0"/>
                </a:spcBef>
                <a:spcAft>
                  <a:spcPct val="0"/>
                </a:spcAft>
                <a:buClrTx/>
                <a:buSzTx/>
                <a:buFontTx/>
                <a:buNone/>
                <a:tabLst/>
                <a:defRPr/>
              </a:pPr>
              <a:endParaRPr kumimoji="0" lang="zh-CN" altLang="en-US" sz="2400" b="0" i="0" u="none" strike="noStrike" kern="1200" cap="none" spc="0" normalizeH="0" baseline="0" noProof="0" dirty="0">
                <a:ln>
                  <a:noFill/>
                </a:ln>
                <a:solidFill>
                  <a:srgbClr val="43536A"/>
                </a:solidFill>
                <a:effectLst/>
                <a:uLnTx/>
                <a:uFillTx/>
                <a:latin typeface="Calibri" panose="020F0502020204030204"/>
                <a:ea typeface="DengXian" panose="02010600030101010101" charset="-122"/>
                <a:cs typeface="+mn-cs"/>
              </a:endParaRPr>
            </a:p>
          </p:txBody>
        </p:sp>
        <p:sp>
          <p:nvSpPr>
            <p:cNvPr id="22" name="Freeform 25"/>
            <p:cNvSpPr>
              <a:spLocks noEditPoints="1"/>
            </p:cNvSpPr>
            <p:nvPr/>
          </p:nvSpPr>
          <p:spPr bwMode="auto">
            <a:xfrm>
              <a:off x="1568450" y="5240338"/>
              <a:ext cx="323850" cy="296863"/>
            </a:xfrm>
            <a:custGeom>
              <a:avLst/>
              <a:gdLst>
                <a:gd name="T0" fmla="*/ 104 w 104"/>
                <a:gd name="T1" fmla="*/ 45 h 95"/>
                <a:gd name="T2" fmla="*/ 52 w 104"/>
                <a:gd name="T3" fmla="*/ 0 h 95"/>
                <a:gd name="T4" fmla="*/ 0 w 104"/>
                <a:gd name="T5" fmla="*/ 45 h 95"/>
                <a:gd name="T6" fmla="*/ 52 w 104"/>
                <a:gd name="T7" fmla="*/ 89 h 95"/>
                <a:gd name="T8" fmla="*/ 71 w 104"/>
                <a:gd name="T9" fmla="*/ 86 h 95"/>
                <a:gd name="T10" fmla="*/ 87 w 104"/>
                <a:gd name="T11" fmla="*/ 95 h 95"/>
                <a:gd name="T12" fmla="*/ 83 w 104"/>
                <a:gd name="T13" fmla="*/ 80 h 95"/>
                <a:gd name="T14" fmla="*/ 104 w 104"/>
                <a:gd name="T15" fmla="*/ 45 h 95"/>
                <a:gd name="T16" fmla="*/ 35 w 104"/>
                <a:gd name="T17" fmla="*/ 37 h 95"/>
                <a:gd name="T18" fmla="*/ 29 w 104"/>
                <a:gd name="T19" fmla="*/ 31 h 95"/>
                <a:gd name="T20" fmla="*/ 35 w 104"/>
                <a:gd name="T21" fmla="*/ 25 h 95"/>
                <a:gd name="T22" fmla="*/ 43 w 104"/>
                <a:gd name="T23" fmla="*/ 31 h 95"/>
                <a:gd name="T24" fmla="*/ 35 w 104"/>
                <a:gd name="T25" fmla="*/ 37 h 95"/>
                <a:gd name="T26" fmla="*/ 69 w 104"/>
                <a:gd name="T27" fmla="*/ 37 h 95"/>
                <a:gd name="T28" fmla="*/ 63 w 104"/>
                <a:gd name="T29" fmla="*/ 31 h 95"/>
                <a:gd name="T30" fmla="*/ 69 w 104"/>
                <a:gd name="T31" fmla="*/ 25 h 95"/>
                <a:gd name="T32" fmla="*/ 77 w 104"/>
                <a:gd name="T33" fmla="*/ 31 h 95"/>
                <a:gd name="T34" fmla="*/ 69 w 104"/>
                <a:gd name="T35" fmla="*/ 37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4" h="95">
                  <a:moveTo>
                    <a:pt x="104" y="45"/>
                  </a:moveTo>
                  <a:cubicBezTo>
                    <a:pt x="104" y="20"/>
                    <a:pt x="80" y="0"/>
                    <a:pt x="52" y="0"/>
                  </a:cubicBezTo>
                  <a:cubicBezTo>
                    <a:pt x="23" y="0"/>
                    <a:pt x="0" y="20"/>
                    <a:pt x="0" y="45"/>
                  </a:cubicBezTo>
                  <a:cubicBezTo>
                    <a:pt x="0" y="69"/>
                    <a:pt x="23" y="89"/>
                    <a:pt x="52" y="89"/>
                  </a:cubicBezTo>
                  <a:cubicBezTo>
                    <a:pt x="58" y="89"/>
                    <a:pt x="64" y="88"/>
                    <a:pt x="71" y="86"/>
                  </a:cubicBezTo>
                  <a:cubicBezTo>
                    <a:pt x="87" y="95"/>
                    <a:pt x="87" y="95"/>
                    <a:pt x="87" y="95"/>
                  </a:cubicBezTo>
                  <a:cubicBezTo>
                    <a:pt x="83" y="80"/>
                    <a:pt x="83" y="80"/>
                    <a:pt x="83" y="80"/>
                  </a:cubicBezTo>
                  <a:cubicBezTo>
                    <a:pt x="95" y="71"/>
                    <a:pt x="104" y="58"/>
                    <a:pt x="104" y="45"/>
                  </a:cubicBezTo>
                  <a:close/>
                  <a:moveTo>
                    <a:pt x="35" y="37"/>
                  </a:moveTo>
                  <a:cubicBezTo>
                    <a:pt x="32" y="37"/>
                    <a:pt x="29" y="34"/>
                    <a:pt x="29" y="31"/>
                  </a:cubicBezTo>
                  <a:cubicBezTo>
                    <a:pt x="29" y="28"/>
                    <a:pt x="32" y="25"/>
                    <a:pt x="35" y="25"/>
                  </a:cubicBezTo>
                  <a:cubicBezTo>
                    <a:pt x="40" y="25"/>
                    <a:pt x="43" y="28"/>
                    <a:pt x="43" y="31"/>
                  </a:cubicBezTo>
                  <a:cubicBezTo>
                    <a:pt x="43" y="34"/>
                    <a:pt x="40" y="37"/>
                    <a:pt x="35" y="37"/>
                  </a:cubicBezTo>
                  <a:close/>
                  <a:moveTo>
                    <a:pt x="69" y="37"/>
                  </a:moveTo>
                  <a:cubicBezTo>
                    <a:pt x="66" y="37"/>
                    <a:pt x="63" y="34"/>
                    <a:pt x="63" y="31"/>
                  </a:cubicBezTo>
                  <a:cubicBezTo>
                    <a:pt x="63" y="28"/>
                    <a:pt x="66" y="25"/>
                    <a:pt x="69" y="25"/>
                  </a:cubicBezTo>
                  <a:cubicBezTo>
                    <a:pt x="74" y="25"/>
                    <a:pt x="77" y="28"/>
                    <a:pt x="77" y="31"/>
                  </a:cubicBezTo>
                  <a:cubicBezTo>
                    <a:pt x="77" y="34"/>
                    <a:pt x="74" y="37"/>
                    <a:pt x="69" y="3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2" tIns="60941" rIns="121882" bIns="60941" numCol="1" anchor="t" anchorCtr="0" compatLnSpc="1"/>
            <a:lstStyle/>
            <a:p>
              <a:pPr marL="0" marR="0" lvl="0" indent="0" algn="l" defTabSz="1218565" rtl="0" eaLnBrk="0" fontAlgn="base" latinLnBrk="0" hangingPunct="0">
                <a:lnSpc>
                  <a:spcPct val="100000"/>
                </a:lnSpc>
                <a:spcBef>
                  <a:spcPct val="0"/>
                </a:spcBef>
                <a:spcAft>
                  <a:spcPct val="0"/>
                </a:spcAft>
                <a:buClrTx/>
                <a:buSzTx/>
                <a:buFontTx/>
                <a:buNone/>
                <a:tabLst/>
                <a:defRPr/>
              </a:pPr>
              <a:endParaRPr kumimoji="0" lang="zh-CN" altLang="en-US" sz="2400" b="0" i="0" u="none" strike="noStrike" kern="1200" cap="none" spc="0" normalizeH="0" baseline="0" noProof="0" dirty="0">
                <a:ln>
                  <a:noFill/>
                </a:ln>
                <a:solidFill>
                  <a:srgbClr val="43536A"/>
                </a:solidFill>
                <a:effectLst/>
                <a:uLnTx/>
                <a:uFillTx/>
                <a:latin typeface="Calibri" panose="020F0502020204030204"/>
                <a:ea typeface="DengXian" panose="02010600030101010101" charset="-122"/>
                <a:cs typeface="+mn-cs"/>
              </a:endParaRPr>
            </a:p>
          </p:txBody>
        </p:sp>
      </p:grpSp>
      <p:grpSp>
        <p:nvGrpSpPr>
          <p:cNvPr id="43" name="群組 42">
            <a:extLst>
              <a:ext uri="{FF2B5EF4-FFF2-40B4-BE49-F238E27FC236}">
                <a16:creationId xmlns:a16="http://schemas.microsoft.com/office/drawing/2014/main" id="{ED6D7B9F-63E7-44A5-86B1-AC02F394526D}"/>
              </a:ext>
            </a:extLst>
          </p:cNvPr>
          <p:cNvGrpSpPr/>
          <p:nvPr/>
        </p:nvGrpSpPr>
        <p:grpSpPr>
          <a:xfrm>
            <a:off x="4076192" y="208345"/>
            <a:ext cx="7561434" cy="6192455"/>
            <a:chOff x="5821296" y="1799305"/>
            <a:chExt cx="5017444" cy="4109048"/>
          </a:xfrm>
        </p:grpSpPr>
        <p:sp>
          <p:nvSpPr>
            <p:cNvPr id="4" name="Freeform 5"/>
            <p:cNvSpPr/>
            <p:nvPr/>
          </p:nvSpPr>
          <p:spPr bwMode="auto">
            <a:xfrm rot="20130239">
              <a:off x="8067779" y="4193854"/>
              <a:ext cx="2124115" cy="1714499"/>
            </a:xfrm>
            <a:custGeom>
              <a:avLst/>
              <a:gdLst>
                <a:gd name="T0" fmla="*/ 1126 w 1918"/>
                <a:gd name="T1" fmla="*/ 0 h 1099"/>
                <a:gd name="T2" fmla="*/ 334 w 1918"/>
                <a:gd name="T3" fmla="*/ 549 h 1099"/>
                <a:gd name="T4" fmla="*/ 455 w 1918"/>
                <a:gd name="T5" fmla="*/ 842 h 1099"/>
                <a:gd name="T6" fmla="*/ 75 w 1918"/>
                <a:gd name="T7" fmla="*/ 961 h 1099"/>
                <a:gd name="T8" fmla="*/ 0 w 1918"/>
                <a:gd name="T9" fmla="*/ 956 h 1099"/>
                <a:gd name="T10" fmla="*/ 344 w 1918"/>
                <a:gd name="T11" fmla="*/ 1030 h 1099"/>
                <a:gd name="T12" fmla="*/ 636 w 1918"/>
                <a:gd name="T13" fmla="*/ 981 h 1099"/>
                <a:gd name="T14" fmla="*/ 1126 w 1918"/>
                <a:gd name="T15" fmla="*/ 1099 h 1099"/>
                <a:gd name="T16" fmla="*/ 1918 w 1918"/>
                <a:gd name="T17" fmla="*/ 549 h 1099"/>
                <a:gd name="T18" fmla="*/ 1126 w 1918"/>
                <a:gd name="T19" fmla="*/ 0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8" h="1099">
                  <a:moveTo>
                    <a:pt x="1126" y="0"/>
                  </a:moveTo>
                  <a:cubicBezTo>
                    <a:pt x="688" y="0"/>
                    <a:pt x="334" y="246"/>
                    <a:pt x="334" y="549"/>
                  </a:cubicBezTo>
                  <a:cubicBezTo>
                    <a:pt x="334" y="657"/>
                    <a:pt x="378" y="757"/>
                    <a:pt x="455" y="842"/>
                  </a:cubicBezTo>
                  <a:cubicBezTo>
                    <a:pt x="371" y="899"/>
                    <a:pt x="242" y="961"/>
                    <a:pt x="75" y="961"/>
                  </a:cubicBezTo>
                  <a:cubicBezTo>
                    <a:pt x="51" y="961"/>
                    <a:pt x="26" y="959"/>
                    <a:pt x="0" y="956"/>
                  </a:cubicBezTo>
                  <a:cubicBezTo>
                    <a:pt x="0" y="956"/>
                    <a:pt x="136" y="1030"/>
                    <a:pt x="344" y="1030"/>
                  </a:cubicBezTo>
                  <a:cubicBezTo>
                    <a:pt x="430" y="1030"/>
                    <a:pt x="529" y="1017"/>
                    <a:pt x="636" y="981"/>
                  </a:cubicBezTo>
                  <a:cubicBezTo>
                    <a:pt x="771" y="1055"/>
                    <a:pt x="941" y="1099"/>
                    <a:pt x="1126" y="1099"/>
                  </a:cubicBezTo>
                  <a:cubicBezTo>
                    <a:pt x="1564" y="1099"/>
                    <a:pt x="1918" y="853"/>
                    <a:pt x="1918" y="549"/>
                  </a:cubicBezTo>
                  <a:cubicBezTo>
                    <a:pt x="1918" y="246"/>
                    <a:pt x="1564" y="0"/>
                    <a:pt x="1126" y="0"/>
                  </a:cubicBezTo>
                </a:path>
              </a:pathLst>
            </a:custGeom>
            <a:solidFill>
              <a:schemeClr val="accent1"/>
            </a:solidFill>
            <a:ln>
              <a:noFill/>
            </a:ln>
          </p:spPr>
          <p:txBody>
            <a:bodyPr vert="horz" wrap="square" lIns="121882" tIns="60941" rIns="121882" bIns="60941" numCol="1" anchor="t" anchorCtr="0" compatLnSpc="1"/>
            <a:lstStyle/>
            <a:p>
              <a:pPr marL="0" marR="0" lvl="0" indent="0" algn="l" defTabSz="1218565" rtl="0" eaLnBrk="0" fontAlgn="base" latinLnBrk="0" hangingPunct="0">
                <a:lnSpc>
                  <a:spcPct val="100000"/>
                </a:lnSpc>
                <a:spcBef>
                  <a:spcPct val="0"/>
                </a:spcBef>
                <a:spcAft>
                  <a:spcPct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Calibri" panose="020F0502020204030204"/>
                <a:ea typeface="DengXian" panose="02010600030101010101" charset="-122"/>
                <a:cs typeface="+mn-cs"/>
              </a:endParaRPr>
            </a:p>
          </p:txBody>
        </p:sp>
        <p:sp>
          <p:nvSpPr>
            <p:cNvPr id="5" name="Freeform 5"/>
            <p:cNvSpPr/>
            <p:nvPr/>
          </p:nvSpPr>
          <p:spPr bwMode="auto">
            <a:xfrm rot="4793094" flipH="1">
              <a:off x="8269071" y="2058575"/>
              <a:ext cx="2828940" cy="2310399"/>
            </a:xfrm>
            <a:custGeom>
              <a:avLst/>
              <a:gdLst>
                <a:gd name="T0" fmla="*/ 1126 w 1918"/>
                <a:gd name="T1" fmla="*/ 0 h 1099"/>
                <a:gd name="T2" fmla="*/ 334 w 1918"/>
                <a:gd name="T3" fmla="*/ 549 h 1099"/>
                <a:gd name="T4" fmla="*/ 455 w 1918"/>
                <a:gd name="T5" fmla="*/ 842 h 1099"/>
                <a:gd name="T6" fmla="*/ 75 w 1918"/>
                <a:gd name="T7" fmla="*/ 961 h 1099"/>
                <a:gd name="T8" fmla="*/ 0 w 1918"/>
                <a:gd name="T9" fmla="*/ 956 h 1099"/>
                <a:gd name="T10" fmla="*/ 344 w 1918"/>
                <a:gd name="T11" fmla="*/ 1030 h 1099"/>
                <a:gd name="T12" fmla="*/ 636 w 1918"/>
                <a:gd name="T13" fmla="*/ 981 h 1099"/>
                <a:gd name="T14" fmla="*/ 1126 w 1918"/>
                <a:gd name="T15" fmla="*/ 1099 h 1099"/>
                <a:gd name="T16" fmla="*/ 1918 w 1918"/>
                <a:gd name="T17" fmla="*/ 549 h 1099"/>
                <a:gd name="T18" fmla="*/ 1126 w 1918"/>
                <a:gd name="T19" fmla="*/ 0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8" h="1099">
                  <a:moveTo>
                    <a:pt x="1126" y="0"/>
                  </a:moveTo>
                  <a:cubicBezTo>
                    <a:pt x="688" y="0"/>
                    <a:pt x="334" y="246"/>
                    <a:pt x="334" y="549"/>
                  </a:cubicBezTo>
                  <a:cubicBezTo>
                    <a:pt x="334" y="657"/>
                    <a:pt x="378" y="757"/>
                    <a:pt x="455" y="842"/>
                  </a:cubicBezTo>
                  <a:cubicBezTo>
                    <a:pt x="371" y="899"/>
                    <a:pt x="242" y="961"/>
                    <a:pt x="75" y="961"/>
                  </a:cubicBezTo>
                  <a:cubicBezTo>
                    <a:pt x="51" y="961"/>
                    <a:pt x="26" y="959"/>
                    <a:pt x="0" y="956"/>
                  </a:cubicBezTo>
                  <a:cubicBezTo>
                    <a:pt x="0" y="956"/>
                    <a:pt x="136" y="1030"/>
                    <a:pt x="344" y="1030"/>
                  </a:cubicBezTo>
                  <a:cubicBezTo>
                    <a:pt x="430" y="1030"/>
                    <a:pt x="529" y="1017"/>
                    <a:pt x="636" y="981"/>
                  </a:cubicBezTo>
                  <a:cubicBezTo>
                    <a:pt x="771" y="1055"/>
                    <a:pt x="941" y="1099"/>
                    <a:pt x="1126" y="1099"/>
                  </a:cubicBezTo>
                  <a:cubicBezTo>
                    <a:pt x="1564" y="1099"/>
                    <a:pt x="1918" y="853"/>
                    <a:pt x="1918" y="549"/>
                  </a:cubicBezTo>
                  <a:cubicBezTo>
                    <a:pt x="1918" y="246"/>
                    <a:pt x="1564" y="0"/>
                    <a:pt x="1126" y="0"/>
                  </a:cubicBezTo>
                </a:path>
              </a:pathLst>
            </a:custGeom>
            <a:solidFill>
              <a:schemeClr val="accent3"/>
            </a:solidFill>
            <a:ln>
              <a:noFill/>
            </a:ln>
          </p:spPr>
          <p:txBody>
            <a:bodyPr vert="horz" wrap="square" lIns="121882" tIns="60941" rIns="121882" bIns="60941" numCol="1" anchor="t" anchorCtr="0" compatLnSpc="1"/>
            <a:lstStyle/>
            <a:p>
              <a:pPr marL="0" marR="0" lvl="0" indent="0" algn="l" defTabSz="1218565" rtl="0" eaLnBrk="0" fontAlgn="base" latinLnBrk="0" hangingPunct="0">
                <a:lnSpc>
                  <a:spcPct val="100000"/>
                </a:lnSpc>
                <a:spcBef>
                  <a:spcPct val="0"/>
                </a:spcBef>
                <a:spcAft>
                  <a:spcPct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Calibri" panose="020F0502020204030204"/>
                <a:ea typeface="DengXian" panose="02010600030101010101" charset="-122"/>
                <a:cs typeface="+mn-cs"/>
              </a:endParaRPr>
            </a:p>
          </p:txBody>
        </p:sp>
        <p:sp>
          <p:nvSpPr>
            <p:cNvPr id="6" name="Freeform 5"/>
            <p:cNvSpPr/>
            <p:nvPr/>
          </p:nvSpPr>
          <p:spPr bwMode="auto">
            <a:xfrm rot="2244057" flipH="1">
              <a:off x="6923382" y="3673518"/>
              <a:ext cx="2017628" cy="1648819"/>
            </a:xfrm>
            <a:custGeom>
              <a:avLst/>
              <a:gdLst>
                <a:gd name="T0" fmla="*/ 1126 w 1918"/>
                <a:gd name="T1" fmla="*/ 0 h 1099"/>
                <a:gd name="T2" fmla="*/ 334 w 1918"/>
                <a:gd name="T3" fmla="*/ 549 h 1099"/>
                <a:gd name="T4" fmla="*/ 455 w 1918"/>
                <a:gd name="T5" fmla="*/ 842 h 1099"/>
                <a:gd name="T6" fmla="*/ 75 w 1918"/>
                <a:gd name="T7" fmla="*/ 961 h 1099"/>
                <a:gd name="T8" fmla="*/ 0 w 1918"/>
                <a:gd name="T9" fmla="*/ 956 h 1099"/>
                <a:gd name="T10" fmla="*/ 344 w 1918"/>
                <a:gd name="T11" fmla="*/ 1030 h 1099"/>
                <a:gd name="T12" fmla="*/ 636 w 1918"/>
                <a:gd name="T13" fmla="*/ 981 h 1099"/>
                <a:gd name="T14" fmla="*/ 1126 w 1918"/>
                <a:gd name="T15" fmla="*/ 1099 h 1099"/>
                <a:gd name="T16" fmla="*/ 1918 w 1918"/>
                <a:gd name="T17" fmla="*/ 549 h 1099"/>
                <a:gd name="T18" fmla="*/ 1126 w 1918"/>
                <a:gd name="T19" fmla="*/ 0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8" h="1099">
                  <a:moveTo>
                    <a:pt x="1126" y="0"/>
                  </a:moveTo>
                  <a:cubicBezTo>
                    <a:pt x="688" y="0"/>
                    <a:pt x="334" y="246"/>
                    <a:pt x="334" y="549"/>
                  </a:cubicBezTo>
                  <a:cubicBezTo>
                    <a:pt x="334" y="657"/>
                    <a:pt x="378" y="757"/>
                    <a:pt x="455" y="842"/>
                  </a:cubicBezTo>
                  <a:cubicBezTo>
                    <a:pt x="371" y="899"/>
                    <a:pt x="242" y="961"/>
                    <a:pt x="75" y="961"/>
                  </a:cubicBezTo>
                  <a:cubicBezTo>
                    <a:pt x="51" y="961"/>
                    <a:pt x="26" y="959"/>
                    <a:pt x="0" y="956"/>
                  </a:cubicBezTo>
                  <a:cubicBezTo>
                    <a:pt x="0" y="956"/>
                    <a:pt x="136" y="1030"/>
                    <a:pt x="344" y="1030"/>
                  </a:cubicBezTo>
                  <a:cubicBezTo>
                    <a:pt x="430" y="1030"/>
                    <a:pt x="529" y="1017"/>
                    <a:pt x="636" y="981"/>
                  </a:cubicBezTo>
                  <a:cubicBezTo>
                    <a:pt x="771" y="1055"/>
                    <a:pt x="941" y="1099"/>
                    <a:pt x="1126" y="1099"/>
                  </a:cubicBezTo>
                  <a:cubicBezTo>
                    <a:pt x="1564" y="1099"/>
                    <a:pt x="1918" y="853"/>
                    <a:pt x="1918" y="549"/>
                  </a:cubicBezTo>
                  <a:cubicBezTo>
                    <a:pt x="1918" y="246"/>
                    <a:pt x="1564" y="0"/>
                    <a:pt x="1126" y="0"/>
                  </a:cubicBezTo>
                </a:path>
              </a:pathLst>
            </a:custGeom>
            <a:solidFill>
              <a:schemeClr val="accent2"/>
            </a:solidFill>
            <a:ln>
              <a:noFill/>
            </a:ln>
          </p:spPr>
          <p:txBody>
            <a:bodyPr vert="horz" wrap="square" lIns="121882" tIns="60941" rIns="121882" bIns="60941" numCol="1" anchor="t" anchorCtr="0" compatLnSpc="1"/>
            <a:lstStyle/>
            <a:p>
              <a:pPr marL="0" marR="0" lvl="0" indent="0" algn="l" defTabSz="1218565" rtl="0" eaLnBrk="0" fontAlgn="base" latinLnBrk="0" hangingPunct="0">
                <a:lnSpc>
                  <a:spcPct val="100000"/>
                </a:lnSpc>
                <a:spcBef>
                  <a:spcPct val="0"/>
                </a:spcBef>
                <a:spcAft>
                  <a:spcPct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Calibri" panose="020F0502020204030204"/>
                <a:ea typeface="DengXian" panose="02010600030101010101" charset="-122"/>
                <a:cs typeface="+mn-cs"/>
              </a:endParaRPr>
            </a:p>
          </p:txBody>
        </p:sp>
        <p:sp>
          <p:nvSpPr>
            <p:cNvPr id="7" name="Freeform 5"/>
            <p:cNvSpPr/>
            <p:nvPr/>
          </p:nvSpPr>
          <p:spPr bwMode="auto">
            <a:xfrm rot="19800000">
              <a:off x="5821296" y="2558847"/>
              <a:ext cx="1839344" cy="1484644"/>
            </a:xfrm>
            <a:custGeom>
              <a:avLst/>
              <a:gdLst>
                <a:gd name="T0" fmla="*/ 1126 w 1918"/>
                <a:gd name="T1" fmla="*/ 0 h 1099"/>
                <a:gd name="T2" fmla="*/ 334 w 1918"/>
                <a:gd name="T3" fmla="*/ 549 h 1099"/>
                <a:gd name="T4" fmla="*/ 455 w 1918"/>
                <a:gd name="T5" fmla="*/ 842 h 1099"/>
                <a:gd name="T6" fmla="*/ 75 w 1918"/>
                <a:gd name="T7" fmla="*/ 961 h 1099"/>
                <a:gd name="T8" fmla="*/ 0 w 1918"/>
                <a:gd name="T9" fmla="*/ 956 h 1099"/>
                <a:gd name="T10" fmla="*/ 344 w 1918"/>
                <a:gd name="T11" fmla="*/ 1030 h 1099"/>
                <a:gd name="T12" fmla="*/ 636 w 1918"/>
                <a:gd name="T13" fmla="*/ 981 h 1099"/>
                <a:gd name="T14" fmla="*/ 1126 w 1918"/>
                <a:gd name="T15" fmla="*/ 1099 h 1099"/>
                <a:gd name="T16" fmla="*/ 1918 w 1918"/>
                <a:gd name="T17" fmla="*/ 549 h 1099"/>
                <a:gd name="T18" fmla="*/ 1126 w 1918"/>
                <a:gd name="T19" fmla="*/ 0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8" h="1099">
                  <a:moveTo>
                    <a:pt x="1126" y="0"/>
                  </a:moveTo>
                  <a:cubicBezTo>
                    <a:pt x="688" y="0"/>
                    <a:pt x="334" y="246"/>
                    <a:pt x="334" y="549"/>
                  </a:cubicBezTo>
                  <a:cubicBezTo>
                    <a:pt x="334" y="657"/>
                    <a:pt x="378" y="757"/>
                    <a:pt x="455" y="842"/>
                  </a:cubicBezTo>
                  <a:cubicBezTo>
                    <a:pt x="371" y="899"/>
                    <a:pt x="242" y="961"/>
                    <a:pt x="75" y="961"/>
                  </a:cubicBezTo>
                  <a:cubicBezTo>
                    <a:pt x="51" y="961"/>
                    <a:pt x="26" y="959"/>
                    <a:pt x="0" y="956"/>
                  </a:cubicBezTo>
                  <a:cubicBezTo>
                    <a:pt x="0" y="956"/>
                    <a:pt x="136" y="1030"/>
                    <a:pt x="344" y="1030"/>
                  </a:cubicBezTo>
                  <a:cubicBezTo>
                    <a:pt x="430" y="1030"/>
                    <a:pt x="529" y="1017"/>
                    <a:pt x="636" y="981"/>
                  </a:cubicBezTo>
                  <a:cubicBezTo>
                    <a:pt x="771" y="1055"/>
                    <a:pt x="941" y="1099"/>
                    <a:pt x="1126" y="1099"/>
                  </a:cubicBezTo>
                  <a:cubicBezTo>
                    <a:pt x="1564" y="1099"/>
                    <a:pt x="1918" y="853"/>
                    <a:pt x="1918" y="549"/>
                  </a:cubicBezTo>
                  <a:cubicBezTo>
                    <a:pt x="1918" y="246"/>
                    <a:pt x="1564" y="0"/>
                    <a:pt x="1126" y="0"/>
                  </a:cubicBezTo>
                </a:path>
              </a:pathLst>
            </a:custGeom>
            <a:solidFill>
              <a:schemeClr val="accent4"/>
            </a:solidFill>
            <a:ln>
              <a:noFill/>
            </a:ln>
          </p:spPr>
          <p:txBody>
            <a:bodyPr vert="horz" wrap="square" lIns="121882" tIns="60941" rIns="121882" bIns="60941" numCol="1" anchor="t" anchorCtr="0" compatLnSpc="1"/>
            <a:lstStyle/>
            <a:p>
              <a:pPr marL="0" marR="0" lvl="0" indent="0" algn="l" defTabSz="1218565" rtl="0" eaLnBrk="0" fontAlgn="base" latinLnBrk="0" hangingPunct="0">
                <a:lnSpc>
                  <a:spcPct val="100000"/>
                </a:lnSpc>
                <a:spcBef>
                  <a:spcPct val="0"/>
                </a:spcBef>
                <a:spcAft>
                  <a:spcPct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Calibri" panose="020F0502020204030204"/>
                <a:ea typeface="DengXian" panose="02010600030101010101" charset="-122"/>
                <a:cs typeface="+mn-cs"/>
              </a:endParaRPr>
            </a:p>
          </p:txBody>
        </p:sp>
        <p:sp>
          <p:nvSpPr>
            <p:cNvPr id="8" name="Freeform 5"/>
            <p:cNvSpPr/>
            <p:nvPr/>
          </p:nvSpPr>
          <p:spPr bwMode="auto">
            <a:xfrm rot="2568552" flipH="1">
              <a:off x="7194393" y="1833860"/>
              <a:ext cx="2453593" cy="2005092"/>
            </a:xfrm>
            <a:custGeom>
              <a:avLst/>
              <a:gdLst>
                <a:gd name="T0" fmla="*/ 1126 w 1918"/>
                <a:gd name="T1" fmla="*/ 0 h 1099"/>
                <a:gd name="T2" fmla="*/ 334 w 1918"/>
                <a:gd name="T3" fmla="*/ 549 h 1099"/>
                <a:gd name="T4" fmla="*/ 455 w 1918"/>
                <a:gd name="T5" fmla="*/ 842 h 1099"/>
                <a:gd name="T6" fmla="*/ 75 w 1918"/>
                <a:gd name="T7" fmla="*/ 961 h 1099"/>
                <a:gd name="T8" fmla="*/ 0 w 1918"/>
                <a:gd name="T9" fmla="*/ 956 h 1099"/>
                <a:gd name="T10" fmla="*/ 344 w 1918"/>
                <a:gd name="T11" fmla="*/ 1030 h 1099"/>
                <a:gd name="T12" fmla="*/ 636 w 1918"/>
                <a:gd name="T13" fmla="*/ 981 h 1099"/>
                <a:gd name="T14" fmla="*/ 1126 w 1918"/>
                <a:gd name="T15" fmla="*/ 1099 h 1099"/>
                <a:gd name="T16" fmla="*/ 1918 w 1918"/>
                <a:gd name="T17" fmla="*/ 549 h 1099"/>
                <a:gd name="T18" fmla="*/ 1126 w 1918"/>
                <a:gd name="T19" fmla="*/ 0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8" h="1099">
                  <a:moveTo>
                    <a:pt x="1126" y="0"/>
                  </a:moveTo>
                  <a:cubicBezTo>
                    <a:pt x="688" y="0"/>
                    <a:pt x="334" y="246"/>
                    <a:pt x="334" y="549"/>
                  </a:cubicBezTo>
                  <a:cubicBezTo>
                    <a:pt x="334" y="657"/>
                    <a:pt x="378" y="757"/>
                    <a:pt x="455" y="842"/>
                  </a:cubicBezTo>
                  <a:cubicBezTo>
                    <a:pt x="371" y="899"/>
                    <a:pt x="242" y="961"/>
                    <a:pt x="75" y="961"/>
                  </a:cubicBezTo>
                  <a:cubicBezTo>
                    <a:pt x="51" y="961"/>
                    <a:pt x="26" y="959"/>
                    <a:pt x="0" y="956"/>
                  </a:cubicBezTo>
                  <a:cubicBezTo>
                    <a:pt x="0" y="956"/>
                    <a:pt x="136" y="1030"/>
                    <a:pt x="344" y="1030"/>
                  </a:cubicBezTo>
                  <a:cubicBezTo>
                    <a:pt x="430" y="1030"/>
                    <a:pt x="529" y="1017"/>
                    <a:pt x="636" y="981"/>
                  </a:cubicBezTo>
                  <a:cubicBezTo>
                    <a:pt x="771" y="1055"/>
                    <a:pt x="941" y="1099"/>
                    <a:pt x="1126" y="1099"/>
                  </a:cubicBezTo>
                  <a:cubicBezTo>
                    <a:pt x="1564" y="1099"/>
                    <a:pt x="1918" y="853"/>
                    <a:pt x="1918" y="549"/>
                  </a:cubicBezTo>
                  <a:cubicBezTo>
                    <a:pt x="1918" y="246"/>
                    <a:pt x="1564" y="0"/>
                    <a:pt x="1126" y="0"/>
                  </a:cubicBezTo>
                </a:path>
              </a:pathLst>
            </a:custGeom>
            <a:solidFill>
              <a:schemeClr val="accent1"/>
            </a:solidFill>
            <a:ln>
              <a:noFill/>
            </a:ln>
          </p:spPr>
          <p:txBody>
            <a:bodyPr vert="horz" wrap="square" lIns="121882" tIns="60941" rIns="121882" bIns="60941" numCol="1" anchor="t" anchorCtr="0" compatLnSpc="1"/>
            <a:lstStyle/>
            <a:p>
              <a:pPr marL="0" marR="0" lvl="0" indent="0" algn="l" defTabSz="1218565" rtl="0" eaLnBrk="0" fontAlgn="base" latinLnBrk="0" hangingPunct="0">
                <a:lnSpc>
                  <a:spcPct val="100000"/>
                </a:lnSpc>
                <a:spcBef>
                  <a:spcPct val="0"/>
                </a:spcBef>
                <a:spcAft>
                  <a:spcPct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Calibri" panose="020F0502020204030204"/>
                <a:ea typeface="DengXian" panose="02010600030101010101" charset="-122"/>
                <a:cs typeface="+mn-cs"/>
              </a:endParaRPr>
            </a:p>
          </p:txBody>
        </p:sp>
        <p:grpSp>
          <p:nvGrpSpPr>
            <p:cNvPr id="10" name="组合 47"/>
            <p:cNvGrpSpPr/>
            <p:nvPr/>
          </p:nvGrpSpPr>
          <p:grpSpPr>
            <a:xfrm>
              <a:off x="7532783" y="2014640"/>
              <a:ext cx="1431841" cy="908416"/>
              <a:chOff x="5181908" y="1898524"/>
              <a:chExt cx="1432283" cy="908416"/>
            </a:xfrm>
          </p:grpSpPr>
          <p:sp>
            <p:nvSpPr>
              <p:cNvPr id="24" name="文本框 23"/>
              <p:cNvSpPr txBox="1"/>
              <p:nvPr/>
            </p:nvSpPr>
            <p:spPr>
              <a:xfrm>
                <a:off x="5464277" y="1898524"/>
                <a:ext cx="522643" cy="469723"/>
              </a:xfrm>
              <a:prstGeom prst="rect">
                <a:avLst/>
              </a:prstGeom>
              <a:noFill/>
            </p:spPr>
            <p:txBody>
              <a:bodyPr wrap="none" rtlCol="0">
                <a:spAutoFit/>
              </a:bodyPr>
              <a:lstStyle/>
              <a:p>
                <a:pPr marL="0" marR="0" lvl="0" indent="0" algn="l" defTabSz="1218565" rtl="0" eaLnBrk="0" fontAlgn="base" latinLnBrk="0" hangingPunct="0">
                  <a:lnSpc>
                    <a:spcPct val="100000"/>
                  </a:lnSpc>
                  <a:spcBef>
                    <a:spcPct val="0"/>
                  </a:spcBef>
                  <a:spcAft>
                    <a:spcPct val="0"/>
                  </a:spcAft>
                  <a:buClrTx/>
                  <a:buSzTx/>
                  <a:buFontTx/>
                  <a:buNone/>
                  <a:tabLst/>
                  <a:defRPr/>
                </a:pPr>
                <a:r>
                  <a:rPr kumimoji="0" lang="en-US" altLang="zh-CN" sz="4000" b="0" i="0" u="none" strike="noStrike" kern="1200" cap="none" spc="0" normalizeH="0" baseline="0" noProof="0" dirty="0">
                    <a:ln>
                      <a:noFill/>
                    </a:ln>
                    <a:solidFill>
                      <a:prstClr val="white"/>
                    </a:solidFill>
                    <a:effectLst/>
                    <a:uLnTx/>
                    <a:uFillTx/>
                    <a:latin typeface="+mj-ea"/>
                    <a:ea typeface="+mj-ea"/>
                    <a:cs typeface="Arial" panose="020B0604020202020204" pitchFamily="34" charset="0"/>
                  </a:rPr>
                  <a:t>01</a:t>
                </a:r>
                <a:endParaRPr kumimoji="0" lang="zh-CN" altLang="en-US" sz="4000" b="0" i="0" u="none" strike="noStrike" kern="1200" cap="none" spc="0" normalizeH="0" baseline="0" noProof="0" dirty="0">
                  <a:ln>
                    <a:noFill/>
                  </a:ln>
                  <a:solidFill>
                    <a:prstClr val="white"/>
                  </a:solidFill>
                  <a:effectLst/>
                  <a:uLnTx/>
                  <a:uFillTx/>
                  <a:latin typeface="+mj-ea"/>
                  <a:ea typeface="+mj-ea"/>
                  <a:cs typeface="Arial" panose="020B0604020202020204" pitchFamily="34" charset="0"/>
                </a:endParaRPr>
              </a:p>
            </p:txBody>
          </p:sp>
          <p:sp>
            <p:nvSpPr>
              <p:cNvPr id="25" name="文本框 24"/>
              <p:cNvSpPr txBox="1"/>
              <p:nvPr/>
            </p:nvSpPr>
            <p:spPr>
              <a:xfrm>
                <a:off x="5181908" y="2519362"/>
                <a:ext cx="1432283" cy="287578"/>
              </a:xfrm>
              <a:prstGeom prst="rect">
                <a:avLst/>
              </a:prstGeom>
              <a:noFill/>
            </p:spPr>
            <p:txBody>
              <a:bodyPr wrap="square" rtlCol="0">
                <a:spAutoFit/>
              </a:bodyPr>
              <a:lstStyle/>
              <a:p>
                <a:pPr marL="0" marR="0" lvl="0" indent="0" algn="ctr" defTabSz="1218565" rtl="0" eaLnBrk="0" fontAlgn="base" latinLnBrk="0" hangingPunct="0">
                  <a:lnSpc>
                    <a:spcPts val="1400"/>
                  </a:lnSpc>
                  <a:spcBef>
                    <a:spcPct val="0"/>
                  </a:spcBef>
                  <a:spcAft>
                    <a:spcPct val="0"/>
                  </a:spcAft>
                  <a:buClrTx/>
                  <a:buSzTx/>
                  <a:buFontTx/>
                  <a:buNone/>
                  <a:tabLst/>
                  <a:defRPr/>
                </a:pPr>
                <a:r>
                  <a:rPr kumimoji="0" lang="en-US" altLang="zh-CN" sz="800" b="0" i="0" u="none" strike="noStrike" kern="1200" cap="none" spc="0" normalizeH="0" baseline="0" noProof="0" dirty="0">
                    <a:ln>
                      <a:noFill/>
                    </a:ln>
                    <a:solidFill>
                      <a:prstClr val="white"/>
                    </a:solidFill>
                    <a:effectLst/>
                    <a:uLnTx/>
                    <a:uFillTx/>
                    <a:latin typeface="+mn-ea"/>
                    <a:cs typeface="Arial" panose="020B0604020202020204" pitchFamily="34" charset="0"/>
                  </a:rPr>
                  <a:t>This is a sample text. Insert your desired  this is a sample text. </a:t>
                </a:r>
                <a:endParaRPr kumimoji="0" lang="zh-CN" altLang="en-US" sz="800" b="0" i="0" u="none" strike="noStrike" kern="1200" cap="none" spc="0" normalizeH="0" baseline="0" noProof="0" dirty="0">
                  <a:ln>
                    <a:noFill/>
                  </a:ln>
                  <a:solidFill>
                    <a:prstClr val="white"/>
                  </a:solidFill>
                  <a:effectLst/>
                  <a:uLnTx/>
                  <a:uFillTx/>
                  <a:latin typeface="+mn-ea"/>
                  <a:cs typeface="Arial" panose="020B0604020202020204" pitchFamily="34" charset="0"/>
                </a:endParaRPr>
              </a:p>
            </p:txBody>
          </p:sp>
        </p:grpSp>
        <p:grpSp>
          <p:nvGrpSpPr>
            <p:cNvPr id="14" name="组合 50"/>
            <p:cNvGrpSpPr/>
            <p:nvPr/>
          </p:nvGrpSpPr>
          <p:grpSpPr>
            <a:xfrm>
              <a:off x="9317485" y="2188808"/>
              <a:ext cx="1262045" cy="980991"/>
              <a:chOff x="5254481" y="1825951"/>
              <a:chExt cx="1262434" cy="980990"/>
            </a:xfrm>
          </p:grpSpPr>
          <p:sp>
            <p:nvSpPr>
              <p:cNvPr id="27" name="文本框 26"/>
              <p:cNvSpPr txBox="1"/>
              <p:nvPr/>
            </p:nvSpPr>
            <p:spPr>
              <a:xfrm>
                <a:off x="5304621" y="1825951"/>
                <a:ext cx="563075" cy="510568"/>
              </a:xfrm>
              <a:prstGeom prst="rect">
                <a:avLst/>
              </a:prstGeom>
              <a:noFill/>
            </p:spPr>
            <p:txBody>
              <a:bodyPr wrap="none" rtlCol="0">
                <a:spAutoFit/>
              </a:bodyPr>
              <a:lstStyle/>
              <a:p>
                <a:pPr marL="0" marR="0" lvl="0" indent="0" algn="l" defTabSz="1218565" rtl="0" eaLnBrk="0" fontAlgn="base" latinLnBrk="0" hangingPunct="0">
                  <a:lnSpc>
                    <a:spcPct val="100000"/>
                  </a:lnSpc>
                  <a:spcBef>
                    <a:spcPct val="0"/>
                  </a:spcBef>
                  <a:spcAft>
                    <a:spcPct val="0"/>
                  </a:spcAft>
                  <a:buClrTx/>
                  <a:buSzTx/>
                  <a:buFontTx/>
                  <a:buNone/>
                  <a:tabLst/>
                  <a:defRPr/>
                </a:pPr>
                <a:r>
                  <a:rPr kumimoji="0" lang="en-US" altLang="zh-CN" sz="4400" b="0" i="0" u="none" strike="noStrike" kern="1200" cap="none" spc="0" normalizeH="0" baseline="0" noProof="0" dirty="0">
                    <a:ln>
                      <a:noFill/>
                    </a:ln>
                    <a:solidFill>
                      <a:prstClr val="white"/>
                    </a:solidFill>
                    <a:effectLst/>
                    <a:uLnTx/>
                    <a:uFillTx/>
                    <a:latin typeface="+mj-ea"/>
                    <a:ea typeface="+mj-ea"/>
                    <a:cs typeface="Arial" panose="020B0604020202020204" pitchFamily="34" charset="0"/>
                  </a:rPr>
                  <a:t>02</a:t>
                </a:r>
                <a:endParaRPr kumimoji="0" lang="zh-CN" altLang="en-US" sz="4400" b="0" i="0" u="none" strike="noStrike" kern="1200" cap="none" spc="0" normalizeH="0" baseline="0" noProof="0" dirty="0">
                  <a:ln>
                    <a:noFill/>
                  </a:ln>
                  <a:solidFill>
                    <a:prstClr val="white"/>
                  </a:solidFill>
                  <a:effectLst/>
                  <a:uLnTx/>
                  <a:uFillTx/>
                  <a:latin typeface="+mj-ea"/>
                  <a:ea typeface="+mj-ea"/>
                  <a:cs typeface="Arial" panose="020B0604020202020204" pitchFamily="34" charset="0"/>
                </a:endParaRPr>
              </a:p>
            </p:txBody>
          </p:sp>
          <p:sp>
            <p:nvSpPr>
              <p:cNvPr id="28" name="文本框 27"/>
              <p:cNvSpPr txBox="1"/>
              <p:nvPr/>
            </p:nvSpPr>
            <p:spPr>
              <a:xfrm>
                <a:off x="5254481" y="2519363"/>
                <a:ext cx="1262434" cy="287578"/>
              </a:xfrm>
              <a:prstGeom prst="rect">
                <a:avLst/>
              </a:prstGeom>
              <a:noFill/>
            </p:spPr>
            <p:txBody>
              <a:bodyPr wrap="square" rtlCol="0">
                <a:spAutoFit/>
              </a:bodyPr>
              <a:lstStyle/>
              <a:p>
                <a:pPr marL="0" marR="0" lvl="0" indent="0" algn="l" defTabSz="1218565" rtl="0" eaLnBrk="0" fontAlgn="base" latinLnBrk="0" hangingPunct="0">
                  <a:lnSpc>
                    <a:spcPts val="1400"/>
                  </a:lnSpc>
                  <a:spcBef>
                    <a:spcPct val="0"/>
                  </a:spcBef>
                  <a:spcAft>
                    <a:spcPct val="0"/>
                  </a:spcAft>
                  <a:buClrTx/>
                  <a:buSzTx/>
                  <a:buFontTx/>
                  <a:buNone/>
                  <a:tabLst/>
                  <a:defRPr/>
                </a:pPr>
                <a:r>
                  <a:rPr kumimoji="0" lang="en-US" altLang="zh-CN" sz="800" b="0" i="0" u="none" strike="noStrike" kern="1200" cap="none" spc="0" normalizeH="0" baseline="0" noProof="0" dirty="0">
                    <a:ln>
                      <a:noFill/>
                    </a:ln>
                    <a:solidFill>
                      <a:prstClr val="white"/>
                    </a:solidFill>
                    <a:effectLst/>
                    <a:uLnTx/>
                    <a:uFillTx/>
                    <a:latin typeface="+mn-ea"/>
                    <a:cs typeface="Arial" panose="020B0604020202020204" pitchFamily="34" charset="0"/>
                  </a:rPr>
                  <a:t>This is a sample text. Insert your desired  this is a sample text. </a:t>
                </a:r>
                <a:endParaRPr kumimoji="0" lang="zh-CN" altLang="en-US" sz="800" b="0" i="0" u="none" strike="noStrike" kern="1200" cap="none" spc="0" normalizeH="0" baseline="0" noProof="0" dirty="0">
                  <a:ln>
                    <a:noFill/>
                  </a:ln>
                  <a:solidFill>
                    <a:prstClr val="white"/>
                  </a:solidFill>
                  <a:effectLst/>
                  <a:uLnTx/>
                  <a:uFillTx/>
                  <a:latin typeface="+mn-ea"/>
                  <a:cs typeface="Arial" panose="020B0604020202020204" pitchFamily="34" charset="0"/>
                </a:endParaRPr>
              </a:p>
            </p:txBody>
          </p:sp>
        </p:grpSp>
        <p:grpSp>
          <p:nvGrpSpPr>
            <p:cNvPr id="20" name="组合 53"/>
            <p:cNvGrpSpPr/>
            <p:nvPr/>
          </p:nvGrpSpPr>
          <p:grpSpPr>
            <a:xfrm>
              <a:off x="8780625" y="4424010"/>
              <a:ext cx="1262045" cy="835847"/>
              <a:chOff x="5254481" y="1913037"/>
              <a:chExt cx="1262434" cy="835848"/>
            </a:xfrm>
          </p:grpSpPr>
          <p:sp>
            <p:nvSpPr>
              <p:cNvPr id="30" name="文本框 29"/>
              <p:cNvSpPr txBox="1"/>
              <p:nvPr/>
            </p:nvSpPr>
            <p:spPr>
              <a:xfrm>
                <a:off x="5377193" y="1913037"/>
                <a:ext cx="484338" cy="428878"/>
              </a:xfrm>
              <a:prstGeom prst="rect">
                <a:avLst/>
              </a:prstGeom>
              <a:noFill/>
            </p:spPr>
            <p:txBody>
              <a:bodyPr wrap="none" rtlCol="0">
                <a:spAutoFit/>
              </a:bodyPr>
              <a:lstStyle/>
              <a:p>
                <a:pPr marL="0" marR="0" lvl="0" indent="0" algn="l" defTabSz="1218565" rtl="0" eaLnBrk="0" fontAlgn="base" latinLnBrk="0" hangingPunct="0">
                  <a:lnSpc>
                    <a:spcPct val="100000"/>
                  </a:lnSpc>
                  <a:spcBef>
                    <a:spcPct val="0"/>
                  </a:spcBef>
                  <a:spcAft>
                    <a:spcPct val="0"/>
                  </a:spcAft>
                  <a:buClrTx/>
                  <a:buSzTx/>
                  <a:buFontTx/>
                  <a:buNone/>
                  <a:tabLst/>
                  <a:defRPr/>
                </a:pPr>
                <a:r>
                  <a:rPr kumimoji="0" lang="en-US" altLang="zh-CN" sz="3600" b="0" i="0" u="none" strike="noStrike" kern="1200" cap="none" spc="0" normalizeH="0" baseline="0" noProof="0" dirty="0">
                    <a:ln>
                      <a:noFill/>
                    </a:ln>
                    <a:solidFill>
                      <a:prstClr val="white"/>
                    </a:solidFill>
                    <a:effectLst/>
                    <a:uLnTx/>
                    <a:uFillTx/>
                    <a:latin typeface="+mj-ea"/>
                    <a:ea typeface="+mj-ea"/>
                    <a:cs typeface="Arial" panose="020B0604020202020204" pitchFamily="34" charset="0"/>
                  </a:rPr>
                  <a:t>03</a:t>
                </a:r>
                <a:endParaRPr kumimoji="0" lang="zh-CN" altLang="en-US" sz="3600" b="0" i="0" u="none" strike="noStrike" kern="1200" cap="none" spc="0" normalizeH="0" baseline="0" noProof="0" dirty="0">
                  <a:ln>
                    <a:noFill/>
                  </a:ln>
                  <a:solidFill>
                    <a:prstClr val="white"/>
                  </a:solidFill>
                  <a:effectLst/>
                  <a:uLnTx/>
                  <a:uFillTx/>
                  <a:latin typeface="+mj-ea"/>
                  <a:ea typeface="+mj-ea"/>
                  <a:cs typeface="Arial" panose="020B0604020202020204" pitchFamily="34" charset="0"/>
                </a:endParaRPr>
              </a:p>
            </p:txBody>
          </p:sp>
          <p:sp>
            <p:nvSpPr>
              <p:cNvPr id="31" name="文本框 30"/>
              <p:cNvSpPr txBox="1"/>
              <p:nvPr/>
            </p:nvSpPr>
            <p:spPr>
              <a:xfrm>
                <a:off x="5254481" y="2461307"/>
                <a:ext cx="1262434" cy="287578"/>
              </a:xfrm>
              <a:prstGeom prst="rect">
                <a:avLst/>
              </a:prstGeom>
              <a:noFill/>
            </p:spPr>
            <p:txBody>
              <a:bodyPr wrap="square" rtlCol="0">
                <a:spAutoFit/>
              </a:bodyPr>
              <a:lstStyle/>
              <a:p>
                <a:pPr marL="0" marR="0" lvl="0" indent="0" algn="l" defTabSz="1218565" rtl="0" eaLnBrk="0" fontAlgn="base" latinLnBrk="0" hangingPunct="0">
                  <a:lnSpc>
                    <a:spcPts val="1400"/>
                  </a:lnSpc>
                  <a:spcBef>
                    <a:spcPct val="0"/>
                  </a:spcBef>
                  <a:spcAft>
                    <a:spcPct val="0"/>
                  </a:spcAft>
                  <a:buClrTx/>
                  <a:buSzTx/>
                  <a:buFontTx/>
                  <a:buNone/>
                  <a:tabLst/>
                  <a:defRPr/>
                </a:pPr>
                <a:r>
                  <a:rPr kumimoji="0" lang="en-US" altLang="zh-CN" sz="800" b="0" i="0" u="none" strike="noStrike" kern="1200" cap="none" spc="0" normalizeH="0" baseline="0" noProof="0" dirty="0">
                    <a:ln>
                      <a:noFill/>
                    </a:ln>
                    <a:solidFill>
                      <a:prstClr val="white"/>
                    </a:solidFill>
                    <a:effectLst/>
                    <a:uLnTx/>
                    <a:uFillTx/>
                    <a:latin typeface="+mn-ea"/>
                    <a:cs typeface="Arial" panose="020B0604020202020204" pitchFamily="34" charset="0"/>
                  </a:rPr>
                  <a:t>This is a sample text. Insert your desired  this is a sample text. </a:t>
                </a:r>
                <a:endParaRPr kumimoji="0" lang="zh-CN" altLang="en-US" sz="800" b="0" i="0" u="none" strike="noStrike" kern="1200" cap="none" spc="0" normalizeH="0" baseline="0" noProof="0" dirty="0">
                  <a:ln>
                    <a:noFill/>
                  </a:ln>
                  <a:solidFill>
                    <a:prstClr val="white"/>
                  </a:solidFill>
                  <a:effectLst/>
                  <a:uLnTx/>
                  <a:uFillTx/>
                  <a:latin typeface="+mn-ea"/>
                  <a:cs typeface="Arial" panose="020B0604020202020204" pitchFamily="34" charset="0"/>
                </a:endParaRPr>
              </a:p>
            </p:txBody>
          </p:sp>
        </p:grpSp>
        <p:grpSp>
          <p:nvGrpSpPr>
            <p:cNvPr id="23" name="组合 56"/>
            <p:cNvGrpSpPr/>
            <p:nvPr/>
          </p:nvGrpSpPr>
          <p:grpSpPr>
            <a:xfrm>
              <a:off x="7097490" y="3741841"/>
              <a:ext cx="1431841" cy="908416"/>
              <a:chOff x="5181908" y="1898524"/>
              <a:chExt cx="1432283" cy="908416"/>
            </a:xfrm>
          </p:grpSpPr>
          <p:sp>
            <p:nvSpPr>
              <p:cNvPr id="33" name="文本框 32"/>
              <p:cNvSpPr txBox="1"/>
              <p:nvPr/>
            </p:nvSpPr>
            <p:spPr>
              <a:xfrm>
                <a:off x="5464277" y="1898524"/>
                <a:ext cx="522643" cy="469723"/>
              </a:xfrm>
              <a:prstGeom prst="rect">
                <a:avLst/>
              </a:prstGeom>
              <a:noFill/>
            </p:spPr>
            <p:txBody>
              <a:bodyPr wrap="none" rtlCol="0">
                <a:spAutoFit/>
              </a:bodyPr>
              <a:lstStyle/>
              <a:p>
                <a:pPr marL="0" marR="0" lvl="0" indent="0" algn="l" defTabSz="1218565" rtl="0" eaLnBrk="0" fontAlgn="base" latinLnBrk="0" hangingPunct="0">
                  <a:lnSpc>
                    <a:spcPct val="100000"/>
                  </a:lnSpc>
                  <a:spcBef>
                    <a:spcPct val="0"/>
                  </a:spcBef>
                  <a:spcAft>
                    <a:spcPct val="0"/>
                  </a:spcAft>
                  <a:buClrTx/>
                  <a:buSzTx/>
                  <a:buFontTx/>
                  <a:buNone/>
                  <a:tabLst/>
                  <a:defRPr/>
                </a:pPr>
                <a:r>
                  <a:rPr kumimoji="0" lang="en-US" altLang="zh-CN" sz="4000" b="0" i="0" u="none" strike="noStrike" kern="1200" cap="none" spc="0" normalizeH="0" baseline="0" noProof="0" dirty="0">
                    <a:ln>
                      <a:noFill/>
                    </a:ln>
                    <a:solidFill>
                      <a:prstClr val="white"/>
                    </a:solidFill>
                    <a:effectLst/>
                    <a:uLnTx/>
                    <a:uFillTx/>
                    <a:latin typeface="+mj-ea"/>
                    <a:ea typeface="+mj-ea"/>
                    <a:cs typeface="Arial" panose="020B0604020202020204" pitchFamily="34" charset="0"/>
                  </a:rPr>
                  <a:t>04</a:t>
                </a:r>
                <a:endParaRPr kumimoji="0" lang="zh-CN" altLang="en-US" sz="4000" b="0" i="0" u="none" strike="noStrike" kern="1200" cap="none" spc="0" normalizeH="0" baseline="0" noProof="0" dirty="0">
                  <a:ln>
                    <a:noFill/>
                  </a:ln>
                  <a:solidFill>
                    <a:prstClr val="white"/>
                  </a:solidFill>
                  <a:effectLst/>
                  <a:uLnTx/>
                  <a:uFillTx/>
                  <a:latin typeface="+mj-ea"/>
                  <a:ea typeface="+mj-ea"/>
                  <a:cs typeface="Arial" panose="020B0604020202020204" pitchFamily="34" charset="0"/>
                </a:endParaRPr>
              </a:p>
            </p:txBody>
          </p:sp>
          <p:sp>
            <p:nvSpPr>
              <p:cNvPr id="34" name="文本框 33"/>
              <p:cNvSpPr txBox="1"/>
              <p:nvPr/>
            </p:nvSpPr>
            <p:spPr>
              <a:xfrm>
                <a:off x="5181908" y="2519362"/>
                <a:ext cx="1432283" cy="287578"/>
              </a:xfrm>
              <a:prstGeom prst="rect">
                <a:avLst/>
              </a:prstGeom>
              <a:noFill/>
            </p:spPr>
            <p:txBody>
              <a:bodyPr wrap="square" rtlCol="0">
                <a:spAutoFit/>
              </a:bodyPr>
              <a:lstStyle/>
              <a:p>
                <a:pPr marL="0" marR="0" lvl="0" indent="0" algn="ctr" defTabSz="1218565" rtl="0" eaLnBrk="0" fontAlgn="base" latinLnBrk="0" hangingPunct="0">
                  <a:lnSpc>
                    <a:spcPts val="1400"/>
                  </a:lnSpc>
                  <a:spcBef>
                    <a:spcPct val="0"/>
                  </a:spcBef>
                  <a:spcAft>
                    <a:spcPct val="0"/>
                  </a:spcAft>
                  <a:buClrTx/>
                  <a:buSzTx/>
                  <a:buFontTx/>
                  <a:buNone/>
                  <a:tabLst/>
                  <a:defRPr/>
                </a:pPr>
                <a:r>
                  <a:rPr kumimoji="0" lang="en-US" altLang="zh-CN" sz="800" b="0" i="0" u="none" strike="noStrike" kern="1200" cap="none" spc="0" normalizeH="0" baseline="0" noProof="0" dirty="0">
                    <a:ln>
                      <a:noFill/>
                    </a:ln>
                    <a:solidFill>
                      <a:prstClr val="white"/>
                    </a:solidFill>
                    <a:effectLst/>
                    <a:uLnTx/>
                    <a:uFillTx/>
                    <a:latin typeface="+mn-ea"/>
                    <a:cs typeface="Arial" panose="020B0604020202020204" pitchFamily="34" charset="0"/>
                  </a:rPr>
                  <a:t>This is a sample text. Insert your desired  this is a sample text. </a:t>
                </a:r>
                <a:endParaRPr kumimoji="0" lang="zh-CN" altLang="en-US" sz="800" b="0" i="0" u="none" strike="noStrike" kern="1200" cap="none" spc="0" normalizeH="0" baseline="0" noProof="0" dirty="0">
                  <a:ln>
                    <a:noFill/>
                  </a:ln>
                  <a:solidFill>
                    <a:prstClr val="white"/>
                  </a:solidFill>
                  <a:effectLst/>
                  <a:uLnTx/>
                  <a:uFillTx/>
                  <a:latin typeface="+mn-ea"/>
                  <a:cs typeface="Arial" panose="020B0604020202020204" pitchFamily="34" charset="0"/>
                </a:endParaRPr>
              </a:p>
            </p:txBody>
          </p:sp>
        </p:grpSp>
        <p:grpSp>
          <p:nvGrpSpPr>
            <p:cNvPr id="26" name="组合 59"/>
            <p:cNvGrpSpPr/>
            <p:nvPr/>
          </p:nvGrpSpPr>
          <p:grpSpPr>
            <a:xfrm>
              <a:off x="6270428" y="2624238"/>
              <a:ext cx="1262045" cy="777791"/>
              <a:chOff x="5254481" y="1971094"/>
              <a:chExt cx="1262434" cy="777791"/>
            </a:xfrm>
          </p:grpSpPr>
          <p:sp>
            <p:nvSpPr>
              <p:cNvPr id="36" name="文本框 35"/>
              <p:cNvSpPr txBox="1"/>
              <p:nvPr/>
            </p:nvSpPr>
            <p:spPr>
              <a:xfrm>
                <a:off x="5377193" y="1971094"/>
                <a:ext cx="443906" cy="388032"/>
              </a:xfrm>
              <a:prstGeom prst="rect">
                <a:avLst/>
              </a:prstGeom>
              <a:noFill/>
            </p:spPr>
            <p:txBody>
              <a:bodyPr wrap="none" rtlCol="0">
                <a:spAutoFit/>
              </a:bodyPr>
              <a:lstStyle/>
              <a:p>
                <a:pPr marL="0" marR="0" lvl="0" indent="0" algn="l" defTabSz="1218565" rtl="0" eaLnBrk="0" fontAlgn="base" latinLnBrk="0" hangingPunct="0">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prstClr val="white"/>
                    </a:solidFill>
                    <a:effectLst/>
                    <a:uLnTx/>
                    <a:uFillTx/>
                    <a:latin typeface="+mj-ea"/>
                    <a:ea typeface="+mj-ea"/>
                    <a:cs typeface="Arial" panose="020B0604020202020204" pitchFamily="34" charset="0"/>
                  </a:rPr>
                  <a:t>03</a:t>
                </a:r>
                <a:endParaRPr kumimoji="0" lang="zh-CN" altLang="en-US" sz="3200" b="0" i="0" u="none" strike="noStrike" kern="1200" cap="none" spc="0" normalizeH="0" baseline="0" noProof="0" dirty="0">
                  <a:ln>
                    <a:noFill/>
                  </a:ln>
                  <a:solidFill>
                    <a:prstClr val="white"/>
                  </a:solidFill>
                  <a:effectLst/>
                  <a:uLnTx/>
                  <a:uFillTx/>
                  <a:latin typeface="+mj-ea"/>
                  <a:ea typeface="+mj-ea"/>
                  <a:cs typeface="Arial" panose="020B0604020202020204" pitchFamily="34" charset="0"/>
                </a:endParaRPr>
              </a:p>
            </p:txBody>
          </p:sp>
          <p:sp>
            <p:nvSpPr>
              <p:cNvPr id="37" name="文本框 36"/>
              <p:cNvSpPr txBox="1"/>
              <p:nvPr/>
            </p:nvSpPr>
            <p:spPr>
              <a:xfrm>
                <a:off x="5254481" y="2461307"/>
                <a:ext cx="1262434" cy="287578"/>
              </a:xfrm>
              <a:prstGeom prst="rect">
                <a:avLst/>
              </a:prstGeom>
              <a:noFill/>
            </p:spPr>
            <p:txBody>
              <a:bodyPr wrap="square" rtlCol="0">
                <a:spAutoFit/>
              </a:bodyPr>
              <a:lstStyle/>
              <a:p>
                <a:pPr marL="0" marR="0" lvl="0" indent="0" algn="l" defTabSz="1218565" rtl="0" eaLnBrk="0" fontAlgn="base" latinLnBrk="0" hangingPunct="0">
                  <a:lnSpc>
                    <a:spcPts val="1400"/>
                  </a:lnSpc>
                  <a:spcBef>
                    <a:spcPct val="0"/>
                  </a:spcBef>
                  <a:spcAft>
                    <a:spcPct val="0"/>
                  </a:spcAft>
                  <a:buClrTx/>
                  <a:buSzTx/>
                  <a:buFontTx/>
                  <a:buNone/>
                  <a:tabLst/>
                  <a:defRPr/>
                </a:pPr>
                <a:r>
                  <a:rPr kumimoji="0" lang="en-US" altLang="zh-CN" sz="800" b="0" i="0" u="none" strike="noStrike" kern="1200" cap="none" spc="0" normalizeH="0" baseline="0" noProof="0" dirty="0">
                    <a:ln>
                      <a:noFill/>
                    </a:ln>
                    <a:solidFill>
                      <a:prstClr val="white"/>
                    </a:solidFill>
                    <a:effectLst/>
                    <a:uLnTx/>
                    <a:uFillTx/>
                    <a:latin typeface="+mn-ea"/>
                    <a:cs typeface="Arial" panose="020B0604020202020204" pitchFamily="34" charset="0"/>
                  </a:rPr>
                  <a:t>This is a sample text. Insert your desired  this is a sample text. </a:t>
                </a:r>
                <a:endParaRPr kumimoji="0" lang="zh-CN" altLang="en-US" sz="800" b="0" i="0" u="none" strike="noStrike" kern="1200" cap="none" spc="0" normalizeH="0" baseline="0" noProof="0" dirty="0">
                  <a:ln>
                    <a:noFill/>
                  </a:ln>
                  <a:solidFill>
                    <a:prstClr val="white"/>
                  </a:solidFill>
                  <a:effectLst/>
                  <a:uLnTx/>
                  <a:uFillTx/>
                  <a:latin typeface="+mn-ea"/>
                  <a:cs typeface="Arial" panose="020B0604020202020204" pitchFamily="34" charset="0"/>
                </a:endParaRPr>
              </a:p>
            </p:txBody>
          </p:sp>
        </p:grpSp>
      </p:grpSp>
      <p:sp>
        <p:nvSpPr>
          <p:cNvPr id="39" name="Subtitle 2"/>
          <p:cNvSpPr txBox="1"/>
          <p:nvPr/>
        </p:nvSpPr>
        <p:spPr bwMode="auto">
          <a:xfrm>
            <a:off x="1155745" y="3045077"/>
            <a:ext cx="3788775" cy="769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4949" tIns="72475" rIns="144949" bIns="72475">
            <a:spAutoFit/>
          </a:bodyPr>
          <a:lstStyle>
            <a:lvl1pPr defTabSz="1087755">
              <a:spcBef>
                <a:spcPct val="20000"/>
              </a:spcBef>
              <a:buChar char="•"/>
              <a:defRPr sz="3200">
                <a:solidFill>
                  <a:schemeClr val="tx1"/>
                </a:solidFill>
                <a:latin typeface="Arial" panose="020B0604020202020204" pitchFamily="34" charset="0"/>
                <a:ea typeface="SimSun" panose="02010600030101010101" pitchFamily="2" charset="-122"/>
              </a:defRPr>
            </a:lvl1pPr>
            <a:lvl2pPr marL="1087755" indent="-285750" defTabSz="1087755">
              <a:spcBef>
                <a:spcPct val="20000"/>
              </a:spcBef>
              <a:buChar char="–"/>
              <a:defRPr sz="2800">
                <a:solidFill>
                  <a:schemeClr val="tx1"/>
                </a:solidFill>
                <a:latin typeface="Arial" panose="020B0604020202020204" pitchFamily="34" charset="0"/>
                <a:ea typeface="SimSun" panose="02010600030101010101" pitchFamily="2" charset="-122"/>
              </a:defRPr>
            </a:lvl2pPr>
            <a:lvl3pPr marL="2174875" indent="-228600" defTabSz="1087755">
              <a:spcBef>
                <a:spcPct val="20000"/>
              </a:spcBef>
              <a:buChar char="•"/>
              <a:defRPr sz="2400">
                <a:solidFill>
                  <a:schemeClr val="tx1"/>
                </a:solidFill>
                <a:latin typeface="Arial" panose="020B0604020202020204" pitchFamily="34" charset="0"/>
                <a:ea typeface="SimSun" panose="02010600030101010101" pitchFamily="2" charset="-122"/>
              </a:defRPr>
            </a:lvl3pPr>
            <a:lvl4pPr marL="3262630" indent="-228600" defTabSz="1087755">
              <a:spcBef>
                <a:spcPct val="20000"/>
              </a:spcBef>
              <a:buChar char="–"/>
              <a:defRPr sz="2000">
                <a:solidFill>
                  <a:schemeClr val="tx1"/>
                </a:solidFill>
                <a:latin typeface="Arial" panose="020B0604020202020204" pitchFamily="34" charset="0"/>
                <a:ea typeface="SimSun" panose="02010600030101010101" pitchFamily="2" charset="-122"/>
              </a:defRPr>
            </a:lvl4pPr>
            <a:lvl5pPr marL="4349750" indent="-228600" defTabSz="1087755">
              <a:spcBef>
                <a:spcPct val="20000"/>
              </a:spcBef>
              <a:buChar char="»"/>
              <a:defRPr sz="2000">
                <a:solidFill>
                  <a:schemeClr val="tx1"/>
                </a:solidFill>
                <a:latin typeface="Arial" panose="020B0604020202020204" pitchFamily="34" charset="0"/>
                <a:ea typeface="SimSun" panose="02010600030101010101" pitchFamily="2" charset="-122"/>
              </a:defRPr>
            </a:lvl5pPr>
            <a:lvl6pPr marL="4806950" indent="-228600" defTabSz="1087755"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6pPr>
            <a:lvl7pPr marL="5264150" indent="-228600" defTabSz="1087755"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7pPr>
            <a:lvl8pPr marL="5721350" indent="-228600" defTabSz="1087755"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8pPr>
            <a:lvl9pPr marL="6178550" indent="-228600" defTabSz="1087755"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9pPr>
          </a:lstStyle>
          <a:p>
            <a:pPr marL="0" marR="0" lvl="0" indent="0" algn="l" defTabSz="1449705" rtl="0" eaLnBrk="1" fontAlgn="auto" latinLnBrk="0" hangingPunct="1">
              <a:lnSpc>
                <a:spcPct val="120000"/>
              </a:lnSpc>
              <a:spcBef>
                <a:spcPct val="20000"/>
              </a:spcBef>
              <a:spcAft>
                <a:spcPts val="0"/>
              </a:spcAft>
              <a:buClrTx/>
              <a:buSzTx/>
              <a:buFontTx/>
              <a:buNone/>
              <a:tabLst/>
              <a:defRPr/>
            </a:pPr>
            <a:r>
              <a:rPr kumimoji="0" lang="zh-CN" altLang="en-US" sz="1065" b="0" i="0" u="none" strike="noStrike" kern="1200" cap="none" spc="0" normalizeH="0" baseline="0" noProof="0" dirty="0">
                <a:ln>
                  <a:noFill/>
                </a:ln>
                <a:solidFill>
                  <a:prstClr val="white">
                    <a:lumMod val="65000"/>
                  </a:prstClr>
                </a:solidFill>
                <a:effectLst/>
                <a:uLnTx/>
                <a:uFillTx/>
                <a:latin typeface="+mn-ea"/>
                <a:ea typeface="+mn-ea"/>
                <a:cs typeface="Lantinghei SC Demibold" charset="-122"/>
              </a:rPr>
              <a:t>根據你所需的內容輸入你想要的文本</a:t>
            </a:r>
          </a:p>
          <a:p>
            <a:pPr marL="0" marR="0" lvl="0" indent="0" algn="l" defTabSz="1449705" rtl="0" eaLnBrk="1" fontAlgn="auto" latinLnBrk="0" hangingPunct="1">
              <a:lnSpc>
                <a:spcPct val="120000"/>
              </a:lnSpc>
              <a:spcBef>
                <a:spcPct val="20000"/>
              </a:spcBef>
              <a:spcAft>
                <a:spcPts val="0"/>
              </a:spcAft>
              <a:buClrTx/>
              <a:buSzTx/>
              <a:buFontTx/>
              <a:buNone/>
              <a:tabLst/>
              <a:defRPr/>
            </a:pPr>
            <a:r>
              <a:rPr kumimoji="0" lang="zh-CN" altLang="en-US" sz="1065" b="0" i="0" u="none" strike="noStrike" kern="1200" cap="none" spc="0" normalizeH="0" baseline="0" noProof="0" dirty="0">
                <a:ln>
                  <a:noFill/>
                </a:ln>
                <a:solidFill>
                  <a:prstClr val="white">
                    <a:lumMod val="65000"/>
                  </a:prstClr>
                </a:solidFill>
                <a:effectLst/>
                <a:uLnTx/>
                <a:uFillTx/>
                <a:latin typeface="+mn-ea"/>
                <a:ea typeface="+mn-ea"/>
                <a:cs typeface="Open Sans Light" charset="0"/>
              </a:rPr>
              <a:t>點擊輸入本欄的具體文字，簡明扼要的說明分項內容，此為概念圖解，請根據您的具體內容酌情修改。</a:t>
            </a:r>
            <a:endParaRPr kumimoji="0" lang="en-US" altLang="zh-CN" sz="1065" b="0" i="0" u="none" strike="noStrike" kern="1200" cap="none" spc="0" normalizeH="0" baseline="0" noProof="0" dirty="0">
              <a:ln>
                <a:noFill/>
              </a:ln>
              <a:solidFill>
                <a:prstClr val="white">
                  <a:lumMod val="65000"/>
                </a:prstClr>
              </a:solidFill>
              <a:effectLst/>
              <a:uLnTx/>
              <a:uFillTx/>
              <a:latin typeface="+mn-ea"/>
              <a:ea typeface="+mn-ea"/>
              <a:cs typeface="Open Sans Light" charset="0"/>
            </a:endParaRPr>
          </a:p>
        </p:txBody>
      </p:sp>
      <p:grpSp>
        <p:nvGrpSpPr>
          <p:cNvPr id="29" name="群組 28">
            <a:extLst>
              <a:ext uri="{FF2B5EF4-FFF2-40B4-BE49-F238E27FC236}">
                <a16:creationId xmlns:a16="http://schemas.microsoft.com/office/drawing/2014/main" id="{64216854-1C1C-C74D-10A6-7542693C8531}"/>
              </a:ext>
            </a:extLst>
          </p:cNvPr>
          <p:cNvGrpSpPr/>
          <p:nvPr/>
        </p:nvGrpSpPr>
        <p:grpSpPr>
          <a:xfrm>
            <a:off x="1035784" y="56700"/>
            <a:ext cx="2128596" cy="922187"/>
            <a:chOff x="1035784" y="56700"/>
            <a:chExt cx="2128596" cy="922187"/>
          </a:xfrm>
        </p:grpSpPr>
        <p:sp>
          <p:nvSpPr>
            <p:cNvPr id="32" name="文本框 69">
              <a:extLst>
                <a:ext uri="{FF2B5EF4-FFF2-40B4-BE49-F238E27FC236}">
                  <a16:creationId xmlns:a16="http://schemas.microsoft.com/office/drawing/2014/main" id="{5864D519-107E-1CBB-1C11-B4A7C6D81213}"/>
                </a:ext>
              </a:extLst>
            </p:cNvPr>
            <p:cNvSpPr txBox="1"/>
            <p:nvPr/>
          </p:nvSpPr>
          <p:spPr>
            <a:xfrm>
              <a:off x="1035784" y="365917"/>
              <a:ext cx="2128596"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DC8F50"/>
                  </a:solidFill>
                  <a:effectLst/>
                  <a:uLnTx/>
                  <a:uFillTx/>
                  <a:latin typeface="+mj-ea"/>
                  <a:ea typeface="+mj-ea"/>
                  <a:cs typeface="+mn-cs"/>
                </a:rPr>
                <a:t>輸入標題文本</a:t>
              </a:r>
            </a:p>
          </p:txBody>
        </p:sp>
        <p:pic>
          <p:nvPicPr>
            <p:cNvPr id="35" name="圖片 34">
              <a:extLst>
                <a:ext uri="{FF2B5EF4-FFF2-40B4-BE49-F238E27FC236}">
                  <a16:creationId xmlns:a16="http://schemas.microsoft.com/office/drawing/2014/main" id="{C808E055-7628-3889-BBFA-9D7D73861E77}"/>
                </a:ext>
              </a:extLst>
            </p:cNvPr>
            <p:cNvPicPr>
              <a:picLocks noChangeAspect="1"/>
            </p:cNvPicPr>
            <p:nvPr/>
          </p:nvPicPr>
          <p:blipFill>
            <a:blip r:embed="rId4">
              <a:duotone>
                <a:schemeClr val="accent6">
                  <a:shade val="45000"/>
                  <a:satMod val="135000"/>
                </a:schemeClr>
                <a:prstClr val="white"/>
              </a:duotone>
              <a:alphaModFix amt="20000"/>
              <a:extLst>
                <a:ext uri="{28A0092B-C50C-407E-A947-70E740481C1C}">
                  <a14:useLocalDpi xmlns:a14="http://schemas.microsoft.com/office/drawing/2010/main" val="0"/>
                </a:ext>
              </a:extLst>
            </a:blip>
            <a:stretch>
              <a:fillRect/>
            </a:stretch>
          </p:blipFill>
          <p:spPr>
            <a:xfrm>
              <a:off x="2242193" y="56700"/>
              <a:ext cx="922187" cy="922187"/>
            </a:xfrm>
            <a:prstGeom prst="rect">
              <a:avLst/>
            </a:prstGeom>
          </p:spPr>
        </p:pic>
      </p:grpSp>
      <p:sp>
        <p:nvSpPr>
          <p:cNvPr id="44" name="TextBox 54">
            <a:extLst>
              <a:ext uri="{FF2B5EF4-FFF2-40B4-BE49-F238E27FC236}">
                <a16:creationId xmlns:a16="http://schemas.microsoft.com/office/drawing/2014/main" id="{397ACF4C-1B95-2261-A0D1-72D8ABC851D7}"/>
              </a:ext>
            </a:extLst>
          </p:cNvPr>
          <p:cNvSpPr txBox="1"/>
          <p:nvPr/>
        </p:nvSpPr>
        <p:spPr bwMode="auto">
          <a:xfrm>
            <a:off x="934802" y="2692169"/>
            <a:ext cx="2913191"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p>
        </p:txBody>
      </p:sp>
      <p:sp>
        <p:nvSpPr>
          <p:cNvPr id="45" name="TextBox 53">
            <a:extLst>
              <a:ext uri="{FF2B5EF4-FFF2-40B4-BE49-F238E27FC236}">
                <a16:creationId xmlns:a16="http://schemas.microsoft.com/office/drawing/2014/main" id="{EB6807BA-631C-2FEA-67A3-5BD20614DB42}"/>
              </a:ext>
            </a:extLst>
          </p:cNvPr>
          <p:cNvSpPr txBox="1"/>
          <p:nvPr/>
        </p:nvSpPr>
        <p:spPr bwMode="auto">
          <a:xfrm>
            <a:off x="934802" y="2407953"/>
            <a:ext cx="2913191" cy="309958"/>
          </a:xfrm>
          <a:prstGeom prst="rect">
            <a:avLst/>
          </a:prstGeom>
          <a:noFill/>
        </p:spPr>
        <p:txBody>
          <a:bodyPr wrap="none" lIns="360000" tIns="0" rIns="0" bIns="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pic>
        <p:nvPicPr>
          <p:cNvPr id="46" name="圖片 45" descr="一張含有 狗, 坐, 哺乳類, 深黃褐色 的圖片&#10;&#10;自動產生的描述">
            <a:extLst>
              <a:ext uri="{FF2B5EF4-FFF2-40B4-BE49-F238E27FC236}">
                <a16:creationId xmlns:a16="http://schemas.microsoft.com/office/drawing/2014/main" id="{BEB4DE16-74AD-035D-3276-EE172A1152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71341" y="4613050"/>
            <a:ext cx="2536393" cy="253639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1000" fill="hold"/>
                                        <p:tgtEl>
                                          <p:spTgt spid="12"/>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1000"/>
                                        <p:tgtEl>
                                          <p:spTgt spid="3"/>
                                        </p:tgtEl>
                                      </p:cBhvr>
                                    </p:animEffect>
                                    <p:anim calcmode="lin" valueType="num">
                                      <p:cBhvr>
                                        <p:cTn id="37" dur="1000" fill="hold"/>
                                        <p:tgtEl>
                                          <p:spTgt spid="3"/>
                                        </p:tgtEl>
                                        <p:attrNameLst>
                                          <p:attrName>ppt_x</p:attrName>
                                        </p:attrNameLst>
                                      </p:cBhvr>
                                      <p:tavLst>
                                        <p:tav tm="0">
                                          <p:val>
                                            <p:strVal val="#ppt_x"/>
                                          </p:val>
                                        </p:tav>
                                        <p:tav tm="100000">
                                          <p:val>
                                            <p:strVal val="#ppt_x"/>
                                          </p:val>
                                        </p:tav>
                                      </p:tavLst>
                                    </p:anim>
                                    <p:anim calcmode="lin" valueType="num">
                                      <p:cBhvr>
                                        <p:cTn id="38" dur="1000" fill="hold"/>
                                        <p:tgtEl>
                                          <p:spTgt spid="3"/>
                                        </p:tgtEl>
                                        <p:attrNameLst>
                                          <p:attrName>ppt_y</p:attrName>
                                        </p:attrNameLst>
                                      </p:cBhvr>
                                      <p:tavLst>
                                        <p:tav tm="0">
                                          <p:val>
                                            <p:strVal val="#ppt_y+.1"/>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44"/>
                                        </p:tgtEl>
                                        <p:attrNameLst>
                                          <p:attrName>style.visibility</p:attrName>
                                        </p:attrNameLst>
                                      </p:cBhvr>
                                      <p:to>
                                        <p:strVal val="visible"/>
                                      </p:to>
                                    </p:set>
                                    <p:anim calcmode="lin" valueType="num">
                                      <p:cBhvr additive="base">
                                        <p:cTn id="41" dur="500" fill="hold"/>
                                        <p:tgtEl>
                                          <p:spTgt spid="44"/>
                                        </p:tgtEl>
                                        <p:attrNameLst>
                                          <p:attrName>ppt_x</p:attrName>
                                        </p:attrNameLst>
                                      </p:cBhvr>
                                      <p:tavLst>
                                        <p:tav tm="0">
                                          <p:val>
                                            <p:strVal val="0-#ppt_w/2"/>
                                          </p:val>
                                        </p:tav>
                                        <p:tav tm="100000">
                                          <p:val>
                                            <p:strVal val="#ppt_x"/>
                                          </p:val>
                                        </p:tav>
                                      </p:tavLst>
                                    </p:anim>
                                    <p:anim calcmode="lin" valueType="num">
                                      <p:cBhvr additive="base">
                                        <p:cTn id="42" dur="500" fill="hold"/>
                                        <p:tgtEl>
                                          <p:spTgt spid="44"/>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45"/>
                                        </p:tgtEl>
                                        <p:attrNameLst>
                                          <p:attrName>style.visibility</p:attrName>
                                        </p:attrNameLst>
                                      </p:cBhvr>
                                      <p:to>
                                        <p:strVal val="visible"/>
                                      </p:to>
                                    </p:set>
                                    <p:anim calcmode="lin" valueType="num">
                                      <p:cBhvr additive="base">
                                        <p:cTn id="45" dur="500" fill="hold"/>
                                        <p:tgtEl>
                                          <p:spTgt spid="45"/>
                                        </p:tgtEl>
                                        <p:attrNameLst>
                                          <p:attrName>ppt_x</p:attrName>
                                        </p:attrNameLst>
                                      </p:cBhvr>
                                      <p:tavLst>
                                        <p:tav tm="0">
                                          <p:val>
                                            <p:strVal val="0-#ppt_w/2"/>
                                          </p:val>
                                        </p:tav>
                                        <p:tav tm="100000">
                                          <p:val>
                                            <p:strVal val="#ppt_x"/>
                                          </p:val>
                                        </p:tav>
                                      </p:tavLst>
                                    </p:anim>
                                    <p:anim calcmode="lin" valueType="num">
                                      <p:cBhvr additive="base">
                                        <p:cTn id="46" dur="5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9" grpId="0" animBg="1"/>
      <p:bldP spid="39" grpId="0"/>
      <p:bldP spid="44" grpId="0"/>
      <p:bldP spid="4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id="{D9C427C1-F1D3-2F0B-4ADB-D7A177CB7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974" y="1111170"/>
            <a:ext cx="3429000" cy="3429000"/>
          </a:xfrm>
          <a:prstGeom prst="rect">
            <a:avLst/>
          </a:prstGeom>
        </p:spPr>
      </p:pic>
      <p:grpSp>
        <p:nvGrpSpPr>
          <p:cNvPr id="3" name="组合 41"/>
          <p:cNvGrpSpPr/>
          <p:nvPr/>
        </p:nvGrpSpPr>
        <p:grpSpPr>
          <a:xfrm>
            <a:off x="-218209" y="1267057"/>
            <a:ext cx="8587945" cy="4696356"/>
            <a:chOff x="449297" y="177982"/>
            <a:chExt cx="1425099" cy="779280"/>
          </a:xfrm>
        </p:grpSpPr>
        <p:sp>
          <p:nvSpPr>
            <p:cNvPr id="4" name="等腰三角形 3"/>
            <p:cNvSpPr/>
            <p:nvPr/>
          </p:nvSpPr>
          <p:spPr>
            <a:xfrm>
              <a:off x="1519112" y="177982"/>
              <a:ext cx="355284" cy="356514"/>
            </a:xfrm>
            <a:prstGeom prst="triangle">
              <a:avLst/>
            </a:prstGeom>
            <a:solidFill>
              <a:schemeClr val="accent3"/>
            </a:solidFill>
            <a:ln w="25400" cap="flat" cmpd="sng" algn="ctr">
              <a:noFill/>
              <a:prstDash val="solid"/>
            </a:ln>
            <a:effectLst/>
          </p:spPr>
          <p:txBody>
            <a:bodyPr lIns="128573" tIns="64287" rIns="128573" bIns="64287"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ea"/>
                <a:sym typeface="Arial" panose="020B0604020202020204" pitchFamily="34" charset="0"/>
              </a:endParaRPr>
            </a:p>
          </p:txBody>
        </p:sp>
        <p:sp>
          <p:nvSpPr>
            <p:cNvPr id="5" name="等腰三角形 4"/>
            <p:cNvSpPr/>
            <p:nvPr/>
          </p:nvSpPr>
          <p:spPr>
            <a:xfrm flipV="1">
              <a:off x="449297" y="534496"/>
              <a:ext cx="427392" cy="422766"/>
            </a:xfrm>
            <a:prstGeom prst="triangle">
              <a:avLst/>
            </a:prstGeom>
            <a:solidFill>
              <a:schemeClr val="accent3"/>
            </a:solidFill>
            <a:ln w="25400" cap="flat" cmpd="sng" algn="ctr">
              <a:noFill/>
              <a:prstDash val="solid"/>
            </a:ln>
            <a:effectLst/>
          </p:spPr>
          <p:txBody>
            <a:bodyPr lIns="128573" tIns="64287" rIns="128573" bIns="64287"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ea"/>
                <a:sym typeface="Arial" panose="020B0604020202020204" pitchFamily="34" charset="0"/>
              </a:endParaRPr>
            </a:p>
          </p:txBody>
        </p:sp>
        <p:sp>
          <p:nvSpPr>
            <p:cNvPr id="6" name="平行四边形 5"/>
            <p:cNvSpPr/>
            <p:nvPr/>
          </p:nvSpPr>
          <p:spPr>
            <a:xfrm>
              <a:off x="662214" y="178257"/>
              <a:ext cx="1036076" cy="779005"/>
            </a:xfrm>
            <a:prstGeom prst="parallelogram">
              <a:avLst>
                <a:gd name="adj" fmla="val 48207"/>
              </a:avLst>
            </a:prstGeom>
            <a:solidFill>
              <a:schemeClr val="accent1"/>
            </a:solidFill>
            <a:ln w="25400" cap="flat" cmpd="sng" algn="ctr">
              <a:noFill/>
              <a:prstDash val="solid"/>
            </a:ln>
            <a:effectLst/>
          </p:spPr>
          <p:txBody>
            <a:bodyPr lIns="128573" tIns="64287" rIns="128573" bIns="64287"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prstClr val="white"/>
                </a:solidFill>
                <a:effectLst/>
                <a:uLnTx/>
                <a:uFillTx/>
                <a:latin typeface="Arial" panose="020B0604020202020204" pitchFamily="34" charset="0"/>
                <a:ea typeface="Microsoft YaHei" panose="020B0503020204020204" pitchFamily="34" charset="-122"/>
                <a:cs typeface="+mn-ea"/>
                <a:sym typeface="Arial" panose="020B0604020202020204" pitchFamily="34" charset="0"/>
              </a:endParaRPr>
            </a:p>
          </p:txBody>
        </p:sp>
        <p:sp>
          <p:nvSpPr>
            <p:cNvPr id="7" name="文本框 6"/>
            <p:cNvSpPr txBox="1"/>
            <p:nvPr/>
          </p:nvSpPr>
          <p:spPr>
            <a:xfrm>
              <a:off x="913343" y="284178"/>
              <a:ext cx="569115" cy="272332"/>
            </a:xfrm>
            <a:prstGeom prst="rect">
              <a:avLst/>
            </a:prstGeom>
            <a:noFill/>
          </p:spPr>
          <p:txBody>
            <a:bodyPr wrap="square" lIns="0" tIns="0" rIns="0" bIns="0" rtlCol="0">
              <a:spAutoFit/>
            </a:bodyPr>
            <a:lstStyle/>
            <a:p>
              <a:pPr marL="0" marR="0" lvl="0" indent="0" algn="ctr" defTabSz="1219200" rtl="0" eaLnBrk="1" fontAlgn="auto" latinLnBrk="0" hangingPunct="1">
                <a:lnSpc>
                  <a:spcPct val="100000"/>
                </a:lnSpc>
                <a:spcBef>
                  <a:spcPts val="0"/>
                </a:spcBef>
                <a:spcAft>
                  <a:spcPts val="0"/>
                </a:spcAft>
                <a:buClrTx/>
                <a:buSzTx/>
                <a:buFontTx/>
                <a:buNone/>
                <a:tabLst/>
                <a:defRPr/>
              </a:pPr>
              <a:r>
                <a:rPr kumimoji="0" lang="en-US" altLang="zh-CN" sz="10665" b="0" i="0" u="none" strike="noStrike" kern="0" cap="none" spc="0" normalizeH="0" baseline="0" noProof="0" dirty="0">
                  <a:ln>
                    <a:noFill/>
                  </a:ln>
                  <a:solidFill>
                    <a:prstClr val="white"/>
                  </a:solidFill>
                  <a:effectLst/>
                  <a:uLnTx/>
                  <a:uFillTx/>
                  <a:latin typeface="+mj-ea"/>
                  <a:ea typeface="+mj-ea"/>
                  <a:cs typeface="+mn-ea"/>
                  <a:sym typeface="Arial" panose="020B0604020202020204" pitchFamily="34" charset="0"/>
                </a:rPr>
                <a:t>0</a:t>
              </a:r>
              <a:r>
                <a:rPr kumimoji="0" lang="en-US" altLang="zh-TW" sz="10665" b="0" i="0" u="none" strike="noStrike" kern="0" cap="none" spc="0" normalizeH="0" baseline="0" noProof="0" dirty="0">
                  <a:ln>
                    <a:noFill/>
                  </a:ln>
                  <a:solidFill>
                    <a:prstClr val="white"/>
                  </a:solidFill>
                  <a:effectLst/>
                  <a:uLnTx/>
                  <a:uFillTx/>
                  <a:latin typeface="+mj-ea"/>
                  <a:ea typeface="+mj-ea"/>
                  <a:cs typeface="+mn-ea"/>
                  <a:sym typeface="Arial" panose="020B0604020202020204" pitchFamily="34" charset="0"/>
                </a:rPr>
                <a:t>2</a:t>
              </a:r>
              <a:endParaRPr kumimoji="0" lang="zh-CN" altLang="en-US" sz="10665" b="0" i="0" u="none" strike="noStrike" kern="0" cap="none" spc="0" normalizeH="0" baseline="0" noProof="0" dirty="0">
                <a:ln>
                  <a:noFill/>
                </a:ln>
                <a:solidFill>
                  <a:prstClr val="white"/>
                </a:solidFill>
                <a:effectLst/>
                <a:uLnTx/>
                <a:uFillTx/>
                <a:latin typeface="+mj-ea"/>
                <a:ea typeface="+mj-ea"/>
                <a:cs typeface="+mn-ea"/>
                <a:sym typeface="Arial" panose="020B0604020202020204" pitchFamily="34" charset="0"/>
              </a:endParaRPr>
            </a:p>
          </p:txBody>
        </p:sp>
      </p:grpSp>
      <p:sp>
        <p:nvSpPr>
          <p:cNvPr id="8" name="矩形 7"/>
          <p:cNvSpPr/>
          <p:nvPr/>
        </p:nvSpPr>
        <p:spPr>
          <a:xfrm>
            <a:off x="6739589" y="3616063"/>
            <a:ext cx="4164501" cy="636270"/>
          </a:xfrm>
          <a:prstGeom prst="rect">
            <a:avLst/>
          </a:prstGeom>
        </p:spPr>
        <p:txBody>
          <a:bodyPr wrap="square" lIns="0" tIns="0" rIns="0" bIns="0">
            <a:spAutoFit/>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kumimoji="0" lang="zh-TW" altLang="en-US" sz="4135" b="1" i="0" u="none" strike="noStrike" kern="1200" cap="none" spc="0" normalizeH="0" baseline="0" noProof="0" dirty="0">
                <a:ln>
                  <a:noFill/>
                </a:ln>
                <a:solidFill>
                  <a:srgbClr val="7F7F7F"/>
                </a:solidFill>
                <a:effectLst/>
                <a:uLnTx/>
                <a:uFillTx/>
                <a:latin typeface="+mj-ea"/>
                <a:ea typeface="+mj-ea"/>
                <a:cs typeface="+mn-ea"/>
                <a:sym typeface="+mn-lt"/>
              </a:rPr>
              <a:t>當前市場分析</a:t>
            </a:r>
            <a:endParaRPr kumimoji="0" lang="en-GB" altLang="zh-CN" sz="4135" b="1" i="0" u="none" strike="noStrike" kern="1200" cap="none" spc="0" normalizeH="0" baseline="0" noProof="0" dirty="0">
              <a:ln>
                <a:noFill/>
              </a:ln>
              <a:solidFill>
                <a:srgbClr val="7F7F7F"/>
              </a:solidFill>
              <a:effectLst/>
              <a:uLnTx/>
              <a:uFillTx/>
              <a:latin typeface="+mj-ea"/>
              <a:ea typeface="+mj-ea"/>
              <a:cs typeface="+mn-ea"/>
              <a:sym typeface="+mn-lt"/>
            </a:endParaRPr>
          </a:p>
        </p:txBody>
      </p:sp>
      <p:sp>
        <p:nvSpPr>
          <p:cNvPr id="9" name="TextBox 11"/>
          <p:cNvSpPr txBox="1"/>
          <p:nvPr/>
        </p:nvSpPr>
        <p:spPr>
          <a:xfrm>
            <a:off x="7174220" y="4918959"/>
            <a:ext cx="2346261" cy="292100"/>
          </a:xfrm>
          <a:prstGeom prst="rect">
            <a:avLst/>
          </a:prstGeom>
          <a:noFill/>
        </p:spPr>
        <p:txBody>
          <a:bodyPr wrap="square" lIns="86697" tIns="43348" rIns="86697" bIns="43348" rtlCol="0">
            <a:spAutoFit/>
          </a:bodyPr>
          <a:lstStyle/>
          <a:p>
            <a:pPr marL="162560" marR="0" lvl="1" indent="-162560" algn="l" defTabSz="1219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335" b="0" i="0" u="none" strike="noStrike" kern="1200" cap="none" spc="0" normalizeH="0" baseline="0" noProof="0" dirty="0">
                <a:ln>
                  <a:noFill/>
                </a:ln>
                <a:solidFill>
                  <a:srgbClr val="7F7F7F"/>
                </a:solidFill>
                <a:effectLst/>
                <a:uLnTx/>
                <a:uFillTx/>
                <a:latin typeface="+mn-ea"/>
                <a:cs typeface="+mn-ea"/>
                <a:sym typeface="+mn-lt"/>
              </a:rPr>
              <a:t>添加相關標題文字</a:t>
            </a:r>
            <a:endParaRPr kumimoji="0" lang="en-US" altLang="zh-CN" sz="1335" b="0" i="0" u="none" strike="noStrike" kern="1200" cap="none" spc="0" normalizeH="0" baseline="0" noProof="0" dirty="0">
              <a:ln>
                <a:noFill/>
              </a:ln>
              <a:solidFill>
                <a:srgbClr val="7F7F7F"/>
              </a:solidFill>
              <a:effectLst/>
              <a:uLnTx/>
              <a:uFillTx/>
              <a:latin typeface="+mn-ea"/>
            </a:endParaRPr>
          </a:p>
        </p:txBody>
      </p:sp>
      <p:sp>
        <p:nvSpPr>
          <p:cNvPr id="10" name="TextBox 11"/>
          <p:cNvSpPr txBox="1"/>
          <p:nvPr/>
        </p:nvSpPr>
        <p:spPr>
          <a:xfrm>
            <a:off x="9050781" y="4918959"/>
            <a:ext cx="2346261" cy="292100"/>
          </a:xfrm>
          <a:prstGeom prst="rect">
            <a:avLst/>
          </a:prstGeom>
          <a:noFill/>
        </p:spPr>
        <p:txBody>
          <a:bodyPr wrap="square" lIns="86697" tIns="43348" rIns="86697" bIns="43348" rtlCol="0">
            <a:spAutoFit/>
          </a:bodyPr>
          <a:lstStyle/>
          <a:p>
            <a:pPr marL="162560" marR="0" lvl="1" indent="-162560" algn="l" defTabSz="1219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335" b="0" i="0" u="none" strike="noStrike" kern="1200" cap="none" spc="0" normalizeH="0" baseline="0" noProof="0" dirty="0">
                <a:ln>
                  <a:noFill/>
                </a:ln>
                <a:solidFill>
                  <a:srgbClr val="7F7F7F"/>
                </a:solidFill>
                <a:effectLst/>
                <a:uLnTx/>
                <a:uFillTx/>
                <a:latin typeface="+mn-ea"/>
                <a:cs typeface="+mn-ea"/>
                <a:sym typeface="+mn-lt"/>
              </a:rPr>
              <a:t>添加相關標題文字</a:t>
            </a:r>
            <a:endParaRPr kumimoji="0" lang="en-US" altLang="zh-CN" sz="1335" b="0" i="0" u="none" strike="noStrike" kern="1200" cap="none" spc="0" normalizeH="0" baseline="0" noProof="0" dirty="0">
              <a:ln>
                <a:noFill/>
              </a:ln>
              <a:solidFill>
                <a:srgbClr val="7F7F7F"/>
              </a:solidFill>
              <a:effectLst/>
              <a:uLnTx/>
              <a:uFillTx/>
              <a:latin typeface="+mn-ea"/>
            </a:endParaRPr>
          </a:p>
        </p:txBody>
      </p:sp>
      <p:sp>
        <p:nvSpPr>
          <p:cNvPr id="11" name="TextBox 11"/>
          <p:cNvSpPr txBox="1"/>
          <p:nvPr/>
        </p:nvSpPr>
        <p:spPr>
          <a:xfrm>
            <a:off x="7174220" y="5267955"/>
            <a:ext cx="2346261" cy="292100"/>
          </a:xfrm>
          <a:prstGeom prst="rect">
            <a:avLst/>
          </a:prstGeom>
          <a:noFill/>
        </p:spPr>
        <p:txBody>
          <a:bodyPr wrap="square" lIns="86697" tIns="43348" rIns="86697" bIns="43348" rtlCol="0">
            <a:spAutoFit/>
          </a:bodyPr>
          <a:lstStyle/>
          <a:p>
            <a:pPr marL="162560" marR="0" lvl="1" indent="-162560" algn="l" defTabSz="1219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335" b="0" i="0" u="none" strike="noStrike" kern="1200" cap="none" spc="0" normalizeH="0" baseline="0" noProof="0" dirty="0">
                <a:ln>
                  <a:noFill/>
                </a:ln>
                <a:solidFill>
                  <a:srgbClr val="7F7F7F"/>
                </a:solidFill>
                <a:effectLst/>
                <a:uLnTx/>
                <a:uFillTx/>
                <a:latin typeface="+mn-ea"/>
                <a:cs typeface="+mn-ea"/>
                <a:sym typeface="+mn-lt"/>
              </a:rPr>
              <a:t>添加相關標題文字</a:t>
            </a:r>
            <a:endParaRPr kumimoji="0" lang="en-US" altLang="zh-CN" sz="1335" b="0" i="0" u="none" strike="noStrike" kern="1200" cap="none" spc="0" normalizeH="0" baseline="0" noProof="0" dirty="0">
              <a:ln>
                <a:noFill/>
              </a:ln>
              <a:solidFill>
                <a:srgbClr val="7F7F7F"/>
              </a:solidFill>
              <a:effectLst/>
              <a:uLnTx/>
              <a:uFillTx/>
              <a:latin typeface="+mn-ea"/>
            </a:endParaRPr>
          </a:p>
        </p:txBody>
      </p:sp>
      <p:sp>
        <p:nvSpPr>
          <p:cNvPr id="12" name="TextBox 11"/>
          <p:cNvSpPr txBox="1"/>
          <p:nvPr/>
        </p:nvSpPr>
        <p:spPr>
          <a:xfrm>
            <a:off x="9050781" y="5267955"/>
            <a:ext cx="2346261" cy="292100"/>
          </a:xfrm>
          <a:prstGeom prst="rect">
            <a:avLst/>
          </a:prstGeom>
          <a:noFill/>
        </p:spPr>
        <p:txBody>
          <a:bodyPr wrap="square" lIns="86697" tIns="43348" rIns="86697" bIns="43348" rtlCol="0">
            <a:spAutoFit/>
          </a:bodyPr>
          <a:lstStyle/>
          <a:p>
            <a:pPr marL="162560" marR="0" lvl="1" indent="-162560" algn="l" defTabSz="1219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335" b="0" i="0" u="none" strike="noStrike" kern="1200" cap="none" spc="0" normalizeH="0" baseline="0" noProof="0" dirty="0">
                <a:ln>
                  <a:noFill/>
                </a:ln>
                <a:solidFill>
                  <a:srgbClr val="7F7F7F"/>
                </a:solidFill>
                <a:effectLst/>
                <a:uLnTx/>
                <a:uFillTx/>
                <a:latin typeface="+mn-ea"/>
                <a:cs typeface="+mn-ea"/>
                <a:sym typeface="+mn-lt"/>
              </a:rPr>
              <a:t>添加相關標題文字</a:t>
            </a:r>
            <a:endParaRPr kumimoji="0" lang="en-US" altLang="zh-CN" sz="1335" b="0" i="0" u="none" strike="noStrike" kern="1200" cap="none" spc="0" normalizeH="0" baseline="0" noProof="0" dirty="0">
              <a:ln>
                <a:noFill/>
              </a:ln>
              <a:solidFill>
                <a:srgbClr val="7F7F7F"/>
              </a:solidFill>
              <a:effectLst/>
              <a:uLnTx/>
              <a:uFillTx/>
              <a:latin typeface="+mn-ea"/>
            </a:endParaRPr>
          </a:p>
        </p:txBody>
      </p:sp>
      <p:pic>
        <p:nvPicPr>
          <p:cNvPr id="16" name="圖片 15">
            <a:extLst>
              <a:ext uri="{FF2B5EF4-FFF2-40B4-BE49-F238E27FC236}">
                <a16:creationId xmlns:a16="http://schemas.microsoft.com/office/drawing/2014/main" id="{D3E88F2F-034B-F975-2BF3-11AB709DB0BD}"/>
              </a:ext>
            </a:extLst>
          </p:cNvPr>
          <p:cNvPicPr>
            <a:picLocks noChangeAspect="1"/>
          </p:cNvPicPr>
          <p:nvPr/>
        </p:nvPicPr>
        <p:blipFill>
          <a:blip r:embed="rId4">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rot="1326838">
            <a:off x="10412058" y="5110560"/>
            <a:ext cx="1969967" cy="1969967"/>
          </a:xfrm>
          <a:prstGeom prst="rect">
            <a:avLst/>
          </a:prstGeom>
        </p:spPr>
      </p:pic>
      <p:sp>
        <p:nvSpPr>
          <p:cNvPr id="18" name="橢圓 17">
            <a:extLst>
              <a:ext uri="{FF2B5EF4-FFF2-40B4-BE49-F238E27FC236}">
                <a16:creationId xmlns:a16="http://schemas.microsoft.com/office/drawing/2014/main" id="{BC766ABB-AE97-D825-FCEF-1430AEB99D26}"/>
              </a:ext>
            </a:extLst>
          </p:cNvPr>
          <p:cNvSpPr/>
          <p:nvPr/>
        </p:nvSpPr>
        <p:spPr>
          <a:xfrm>
            <a:off x="9763199" y="4006497"/>
            <a:ext cx="350520" cy="350520"/>
          </a:xfrm>
          <a:prstGeom prst="ellipse">
            <a:avLst/>
          </a:prstGeom>
          <a:gradFill flip="none" rotWithShape="1">
            <a:gsLst>
              <a:gs pos="7000">
                <a:schemeClr val="accent1">
                  <a:lumMod val="75000"/>
                </a:schemeClr>
              </a:gs>
              <a:gs pos="100000">
                <a:srgbClr val="FFA433"/>
              </a:gs>
            </a:gsLst>
            <a:path path="circle">
              <a:fillToRect l="100000" t="100000"/>
            </a:path>
            <a:tileRect r="-100000" b="-100000"/>
          </a:gradFill>
          <a:ln>
            <a:noFill/>
          </a:ln>
          <a:effectLst>
            <a:outerShdw blurRad="381000" dist="190500" dir="5040000" sx="110000" sy="110000" algn="tl" rotWithShape="0">
              <a:schemeClr val="accent6">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31895781"/>
      </p:ext>
    </p:extLst>
  </p:cSld>
  <p:clrMapOvr>
    <a:masterClrMapping/>
  </p:clrMapOvr>
  <mc:AlternateContent xmlns:mc="http://schemas.openxmlformats.org/markup-compatibility/2006" xmlns:p14="http://schemas.microsoft.com/office/powerpoint/2010/main">
    <mc:Choice Requires="p14">
      <p:transition spd="slow" p14:dur="1600" advTm="2000">
        <p:blinds dir="vert"/>
      </p:transition>
    </mc:Choice>
    <mc:Fallback xmlns="">
      <p:transition spd="slow" advTm="2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800" fill="hold"/>
                                        <p:tgtEl>
                                          <p:spTgt spid="3"/>
                                        </p:tgtEl>
                                        <p:attrNameLst>
                                          <p:attrName>ppt_x</p:attrName>
                                        </p:attrNameLst>
                                      </p:cBhvr>
                                      <p:tavLst>
                                        <p:tav tm="0">
                                          <p:val>
                                            <p:strVal val="0-#ppt_w/2"/>
                                          </p:val>
                                        </p:tav>
                                        <p:tav tm="100000">
                                          <p:val>
                                            <p:strVal val="#ppt_x"/>
                                          </p:val>
                                        </p:tav>
                                      </p:tavLst>
                                    </p:anim>
                                    <p:anim calcmode="lin" valueType="num">
                                      <p:cBhvr additive="base">
                                        <p:cTn id="8" dur="800" fill="hold"/>
                                        <p:tgtEl>
                                          <p:spTgt spid="3"/>
                                        </p:tgtEl>
                                        <p:attrNameLst>
                                          <p:attrName>ppt_y</p:attrName>
                                        </p:attrNameLst>
                                      </p:cBhvr>
                                      <p:tavLst>
                                        <p:tav tm="0">
                                          <p:val>
                                            <p:strVal val="#ppt_y"/>
                                          </p:val>
                                        </p:tav>
                                        <p:tav tm="100000">
                                          <p:val>
                                            <p:strVal val="#ppt_y"/>
                                          </p:val>
                                        </p:tav>
                                      </p:tavLst>
                                    </p:anim>
                                  </p:childTnLst>
                                </p:cTn>
                              </p:par>
                              <p:par>
                                <p:cTn id="9" presetID="23" presetClass="entr" presetSubtype="32"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strVal val="4*#ppt_w"/>
                                          </p:val>
                                        </p:tav>
                                        <p:tav tm="100000">
                                          <p:val>
                                            <p:strVal val="#ppt_w"/>
                                          </p:val>
                                        </p:tav>
                                      </p:tavLst>
                                    </p:anim>
                                    <p:anim calcmode="lin" valueType="num">
                                      <p:cBhvr>
                                        <p:cTn id="12" dur="500" fill="hold"/>
                                        <p:tgtEl>
                                          <p:spTgt spid="8"/>
                                        </p:tgtEl>
                                        <p:attrNameLst>
                                          <p:attrName>ppt_h</p:attrName>
                                        </p:attrNameLst>
                                      </p:cBhvr>
                                      <p:tavLst>
                                        <p:tav tm="0">
                                          <p:val>
                                            <p:strVal val="4*#ppt_h"/>
                                          </p:val>
                                        </p:tav>
                                        <p:tav tm="100000">
                                          <p:val>
                                            <p:strVal val="#ppt_h"/>
                                          </p:val>
                                        </p:tav>
                                      </p:tavLst>
                                    </p:anim>
                                  </p:childTnLst>
                                </p:cTn>
                              </p:par>
                            </p:childTnLst>
                          </p:cTn>
                        </p:par>
                        <p:par>
                          <p:cTn id="13" fill="hold">
                            <p:stCondLst>
                              <p:cond delay="1000"/>
                            </p:stCondLst>
                            <p:childTnLst>
                              <p:par>
                                <p:cTn id="14" presetID="12" presetClass="entr" presetSubtype="8"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p:tgtEl>
                                          <p:spTgt spid="9"/>
                                        </p:tgtEl>
                                        <p:attrNameLst>
                                          <p:attrName>ppt_x</p:attrName>
                                        </p:attrNameLst>
                                      </p:cBhvr>
                                      <p:tavLst>
                                        <p:tav tm="0">
                                          <p:val>
                                            <p:strVal val="#ppt_x-#ppt_w*1.125000"/>
                                          </p:val>
                                        </p:tav>
                                        <p:tav tm="100000">
                                          <p:val>
                                            <p:strVal val="#ppt_x"/>
                                          </p:val>
                                        </p:tav>
                                      </p:tavLst>
                                    </p:anim>
                                    <p:animEffect transition="in" filter="wipe(right)">
                                      <p:cBhvr>
                                        <p:cTn id="17" dur="500"/>
                                        <p:tgtEl>
                                          <p:spTgt spid="9"/>
                                        </p:tgtEl>
                                      </p:cBhvr>
                                    </p:animEffect>
                                  </p:childTnLst>
                                </p:cTn>
                              </p:par>
                            </p:childTnLst>
                          </p:cTn>
                        </p:par>
                        <p:par>
                          <p:cTn id="18" fill="hold">
                            <p:stCondLst>
                              <p:cond delay="1500"/>
                            </p:stCondLst>
                            <p:childTnLst>
                              <p:par>
                                <p:cTn id="19" presetID="12" presetClass="entr" presetSubtype="8"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p:tgtEl>
                                          <p:spTgt spid="10"/>
                                        </p:tgtEl>
                                        <p:attrNameLst>
                                          <p:attrName>ppt_x</p:attrName>
                                        </p:attrNameLst>
                                      </p:cBhvr>
                                      <p:tavLst>
                                        <p:tav tm="0">
                                          <p:val>
                                            <p:strVal val="#ppt_x-#ppt_w*1.125000"/>
                                          </p:val>
                                        </p:tav>
                                        <p:tav tm="100000">
                                          <p:val>
                                            <p:strVal val="#ppt_x"/>
                                          </p:val>
                                        </p:tav>
                                      </p:tavLst>
                                    </p:anim>
                                    <p:animEffect transition="in" filter="wipe(right)">
                                      <p:cBhvr>
                                        <p:cTn id="22" dur="500"/>
                                        <p:tgtEl>
                                          <p:spTgt spid="10"/>
                                        </p:tgtEl>
                                      </p:cBhvr>
                                    </p:animEffect>
                                  </p:childTnLst>
                                </p:cTn>
                              </p:par>
                            </p:childTnLst>
                          </p:cTn>
                        </p:par>
                        <p:par>
                          <p:cTn id="23" fill="hold">
                            <p:stCondLst>
                              <p:cond delay="2000"/>
                            </p:stCondLst>
                            <p:childTnLst>
                              <p:par>
                                <p:cTn id="24" presetID="12" presetClass="entr" presetSubtype="8"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p:tgtEl>
                                          <p:spTgt spid="11"/>
                                        </p:tgtEl>
                                        <p:attrNameLst>
                                          <p:attrName>ppt_x</p:attrName>
                                        </p:attrNameLst>
                                      </p:cBhvr>
                                      <p:tavLst>
                                        <p:tav tm="0">
                                          <p:val>
                                            <p:strVal val="#ppt_x-#ppt_w*1.125000"/>
                                          </p:val>
                                        </p:tav>
                                        <p:tav tm="100000">
                                          <p:val>
                                            <p:strVal val="#ppt_x"/>
                                          </p:val>
                                        </p:tav>
                                      </p:tavLst>
                                    </p:anim>
                                    <p:animEffect transition="in" filter="wipe(right)">
                                      <p:cBhvr>
                                        <p:cTn id="27" dur="500"/>
                                        <p:tgtEl>
                                          <p:spTgt spid="11"/>
                                        </p:tgtEl>
                                      </p:cBhvr>
                                    </p:animEffect>
                                  </p:childTnLst>
                                </p:cTn>
                              </p:par>
                            </p:childTnLst>
                          </p:cTn>
                        </p:par>
                        <p:par>
                          <p:cTn id="28" fill="hold">
                            <p:stCondLst>
                              <p:cond delay="2500"/>
                            </p:stCondLst>
                            <p:childTnLst>
                              <p:par>
                                <p:cTn id="29" presetID="1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p:tgtEl>
                                          <p:spTgt spid="12"/>
                                        </p:tgtEl>
                                        <p:attrNameLst>
                                          <p:attrName>ppt_x</p:attrName>
                                        </p:attrNameLst>
                                      </p:cBhvr>
                                      <p:tavLst>
                                        <p:tav tm="0">
                                          <p:val>
                                            <p:strVal val="#ppt_x-#ppt_w*1.125000"/>
                                          </p:val>
                                        </p:tav>
                                        <p:tav tm="100000">
                                          <p:val>
                                            <p:strVal val="#ppt_x"/>
                                          </p:val>
                                        </p:tav>
                                      </p:tavLst>
                                    </p:anim>
                                    <p:animEffect transition="in" filter="wipe(right)">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ED827AD3-B03E-B7C8-D805-78A0762234E1}"/>
              </a:ext>
            </a:extLst>
          </p:cNvPr>
          <p:cNvGrpSpPr/>
          <p:nvPr/>
        </p:nvGrpSpPr>
        <p:grpSpPr>
          <a:xfrm>
            <a:off x="1035784" y="56700"/>
            <a:ext cx="2128596" cy="922187"/>
            <a:chOff x="1035784" y="56700"/>
            <a:chExt cx="2128596" cy="922187"/>
          </a:xfrm>
        </p:grpSpPr>
        <p:sp>
          <p:nvSpPr>
            <p:cNvPr id="3" name="文本框 69">
              <a:extLst>
                <a:ext uri="{FF2B5EF4-FFF2-40B4-BE49-F238E27FC236}">
                  <a16:creationId xmlns:a16="http://schemas.microsoft.com/office/drawing/2014/main" id="{BF76CB31-CD33-A917-F79E-A5A5CF2331FB}"/>
                </a:ext>
              </a:extLst>
            </p:cNvPr>
            <p:cNvSpPr txBox="1"/>
            <p:nvPr/>
          </p:nvSpPr>
          <p:spPr>
            <a:xfrm>
              <a:off x="1035784" y="365917"/>
              <a:ext cx="2128596"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DC8F50"/>
                  </a:solidFill>
                  <a:effectLst/>
                  <a:uLnTx/>
                  <a:uFillTx/>
                  <a:latin typeface="+mj-ea"/>
                  <a:ea typeface="+mj-ea"/>
                  <a:cs typeface="+mn-cs"/>
                </a:rPr>
                <a:t>輸入標題文本</a:t>
              </a:r>
            </a:p>
          </p:txBody>
        </p:sp>
        <p:pic>
          <p:nvPicPr>
            <p:cNvPr id="54" name="圖片 53">
              <a:extLst>
                <a:ext uri="{FF2B5EF4-FFF2-40B4-BE49-F238E27FC236}">
                  <a16:creationId xmlns:a16="http://schemas.microsoft.com/office/drawing/2014/main" id="{611DDE4B-9C91-E32F-D76F-C470D795B9AC}"/>
                </a:ext>
              </a:extLst>
            </p:cNvPr>
            <p:cNvPicPr>
              <a:picLocks noChangeAspect="1"/>
            </p:cNvPicPr>
            <p:nvPr/>
          </p:nvPicPr>
          <p:blipFill>
            <a:blip r:embed="rId4">
              <a:duotone>
                <a:schemeClr val="accent6">
                  <a:shade val="45000"/>
                  <a:satMod val="135000"/>
                </a:schemeClr>
                <a:prstClr val="white"/>
              </a:duotone>
              <a:alphaModFix amt="20000"/>
              <a:extLst>
                <a:ext uri="{28A0092B-C50C-407E-A947-70E740481C1C}">
                  <a14:useLocalDpi xmlns:a14="http://schemas.microsoft.com/office/drawing/2010/main" val="0"/>
                </a:ext>
              </a:extLst>
            </a:blip>
            <a:stretch>
              <a:fillRect/>
            </a:stretch>
          </p:blipFill>
          <p:spPr>
            <a:xfrm>
              <a:off x="2242193" y="56700"/>
              <a:ext cx="922187" cy="922187"/>
            </a:xfrm>
            <a:prstGeom prst="rect">
              <a:avLst/>
            </a:prstGeom>
          </p:spPr>
        </p:pic>
      </p:grpSp>
      <p:grpSp>
        <p:nvGrpSpPr>
          <p:cNvPr id="68" name="组合 21">
            <a:extLst>
              <a:ext uri="{FF2B5EF4-FFF2-40B4-BE49-F238E27FC236}">
                <a16:creationId xmlns:a16="http://schemas.microsoft.com/office/drawing/2014/main" id="{A486D92A-9B10-2BBF-2FC0-ADD6AA6FD9D7}"/>
              </a:ext>
            </a:extLst>
          </p:cNvPr>
          <p:cNvGrpSpPr/>
          <p:nvPr/>
        </p:nvGrpSpPr>
        <p:grpSpPr>
          <a:xfrm>
            <a:off x="1951831" y="1922176"/>
            <a:ext cx="8288338" cy="3297855"/>
            <a:chOff x="1951829" y="1771706"/>
            <a:chExt cx="8288338" cy="3297855"/>
          </a:xfrm>
        </p:grpSpPr>
        <p:sp>
          <p:nvSpPr>
            <p:cNvPr id="69" name="Freeform 10">
              <a:extLst>
                <a:ext uri="{FF2B5EF4-FFF2-40B4-BE49-F238E27FC236}">
                  <a16:creationId xmlns:a16="http://schemas.microsoft.com/office/drawing/2014/main" id="{BDCA5905-E225-8233-A4A2-BAF87114BEDA}"/>
                </a:ext>
              </a:extLst>
            </p:cNvPr>
            <p:cNvSpPr>
              <a:spLocks/>
            </p:cNvSpPr>
            <p:nvPr/>
          </p:nvSpPr>
          <p:spPr bwMode="auto">
            <a:xfrm>
              <a:off x="1951829" y="1771706"/>
              <a:ext cx="8288338" cy="1263650"/>
            </a:xfrm>
            <a:custGeom>
              <a:avLst/>
              <a:gdLst>
                <a:gd name="T0" fmla="*/ 2632 w 2740"/>
                <a:gd name="T1" fmla="*/ 115 h 416"/>
                <a:gd name="T2" fmla="*/ 2293 w 2740"/>
                <a:gd name="T3" fmla="*/ 0 h 416"/>
                <a:gd name="T4" fmla="*/ 2032 w 2740"/>
                <a:gd name="T5" fmla="*/ 223 h 416"/>
                <a:gd name="T6" fmla="*/ 1807 w 2740"/>
                <a:gd name="T7" fmla="*/ 282 h 416"/>
                <a:gd name="T8" fmla="*/ 1639 w 2740"/>
                <a:gd name="T9" fmla="*/ 115 h 416"/>
                <a:gd name="T10" fmla="*/ 1301 w 2740"/>
                <a:gd name="T11" fmla="*/ 0 h 416"/>
                <a:gd name="T12" fmla="*/ 1032 w 2740"/>
                <a:gd name="T13" fmla="*/ 235 h 416"/>
                <a:gd name="T14" fmla="*/ 929 w 2740"/>
                <a:gd name="T15" fmla="*/ 282 h 416"/>
                <a:gd name="T16" fmla="*/ 816 w 2740"/>
                <a:gd name="T17" fmla="*/ 282 h 416"/>
                <a:gd name="T18" fmla="*/ 802 w 2740"/>
                <a:gd name="T19" fmla="*/ 282 h 416"/>
                <a:gd name="T20" fmla="*/ 715 w 2740"/>
                <a:gd name="T21" fmla="*/ 235 h 416"/>
                <a:gd name="T22" fmla="*/ 447 w 2740"/>
                <a:gd name="T23" fmla="*/ 0 h 416"/>
                <a:gd name="T24" fmla="*/ 108 w 2740"/>
                <a:gd name="T25" fmla="*/ 115 h 416"/>
                <a:gd name="T26" fmla="*/ 16 w 2740"/>
                <a:gd name="T27" fmla="*/ 410 h 416"/>
                <a:gd name="T28" fmla="*/ 23 w 2740"/>
                <a:gd name="T29" fmla="*/ 416 h 416"/>
                <a:gd name="T30" fmla="*/ 52 w 2740"/>
                <a:gd name="T31" fmla="*/ 243 h 416"/>
                <a:gd name="T32" fmla="*/ 308 w 2740"/>
                <a:gd name="T33" fmla="*/ 15 h 416"/>
                <a:gd name="T34" fmla="*/ 633 w 2740"/>
                <a:gd name="T35" fmla="*/ 123 h 416"/>
                <a:gd name="T36" fmla="*/ 705 w 2740"/>
                <a:gd name="T37" fmla="*/ 249 h 416"/>
                <a:gd name="T38" fmla="*/ 802 w 2740"/>
                <a:gd name="T39" fmla="*/ 298 h 416"/>
                <a:gd name="T40" fmla="*/ 803 w 2740"/>
                <a:gd name="T41" fmla="*/ 298 h 416"/>
                <a:gd name="T42" fmla="*/ 816 w 2740"/>
                <a:gd name="T43" fmla="*/ 298 h 416"/>
                <a:gd name="T44" fmla="*/ 929 w 2740"/>
                <a:gd name="T45" fmla="*/ 298 h 416"/>
                <a:gd name="T46" fmla="*/ 1042 w 2740"/>
                <a:gd name="T47" fmla="*/ 248 h 416"/>
                <a:gd name="T48" fmla="*/ 1114 w 2740"/>
                <a:gd name="T49" fmla="*/ 123 h 416"/>
                <a:gd name="T50" fmla="*/ 1439 w 2740"/>
                <a:gd name="T51" fmla="*/ 15 h 416"/>
                <a:gd name="T52" fmla="*/ 1694 w 2740"/>
                <a:gd name="T53" fmla="*/ 241 h 416"/>
                <a:gd name="T54" fmla="*/ 1807 w 2740"/>
                <a:gd name="T55" fmla="*/ 298 h 416"/>
                <a:gd name="T56" fmla="*/ 2045 w 2740"/>
                <a:gd name="T57" fmla="*/ 231 h 416"/>
                <a:gd name="T58" fmla="*/ 2293 w 2740"/>
                <a:gd name="T59" fmla="*/ 15 h 416"/>
                <a:gd name="T60" fmla="*/ 2619 w 2740"/>
                <a:gd name="T61" fmla="*/ 123 h 416"/>
                <a:gd name="T62" fmla="*/ 2709 w 2740"/>
                <a:gd name="T63" fmla="*/ 407 h 416"/>
                <a:gd name="T64" fmla="*/ 2717 w 2740"/>
                <a:gd name="T65" fmla="*/ 416 h 416"/>
                <a:gd name="T66" fmla="*/ 2701 w 2740"/>
                <a:gd name="T67" fmla="*/ 235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40" h="416">
                  <a:moveTo>
                    <a:pt x="2701" y="235"/>
                  </a:moveTo>
                  <a:cubicBezTo>
                    <a:pt x="2632" y="115"/>
                    <a:pt x="2632" y="115"/>
                    <a:pt x="2632" y="115"/>
                  </a:cubicBezTo>
                  <a:cubicBezTo>
                    <a:pt x="2591" y="44"/>
                    <a:pt x="2514" y="0"/>
                    <a:pt x="2432" y="0"/>
                  </a:cubicBezTo>
                  <a:cubicBezTo>
                    <a:pt x="2293" y="0"/>
                    <a:pt x="2293" y="0"/>
                    <a:pt x="2293" y="0"/>
                  </a:cubicBezTo>
                  <a:cubicBezTo>
                    <a:pt x="2212" y="0"/>
                    <a:pt x="2135" y="44"/>
                    <a:pt x="2094" y="115"/>
                  </a:cubicBezTo>
                  <a:cubicBezTo>
                    <a:pt x="2032" y="223"/>
                    <a:pt x="2032" y="223"/>
                    <a:pt x="2032" y="223"/>
                  </a:cubicBezTo>
                  <a:cubicBezTo>
                    <a:pt x="2002" y="274"/>
                    <a:pt x="1946" y="281"/>
                    <a:pt x="1924" y="282"/>
                  </a:cubicBezTo>
                  <a:cubicBezTo>
                    <a:pt x="1807" y="282"/>
                    <a:pt x="1807" y="282"/>
                    <a:pt x="1807" y="282"/>
                  </a:cubicBezTo>
                  <a:cubicBezTo>
                    <a:pt x="1749" y="282"/>
                    <a:pt x="1720" y="252"/>
                    <a:pt x="1707" y="233"/>
                  </a:cubicBezTo>
                  <a:cubicBezTo>
                    <a:pt x="1639" y="115"/>
                    <a:pt x="1639" y="115"/>
                    <a:pt x="1639" y="115"/>
                  </a:cubicBezTo>
                  <a:cubicBezTo>
                    <a:pt x="1598" y="44"/>
                    <a:pt x="1521" y="0"/>
                    <a:pt x="1439" y="0"/>
                  </a:cubicBezTo>
                  <a:cubicBezTo>
                    <a:pt x="1301" y="0"/>
                    <a:pt x="1301" y="0"/>
                    <a:pt x="1301" y="0"/>
                  </a:cubicBezTo>
                  <a:cubicBezTo>
                    <a:pt x="1219" y="0"/>
                    <a:pt x="1142" y="44"/>
                    <a:pt x="1101" y="115"/>
                  </a:cubicBezTo>
                  <a:cubicBezTo>
                    <a:pt x="1032" y="235"/>
                    <a:pt x="1032" y="235"/>
                    <a:pt x="1032" y="235"/>
                  </a:cubicBezTo>
                  <a:cubicBezTo>
                    <a:pt x="1031" y="237"/>
                    <a:pt x="1030" y="239"/>
                    <a:pt x="1029" y="240"/>
                  </a:cubicBezTo>
                  <a:cubicBezTo>
                    <a:pt x="1018" y="256"/>
                    <a:pt x="990" y="282"/>
                    <a:pt x="929" y="282"/>
                  </a:cubicBezTo>
                  <a:cubicBezTo>
                    <a:pt x="831" y="282"/>
                    <a:pt x="831" y="282"/>
                    <a:pt x="831" y="282"/>
                  </a:cubicBezTo>
                  <a:cubicBezTo>
                    <a:pt x="826" y="282"/>
                    <a:pt x="821" y="282"/>
                    <a:pt x="816" y="282"/>
                  </a:cubicBezTo>
                  <a:cubicBezTo>
                    <a:pt x="806" y="282"/>
                    <a:pt x="806" y="282"/>
                    <a:pt x="806" y="282"/>
                  </a:cubicBezTo>
                  <a:cubicBezTo>
                    <a:pt x="805" y="282"/>
                    <a:pt x="803" y="282"/>
                    <a:pt x="802" y="282"/>
                  </a:cubicBezTo>
                  <a:cubicBezTo>
                    <a:pt x="766" y="281"/>
                    <a:pt x="738" y="267"/>
                    <a:pt x="719" y="241"/>
                  </a:cubicBezTo>
                  <a:cubicBezTo>
                    <a:pt x="718" y="239"/>
                    <a:pt x="716" y="237"/>
                    <a:pt x="715" y="235"/>
                  </a:cubicBezTo>
                  <a:cubicBezTo>
                    <a:pt x="646" y="115"/>
                    <a:pt x="646" y="115"/>
                    <a:pt x="646" y="115"/>
                  </a:cubicBezTo>
                  <a:cubicBezTo>
                    <a:pt x="605" y="44"/>
                    <a:pt x="529" y="0"/>
                    <a:pt x="447" y="0"/>
                  </a:cubicBezTo>
                  <a:cubicBezTo>
                    <a:pt x="308" y="0"/>
                    <a:pt x="308" y="0"/>
                    <a:pt x="308" y="0"/>
                  </a:cubicBezTo>
                  <a:cubicBezTo>
                    <a:pt x="226" y="0"/>
                    <a:pt x="149" y="44"/>
                    <a:pt x="108" y="115"/>
                  </a:cubicBezTo>
                  <a:cubicBezTo>
                    <a:pt x="39" y="235"/>
                    <a:pt x="39" y="235"/>
                    <a:pt x="39" y="235"/>
                  </a:cubicBezTo>
                  <a:cubicBezTo>
                    <a:pt x="8" y="289"/>
                    <a:pt x="0" y="352"/>
                    <a:pt x="16" y="410"/>
                  </a:cubicBezTo>
                  <a:cubicBezTo>
                    <a:pt x="17" y="414"/>
                    <a:pt x="20" y="416"/>
                    <a:pt x="23" y="416"/>
                  </a:cubicBezTo>
                  <a:cubicBezTo>
                    <a:pt x="23" y="416"/>
                    <a:pt x="23" y="416"/>
                    <a:pt x="23" y="416"/>
                  </a:cubicBezTo>
                  <a:cubicBezTo>
                    <a:pt x="28" y="416"/>
                    <a:pt x="32" y="411"/>
                    <a:pt x="31" y="407"/>
                  </a:cubicBezTo>
                  <a:cubicBezTo>
                    <a:pt x="16" y="352"/>
                    <a:pt x="23" y="293"/>
                    <a:pt x="52" y="243"/>
                  </a:cubicBezTo>
                  <a:cubicBezTo>
                    <a:pt x="121" y="123"/>
                    <a:pt x="121" y="123"/>
                    <a:pt x="121" y="123"/>
                  </a:cubicBezTo>
                  <a:cubicBezTo>
                    <a:pt x="160" y="56"/>
                    <a:pt x="231" y="15"/>
                    <a:pt x="308" y="15"/>
                  </a:cubicBezTo>
                  <a:cubicBezTo>
                    <a:pt x="447" y="15"/>
                    <a:pt x="447" y="15"/>
                    <a:pt x="447" y="15"/>
                  </a:cubicBezTo>
                  <a:cubicBezTo>
                    <a:pt x="523" y="15"/>
                    <a:pt x="594" y="56"/>
                    <a:pt x="633" y="123"/>
                  </a:cubicBezTo>
                  <a:cubicBezTo>
                    <a:pt x="702" y="243"/>
                    <a:pt x="702" y="243"/>
                    <a:pt x="702" y="243"/>
                  </a:cubicBezTo>
                  <a:cubicBezTo>
                    <a:pt x="703" y="245"/>
                    <a:pt x="704" y="247"/>
                    <a:pt x="705" y="249"/>
                  </a:cubicBezTo>
                  <a:cubicBezTo>
                    <a:pt x="706" y="250"/>
                    <a:pt x="706" y="250"/>
                    <a:pt x="706" y="250"/>
                  </a:cubicBezTo>
                  <a:cubicBezTo>
                    <a:pt x="729" y="280"/>
                    <a:pt x="761" y="296"/>
                    <a:pt x="802" y="298"/>
                  </a:cubicBezTo>
                  <a:cubicBezTo>
                    <a:pt x="802" y="298"/>
                    <a:pt x="802" y="298"/>
                    <a:pt x="802" y="298"/>
                  </a:cubicBezTo>
                  <a:cubicBezTo>
                    <a:pt x="803" y="298"/>
                    <a:pt x="803" y="298"/>
                    <a:pt x="803" y="298"/>
                  </a:cubicBezTo>
                  <a:cubicBezTo>
                    <a:pt x="804" y="298"/>
                    <a:pt x="805" y="298"/>
                    <a:pt x="806" y="298"/>
                  </a:cubicBezTo>
                  <a:cubicBezTo>
                    <a:pt x="816" y="298"/>
                    <a:pt x="816" y="298"/>
                    <a:pt x="816" y="298"/>
                  </a:cubicBezTo>
                  <a:cubicBezTo>
                    <a:pt x="821" y="297"/>
                    <a:pt x="826" y="297"/>
                    <a:pt x="831" y="298"/>
                  </a:cubicBezTo>
                  <a:cubicBezTo>
                    <a:pt x="929" y="298"/>
                    <a:pt x="929" y="298"/>
                    <a:pt x="929" y="298"/>
                  </a:cubicBezTo>
                  <a:cubicBezTo>
                    <a:pt x="997" y="298"/>
                    <a:pt x="1029" y="267"/>
                    <a:pt x="1042" y="249"/>
                  </a:cubicBezTo>
                  <a:cubicBezTo>
                    <a:pt x="1042" y="248"/>
                    <a:pt x="1042" y="248"/>
                    <a:pt x="1042" y="248"/>
                  </a:cubicBezTo>
                  <a:cubicBezTo>
                    <a:pt x="1043" y="246"/>
                    <a:pt x="1044" y="245"/>
                    <a:pt x="1045" y="243"/>
                  </a:cubicBezTo>
                  <a:cubicBezTo>
                    <a:pt x="1114" y="123"/>
                    <a:pt x="1114" y="123"/>
                    <a:pt x="1114" y="123"/>
                  </a:cubicBezTo>
                  <a:cubicBezTo>
                    <a:pt x="1153" y="56"/>
                    <a:pt x="1224" y="15"/>
                    <a:pt x="1301" y="15"/>
                  </a:cubicBezTo>
                  <a:cubicBezTo>
                    <a:pt x="1439" y="15"/>
                    <a:pt x="1439" y="15"/>
                    <a:pt x="1439" y="15"/>
                  </a:cubicBezTo>
                  <a:cubicBezTo>
                    <a:pt x="1516" y="15"/>
                    <a:pt x="1587" y="56"/>
                    <a:pt x="1626" y="123"/>
                  </a:cubicBezTo>
                  <a:cubicBezTo>
                    <a:pt x="1694" y="241"/>
                    <a:pt x="1694" y="241"/>
                    <a:pt x="1694" y="241"/>
                  </a:cubicBezTo>
                  <a:cubicBezTo>
                    <a:pt x="1694" y="242"/>
                    <a:pt x="1694" y="242"/>
                    <a:pt x="1694" y="242"/>
                  </a:cubicBezTo>
                  <a:cubicBezTo>
                    <a:pt x="1708" y="263"/>
                    <a:pt x="1742" y="298"/>
                    <a:pt x="1807" y="298"/>
                  </a:cubicBezTo>
                  <a:cubicBezTo>
                    <a:pt x="1924" y="298"/>
                    <a:pt x="1924" y="298"/>
                    <a:pt x="1924" y="298"/>
                  </a:cubicBezTo>
                  <a:cubicBezTo>
                    <a:pt x="1949" y="297"/>
                    <a:pt x="2012" y="288"/>
                    <a:pt x="2045" y="231"/>
                  </a:cubicBezTo>
                  <a:cubicBezTo>
                    <a:pt x="2107" y="123"/>
                    <a:pt x="2107" y="123"/>
                    <a:pt x="2107" y="123"/>
                  </a:cubicBezTo>
                  <a:cubicBezTo>
                    <a:pt x="2146" y="56"/>
                    <a:pt x="2217" y="15"/>
                    <a:pt x="2293" y="15"/>
                  </a:cubicBezTo>
                  <a:cubicBezTo>
                    <a:pt x="2432" y="15"/>
                    <a:pt x="2432" y="15"/>
                    <a:pt x="2432" y="15"/>
                  </a:cubicBezTo>
                  <a:cubicBezTo>
                    <a:pt x="2509" y="15"/>
                    <a:pt x="2580" y="56"/>
                    <a:pt x="2619" y="123"/>
                  </a:cubicBezTo>
                  <a:cubicBezTo>
                    <a:pt x="2688" y="243"/>
                    <a:pt x="2688" y="243"/>
                    <a:pt x="2688" y="243"/>
                  </a:cubicBezTo>
                  <a:cubicBezTo>
                    <a:pt x="2717" y="293"/>
                    <a:pt x="2724" y="352"/>
                    <a:pt x="2709" y="407"/>
                  </a:cubicBezTo>
                  <a:cubicBezTo>
                    <a:pt x="2708" y="411"/>
                    <a:pt x="2712" y="416"/>
                    <a:pt x="2717" y="416"/>
                  </a:cubicBezTo>
                  <a:cubicBezTo>
                    <a:pt x="2717" y="416"/>
                    <a:pt x="2717" y="416"/>
                    <a:pt x="2717" y="416"/>
                  </a:cubicBezTo>
                  <a:cubicBezTo>
                    <a:pt x="2720" y="416"/>
                    <a:pt x="2723" y="414"/>
                    <a:pt x="2724" y="410"/>
                  </a:cubicBezTo>
                  <a:cubicBezTo>
                    <a:pt x="2740" y="352"/>
                    <a:pt x="2732" y="289"/>
                    <a:pt x="2701" y="235"/>
                  </a:cubicBezTo>
                  <a:close/>
                </a:path>
              </a:pathLst>
            </a:custGeom>
            <a:solidFill>
              <a:srgbClr val="F7F8FB"/>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0" name="Freeform 11">
              <a:extLst>
                <a:ext uri="{FF2B5EF4-FFF2-40B4-BE49-F238E27FC236}">
                  <a16:creationId xmlns:a16="http://schemas.microsoft.com/office/drawing/2014/main" id="{EE0B5831-950B-B29E-B8C4-8A5117F2A086}"/>
                </a:ext>
              </a:extLst>
            </p:cNvPr>
            <p:cNvSpPr>
              <a:spLocks/>
            </p:cNvSpPr>
            <p:nvPr/>
          </p:nvSpPr>
          <p:spPr bwMode="auto">
            <a:xfrm>
              <a:off x="2148680" y="1970144"/>
              <a:ext cx="7894638" cy="2593975"/>
            </a:xfrm>
            <a:custGeom>
              <a:avLst/>
              <a:gdLst>
                <a:gd name="T0" fmla="*/ 2580 w 2610"/>
                <a:gd name="T1" fmla="*/ 203 h 854"/>
                <a:gd name="T2" fmla="*/ 2511 w 2610"/>
                <a:gd name="T3" fmla="*/ 82 h 854"/>
                <a:gd name="T4" fmla="*/ 2367 w 2610"/>
                <a:gd name="T5" fmla="*/ 0 h 854"/>
                <a:gd name="T6" fmla="*/ 2228 w 2610"/>
                <a:gd name="T7" fmla="*/ 0 h 854"/>
                <a:gd name="T8" fmla="*/ 2085 w 2610"/>
                <a:gd name="T9" fmla="*/ 82 h 854"/>
                <a:gd name="T10" fmla="*/ 2023 w 2610"/>
                <a:gd name="T11" fmla="*/ 191 h 854"/>
                <a:gd name="T12" fmla="*/ 2023 w 2610"/>
                <a:gd name="T13" fmla="*/ 191 h 854"/>
                <a:gd name="T14" fmla="*/ 1860 w 2610"/>
                <a:gd name="T15" fmla="*/ 282 h 854"/>
                <a:gd name="T16" fmla="*/ 1742 w 2610"/>
                <a:gd name="T17" fmla="*/ 282 h 854"/>
                <a:gd name="T18" fmla="*/ 1587 w 2610"/>
                <a:gd name="T19" fmla="*/ 202 h 854"/>
                <a:gd name="T20" fmla="*/ 1518 w 2610"/>
                <a:gd name="T21" fmla="*/ 82 h 854"/>
                <a:gd name="T22" fmla="*/ 1374 w 2610"/>
                <a:gd name="T23" fmla="*/ 0 h 854"/>
                <a:gd name="T24" fmla="*/ 1236 w 2610"/>
                <a:gd name="T25" fmla="*/ 0 h 854"/>
                <a:gd name="T26" fmla="*/ 1092 w 2610"/>
                <a:gd name="T27" fmla="*/ 82 h 854"/>
                <a:gd name="T28" fmla="*/ 1027 w 2610"/>
                <a:gd name="T29" fmla="*/ 195 h 854"/>
                <a:gd name="T30" fmla="*/ 1027 w 2610"/>
                <a:gd name="T31" fmla="*/ 195 h 854"/>
                <a:gd name="T32" fmla="*/ 1027 w 2610"/>
                <a:gd name="T33" fmla="*/ 195 h 854"/>
                <a:gd name="T34" fmla="*/ 1023 w 2610"/>
                <a:gd name="T35" fmla="*/ 203 h 854"/>
                <a:gd name="T36" fmla="*/ 1020 w 2610"/>
                <a:gd name="T37" fmla="*/ 209 h 854"/>
                <a:gd name="T38" fmla="*/ 860 w 2610"/>
                <a:gd name="T39" fmla="*/ 282 h 854"/>
                <a:gd name="T40" fmla="*/ 764 w 2610"/>
                <a:gd name="T41" fmla="*/ 282 h 854"/>
                <a:gd name="T42" fmla="*/ 752 w 2610"/>
                <a:gd name="T43" fmla="*/ 282 h 854"/>
                <a:gd name="T44" fmla="*/ 741 w 2610"/>
                <a:gd name="T45" fmla="*/ 282 h 854"/>
                <a:gd name="T46" fmla="*/ 738 w 2610"/>
                <a:gd name="T47" fmla="*/ 282 h 854"/>
                <a:gd name="T48" fmla="*/ 598 w 2610"/>
                <a:gd name="T49" fmla="*/ 210 h 854"/>
                <a:gd name="T50" fmla="*/ 594 w 2610"/>
                <a:gd name="T51" fmla="*/ 203 h 854"/>
                <a:gd name="T52" fmla="*/ 525 w 2610"/>
                <a:gd name="T53" fmla="*/ 82 h 854"/>
                <a:gd name="T54" fmla="*/ 382 w 2610"/>
                <a:gd name="T55" fmla="*/ 0 h 854"/>
                <a:gd name="T56" fmla="*/ 243 w 2610"/>
                <a:gd name="T57" fmla="*/ 0 h 854"/>
                <a:gd name="T58" fmla="*/ 99 w 2610"/>
                <a:gd name="T59" fmla="*/ 82 h 854"/>
                <a:gd name="T60" fmla="*/ 30 w 2610"/>
                <a:gd name="T61" fmla="*/ 203 h 854"/>
                <a:gd name="T62" fmla="*/ 30 w 2610"/>
                <a:gd name="T63" fmla="*/ 368 h 854"/>
                <a:gd name="T64" fmla="*/ 99 w 2610"/>
                <a:gd name="T65" fmla="*/ 488 h 854"/>
                <a:gd name="T66" fmla="*/ 243 w 2610"/>
                <a:gd name="T67" fmla="*/ 571 h 854"/>
                <a:gd name="T68" fmla="*/ 382 w 2610"/>
                <a:gd name="T69" fmla="*/ 571 h 854"/>
                <a:gd name="T70" fmla="*/ 383 w 2610"/>
                <a:gd name="T71" fmla="*/ 571 h 854"/>
                <a:gd name="T72" fmla="*/ 528 w 2610"/>
                <a:gd name="T73" fmla="*/ 651 h 854"/>
                <a:gd name="T74" fmla="*/ 597 w 2610"/>
                <a:gd name="T75" fmla="*/ 771 h 854"/>
                <a:gd name="T76" fmla="*/ 741 w 2610"/>
                <a:gd name="T77" fmla="*/ 854 h 854"/>
                <a:gd name="T78" fmla="*/ 880 w 2610"/>
                <a:gd name="T79" fmla="*/ 854 h 854"/>
                <a:gd name="T80" fmla="*/ 1023 w 2610"/>
                <a:gd name="T81" fmla="*/ 771 h 854"/>
                <a:gd name="T82" fmla="*/ 1092 w 2610"/>
                <a:gd name="T83" fmla="*/ 651 h 854"/>
                <a:gd name="T84" fmla="*/ 1094 w 2610"/>
                <a:gd name="T85" fmla="*/ 647 h 854"/>
                <a:gd name="T86" fmla="*/ 1227 w 2610"/>
                <a:gd name="T87" fmla="*/ 571 h 854"/>
                <a:gd name="T88" fmla="*/ 1236 w 2610"/>
                <a:gd name="T89" fmla="*/ 571 h 854"/>
                <a:gd name="T90" fmla="*/ 1251 w 2610"/>
                <a:gd name="T91" fmla="*/ 571 h 854"/>
                <a:gd name="T92" fmla="*/ 1271 w 2610"/>
                <a:gd name="T93" fmla="*/ 571 h 854"/>
                <a:gd name="T94" fmla="*/ 1362 w 2610"/>
                <a:gd name="T95" fmla="*/ 571 h 854"/>
                <a:gd name="T96" fmla="*/ 1521 w 2610"/>
                <a:gd name="T97" fmla="*/ 651 h 854"/>
                <a:gd name="T98" fmla="*/ 1590 w 2610"/>
                <a:gd name="T99" fmla="*/ 771 h 854"/>
                <a:gd name="T100" fmla="*/ 1734 w 2610"/>
                <a:gd name="T101" fmla="*/ 854 h 854"/>
                <a:gd name="T102" fmla="*/ 1872 w 2610"/>
                <a:gd name="T103" fmla="*/ 854 h 854"/>
                <a:gd name="T104" fmla="*/ 2016 w 2610"/>
                <a:gd name="T105" fmla="*/ 771 h 854"/>
                <a:gd name="T106" fmla="*/ 2085 w 2610"/>
                <a:gd name="T107" fmla="*/ 651 h 854"/>
                <a:gd name="T108" fmla="*/ 2250 w 2610"/>
                <a:gd name="T109" fmla="*/ 571 h 854"/>
                <a:gd name="T110" fmla="*/ 2367 w 2610"/>
                <a:gd name="T111" fmla="*/ 571 h 854"/>
                <a:gd name="T112" fmla="*/ 2511 w 2610"/>
                <a:gd name="T113" fmla="*/ 488 h 854"/>
                <a:gd name="T114" fmla="*/ 2580 w 2610"/>
                <a:gd name="T115" fmla="*/ 368 h 854"/>
                <a:gd name="T116" fmla="*/ 2580 w 2610"/>
                <a:gd name="T117" fmla="*/ 203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610" h="854">
                  <a:moveTo>
                    <a:pt x="2580" y="203"/>
                  </a:moveTo>
                  <a:cubicBezTo>
                    <a:pt x="2511" y="82"/>
                    <a:pt x="2511" y="82"/>
                    <a:pt x="2511" y="82"/>
                  </a:cubicBezTo>
                  <a:cubicBezTo>
                    <a:pt x="2481" y="31"/>
                    <a:pt x="2426" y="0"/>
                    <a:pt x="2367" y="0"/>
                  </a:cubicBezTo>
                  <a:cubicBezTo>
                    <a:pt x="2228" y="0"/>
                    <a:pt x="2228" y="0"/>
                    <a:pt x="2228" y="0"/>
                  </a:cubicBezTo>
                  <a:cubicBezTo>
                    <a:pt x="2170" y="0"/>
                    <a:pt x="2115" y="31"/>
                    <a:pt x="2085" y="82"/>
                  </a:cubicBezTo>
                  <a:cubicBezTo>
                    <a:pt x="2023" y="191"/>
                    <a:pt x="2023" y="191"/>
                    <a:pt x="2023" y="191"/>
                  </a:cubicBezTo>
                  <a:cubicBezTo>
                    <a:pt x="2023" y="191"/>
                    <a:pt x="2023" y="191"/>
                    <a:pt x="2023" y="191"/>
                  </a:cubicBezTo>
                  <a:cubicBezTo>
                    <a:pt x="1976" y="271"/>
                    <a:pt x="1892" y="281"/>
                    <a:pt x="1860" y="282"/>
                  </a:cubicBezTo>
                  <a:cubicBezTo>
                    <a:pt x="1742" y="282"/>
                    <a:pt x="1742" y="282"/>
                    <a:pt x="1742" y="282"/>
                  </a:cubicBezTo>
                  <a:cubicBezTo>
                    <a:pt x="1649" y="282"/>
                    <a:pt x="1603" y="227"/>
                    <a:pt x="1587" y="202"/>
                  </a:cubicBezTo>
                  <a:cubicBezTo>
                    <a:pt x="1518" y="82"/>
                    <a:pt x="1518" y="82"/>
                    <a:pt x="1518" y="82"/>
                  </a:cubicBezTo>
                  <a:cubicBezTo>
                    <a:pt x="1488" y="31"/>
                    <a:pt x="1433" y="0"/>
                    <a:pt x="1374" y="0"/>
                  </a:cubicBezTo>
                  <a:cubicBezTo>
                    <a:pt x="1236" y="0"/>
                    <a:pt x="1236" y="0"/>
                    <a:pt x="1236" y="0"/>
                  </a:cubicBezTo>
                  <a:cubicBezTo>
                    <a:pt x="1177" y="0"/>
                    <a:pt x="1122" y="31"/>
                    <a:pt x="1092" y="82"/>
                  </a:cubicBezTo>
                  <a:cubicBezTo>
                    <a:pt x="1027" y="195"/>
                    <a:pt x="1027" y="195"/>
                    <a:pt x="1027" y="195"/>
                  </a:cubicBezTo>
                  <a:cubicBezTo>
                    <a:pt x="1027" y="195"/>
                    <a:pt x="1027" y="195"/>
                    <a:pt x="1027" y="195"/>
                  </a:cubicBezTo>
                  <a:cubicBezTo>
                    <a:pt x="1027" y="195"/>
                    <a:pt x="1027" y="195"/>
                    <a:pt x="1027" y="195"/>
                  </a:cubicBezTo>
                  <a:cubicBezTo>
                    <a:pt x="1023" y="203"/>
                    <a:pt x="1023" y="203"/>
                    <a:pt x="1023" y="203"/>
                  </a:cubicBezTo>
                  <a:cubicBezTo>
                    <a:pt x="1022" y="205"/>
                    <a:pt x="1021" y="207"/>
                    <a:pt x="1020" y="209"/>
                  </a:cubicBezTo>
                  <a:cubicBezTo>
                    <a:pt x="1003" y="233"/>
                    <a:pt x="959" y="283"/>
                    <a:pt x="860" y="282"/>
                  </a:cubicBezTo>
                  <a:cubicBezTo>
                    <a:pt x="764" y="282"/>
                    <a:pt x="764" y="282"/>
                    <a:pt x="764" y="282"/>
                  </a:cubicBezTo>
                  <a:cubicBezTo>
                    <a:pt x="761" y="282"/>
                    <a:pt x="757" y="282"/>
                    <a:pt x="752" y="282"/>
                  </a:cubicBezTo>
                  <a:cubicBezTo>
                    <a:pt x="741" y="282"/>
                    <a:pt x="741" y="282"/>
                    <a:pt x="741" y="282"/>
                  </a:cubicBezTo>
                  <a:cubicBezTo>
                    <a:pt x="740" y="282"/>
                    <a:pt x="739" y="282"/>
                    <a:pt x="738" y="282"/>
                  </a:cubicBezTo>
                  <a:cubicBezTo>
                    <a:pt x="661" y="281"/>
                    <a:pt x="618" y="239"/>
                    <a:pt x="598" y="210"/>
                  </a:cubicBezTo>
                  <a:cubicBezTo>
                    <a:pt x="597" y="208"/>
                    <a:pt x="596" y="205"/>
                    <a:pt x="594" y="203"/>
                  </a:cubicBezTo>
                  <a:cubicBezTo>
                    <a:pt x="525" y="82"/>
                    <a:pt x="525" y="82"/>
                    <a:pt x="525" y="82"/>
                  </a:cubicBezTo>
                  <a:cubicBezTo>
                    <a:pt x="495" y="31"/>
                    <a:pt x="440" y="0"/>
                    <a:pt x="382" y="0"/>
                  </a:cubicBezTo>
                  <a:cubicBezTo>
                    <a:pt x="243" y="0"/>
                    <a:pt x="243" y="0"/>
                    <a:pt x="243" y="0"/>
                  </a:cubicBezTo>
                  <a:cubicBezTo>
                    <a:pt x="184" y="0"/>
                    <a:pt x="129" y="31"/>
                    <a:pt x="99" y="82"/>
                  </a:cubicBezTo>
                  <a:cubicBezTo>
                    <a:pt x="30" y="203"/>
                    <a:pt x="30" y="203"/>
                    <a:pt x="30" y="203"/>
                  </a:cubicBezTo>
                  <a:cubicBezTo>
                    <a:pt x="0" y="254"/>
                    <a:pt x="0" y="317"/>
                    <a:pt x="30" y="368"/>
                  </a:cubicBezTo>
                  <a:cubicBezTo>
                    <a:pt x="99" y="488"/>
                    <a:pt x="99" y="488"/>
                    <a:pt x="99" y="488"/>
                  </a:cubicBezTo>
                  <a:cubicBezTo>
                    <a:pt x="129" y="539"/>
                    <a:pt x="184" y="571"/>
                    <a:pt x="243" y="571"/>
                  </a:cubicBezTo>
                  <a:cubicBezTo>
                    <a:pt x="382" y="571"/>
                    <a:pt x="382" y="571"/>
                    <a:pt x="382" y="571"/>
                  </a:cubicBezTo>
                  <a:cubicBezTo>
                    <a:pt x="382" y="571"/>
                    <a:pt x="383" y="571"/>
                    <a:pt x="383" y="571"/>
                  </a:cubicBezTo>
                  <a:cubicBezTo>
                    <a:pt x="415" y="572"/>
                    <a:pt x="489" y="583"/>
                    <a:pt x="528" y="651"/>
                  </a:cubicBezTo>
                  <a:cubicBezTo>
                    <a:pt x="597" y="771"/>
                    <a:pt x="597" y="771"/>
                    <a:pt x="597" y="771"/>
                  </a:cubicBezTo>
                  <a:cubicBezTo>
                    <a:pt x="627" y="822"/>
                    <a:pt x="682" y="854"/>
                    <a:pt x="741" y="854"/>
                  </a:cubicBezTo>
                  <a:cubicBezTo>
                    <a:pt x="880" y="854"/>
                    <a:pt x="880" y="854"/>
                    <a:pt x="880" y="854"/>
                  </a:cubicBezTo>
                  <a:cubicBezTo>
                    <a:pt x="938" y="854"/>
                    <a:pt x="993" y="822"/>
                    <a:pt x="1023" y="771"/>
                  </a:cubicBezTo>
                  <a:cubicBezTo>
                    <a:pt x="1092" y="651"/>
                    <a:pt x="1092" y="651"/>
                    <a:pt x="1092" y="651"/>
                  </a:cubicBezTo>
                  <a:cubicBezTo>
                    <a:pt x="1093" y="649"/>
                    <a:pt x="1094" y="648"/>
                    <a:pt x="1094" y="647"/>
                  </a:cubicBezTo>
                  <a:cubicBezTo>
                    <a:pt x="1103" y="632"/>
                    <a:pt x="1141" y="575"/>
                    <a:pt x="1227" y="571"/>
                  </a:cubicBezTo>
                  <a:cubicBezTo>
                    <a:pt x="1230" y="571"/>
                    <a:pt x="1233" y="571"/>
                    <a:pt x="1236" y="571"/>
                  </a:cubicBezTo>
                  <a:cubicBezTo>
                    <a:pt x="1251" y="571"/>
                    <a:pt x="1251" y="571"/>
                    <a:pt x="1251" y="571"/>
                  </a:cubicBezTo>
                  <a:cubicBezTo>
                    <a:pt x="1259" y="571"/>
                    <a:pt x="1265" y="571"/>
                    <a:pt x="1271" y="571"/>
                  </a:cubicBezTo>
                  <a:cubicBezTo>
                    <a:pt x="1362" y="571"/>
                    <a:pt x="1362" y="571"/>
                    <a:pt x="1362" y="571"/>
                  </a:cubicBezTo>
                  <a:cubicBezTo>
                    <a:pt x="1381" y="571"/>
                    <a:pt x="1478" y="576"/>
                    <a:pt x="1521" y="651"/>
                  </a:cubicBezTo>
                  <a:cubicBezTo>
                    <a:pt x="1590" y="771"/>
                    <a:pt x="1590" y="771"/>
                    <a:pt x="1590" y="771"/>
                  </a:cubicBezTo>
                  <a:cubicBezTo>
                    <a:pt x="1620" y="822"/>
                    <a:pt x="1675" y="854"/>
                    <a:pt x="1734" y="854"/>
                  </a:cubicBezTo>
                  <a:cubicBezTo>
                    <a:pt x="1872" y="854"/>
                    <a:pt x="1872" y="854"/>
                    <a:pt x="1872" y="854"/>
                  </a:cubicBezTo>
                  <a:cubicBezTo>
                    <a:pt x="1931" y="854"/>
                    <a:pt x="1986" y="822"/>
                    <a:pt x="2016" y="771"/>
                  </a:cubicBezTo>
                  <a:cubicBezTo>
                    <a:pt x="2085" y="651"/>
                    <a:pt x="2085" y="651"/>
                    <a:pt x="2085" y="651"/>
                  </a:cubicBezTo>
                  <a:cubicBezTo>
                    <a:pt x="2088" y="645"/>
                    <a:pt x="2127" y="571"/>
                    <a:pt x="2250" y="571"/>
                  </a:cubicBezTo>
                  <a:cubicBezTo>
                    <a:pt x="2367" y="571"/>
                    <a:pt x="2367" y="571"/>
                    <a:pt x="2367" y="571"/>
                  </a:cubicBezTo>
                  <a:cubicBezTo>
                    <a:pt x="2426" y="571"/>
                    <a:pt x="2481" y="539"/>
                    <a:pt x="2511" y="488"/>
                  </a:cubicBezTo>
                  <a:cubicBezTo>
                    <a:pt x="2580" y="368"/>
                    <a:pt x="2580" y="368"/>
                    <a:pt x="2580" y="368"/>
                  </a:cubicBezTo>
                  <a:cubicBezTo>
                    <a:pt x="2610" y="317"/>
                    <a:pt x="2610" y="254"/>
                    <a:pt x="2580" y="203"/>
                  </a:cubicBezTo>
                  <a:close/>
                </a:path>
              </a:pathLst>
            </a:custGeom>
            <a:solidFill>
              <a:srgbClr val="F7F8FB"/>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1" name="Freeform 12">
              <a:extLst>
                <a:ext uri="{FF2B5EF4-FFF2-40B4-BE49-F238E27FC236}">
                  <a16:creationId xmlns:a16="http://schemas.microsoft.com/office/drawing/2014/main" id="{DFF0F72F-7D92-189C-B8D0-42ADDA8E6EF9}"/>
                </a:ext>
              </a:extLst>
            </p:cNvPr>
            <p:cNvSpPr>
              <a:spLocks/>
            </p:cNvSpPr>
            <p:nvPr/>
          </p:nvSpPr>
          <p:spPr bwMode="auto">
            <a:xfrm>
              <a:off x="2365377" y="2179694"/>
              <a:ext cx="1450975" cy="1316038"/>
            </a:xfrm>
            <a:custGeom>
              <a:avLst/>
              <a:gdLst>
                <a:gd name="T0" fmla="*/ 463 w 480"/>
                <a:gd name="T1" fmla="*/ 168 h 433"/>
                <a:gd name="T2" fmla="*/ 393 w 480"/>
                <a:gd name="T3" fmla="*/ 48 h 433"/>
                <a:gd name="T4" fmla="*/ 310 w 480"/>
                <a:gd name="T5" fmla="*/ 0 h 433"/>
                <a:gd name="T6" fmla="*/ 171 w 480"/>
                <a:gd name="T7" fmla="*/ 0 h 433"/>
                <a:gd name="T8" fmla="*/ 87 w 480"/>
                <a:gd name="T9" fmla="*/ 48 h 433"/>
                <a:gd name="T10" fmla="*/ 18 w 480"/>
                <a:gd name="T11" fmla="*/ 168 h 433"/>
                <a:gd name="T12" fmla="*/ 18 w 480"/>
                <a:gd name="T13" fmla="*/ 265 h 433"/>
                <a:gd name="T14" fmla="*/ 87 w 480"/>
                <a:gd name="T15" fmla="*/ 385 h 433"/>
                <a:gd name="T16" fmla="*/ 171 w 480"/>
                <a:gd name="T17" fmla="*/ 433 h 433"/>
                <a:gd name="T18" fmla="*/ 310 w 480"/>
                <a:gd name="T19" fmla="*/ 433 h 433"/>
                <a:gd name="T20" fmla="*/ 393 w 480"/>
                <a:gd name="T21" fmla="*/ 385 h 433"/>
                <a:gd name="T22" fmla="*/ 463 w 480"/>
                <a:gd name="T23" fmla="*/ 265 h 433"/>
                <a:gd name="T24" fmla="*/ 463 w 480"/>
                <a:gd name="T25" fmla="*/ 168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433">
                  <a:moveTo>
                    <a:pt x="463" y="168"/>
                  </a:moveTo>
                  <a:cubicBezTo>
                    <a:pt x="393" y="48"/>
                    <a:pt x="393" y="48"/>
                    <a:pt x="393" y="48"/>
                  </a:cubicBezTo>
                  <a:cubicBezTo>
                    <a:pt x="376" y="18"/>
                    <a:pt x="344" y="0"/>
                    <a:pt x="310" y="0"/>
                  </a:cubicBezTo>
                  <a:cubicBezTo>
                    <a:pt x="171" y="0"/>
                    <a:pt x="171" y="0"/>
                    <a:pt x="171" y="0"/>
                  </a:cubicBezTo>
                  <a:cubicBezTo>
                    <a:pt x="136" y="0"/>
                    <a:pt x="104" y="18"/>
                    <a:pt x="87" y="48"/>
                  </a:cubicBezTo>
                  <a:cubicBezTo>
                    <a:pt x="18" y="168"/>
                    <a:pt x="18" y="168"/>
                    <a:pt x="18" y="168"/>
                  </a:cubicBezTo>
                  <a:cubicBezTo>
                    <a:pt x="0" y="198"/>
                    <a:pt x="0" y="235"/>
                    <a:pt x="18" y="265"/>
                  </a:cubicBezTo>
                  <a:cubicBezTo>
                    <a:pt x="87" y="385"/>
                    <a:pt x="87" y="385"/>
                    <a:pt x="87" y="385"/>
                  </a:cubicBezTo>
                  <a:cubicBezTo>
                    <a:pt x="104" y="415"/>
                    <a:pt x="136" y="433"/>
                    <a:pt x="171" y="433"/>
                  </a:cubicBezTo>
                  <a:cubicBezTo>
                    <a:pt x="310" y="433"/>
                    <a:pt x="310" y="433"/>
                    <a:pt x="310" y="433"/>
                  </a:cubicBezTo>
                  <a:cubicBezTo>
                    <a:pt x="344" y="433"/>
                    <a:pt x="376" y="415"/>
                    <a:pt x="393" y="385"/>
                  </a:cubicBezTo>
                  <a:cubicBezTo>
                    <a:pt x="463" y="265"/>
                    <a:pt x="463" y="265"/>
                    <a:pt x="463" y="265"/>
                  </a:cubicBezTo>
                  <a:cubicBezTo>
                    <a:pt x="480" y="235"/>
                    <a:pt x="480" y="198"/>
                    <a:pt x="463" y="1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id-ID" altLang="zh-CN" dirty="0">
                <a:solidFill>
                  <a:schemeClr val="lt1"/>
                </a:solidFill>
              </a:endParaRPr>
            </a:p>
          </p:txBody>
        </p:sp>
        <p:sp>
          <p:nvSpPr>
            <p:cNvPr id="72" name="Freeform 13">
              <a:extLst>
                <a:ext uri="{FF2B5EF4-FFF2-40B4-BE49-F238E27FC236}">
                  <a16:creationId xmlns:a16="http://schemas.microsoft.com/office/drawing/2014/main" id="{72007AEF-E67F-74EB-2EE6-747883A26E9B}"/>
                </a:ext>
              </a:extLst>
            </p:cNvPr>
            <p:cNvSpPr>
              <a:spLocks/>
            </p:cNvSpPr>
            <p:nvPr/>
          </p:nvSpPr>
          <p:spPr bwMode="auto">
            <a:xfrm>
              <a:off x="3872705" y="3035356"/>
              <a:ext cx="1452563" cy="1319213"/>
            </a:xfrm>
            <a:custGeom>
              <a:avLst/>
              <a:gdLst>
                <a:gd name="T0" fmla="*/ 463 w 480"/>
                <a:gd name="T1" fmla="*/ 169 h 434"/>
                <a:gd name="T2" fmla="*/ 393 w 480"/>
                <a:gd name="T3" fmla="*/ 48 h 434"/>
                <a:gd name="T4" fmla="*/ 310 w 480"/>
                <a:gd name="T5" fmla="*/ 0 h 434"/>
                <a:gd name="T6" fmla="*/ 171 w 480"/>
                <a:gd name="T7" fmla="*/ 0 h 434"/>
                <a:gd name="T8" fmla="*/ 87 w 480"/>
                <a:gd name="T9" fmla="*/ 48 h 434"/>
                <a:gd name="T10" fmla="*/ 18 w 480"/>
                <a:gd name="T11" fmla="*/ 169 h 434"/>
                <a:gd name="T12" fmla="*/ 18 w 480"/>
                <a:gd name="T13" fmla="*/ 265 h 434"/>
                <a:gd name="T14" fmla="*/ 87 w 480"/>
                <a:gd name="T15" fmla="*/ 385 h 434"/>
                <a:gd name="T16" fmla="*/ 171 w 480"/>
                <a:gd name="T17" fmla="*/ 434 h 434"/>
                <a:gd name="T18" fmla="*/ 310 w 480"/>
                <a:gd name="T19" fmla="*/ 434 h 434"/>
                <a:gd name="T20" fmla="*/ 393 w 480"/>
                <a:gd name="T21" fmla="*/ 385 h 434"/>
                <a:gd name="T22" fmla="*/ 463 w 480"/>
                <a:gd name="T23" fmla="*/ 265 h 434"/>
                <a:gd name="T24" fmla="*/ 463 w 480"/>
                <a:gd name="T25" fmla="*/ 169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434">
                  <a:moveTo>
                    <a:pt x="463" y="169"/>
                  </a:moveTo>
                  <a:cubicBezTo>
                    <a:pt x="393" y="48"/>
                    <a:pt x="393" y="48"/>
                    <a:pt x="393" y="48"/>
                  </a:cubicBezTo>
                  <a:cubicBezTo>
                    <a:pt x="376" y="19"/>
                    <a:pt x="344" y="0"/>
                    <a:pt x="310" y="0"/>
                  </a:cubicBezTo>
                  <a:cubicBezTo>
                    <a:pt x="171" y="0"/>
                    <a:pt x="171" y="0"/>
                    <a:pt x="171" y="0"/>
                  </a:cubicBezTo>
                  <a:cubicBezTo>
                    <a:pt x="136" y="0"/>
                    <a:pt x="104" y="19"/>
                    <a:pt x="87" y="48"/>
                  </a:cubicBezTo>
                  <a:cubicBezTo>
                    <a:pt x="18" y="169"/>
                    <a:pt x="18" y="169"/>
                    <a:pt x="18" y="169"/>
                  </a:cubicBezTo>
                  <a:cubicBezTo>
                    <a:pt x="0" y="198"/>
                    <a:pt x="0" y="235"/>
                    <a:pt x="18" y="265"/>
                  </a:cubicBezTo>
                  <a:cubicBezTo>
                    <a:pt x="87" y="385"/>
                    <a:pt x="87" y="385"/>
                    <a:pt x="87" y="385"/>
                  </a:cubicBezTo>
                  <a:cubicBezTo>
                    <a:pt x="104" y="415"/>
                    <a:pt x="136" y="434"/>
                    <a:pt x="171" y="434"/>
                  </a:cubicBezTo>
                  <a:cubicBezTo>
                    <a:pt x="310" y="434"/>
                    <a:pt x="310" y="434"/>
                    <a:pt x="310" y="434"/>
                  </a:cubicBezTo>
                  <a:cubicBezTo>
                    <a:pt x="344" y="434"/>
                    <a:pt x="376" y="415"/>
                    <a:pt x="393" y="385"/>
                  </a:cubicBezTo>
                  <a:cubicBezTo>
                    <a:pt x="463" y="265"/>
                    <a:pt x="463" y="265"/>
                    <a:pt x="463" y="265"/>
                  </a:cubicBezTo>
                  <a:cubicBezTo>
                    <a:pt x="480" y="235"/>
                    <a:pt x="480" y="198"/>
                    <a:pt x="463" y="169"/>
                  </a:cubicBezTo>
                  <a:close/>
                </a:path>
              </a:pathLst>
            </a:custGeom>
            <a:gradFill>
              <a:gsLst>
                <a:gs pos="7000">
                  <a:schemeClr val="accent1">
                    <a:lumMod val="40000"/>
                    <a:lumOff val="60000"/>
                  </a:schemeClr>
                </a:gs>
                <a:gs pos="100000">
                  <a:schemeClr val="accent1">
                    <a:lumMod val="75000"/>
                  </a:schemeClr>
                </a:gs>
              </a:gsLst>
              <a:lin ang="5400000" scaled="1"/>
            </a:gradFill>
            <a:ln>
              <a:noFill/>
            </a:ln>
            <a:effectLst>
              <a:outerShdw blurRad="622300" sx="101000" sy="101000" algn="ctr" rotWithShape="0">
                <a:srgbClr val="FF600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id-ID" altLang="zh-CN" dirty="0">
                <a:solidFill>
                  <a:schemeClr val="lt1"/>
                </a:solidFill>
              </a:endParaRPr>
            </a:p>
          </p:txBody>
        </p:sp>
        <p:sp>
          <p:nvSpPr>
            <p:cNvPr id="73" name="Freeform 14">
              <a:extLst>
                <a:ext uri="{FF2B5EF4-FFF2-40B4-BE49-F238E27FC236}">
                  <a16:creationId xmlns:a16="http://schemas.microsoft.com/office/drawing/2014/main" id="{648D4068-EF23-693A-6B33-87FD9A21867C}"/>
                </a:ext>
              </a:extLst>
            </p:cNvPr>
            <p:cNvSpPr>
              <a:spLocks/>
            </p:cNvSpPr>
            <p:nvPr/>
          </p:nvSpPr>
          <p:spPr bwMode="auto">
            <a:xfrm>
              <a:off x="6876255" y="3035356"/>
              <a:ext cx="1452563" cy="1319213"/>
            </a:xfrm>
            <a:custGeom>
              <a:avLst/>
              <a:gdLst>
                <a:gd name="T0" fmla="*/ 463 w 480"/>
                <a:gd name="T1" fmla="*/ 169 h 434"/>
                <a:gd name="T2" fmla="*/ 393 w 480"/>
                <a:gd name="T3" fmla="*/ 48 h 434"/>
                <a:gd name="T4" fmla="*/ 309 w 480"/>
                <a:gd name="T5" fmla="*/ 0 h 434"/>
                <a:gd name="T6" fmla="*/ 171 w 480"/>
                <a:gd name="T7" fmla="*/ 0 h 434"/>
                <a:gd name="T8" fmla="*/ 87 w 480"/>
                <a:gd name="T9" fmla="*/ 48 h 434"/>
                <a:gd name="T10" fmla="*/ 18 w 480"/>
                <a:gd name="T11" fmla="*/ 169 h 434"/>
                <a:gd name="T12" fmla="*/ 18 w 480"/>
                <a:gd name="T13" fmla="*/ 265 h 434"/>
                <a:gd name="T14" fmla="*/ 87 w 480"/>
                <a:gd name="T15" fmla="*/ 385 h 434"/>
                <a:gd name="T16" fmla="*/ 171 w 480"/>
                <a:gd name="T17" fmla="*/ 434 h 434"/>
                <a:gd name="T18" fmla="*/ 309 w 480"/>
                <a:gd name="T19" fmla="*/ 434 h 434"/>
                <a:gd name="T20" fmla="*/ 393 w 480"/>
                <a:gd name="T21" fmla="*/ 385 h 434"/>
                <a:gd name="T22" fmla="*/ 463 w 480"/>
                <a:gd name="T23" fmla="*/ 265 h 434"/>
                <a:gd name="T24" fmla="*/ 463 w 480"/>
                <a:gd name="T25" fmla="*/ 169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434">
                  <a:moveTo>
                    <a:pt x="463" y="169"/>
                  </a:moveTo>
                  <a:cubicBezTo>
                    <a:pt x="393" y="48"/>
                    <a:pt x="393" y="48"/>
                    <a:pt x="393" y="48"/>
                  </a:cubicBezTo>
                  <a:cubicBezTo>
                    <a:pt x="376" y="19"/>
                    <a:pt x="344" y="0"/>
                    <a:pt x="309" y="0"/>
                  </a:cubicBezTo>
                  <a:cubicBezTo>
                    <a:pt x="171" y="0"/>
                    <a:pt x="171" y="0"/>
                    <a:pt x="171" y="0"/>
                  </a:cubicBezTo>
                  <a:cubicBezTo>
                    <a:pt x="136" y="0"/>
                    <a:pt x="104" y="19"/>
                    <a:pt x="87" y="48"/>
                  </a:cubicBezTo>
                  <a:cubicBezTo>
                    <a:pt x="18" y="169"/>
                    <a:pt x="18" y="169"/>
                    <a:pt x="18" y="169"/>
                  </a:cubicBezTo>
                  <a:cubicBezTo>
                    <a:pt x="0" y="198"/>
                    <a:pt x="0" y="235"/>
                    <a:pt x="18" y="265"/>
                  </a:cubicBezTo>
                  <a:cubicBezTo>
                    <a:pt x="87" y="385"/>
                    <a:pt x="87" y="385"/>
                    <a:pt x="87" y="385"/>
                  </a:cubicBezTo>
                  <a:cubicBezTo>
                    <a:pt x="104" y="415"/>
                    <a:pt x="136" y="434"/>
                    <a:pt x="171" y="434"/>
                  </a:cubicBezTo>
                  <a:cubicBezTo>
                    <a:pt x="309" y="434"/>
                    <a:pt x="309" y="434"/>
                    <a:pt x="309" y="434"/>
                  </a:cubicBezTo>
                  <a:cubicBezTo>
                    <a:pt x="344" y="434"/>
                    <a:pt x="376" y="415"/>
                    <a:pt x="393" y="385"/>
                  </a:cubicBezTo>
                  <a:cubicBezTo>
                    <a:pt x="463" y="265"/>
                    <a:pt x="463" y="265"/>
                    <a:pt x="463" y="265"/>
                  </a:cubicBezTo>
                  <a:cubicBezTo>
                    <a:pt x="480" y="235"/>
                    <a:pt x="480" y="198"/>
                    <a:pt x="463" y="169"/>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lt1"/>
                </a:solidFill>
              </a:endParaRPr>
            </a:p>
          </p:txBody>
        </p:sp>
        <p:sp>
          <p:nvSpPr>
            <p:cNvPr id="74" name="Freeform 15">
              <a:extLst>
                <a:ext uri="{FF2B5EF4-FFF2-40B4-BE49-F238E27FC236}">
                  <a16:creationId xmlns:a16="http://schemas.microsoft.com/office/drawing/2014/main" id="{1057CE63-A48B-8E6F-D9F5-B041ADE065CD}"/>
                </a:ext>
              </a:extLst>
            </p:cNvPr>
            <p:cNvSpPr>
              <a:spLocks/>
            </p:cNvSpPr>
            <p:nvPr/>
          </p:nvSpPr>
          <p:spPr bwMode="auto">
            <a:xfrm>
              <a:off x="5369717" y="2179694"/>
              <a:ext cx="1452563" cy="1316038"/>
            </a:xfrm>
            <a:custGeom>
              <a:avLst/>
              <a:gdLst>
                <a:gd name="T0" fmla="*/ 463 w 480"/>
                <a:gd name="T1" fmla="*/ 168 h 433"/>
                <a:gd name="T2" fmla="*/ 393 w 480"/>
                <a:gd name="T3" fmla="*/ 48 h 433"/>
                <a:gd name="T4" fmla="*/ 309 w 480"/>
                <a:gd name="T5" fmla="*/ 0 h 433"/>
                <a:gd name="T6" fmla="*/ 171 w 480"/>
                <a:gd name="T7" fmla="*/ 0 h 433"/>
                <a:gd name="T8" fmla="*/ 87 w 480"/>
                <a:gd name="T9" fmla="*/ 48 h 433"/>
                <a:gd name="T10" fmla="*/ 18 w 480"/>
                <a:gd name="T11" fmla="*/ 168 h 433"/>
                <a:gd name="T12" fmla="*/ 18 w 480"/>
                <a:gd name="T13" fmla="*/ 265 h 433"/>
                <a:gd name="T14" fmla="*/ 87 w 480"/>
                <a:gd name="T15" fmla="*/ 385 h 433"/>
                <a:gd name="T16" fmla="*/ 171 w 480"/>
                <a:gd name="T17" fmla="*/ 433 h 433"/>
                <a:gd name="T18" fmla="*/ 309 w 480"/>
                <a:gd name="T19" fmla="*/ 433 h 433"/>
                <a:gd name="T20" fmla="*/ 393 w 480"/>
                <a:gd name="T21" fmla="*/ 385 h 433"/>
                <a:gd name="T22" fmla="*/ 463 w 480"/>
                <a:gd name="T23" fmla="*/ 265 h 433"/>
                <a:gd name="T24" fmla="*/ 463 w 480"/>
                <a:gd name="T25" fmla="*/ 168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433">
                  <a:moveTo>
                    <a:pt x="463" y="168"/>
                  </a:moveTo>
                  <a:cubicBezTo>
                    <a:pt x="393" y="48"/>
                    <a:pt x="393" y="48"/>
                    <a:pt x="393" y="48"/>
                  </a:cubicBezTo>
                  <a:cubicBezTo>
                    <a:pt x="376" y="18"/>
                    <a:pt x="344" y="0"/>
                    <a:pt x="309" y="0"/>
                  </a:cubicBezTo>
                  <a:cubicBezTo>
                    <a:pt x="171" y="0"/>
                    <a:pt x="171" y="0"/>
                    <a:pt x="171" y="0"/>
                  </a:cubicBezTo>
                  <a:cubicBezTo>
                    <a:pt x="136" y="0"/>
                    <a:pt x="104" y="18"/>
                    <a:pt x="87" y="48"/>
                  </a:cubicBezTo>
                  <a:cubicBezTo>
                    <a:pt x="18" y="168"/>
                    <a:pt x="18" y="168"/>
                    <a:pt x="18" y="168"/>
                  </a:cubicBezTo>
                  <a:cubicBezTo>
                    <a:pt x="0" y="198"/>
                    <a:pt x="0" y="235"/>
                    <a:pt x="18" y="265"/>
                  </a:cubicBezTo>
                  <a:cubicBezTo>
                    <a:pt x="87" y="385"/>
                    <a:pt x="87" y="385"/>
                    <a:pt x="87" y="385"/>
                  </a:cubicBezTo>
                  <a:cubicBezTo>
                    <a:pt x="104" y="415"/>
                    <a:pt x="136" y="433"/>
                    <a:pt x="171" y="433"/>
                  </a:cubicBezTo>
                  <a:cubicBezTo>
                    <a:pt x="309" y="433"/>
                    <a:pt x="309" y="433"/>
                    <a:pt x="309" y="433"/>
                  </a:cubicBezTo>
                  <a:cubicBezTo>
                    <a:pt x="344" y="433"/>
                    <a:pt x="376" y="415"/>
                    <a:pt x="393" y="385"/>
                  </a:cubicBezTo>
                  <a:cubicBezTo>
                    <a:pt x="463" y="265"/>
                    <a:pt x="463" y="265"/>
                    <a:pt x="463" y="265"/>
                  </a:cubicBezTo>
                  <a:cubicBezTo>
                    <a:pt x="480" y="235"/>
                    <a:pt x="480" y="198"/>
                    <a:pt x="463" y="1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id-ID" altLang="zh-CN" dirty="0">
                <a:solidFill>
                  <a:schemeClr val="lt1"/>
                </a:solidFill>
              </a:endParaRPr>
            </a:p>
          </p:txBody>
        </p:sp>
        <p:sp>
          <p:nvSpPr>
            <p:cNvPr id="75" name="Freeform 16">
              <a:extLst>
                <a:ext uri="{FF2B5EF4-FFF2-40B4-BE49-F238E27FC236}">
                  <a16:creationId xmlns:a16="http://schemas.microsoft.com/office/drawing/2014/main" id="{366B8E31-4076-4503-598C-71104030987A}"/>
                </a:ext>
              </a:extLst>
            </p:cNvPr>
            <p:cNvSpPr>
              <a:spLocks/>
            </p:cNvSpPr>
            <p:nvPr/>
          </p:nvSpPr>
          <p:spPr bwMode="auto">
            <a:xfrm>
              <a:off x="8362155" y="2163819"/>
              <a:ext cx="1476375" cy="1346200"/>
            </a:xfrm>
            <a:custGeom>
              <a:avLst/>
              <a:gdLst>
                <a:gd name="T0" fmla="*/ 469 w 488"/>
                <a:gd name="T1" fmla="*/ 168 h 443"/>
                <a:gd name="T2" fmla="*/ 403 w 488"/>
                <a:gd name="T3" fmla="*/ 53 h 443"/>
                <a:gd name="T4" fmla="*/ 310 w 488"/>
                <a:gd name="T5" fmla="*/ 0 h 443"/>
                <a:gd name="T6" fmla="*/ 178 w 488"/>
                <a:gd name="T7" fmla="*/ 0 h 443"/>
                <a:gd name="T8" fmla="*/ 85 w 488"/>
                <a:gd name="T9" fmla="*/ 53 h 443"/>
                <a:gd name="T10" fmla="*/ 19 w 488"/>
                <a:gd name="T11" fmla="*/ 168 h 443"/>
                <a:gd name="T12" fmla="*/ 19 w 488"/>
                <a:gd name="T13" fmla="*/ 275 h 443"/>
                <a:gd name="T14" fmla="*/ 85 w 488"/>
                <a:gd name="T15" fmla="*/ 390 h 443"/>
                <a:gd name="T16" fmla="*/ 178 w 488"/>
                <a:gd name="T17" fmla="*/ 443 h 443"/>
                <a:gd name="T18" fmla="*/ 310 w 488"/>
                <a:gd name="T19" fmla="*/ 443 h 443"/>
                <a:gd name="T20" fmla="*/ 403 w 488"/>
                <a:gd name="T21" fmla="*/ 390 h 443"/>
                <a:gd name="T22" fmla="*/ 469 w 488"/>
                <a:gd name="T23" fmla="*/ 275 h 443"/>
                <a:gd name="T24" fmla="*/ 469 w 488"/>
                <a:gd name="T25" fmla="*/ 168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8" h="443">
                  <a:moveTo>
                    <a:pt x="469" y="168"/>
                  </a:moveTo>
                  <a:cubicBezTo>
                    <a:pt x="403" y="53"/>
                    <a:pt x="403" y="53"/>
                    <a:pt x="403" y="53"/>
                  </a:cubicBezTo>
                  <a:cubicBezTo>
                    <a:pt x="384" y="20"/>
                    <a:pt x="348" y="0"/>
                    <a:pt x="310" y="0"/>
                  </a:cubicBezTo>
                  <a:cubicBezTo>
                    <a:pt x="178" y="0"/>
                    <a:pt x="178" y="0"/>
                    <a:pt x="178" y="0"/>
                  </a:cubicBezTo>
                  <a:cubicBezTo>
                    <a:pt x="140" y="0"/>
                    <a:pt x="104" y="20"/>
                    <a:pt x="85" y="53"/>
                  </a:cubicBezTo>
                  <a:cubicBezTo>
                    <a:pt x="19" y="168"/>
                    <a:pt x="19" y="168"/>
                    <a:pt x="19" y="168"/>
                  </a:cubicBezTo>
                  <a:cubicBezTo>
                    <a:pt x="0" y="201"/>
                    <a:pt x="0" y="242"/>
                    <a:pt x="19" y="275"/>
                  </a:cubicBezTo>
                  <a:cubicBezTo>
                    <a:pt x="85" y="390"/>
                    <a:pt x="85" y="390"/>
                    <a:pt x="85" y="390"/>
                  </a:cubicBezTo>
                  <a:cubicBezTo>
                    <a:pt x="104" y="422"/>
                    <a:pt x="140" y="443"/>
                    <a:pt x="178" y="443"/>
                  </a:cubicBezTo>
                  <a:cubicBezTo>
                    <a:pt x="310" y="443"/>
                    <a:pt x="310" y="443"/>
                    <a:pt x="310" y="443"/>
                  </a:cubicBezTo>
                  <a:cubicBezTo>
                    <a:pt x="348" y="443"/>
                    <a:pt x="384" y="422"/>
                    <a:pt x="403" y="390"/>
                  </a:cubicBezTo>
                  <a:cubicBezTo>
                    <a:pt x="469" y="275"/>
                    <a:pt x="469" y="275"/>
                    <a:pt x="469" y="275"/>
                  </a:cubicBezTo>
                  <a:cubicBezTo>
                    <a:pt x="488" y="242"/>
                    <a:pt x="488" y="201"/>
                    <a:pt x="469" y="1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lt1"/>
                </a:solidFill>
              </a:endParaRPr>
            </a:p>
          </p:txBody>
        </p:sp>
        <p:cxnSp>
          <p:nvCxnSpPr>
            <p:cNvPr id="76" name="Straight Connector 8">
              <a:extLst>
                <a:ext uri="{FF2B5EF4-FFF2-40B4-BE49-F238E27FC236}">
                  <a16:creationId xmlns:a16="http://schemas.microsoft.com/office/drawing/2014/main" id="{9978B173-4CD4-38F2-F0F0-C993AE9269D5}"/>
                </a:ext>
              </a:extLst>
            </p:cNvPr>
            <p:cNvCxnSpPr>
              <a:cxnSpLocks/>
            </p:cNvCxnSpPr>
            <p:nvPr/>
          </p:nvCxnSpPr>
          <p:spPr>
            <a:xfrm flipH="1">
              <a:off x="3090864" y="3929036"/>
              <a:ext cx="790" cy="1140525"/>
            </a:xfrm>
            <a:prstGeom prst="line">
              <a:avLst/>
            </a:prstGeom>
            <a:ln w="6350" cap="rnd">
              <a:solidFill>
                <a:srgbClr val="303232"/>
              </a:solidFill>
              <a:prstDash val="lgDash"/>
              <a:tailEnd type="oval"/>
            </a:ln>
          </p:spPr>
          <p:style>
            <a:lnRef idx="1">
              <a:schemeClr val="accent1"/>
            </a:lnRef>
            <a:fillRef idx="0">
              <a:schemeClr val="accent1"/>
            </a:fillRef>
            <a:effectRef idx="0">
              <a:schemeClr val="accent1"/>
            </a:effectRef>
            <a:fontRef idx="minor">
              <a:schemeClr val="tx1"/>
            </a:fontRef>
          </p:style>
        </p:cxnSp>
        <p:cxnSp>
          <p:nvCxnSpPr>
            <p:cNvPr id="77" name="Straight Connector 9">
              <a:extLst>
                <a:ext uri="{FF2B5EF4-FFF2-40B4-BE49-F238E27FC236}">
                  <a16:creationId xmlns:a16="http://schemas.microsoft.com/office/drawing/2014/main" id="{334BD294-77F9-0DEF-3F98-028C316CBA38}"/>
                </a:ext>
              </a:extLst>
            </p:cNvPr>
            <p:cNvCxnSpPr>
              <a:cxnSpLocks/>
            </p:cNvCxnSpPr>
            <p:nvPr/>
          </p:nvCxnSpPr>
          <p:spPr>
            <a:xfrm flipH="1">
              <a:off x="9100342" y="3929036"/>
              <a:ext cx="790" cy="1140525"/>
            </a:xfrm>
            <a:prstGeom prst="line">
              <a:avLst/>
            </a:prstGeom>
            <a:ln w="6350" cap="rnd">
              <a:solidFill>
                <a:srgbClr val="303232"/>
              </a:solidFill>
              <a:prstDash val="lgDash"/>
              <a:tailEnd type="oval"/>
            </a:ln>
          </p:spPr>
          <p:style>
            <a:lnRef idx="1">
              <a:schemeClr val="accent1"/>
            </a:lnRef>
            <a:fillRef idx="0">
              <a:schemeClr val="accent1"/>
            </a:fillRef>
            <a:effectRef idx="0">
              <a:schemeClr val="accent1"/>
            </a:effectRef>
            <a:fontRef idx="minor">
              <a:schemeClr val="tx1"/>
            </a:fontRef>
          </p:style>
        </p:cxnSp>
        <p:cxnSp>
          <p:nvCxnSpPr>
            <p:cNvPr id="78" name="Straight Connector 10">
              <a:extLst>
                <a:ext uri="{FF2B5EF4-FFF2-40B4-BE49-F238E27FC236}">
                  <a16:creationId xmlns:a16="http://schemas.microsoft.com/office/drawing/2014/main" id="{912595D1-5A6F-0B9A-B359-D0848FCDCA06}"/>
                </a:ext>
              </a:extLst>
            </p:cNvPr>
            <p:cNvCxnSpPr>
              <a:cxnSpLocks/>
            </p:cNvCxnSpPr>
            <p:nvPr/>
          </p:nvCxnSpPr>
          <p:spPr>
            <a:xfrm flipH="1">
              <a:off x="6095998" y="3929036"/>
              <a:ext cx="790" cy="1140525"/>
            </a:xfrm>
            <a:prstGeom prst="line">
              <a:avLst/>
            </a:prstGeom>
            <a:ln w="6350" cap="rnd">
              <a:solidFill>
                <a:srgbClr val="303232"/>
              </a:solidFill>
              <a:prstDash val="lgDash"/>
              <a:tailEnd type="oval"/>
            </a:ln>
          </p:spPr>
          <p:style>
            <a:lnRef idx="1">
              <a:schemeClr val="accent1"/>
            </a:lnRef>
            <a:fillRef idx="0">
              <a:schemeClr val="accent1"/>
            </a:fillRef>
            <a:effectRef idx="0">
              <a:schemeClr val="accent1"/>
            </a:effectRef>
            <a:fontRef idx="minor">
              <a:schemeClr val="tx1"/>
            </a:fontRef>
          </p:style>
        </p:cxnSp>
        <p:cxnSp>
          <p:nvCxnSpPr>
            <p:cNvPr id="79" name="Straight Connector 11">
              <a:extLst>
                <a:ext uri="{FF2B5EF4-FFF2-40B4-BE49-F238E27FC236}">
                  <a16:creationId xmlns:a16="http://schemas.microsoft.com/office/drawing/2014/main" id="{F32F3E5F-92A8-D25A-C906-D8D647458ACC}"/>
                </a:ext>
              </a:extLst>
            </p:cNvPr>
            <p:cNvCxnSpPr>
              <a:cxnSpLocks/>
            </p:cNvCxnSpPr>
            <p:nvPr/>
          </p:nvCxnSpPr>
          <p:spPr>
            <a:xfrm>
              <a:off x="4598986" y="4773669"/>
              <a:ext cx="0" cy="295892"/>
            </a:xfrm>
            <a:prstGeom prst="line">
              <a:avLst/>
            </a:prstGeom>
            <a:ln w="6350" cap="rnd">
              <a:solidFill>
                <a:srgbClr val="303232"/>
              </a:solidFill>
              <a:prstDash val="lgDash"/>
              <a:tailEnd type="oval"/>
            </a:ln>
          </p:spPr>
          <p:style>
            <a:lnRef idx="1">
              <a:schemeClr val="accent1"/>
            </a:lnRef>
            <a:fillRef idx="0">
              <a:schemeClr val="accent1"/>
            </a:fillRef>
            <a:effectRef idx="0">
              <a:schemeClr val="accent1"/>
            </a:effectRef>
            <a:fontRef idx="minor">
              <a:schemeClr val="tx1"/>
            </a:fontRef>
          </p:style>
        </p:cxnSp>
        <p:cxnSp>
          <p:nvCxnSpPr>
            <p:cNvPr id="80" name="Straight Connector 12">
              <a:extLst>
                <a:ext uri="{FF2B5EF4-FFF2-40B4-BE49-F238E27FC236}">
                  <a16:creationId xmlns:a16="http://schemas.microsoft.com/office/drawing/2014/main" id="{274BE34D-07DE-23BE-5CB2-BD15058F76D6}"/>
                </a:ext>
              </a:extLst>
            </p:cNvPr>
            <p:cNvCxnSpPr>
              <a:cxnSpLocks/>
            </p:cNvCxnSpPr>
            <p:nvPr/>
          </p:nvCxnSpPr>
          <p:spPr>
            <a:xfrm>
              <a:off x="7602536" y="4773669"/>
              <a:ext cx="0" cy="295892"/>
            </a:xfrm>
            <a:prstGeom prst="line">
              <a:avLst/>
            </a:prstGeom>
            <a:ln w="6350" cap="rnd">
              <a:solidFill>
                <a:srgbClr val="303232"/>
              </a:solidFill>
              <a:prstDash val="lgDash"/>
              <a:tailEnd type="oval"/>
            </a:ln>
          </p:spPr>
          <p:style>
            <a:lnRef idx="1">
              <a:schemeClr val="accent1"/>
            </a:lnRef>
            <a:fillRef idx="0">
              <a:schemeClr val="accent1"/>
            </a:fillRef>
            <a:effectRef idx="0">
              <a:schemeClr val="accent1"/>
            </a:effectRef>
            <a:fontRef idx="minor">
              <a:schemeClr val="tx1"/>
            </a:fontRef>
          </p:style>
        </p:cxnSp>
      </p:grpSp>
      <p:sp>
        <p:nvSpPr>
          <p:cNvPr id="81" name="TextBox 54">
            <a:extLst>
              <a:ext uri="{FF2B5EF4-FFF2-40B4-BE49-F238E27FC236}">
                <a16:creationId xmlns:a16="http://schemas.microsoft.com/office/drawing/2014/main" id="{70E56062-4F0B-3A6C-41CB-2444B717E2BF}"/>
              </a:ext>
            </a:extLst>
          </p:cNvPr>
          <p:cNvSpPr txBox="1"/>
          <p:nvPr/>
        </p:nvSpPr>
        <p:spPr bwMode="auto">
          <a:xfrm>
            <a:off x="2154232" y="5722937"/>
            <a:ext cx="1451045"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p>
        </p:txBody>
      </p:sp>
      <p:sp>
        <p:nvSpPr>
          <p:cNvPr id="82" name="TextBox 53">
            <a:extLst>
              <a:ext uri="{FF2B5EF4-FFF2-40B4-BE49-F238E27FC236}">
                <a16:creationId xmlns:a16="http://schemas.microsoft.com/office/drawing/2014/main" id="{093D7DC3-C39B-E81A-A2D9-0E13355C9786}"/>
              </a:ext>
            </a:extLst>
          </p:cNvPr>
          <p:cNvSpPr txBox="1"/>
          <p:nvPr/>
        </p:nvSpPr>
        <p:spPr bwMode="auto">
          <a:xfrm>
            <a:off x="2148682" y="5495585"/>
            <a:ext cx="2913191" cy="309958"/>
          </a:xfrm>
          <a:prstGeom prst="rect">
            <a:avLst/>
          </a:prstGeom>
          <a:noFill/>
        </p:spPr>
        <p:txBody>
          <a:bodyPr wrap="none" lIns="360000" tIns="0" rIns="0" bIns="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83" name="TextBox 54">
            <a:extLst>
              <a:ext uri="{FF2B5EF4-FFF2-40B4-BE49-F238E27FC236}">
                <a16:creationId xmlns:a16="http://schemas.microsoft.com/office/drawing/2014/main" id="{F1AF26A8-9FBD-C03F-B919-135E0DB58A6F}"/>
              </a:ext>
            </a:extLst>
          </p:cNvPr>
          <p:cNvSpPr txBox="1"/>
          <p:nvPr/>
        </p:nvSpPr>
        <p:spPr bwMode="auto">
          <a:xfrm>
            <a:off x="3728389" y="5722937"/>
            <a:ext cx="1451045"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p>
        </p:txBody>
      </p:sp>
      <p:sp>
        <p:nvSpPr>
          <p:cNvPr id="84" name="TextBox 53">
            <a:extLst>
              <a:ext uri="{FF2B5EF4-FFF2-40B4-BE49-F238E27FC236}">
                <a16:creationId xmlns:a16="http://schemas.microsoft.com/office/drawing/2014/main" id="{33F10458-C468-AA52-3D6F-59631119BA7B}"/>
              </a:ext>
            </a:extLst>
          </p:cNvPr>
          <p:cNvSpPr txBox="1"/>
          <p:nvPr/>
        </p:nvSpPr>
        <p:spPr bwMode="auto">
          <a:xfrm>
            <a:off x="3722839" y="5495585"/>
            <a:ext cx="2913191" cy="309958"/>
          </a:xfrm>
          <a:prstGeom prst="rect">
            <a:avLst/>
          </a:prstGeom>
          <a:noFill/>
        </p:spPr>
        <p:txBody>
          <a:bodyPr wrap="none" lIns="360000" tIns="0" rIns="0" bIns="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85" name="TextBox 54">
            <a:extLst>
              <a:ext uri="{FF2B5EF4-FFF2-40B4-BE49-F238E27FC236}">
                <a16:creationId xmlns:a16="http://schemas.microsoft.com/office/drawing/2014/main" id="{63C412C9-90FB-6CFB-42BD-5D8EE6F80DD6}"/>
              </a:ext>
            </a:extLst>
          </p:cNvPr>
          <p:cNvSpPr txBox="1"/>
          <p:nvPr/>
        </p:nvSpPr>
        <p:spPr bwMode="auto">
          <a:xfrm>
            <a:off x="5302546" y="5722937"/>
            <a:ext cx="1451045"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p>
        </p:txBody>
      </p:sp>
      <p:sp>
        <p:nvSpPr>
          <p:cNvPr id="86" name="TextBox 53">
            <a:extLst>
              <a:ext uri="{FF2B5EF4-FFF2-40B4-BE49-F238E27FC236}">
                <a16:creationId xmlns:a16="http://schemas.microsoft.com/office/drawing/2014/main" id="{A13D9DE8-4FD4-7D95-B940-FFD5399ED5AB}"/>
              </a:ext>
            </a:extLst>
          </p:cNvPr>
          <p:cNvSpPr txBox="1"/>
          <p:nvPr/>
        </p:nvSpPr>
        <p:spPr bwMode="auto">
          <a:xfrm>
            <a:off x="5296996" y="5495585"/>
            <a:ext cx="2913191" cy="309958"/>
          </a:xfrm>
          <a:prstGeom prst="rect">
            <a:avLst/>
          </a:prstGeom>
          <a:noFill/>
        </p:spPr>
        <p:txBody>
          <a:bodyPr wrap="none" lIns="360000" tIns="0" rIns="0" bIns="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87" name="TextBox 54">
            <a:extLst>
              <a:ext uri="{FF2B5EF4-FFF2-40B4-BE49-F238E27FC236}">
                <a16:creationId xmlns:a16="http://schemas.microsoft.com/office/drawing/2014/main" id="{2BBE1DEA-10AA-09C8-164D-F2B42F3E828C}"/>
              </a:ext>
            </a:extLst>
          </p:cNvPr>
          <p:cNvSpPr txBox="1"/>
          <p:nvPr/>
        </p:nvSpPr>
        <p:spPr bwMode="auto">
          <a:xfrm>
            <a:off x="6759141" y="5722937"/>
            <a:ext cx="1451045"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p>
        </p:txBody>
      </p:sp>
      <p:sp>
        <p:nvSpPr>
          <p:cNvPr id="88" name="TextBox 53">
            <a:extLst>
              <a:ext uri="{FF2B5EF4-FFF2-40B4-BE49-F238E27FC236}">
                <a16:creationId xmlns:a16="http://schemas.microsoft.com/office/drawing/2014/main" id="{C344019E-9643-1AFB-6A67-669C8916DA2F}"/>
              </a:ext>
            </a:extLst>
          </p:cNvPr>
          <p:cNvSpPr txBox="1"/>
          <p:nvPr/>
        </p:nvSpPr>
        <p:spPr bwMode="auto">
          <a:xfrm>
            <a:off x="6753591" y="5495585"/>
            <a:ext cx="2913191" cy="309958"/>
          </a:xfrm>
          <a:prstGeom prst="rect">
            <a:avLst/>
          </a:prstGeom>
          <a:noFill/>
        </p:spPr>
        <p:txBody>
          <a:bodyPr wrap="none" lIns="360000" tIns="0" rIns="0" bIns="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89" name="TextBox 54">
            <a:extLst>
              <a:ext uri="{FF2B5EF4-FFF2-40B4-BE49-F238E27FC236}">
                <a16:creationId xmlns:a16="http://schemas.microsoft.com/office/drawing/2014/main" id="{3AEB9F91-F962-3D20-612D-8F20DF0A47AC}"/>
              </a:ext>
            </a:extLst>
          </p:cNvPr>
          <p:cNvSpPr txBox="1"/>
          <p:nvPr/>
        </p:nvSpPr>
        <p:spPr bwMode="auto">
          <a:xfrm>
            <a:off x="8367707" y="5722937"/>
            <a:ext cx="1451045" cy="556179"/>
          </a:xfrm>
          <a:prstGeom prst="rect">
            <a:avLst/>
          </a:prstGeom>
          <a:noFill/>
        </p:spPr>
        <p:txBody>
          <a:bodyPr wrap="square" lIns="360000" tIns="0" rIns="0" bIns="0" anchor="ctr" anchorCtr="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mn-ea"/>
                <a:cs typeface="+mn-cs"/>
              </a:rPr>
              <a:t>請替換文字內容複製你的內容到此 </a:t>
            </a:r>
          </a:p>
        </p:txBody>
      </p:sp>
      <p:sp>
        <p:nvSpPr>
          <p:cNvPr id="90" name="TextBox 53">
            <a:extLst>
              <a:ext uri="{FF2B5EF4-FFF2-40B4-BE49-F238E27FC236}">
                <a16:creationId xmlns:a16="http://schemas.microsoft.com/office/drawing/2014/main" id="{9757FB0B-3119-1716-12D1-827910712936}"/>
              </a:ext>
            </a:extLst>
          </p:cNvPr>
          <p:cNvSpPr txBox="1"/>
          <p:nvPr/>
        </p:nvSpPr>
        <p:spPr bwMode="auto">
          <a:xfrm>
            <a:off x="8362157" y="5495585"/>
            <a:ext cx="2913191" cy="309958"/>
          </a:xfrm>
          <a:prstGeom prst="rect">
            <a:avLst/>
          </a:prstGeom>
          <a:noFill/>
        </p:spPr>
        <p:txBody>
          <a:bodyPr wrap="none" lIns="360000" tIns="0" rIns="0" bIns="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chemeClr val="accent6"/>
                </a:solidFill>
                <a:effectLst/>
                <a:uLnTx/>
                <a:uFillTx/>
                <a:latin typeface="+mj-ea"/>
                <a:ea typeface="+mj-ea"/>
                <a:cs typeface="+mn-cs"/>
              </a:rPr>
              <a:t>輸入標題文本</a:t>
            </a:r>
          </a:p>
        </p:txBody>
      </p:sp>
      <p:pic>
        <p:nvPicPr>
          <p:cNvPr id="93" name="圖片 92" descr="一張含有 狗, 坐, 哺乳類, 深黃褐色 的圖片&#10;&#10;自動產生的描述">
            <a:extLst>
              <a:ext uri="{FF2B5EF4-FFF2-40B4-BE49-F238E27FC236}">
                <a16:creationId xmlns:a16="http://schemas.microsoft.com/office/drawing/2014/main" id="{5D327018-FAEB-A030-62BF-9211658704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68556" y="1698603"/>
            <a:ext cx="1991647" cy="1991647"/>
          </a:xfrm>
          <a:prstGeom prst="rect">
            <a:avLst/>
          </a:prstGeom>
        </p:spPr>
      </p:pic>
      <p:pic>
        <p:nvPicPr>
          <p:cNvPr id="94" name="圖片 93" descr="一張含有 狗, 坐, 哺乳類, 深黃褐色 的圖片&#10;&#10;自動產生的描述">
            <a:extLst>
              <a:ext uri="{FF2B5EF4-FFF2-40B4-BE49-F238E27FC236}">
                <a16:creationId xmlns:a16="http://schemas.microsoft.com/office/drawing/2014/main" id="{9F126BC9-D189-2BAA-EFEE-4242F01CCD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5707" y="2505524"/>
            <a:ext cx="1991647" cy="1991647"/>
          </a:xfrm>
          <a:prstGeom prst="rect">
            <a:avLst/>
          </a:prstGeom>
        </p:spPr>
      </p:pic>
      <p:pic>
        <p:nvPicPr>
          <p:cNvPr id="95" name="圖片 94" descr="一張含有 狗, 坐, 哺乳類, 深黃褐色 的圖片&#10;&#10;自動產生的描述">
            <a:extLst>
              <a:ext uri="{FF2B5EF4-FFF2-40B4-BE49-F238E27FC236}">
                <a16:creationId xmlns:a16="http://schemas.microsoft.com/office/drawing/2014/main" id="{4981CAB3-F854-CAAE-55CF-9D3C8FDDEF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35333" y="1549168"/>
            <a:ext cx="1991647" cy="1991647"/>
          </a:xfrm>
          <a:prstGeom prst="rect">
            <a:avLst/>
          </a:prstGeom>
        </p:spPr>
      </p:pic>
      <p:pic>
        <p:nvPicPr>
          <p:cNvPr id="96" name="圖片 95" descr="一張含有 狗, 坐, 哺乳類, 深黃褐色 的圖片&#10;&#10;自動產生的描述">
            <a:extLst>
              <a:ext uri="{FF2B5EF4-FFF2-40B4-BE49-F238E27FC236}">
                <a16:creationId xmlns:a16="http://schemas.microsoft.com/office/drawing/2014/main" id="{AEBDFECB-1F8E-A63E-4658-2951B63C9B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02110" y="1698603"/>
            <a:ext cx="1991647" cy="1991647"/>
          </a:xfrm>
          <a:prstGeom prst="rect">
            <a:avLst/>
          </a:prstGeom>
        </p:spPr>
      </p:pic>
      <p:pic>
        <p:nvPicPr>
          <p:cNvPr id="97" name="圖片 96" descr="一張含有 狗, 坐, 哺乳類, 深黃褐色 的圖片&#10;&#10;自動產生的描述">
            <a:extLst>
              <a:ext uri="{FF2B5EF4-FFF2-40B4-BE49-F238E27FC236}">
                <a16:creationId xmlns:a16="http://schemas.microsoft.com/office/drawing/2014/main" id="{6A284546-C87B-82F2-95C8-322B2AF718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21474" y="2505524"/>
            <a:ext cx="1991647" cy="19916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81"/>
                                        </p:tgtEl>
                                        <p:attrNameLst>
                                          <p:attrName>style.visibility</p:attrName>
                                        </p:attrNameLst>
                                      </p:cBhvr>
                                      <p:to>
                                        <p:strVal val="visible"/>
                                      </p:to>
                                    </p:set>
                                    <p:anim calcmode="lin" valueType="num">
                                      <p:cBhvr additive="base">
                                        <p:cTn id="7" dur="500" fill="hold"/>
                                        <p:tgtEl>
                                          <p:spTgt spid="81"/>
                                        </p:tgtEl>
                                        <p:attrNameLst>
                                          <p:attrName>ppt_x</p:attrName>
                                        </p:attrNameLst>
                                      </p:cBhvr>
                                      <p:tavLst>
                                        <p:tav tm="0">
                                          <p:val>
                                            <p:strVal val="0-#ppt_w/2"/>
                                          </p:val>
                                        </p:tav>
                                        <p:tav tm="100000">
                                          <p:val>
                                            <p:strVal val="#ppt_x"/>
                                          </p:val>
                                        </p:tav>
                                      </p:tavLst>
                                    </p:anim>
                                    <p:anim calcmode="lin" valueType="num">
                                      <p:cBhvr additive="base">
                                        <p:cTn id="8" dur="500" fill="hold"/>
                                        <p:tgtEl>
                                          <p:spTgt spid="8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82"/>
                                        </p:tgtEl>
                                        <p:attrNameLst>
                                          <p:attrName>style.visibility</p:attrName>
                                        </p:attrNameLst>
                                      </p:cBhvr>
                                      <p:to>
                                        <p:strVal val="visible"/>
                                      </p:to>
                                    </p:set>
                                    <p:anim calcmode="lin" valueType="num">
                                      <p:cBhvr additive="base">
                                        <p:cTn id="11" dur="500" fill="hold"/>
                                        <p:tgtEl>
                                          <p:spTgt spid="82"/>
                                        </p:tgtEl>
                                        <p:attrNameLst>
                                          <p:attrName>ppt_x</p:attrName>
                                        </p:attrNameLst>
                                      </p:cBhvr>
                                      <p:tavLst>
                                        <p:tav tm="0">
                                          <p:val>
                                            <p:strVal val="0-#ppt_w/2"/>
                                          </p:val>
                                        </p:tav>
                                        <p:tav tm="100000">
                                          <p:val>
                                            <p:strVal val="#ppt_x"/>
                                          </p:val>
                                        </p:tav>
                                      </p:tavLst>
                                    </p:anim>
                                    <p:anim calcmode="lin" valueType="num">
                                      <p:cBhvr additive="base">
                                        <p:cTn id="12" dur="500" fill="hold"/>
                                        <p:tgtEl>
                                          <p:spTgt spid="8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83"/>
                                        </p:tgtEl>
                                        <p:attrNameLst>
                                          <p:attrName>style.visibility</p:attrName>
                                        </p:attrNameLst>
                                      </p:cBhvr>
                                      <p:to>
                                        <p:strVal val="visible"/>
                                      </p:to>
                                    </p:set>
                                    <p:anim calcmode="lin" valueType="num">
                                      <p:cBhvr additive="base">
                                        <p:cTn id="15" dur="500" fill="hold"/>
                                        <p:tgtEl>
                                          <p:spTgt spid="83"/>
                                        </p:tgtEl>
                                        <p:attrNameLst>
                                          <p:attrName>ppt_x</p:attrName>
                                        </p:attrNameLst>
                                      </p:cBhvr>
                                      <p:tavLst>
                                        <p:tav tm="0">
                                          <p:val>
                                            <p:strVal val="0-#ppt_w/2"/>
                                          </p:val>
                                        </p:tav>
                                        <p:tav tm="100000">
                                          <p:val>
                                            <p:strVal val="#ppt_x"/>
                                          </p:val>
                                        </p:tav>
                                      </p:tavLst>
                                    </p:anim>
                                    <p:anim calcmode="lin" valueType="num">
                                      <p:cBhvr additive="base">
                                        <p:cTn id="16" dur="500" fill="hold"/>
                                        <p:tgtEl>
                                          <p:spTgt spid="83"/>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84"/>
                                        </p:tgtEl>
                                        <p:attrNameLst>
                                          <p:attrName>style.visibility</p:attrName>
                                        </p:attrNameLst>
                                      </p:cBhvr>
                                      <p:to>
                                        <p:strVal val="visible"/>
                                      </p:to>
                                    </p:set>
                                    <p:anim calcmode="lin" valueType="num">
                                      <p:cBhvr additive="base">
                                        <p:cTn id="19" dur="500" fill="hold"/>
                                        <p:tgtEl>
                                          <p:spTgt spid="84"/>
                                        </p:tgtEl>
                                        <p:attrNameLst>
                                          <p:attrName>ppt_x</p:attrName>
                                        </p:attrNameLst>
                                      </p:cBhvr>
                                      <p:tavLst>
                                        <p:tav tm="0">
                                          <p:val>
                                            <p:strVal val="0-#ppt_w/2"/>
                                          </p:val>
                                        </p:tav>
                                        <p:tav tm="100000">
                                          <p:val>
                                            <p:strVal val="#ppt_x"/>
                                          </p:val>
                                        </p:tav>
                                      </p:tavLst>
                                    </p:anim>
                                    <p:anim calcmode="lin" valueType="num">
                                      <p:cBhvr additive="base">
                                        <p:cTn id="20" dur="500" fill="hold"/>
                                        <p:tgtEl>
                                          <p:spTgt spid="8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85"/>
                                        </p:tgtEl>
                                        <p:attrNameLst>
                                          <p:attrName>style.visibility</p:attrName>
                                        </p:attrNameLst>
                                      </p:cBhvr>
                                      <p:to>
                                        <p:strVal val="visible"/>
                                      </p:to>
                                    </p:set>
                                    <p:anim calcmode="lin" valueType="num">
                                      <p:cBhvr additive="base">
                                        <p:cTn id="23" dur="500" fill="hold"/>
                                        <p:tgtEl>
                                          <p:spTgt spid="85"/>
                                        </p:tgtEl>
                                        <p:attrNameLst>
                                          <p:attrName>ppt_x</p:attrName>
                                        </p:attrNameLst>
                                      </p:cBhvr>
                                      <p:tavLst>
                                        <p:tav tm="0">
                                          <p:val>
                                            <p:strVal val="0-#ppt_w/2"/>
                                          </p:val>
                                        </p:tav>
                                        <p:tav tm="100000">
                                          <p:val>
                                            <p:strVal val="#ppt_x"/>
                                          </p:val>
                                        </p:tav>
                                      </p:tavLst>
                                    </p:anim>
                                    <p:anim calcmode="lin" valueType="num">
                                      <p:cBhvr additive="base">
                                        <p:cTn id="24" dur="500" fill="hold"/>
                                        <p:tgtEl>
                                          <p:spTgt spid="85"/>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86"/>
                                        </p:tgtEl>
                                        <p:attrNameLst>
                                          <p:attrName>style.visibility</p:attrName>
                                        </p:attrNameLst>
                                      </p:cBhvr>
                                      <p:to>
                                        <p:strVal val="visible"/>
                                      </p:to>
                                    </p:set>
                                    <p:anim calcmode="lin" valueType="num">
                                      <p:cBhvr additive="base">
                                        <p:cTn id="27" dur="500" fill="hold"/>
                                        <p:tgtEl>
                                          <p:spTgt spid="86"/>
                                        </p:tgtEl>
                                        <p:attrNameLst>
                                          <p:attrName>ppt_x</p:attrName>
                                        </p:attrNameLst>
                                      </p:cBhvr>
                                      <p:tavLst>
                                        <p:tav tm="0">
                                          <p:val>
                                            <p:strVal val="0-#ppt_w/2"/>
                                          </p:val>
                                        </p:tav>
                                        <p:tav tm="100000">
                                          <p:val>
                                            <p:strVal val="#ppt_x"/>
                                          </p:val>
                                        </p:tav>
                                      </p:tavLst>
                                    </p:anim>
                                    <p:anim calcmode="lin" valueType="num">
                                      <p:cBhvr additive="base">
                                        <p:cTn id="28" dur="500" fill="hold"/>
                                        <p:tgtEl>
                                          <p:spTgt spid="86"/>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87"/>
                                        </p:tgtEl>
                                        <p:attrNameLst>
                                          <p:attrName>style.visibility</p:attrName>
                                        </p:attrNameLst>
                                      </p:cBhvr>
                                      <p:to>
                                        <p:strVal val="visible"/>
                                      </p:to>
                                    </p:set>
                                    <p:anim calcmode="lin" valueType="num">
                                      <p:cBhvr additive="base">
                                        <p:cTn id="31" dur="500" fill="hold"/>
                                        <p:tgtEl>
                                          <p:spTgt spid="87"/>
                                        </p:tgtEl>
                                        <p:attrNameLst>
                                          <p:attrName>ppt_x</p:attrName>
                                        </p:attrNameLst>
                                      </p:cBhvr>
                                      <p:tavLst>
                                        <p:tav tm="0">
                                          <p:val>
                                            <p:strVal val="0-#ppt_w/2"/>
                                          </p:val>
                                        </p:tav>
                                        <p:tav tm="100000">
                                          <p:val>
                                            <p:strVal val="#ppt_x"/>
                                          </p:val>
                                        </p:tav>
                                      </p:tavLst>
                                    </p:anim>
                                    <p:anim calcmode="lin" valueType="num">
                                      <p:cBhvr additive="base">
                                        <p:cTn id="32" dur="500" fill="hold"/>
                                        <p:tgtEl>
                                          <p:spTgt spid="87"/>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88"/>
                                        </p:tgtEl>
                                        <p:attrNameLst>
                                          <p:attrName>style.visibility</p:attrName>
                                        </p:attrNameLst>
                                      </p:cBhvr>
                                      <p:to>
                                        <p:strVal val="visible"/>
                                      </p:to>
                                    </p:set>
                                    <p:anim calcmode="lin" valueType="num">
                                      <p:cBhvr additive="base">
                                        <p:cTn id="35" dur="500" fill="hold"/>
                                        <p:tgtEl>
                                          <p:spTgt spid="88"/>
                                        </p:tgtEl>
                                        <p:attrNameLst>
                                          <p:attrName>ppt_x</p:attrName>
                                        </p:attrNameLst>
                                      </p:cBhvr>
                                      <p:tavLst>
                                        <p:tav tm="0">
                                          <p:val>
                                            <p:strVal val="0-#ppt_w/2"/>
                                          </p:val>
                                        </p:tav>
                                        <p:tav tm="100000">
                                          <p:val>
                                            <p:strVal val="#ppt_x"/>
                                          </p:val>
                                        </p:tav>
                                      </p:tavLst>
                                    </p:anim>
                                    <p:anim calcmode="lin" valueType="num">
                                      <p:cBhvr additive="base">
                                        <p:cTn id="36" dur="500" fill="hold"/>
                                        <p:tgtEl>
                                          <p:spTgt spid="88"/>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89"/>
                                        </p:tgtEl>
                                        <p:attrNameLst>
                                          <p:attrName>style.visibility</p:attrName>
                                        </p:attrNameLst>
                                      </p:cBhvr>
                                      <p:to>
                                        <p:strVal val="visible"/>
                                      </p:to>
                                    </p:set>
                                    <p:anim calcmode="lin" valueType="num">
                                      <p:cBhvr additive="base">
                                        <p:cTn id="39" dur="500" fill="hold"/>
                                        <p:tgtEl>
                                          <p:spTgt spid="89"/>
                                        </p:tgtEl>
                                        <p:attrNameLst>
                                          <p:attrName>ppt_x</p:attrName>
                                        </p:attrNameLst>
                                      </p:cBhvr>
                                      <p:tavLst>
                                        <p:tav tm="0">
                                          <p:val>
                                            <p:strVal val="0-#ppt_w/2"/>
                                          </p:val>
                                        </p:tav>
                                        <p:tav tm="100000">
                                          <p:val>
                                            <p:strVal val="#ppt_x"/>
                                          </p:val>
                                        </p:tav>
                                      </p:tavLst>
                                    </p:anim>
                                    <p:anim calcmode="lin" valueType="num">
                                      <p:cBhvr additive="base">
                                        <p:cTn id="40" dur="500" fill="hold"/>
                                        <p:tgtEl>
                                          <p:spTgt spid="89"/>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90"/>
                                        </p:tgtEl>
                                        <p:attrNameLst>
                                          <p:attrName>style.visibility</p:attrName>
                                        </p:attrNameLst>
                                      </p:cBhvr>
                                      <p:to>
                                        <p:strVal val="visible"/>
                                      </p:to>
                                    </p:set>
                                    <p:anim calcmode="lin" valueType="num">
                                      <p:cBhvr additive="base">
                                        <p:cTn id="43" dur="500" fill="hold"/>
                                        <p:tgtEl>
                                          <p:spTgt spid="90"/>
                                        </p:tgtEl>
                                        <p:attrNameLst>
                                          <p:attrName>ppt_x</p:attrName>
                                        </p:attrNameLst>
                                      </p:cBhvr>
                                      <p:tavLst>
                                        <p:tav tm="0">
                                          <p:val>
                                            <p:strVal val="0-#ppt_w/2"/>
                                          </p:val>
                                        </p:tav>
                                        <p:tav tm="100000">
                                          <p:val>
                                            <p:strVal val="#ppt_x"/>
                                          </p:val>
                                        </p:tav>
                                      </p:tavLst>
                                    </p:anim>
                                    <p:anim calcmode="lin" valueType="num">
                                      <p:cBhvr additive="base">
                                        <p:cTn id="44" dur="500" fill="hold"/>
                                        <p:tgtEl>
                                          <p:spTgt spid="9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2" grpId="0"/>
      <p:bldP spid="83" grpId="0"/>
      <p:bldP spid="84" grpId="0"/>
      <p:bldP spid="85" grpId="0"/>
      <p:bldP spid="86" grpId="0"/>
      <p:bldP spid="87" grpId="0"/>
      <p:bldP spid="88" grpId="0"/>
      <p:bldP spid="89" grpId="0"/>
      <p:bldP spid="9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88"/>
          <p:cNvSpPr/>
          <p:nvPr/>
        </p:nvSpPr>
        <p:spPr>
          <a:xfrm>
            <a:off x="9629216" y="2852271"/>
            <a:ext cx="1419773" cy="1419773"/>
          </a:xfrm>
          <a:prstGeom prst="ellipse">
            <a:avLst/>
          </a:prstGeom>
          <a:solidFill>
            <a:schemeClr val="accent5">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5" name="Oval 89"/>
          <p:cNvSpPr/>
          <p:nvPr/>
        </p:nvSpPr>
        <p:spPr>
          <a:xfrm>
            <a:off x="8653681" y="2585812"/>
            <a:ext cx="1763785" cy="1763785"/>
          </a:xfrm>
          <a:prstGeom prst="ellipse">
            <a:avLst/>
          </a:prstGeom>
          <a:solidFill>
            <a:schemeClr val="accent5">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6" name="Oval 90"/>
          <p:cNvSpPr/>
          <p:nvPr/>
        </p:nvSpPr>
        <p:spPr>
          <a:xfrm>
            <a:off x="7935448" y="2845150"/>
            <a:ext cx="1436465" cy="1436465"/>
          </a:xfrm>
          <a:prstGeom prst="ellipse">
            <a:avLst/>
          </a:prstGeom>
          <a:solidFill>
            <a:schemeClr val="accent5">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7" name="Oval 91"/>
          <p:cNvSpPr/>
          <p:nvPr/>
        </p:nvSpPr>
        <p:spPr>
          <a:xfrm>
            <a:off x="7173321" y="3016947"/>
            <a:ext cx="1311884" cy="1311884"/>
          </a:xfrm>
          <a:prstGeom prst="ellipse">
            <a:avLst/>
          </a:prstGeom>
          <a:solidFill>
            <a:schemeClr val="accent4">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8" name="Oval 92"/>
          <p:cNvSpPr/>
          <p:nvPr/>
        </p:nvSpPr>
        <p:spPr>
          <a:xfrm>
            <a:off x="5875465" y="2341727"/>
            <a:ext cx="2251952" cy="2251952"/>
          </a:xfrm>
          <a:prstGeom prst="ellipse">
            <a:avLst/>
          </a:prstGeom>
          <a:solidFill>
            <a:schemeClr val="accent4">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9" name="Oval 93"/>
          <p:cNvSpPr/>
          <p:nvPr/>
        </p:nvSpPr>
        <p:spPr>
          <a:xfrm>
            <a:off x="5463148" y="2986611"/>
            <a:ext cx="1419773" cy="1419773"/>
          </a:xfrm>
          <a:prstGeom prst="ellipse">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10" name="Oval 94"/>
          <p:cNvSpPr/>
          <p:nvPr/>
        </p:nvSpPr>
        <p:spPr>
          <a:xfrm>
            <a:off x="4487613" y="2720152"/>
            <a:ext cx="1763785" cy="1763785"/>
          </a:xfrm>
          <a:prstGeom prst="ellipse">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11" name="Oval 95"/>
          <p:cNvSpPr/>
          <p:nvPr/>
        </p:nvSpPr>
        <p:spPr>
          <a:xfrm>
            <a:off x="3769380" y="2979490"/>
            <a:ext cx="1436465" cy="1436465"/>
          </a:xfrm>
          <a:prstGeom prst="ellipse">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12" name="Oval 96"/>
          <p:cNvSpPr/>
          <p:nvPr/>
        </p:nvSpPr>
        <p:spPr>
          <a:xfrm>
            <a:off x="2644440" y="3213832"/>
            <a:ext cx="1034680" cy="10346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13" name="Oval 97"/>
          <p:cNvSpPr/>
          <p:nvPr/>
        </p:nvSpPr>
        <p:spPr>
          <a:xfrm>
            <a:off x="3179232" y="3117296"/>
            <a:ext cx="1219200" cy="1219200"/>
          </a:xfrm>
          <a:prstGeom prst="ellipse">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14" name="Oval 98"/>
          <p:cNvSpPr/>
          <p:nvPr/>
        </p:nvSpPr>
        <p:spPr>
          <a:xfrm>
            <a:off x="1551410" y="2788133"/>
            <a:ext cx="1627823" cy="1627823"/>
          </a:xfrm>
          <a:prstGeom prst="ellipse">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15" name="Oval 99"/>
          <p:cNvSpPr/>
          <p:nvPr/>
        </p:nvSpPr>
        <p:spPr>
          <a:xfrm>
            <a:off x="965805" y="3117296"/>
            <a:ext cx="1219200" cy="1219200"/>
          </a:xfrm>
          <a:prstGeom prst="ellipse">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16" name="Rectangle: Rounded Corners 100"/>
          <p:cNvSpPr/>
          <p:nvPr/>
        </p:nvSpPr>
        <p:spPr>
          <a:xfrm>
            <a:off x="696054" y="3505805"/>
            <a:ext cx="10841823" cy="249705"/>
          </a:xfrm>
          <a:prstGeom prst="roundRect">
            <a:avLst>
              <a:gd name="adj" fmla="val 50000"/>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FFFFFF"/>
              </a:solidFill>
              <a:effectLst/>
              <a:uLnTx/>
              <a:uFillTx/>
              <a:latin typeface="Arial" panose="020B0604020202020204"/>
              <a:ea typeface="Microsoft YaHei" panose="020B0503020204020204" pitchFamily="34" charset="-122"/>
              <a:cs typeface="+mn-cs"/>
            </a:endParaRPr>
          </a:p>
        </p:txBody>
      </p:sp>
      <p:cxnSp>
        <p:nvCxnSpPr>
          <p:cNvPr id="17" name="Straight Connector 101"/>
          <p:cNvCxnSpPr/>
          <p:nvPr/>
        </p:nvCxnSpPr>
        <p:spPr>
          <a:xfrm flipH="1" flipV="1">
            <a:off x="1926821" y="2070568"/>
            <a:ext cx="414601" cy="6366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02"/>
          <p:cNvSpPr txBox="1"/>
          <p:nvPr/>
        </p:nvSpPr>
        <p:spPr>
          <a:xfrm>
            <a:off x="740632" y="1592963"/>
            <a:ext cx="1107996"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chemeClr val="accent6"/>
                </a:solidFill>
                <a:effectLst/>
                <a:uLnTx/>
                <a:uFillTx/>
                <a:latin typeface="+mj-ea"/>
                <a:ea typeface="+mj-ea"/>
                <a:cs typeface="+mn-cs"/>
              </a:rPr>
              <a:t>輸入標題文本</a:t>
            </a:r>
          </a:p>
        </p:txBody>
      </p:sp>
      <p:cxnSp>
        <p:nvCxnSpPr>
          <p:cNvPr id="19" name="Straight Connector 103"/>
          <p:cNvCxnSpPr/>
          <p:nvPr/>
        </p:nvCxnSpPr>
        <p:spPr>
          <a:xfrm flipH="1" flipV="1">
            <a:off x="3350236" y="4392884"/>
            <a:ext cx="414601" cy="63660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0" name="TextBox 104"/>
          <p:cNvSpPr txBox="1"/>
          <p:nvPr/>
        </p:nvSpPr>
        <p:spPr>
          <a:xfrm>
            <a:off x="3263833" y="5057163"/>
            <a:ext cx="1107996"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chemeClr val="accent6"/>
                </a:solidFill>
                <a:effectLst/>
                <a:uLnTx/>
                <a:uFillTx/>
                <a:latin typeface="+mj-ea"/>
                <a:ea typeface="+mj-ea"/>
                <a:cs typeface="+mn-cs"/>
              </a:rPr>
              <a:t>輸入標題文本</a:t>
            </a:r>
          </a:p>
        </p:txBody>
      </p:sp>
      <p:cxnSp>
        <p:nvCxnSpPr>
          <p:cNvPr id="21" name="Straight Connector 105"/>
          <p:cNvCxnSpPr/>
          <p:nvPr/>
        </p:nvCxnSpPr>
        <p:spPr>
          <a:xfrm flipH="1" flipV="1">
            <a:off x="3623434" y="2083548"/>
            <a:ext cx="414601" cy="6366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TextBox 106"/>
          <p:cNvSpPr txBox="1"/>
          <p:nvPr/>
        </p:nvSpPr>
        <p:spPr>
          <a:xfrm>
            <a:off x="2776861" y="1605943"/>
            <a:ext cx="1107996"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chemeClr val="accent6"/>
                </a:solidFill>
                <a:effectLst/>
                <a:uLnTx/>
                <a:uFillTx/>
                <a:latin typeface="+mj-ea"/>
                <a:ea typeface="+mj-ea"/>
                <a:cs typeface="+mn-cs"/>
              </a:rPr>
              <a:t>輸入標題文本</a:t>
            </a:r>
          </a:p>
        </p:txBody>
      </p:sp>
      <p:cxnSp>
        <p:nvCxnSpPr>
          <p:cNvPr id="23" name="Straight Connector 107"/>
          <p:cNvCxnSpPr/>
          <p:nvPr/>
        </p:nvCxnSpPr>
        <p:spPr>
          <a:xfrm flipH="1" flipV="1">
            <a:off x="5046849" y="4405864"/>
            <a:ext cx="414601" cy="63660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TextBox 108"/>
          <p:cNvSpPr txBox="1"/>
          <p:nvPr/>
        </p:nvSpPr>
        <p:spPr>
          <a:xfrm>
            <a:off x="4920960" y="5070143"/>
            <a:ext cx="1107996"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chemeClr val="accent6"/>
                </a:solidFill>
                <a:effectLst/>
                <a:uLnTx/>
                <a:uFillTx/>
                <a:latin typeface="+mj-ea"/>
                <a:ea typeface="+mj-ea"/>
                <a:cs typeface="+mn-cs"/>
              </a:rPr>
              <a:t>輸入標題文本</a:t>
            </a:r>
          </a:p>
        </p:txBody>
      </p:sp>
      <p:cxnSp>
        <p:nvCxnSpPr>
          <p:cNvPr id="25" name="Straight Connector 109"/>
          <p:cNvCxnSpPr/>
          <p:nvPr/>
        </p:nvCxnSpPr>
        <p:spPr>
          <a:xfrm flipH="1" flipV="1">
            <a:off x="5667881" y="2070568"/>
            <a:ext cx="414601" cy="6366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110"/>
          <p:cNvSpPr txBox="1"/>
          <p:nvPr/>
        </p:nvSpPr>
        <p:spPr>
          <a:xfrm>
            <a:off x="4821307" y="1592963"/>
            <a:ext cx="1107996"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chemeClr val="accent6"/>
                </a:solidFill>
                <a:effectLst/>
                <a:uLnTx/>
                <a:uFillTx/>
                <a:latin typeface="+mj-ea"/>
                <a:ea typeface="+mj-ea"/>
                <a:cs typeface="+mn-cs"/>
              </a:rPr>
              <a:t>輸入標題文本</a:t>
            </a:r>
          </a:p>
        </p:txBody>
      </p:sp>
      <p:cxnSp>
        <p:nvCxnSpPr>
          <p:cNvPr id="27" name="Straight Connector 111"/>
          <p:cNvCxnSpPr/>
          <p:nvPr/>
        </p:nvCxnSpPr>
        <p:spPr>
          <a:xfrm flipH="1" flipV="1">
            <a:off x="7295239" y="4706031"/>
            <a:ext cx="210659" cy="32345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112"/>
          <p:cNvSpPr txBox="1"/>
          <p:nvPr/>
        </p:nvSpPr>
        <p:spPr>
          <a:xfrm>
            <a:off x="6965406" y="5057163"/>
            <a:ext cx="1107996"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chemeClr val="accent6"/>
                </a:solidFill>
                <a:effectLst/>
                <a:uLnTx/>
                <a:uFillTx/>
                <a:latin typeface="+mj-ea"/>
                <a:ea typeface="+mj-ea"/>
                <a:cs typeface="+mn-cs"/>
              </a:rPr>
              <a:t>輸入標題文本</a:t>
            </a:r>
          </a:p>
        </p:txBody>
      </p:sp>
      <p:cxnSp>
        <p:nvCxnSpPr>
          <p:cNvPr id="29" name="Straight Connector 113"/>
          <p:cNvCxnSpPr/>
          <p:nvPr/>
        </p:nvCxnSpPr>
        <p:spPr>
          <a:xfrm flipH="1" flipV="1">
            <a:off x="8423981" y="2070568"/>
            <a:ext cx="414601" cy="6366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TextBox 114"/>
          <p:cNvSpPr txBox="1"/>
          <p:nvPr/>
        </p:nvSpPr>
        <p:spPr>
          <a:xfrm>
            <a:off x="7577407" y="1592963"/>
            <a:ext cx="1107996"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chemeClr val="accent6"/>
                </a:solidFill>
                <a:effectLst/>
                <a:uLnTx/>
                <a:uFillTx/>
                <a:latin typeface="+mj-ea"/>
                <a:ea typeface="+mj-ea"/>
                <a:cs typeface="+mn-cs"/>
              </a:rPr>
              <a:t>輸入標題文本</a:t>
            </a:r>
          </a:p>
        </p:txBody>
      </p:sp>
      <p:cxnSp>
        <p:nvCxnSpPr>
          <p:cNvPr id="31" name="Straight Connector 115"/>
          <p:cNvCxnSpPr/>
          <p:nvPr/>
        </p:nvCxnSpPr>
        <p:spPr>
          <a:xfrm flipH="1" flipV="1">
            <a:off x="9847396" y="4392884"/>
            <a:ext cx="414601" cy="63660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2" name="TextBox 116"/>
          <p:cNvSpPr txBox="1"/>
          <p:nvPr/>
        </p:nvSpPr>
        <p:spPr>
          <a:xfrm>
            <a:off x="9721506" y="5057163"/>
            <a:ext cx="1107996"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chemeClr val="accent6"/>
                </a:solidFill>
                <a:effectLst/>
                <a:uLnTx/>
                <a:uFillTx/>
                <a:latin typeface="+mj-ea"/>
                <a:ea typeface="+mj-ea"/>
                <a:cs typeface="+mn-cs"/>
              </a:rPr>
              <a:t>輸入標題文本</a:t>
            </a:r>
          </a:p>
        </p:txBody>
      </p:sp>
      <p:sp>
        <p:nvSpPr>
          <p:cNvPr id="33" name="TextBox 118"/>
          <p:cNvSpPr txBox="1"/>
          <p:nvPr/>
        </p:nvSpPr>
        <p:spPr>
          <a:xfrm>
            <a:off x="1936647" y="3487269"/>
            <a:ext cx="646331"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FFFFFF"/>
                </a:solidFill>
                <a:effectLst/>
                <a:uLnTx/>
                <a:uFillTx/>
                <a:latin typeface="Arial" panose="020B0604020202020204"/>
                <a:ea typeface="Microsoft YaHei" panose="020B0503020204020204" pitchFamily="34" charset="-122"/>
                <a:cs typeface="+mn-cs"/>
              </a:rPr>
              <a:t>關鍵字</a:t>
            </a:r>
          </a:p>
        </p:txBody>
      </p:sp>
      <p:sp>
        <p:nvSpPr>
          <p:cNvPr id="34" name="TextBox 126"/>
          <p:cNvSpPr txBox="1"/>
          <p:nvPr/>
        </p:nvSpPr>
        <p:spPr>
          <a:xfrm>
            <a:off x="3375832" y="3499892"/>
            <a:ext cx="646331"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rPr>
              <a:t>關鍵字</a:t>
            </a:r>
          </a:p>
        </p:txBody>
      </p:sp>
      <p:sp>
        <p:nvSpPr>
          <p:cNvPr id="35" name="TextBox 127"/>
          <p:cNvSpPr txBox="1"/>
          <p:nvPr/>
        </p:nvSpPr>
        <p:spPr>
          <a:xfrm>
            <a:off x="4890813" y="3499419"/>
            <a:ext cx="646331"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rPr>
              <a:t>關鍵字</a:t>
            </a:r>
          </a:p>
        </p:txBody>
      </p:sp>
      <p:sp>
        <p:nvSpPr>
          <p:cNvPr id="36" name="TextBox 128"/>
          <p:cNvSpPr txBox="1"/>
          <p:nvPr/>
        </p:nvSpPr>
        <p:spPr>
          <a:xfrm>
            <a:off x="6329999" y="3512041"/>
            <a:ext cx="646331"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rPr>
              <a:t>關鍵字</a:t>
            </a:r>
          </a:p>
        </p:txBody>
      </p:sp>
      <p:sp>
        <p:nvSpPr>
          <p:cNvPr id="37" name="TextBox 129"/>
          <p:cNvSpPr txBox="1"/>
          <p:nvPr/>
        </p:nvSpPr>
        <p:spPr>
          <a:xfrm>
            <a:off x="7777473" y="3499237"/>
            <a:ext cx="646331"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rPr>
              <a:t>關鍵字</a:t>
            </a:r>
          </a:p>
        </p:txBody>
      </p:sp>
      <p:sp>
        <p:nvSpPr>
          <p:cNvPr id="38" name="TextBox 130"/>
          <p:cNvSpPr txBox="1"/>
          <p:nvPr/>
        </p:nvSpPr>
        <p:spPr>
          <a:xfrm>
            <a:off x="9216659" y="3511860"/>
            <a:ext cx="646331" cy="276999"/>
          </a:xfrm>
          <a:prstGeom prst="rect">
            <a:avLst/>
          </a:prstGeom>
          <a:noFill/>
        </p:spPr>
        <p:txBody>
          <a:bodyPr wrap="none">
            <a:normAutofit fontScale="97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rPr>
              <a:t>關鍵字</a:t>
            </a:r>
          </a:p>
        </p:txBody>
      </p:sp>
      <p:sp>
        <p:nvSpPr>
          <p:cNvPr id="40" name="Oval 53"/>
          <p:cNvSpPr/>
          <p:nvPr/>
        </p:nvSpPr>
        <p:spPr>
          <a:xfrm>
            <a:off x="4504194" y="5731420"/>
            <a:ext cx="111429" cy="111429"/>
          </a:xfrm>
          <a:prstGeom prst="ellipse">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41" name="Oval 54"/>
          <p:cNvSpPr/>
          <p:nvPr/>
        </p:nvSpPr>
        <p:spPr>
          <a:xfrm>
            <a:off x="5361390" y="5729770"/>
            <a:ext cx="111429" cy="111429"/>
          </a:xfrm>
          <a:prstGeom prst="ellipse">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42" name="TextBox 55"/>
          <p:cNvSpPr txBox="1"/>
          <p:nvPr/>
        </p:nvSpPr>
        <p:spPr>
          <a:xfrm>
            <a:off x="5505006" y="5702904"/>
            <a:ext cx="442429" cy="169277"/>
          </a:xfrm>
          <a:prstGeom prst="rect">
            <a:avLst/>
          </a:prstGeom>
          <a:noFill/>
        </p:spPr>
        <p:txBody>
          <a:bodyPr wrap="none" lIns="0" tIns="0" rIns="0" bIns="0" anchor="ctr" anchorCtr="1">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44546A"/>
                </a:solidFill>
                <a:effectLst/>
                <a:uLnTx/>
                <a:uFillTx/>
                <a:latin typeface="Arial" panose="020B0604020202020204"/>
                <a:ea typeface="Microsoft YaHei" panose="020B0503020204020204" pitchFamily="34" charset="-122"/>
                <a:cs typeface="+mn-cs"/>
              </a:rPr>
              <a:t>Data 2</a:t>
            </a:r>
          </a:p>
        </p:txBody>
      </p:sp>
      <p:sp>
        <p:nvSpPr>
          <p:cNvPr id="43" name="Oval 56"/>
          <p:cNvSpPr/>
          <p:nvPr/>
        </p:nvSpPr>
        <p:spPr>
          <a:xfrm>
            <a:off x="6250714" y="5731217"/>
            <a:ext cx="111429" cy="111429"/>
          </a:xfrm>
          <a:prstGeom prst="ellipse">
            <a:avLst/>
          </a:prstGeom>
          <a:solidFill>
            <a:schemeClr val="accent4">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44" name="TextBox 57"/>
          <p:cNvSpPr txBox="1"/>
          <p:nvPr/>
        </p:nvSpPr>
        <p:spPr>
          <a:xfrm>
            <a:off x="6394330" y="5701397"/>
            <a:ext cx="442429" cy="169277"/>
          </a:xfrm>
          <a:prstGeom prst="rect">
            <a:avLst/>
          </a:prstGeom>
          <a:noFill/>
        </p:spPr>
        <p:txBody>
          <a:bodyPr wrap="none" lIns="0" tIns="0" rIns="0" bIns="0" anchor="ctr" anchorCtr="1">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44546A"/>
                </a:solidFill>
                <a:effectLst/>
                <a:uLnTx/>
                <a:uFillTx/>
                <a:latin typeface="Arial" panose="020B0604020202020204"/>
                <a:ea typeface="Microsoft YaHei" panose="020B0503020204020204" pitchFamily="34" charset="-122"/>
                <a:cs typeface="+mn-cs"/>
              </a:rPr>
              <a:t>Data 3</a:t>
            </a:r>
          </a:p>
        </p:txBody>
      </p:sp>
      <p:sp>
        <p:nvSpPr>
          <p:cNvPr id="45" name="Oval 58"/>
          <p:cNvSpPr/>
          <p:nvPr/>
        </p:nvSpPr>
        <p:spPr>
          <a:xfrm>
            <a:off x="7101752" y="5736342"/>
            <a:ext cx="111429" cy="111429"/>
          </a:xfrm>
          <a:prstGeom prst="ellipse">
            <a:avLst/>
          </a:prstGeom>
          <a:solidFill>
            <a:schemeClr val="accent5">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pitchFamily="34" charset="-122"/>
              <a:cs typeface="+mn-cs"/>
            </a:endParaRPr>
          </a:p>
        </p:txBody>
      </p:sp>
      <p:sp>
        <p:nvSpPr>
          <p:cNvPr id="46" name="TextBox 59"/>
          <p:cNvSpPr txBox="1"/>
          <p:nvPr/>
        </p:nvSpPr>
        <p:spPr>
          <a:xfrm>
            <a:off x="7245368" y="5700610"/>
            <a:ext cx="442429" cy="169277"/>
          </a:xfrm>
          <a:prstGeom prst="rect">
            <a:avLst/>
          </a:prstGeom>
          <a:noFill/>
        </p:spPr>
        <p:txBody>
          <a:bodyPr wrap="none" lIns="0" tIns="0" rIns="0" bIns="0" anchor="ctr" anchorCtr="1">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44546A"/>
                </a:solidFill>
                <a:effectLst/>
                <a:uLnTx/>
                <a:uFillTx/>
                <a:latin typeface="Arial" panose="020B0604020202020204"/>
                <a:ea typeface="Microsoft YaHei" panose="020B0503020204020204" pitchFamily="34" charset="-122"/>
                <a:cs typeface="+mn-cs"/>
              </a:rPr>
              <a:t>Data 4</a:t>
            </a:r>
          </a:p>
        </p:txBody>
      </p:sp>
      <p:sp>
        <p:nvSpPr>
          <p:cNvPr id="47" name="TextBox 60"/>
          <p:cNvSpPr txBox="1"/>
          <p:nvPr/>
        </p:nvSpPr>
        <p:spPr>
          <a:xfrm>
            <a:off x="4653968" y="5699949"/>
            <a:ext cx="442429" cy="169277"/>
          </a:xfrm>
          <a:prstGeom prst="rect">
            <a:avLst/>
          </a:prstGeom>
          <a:noFill/>
        </p:spPr>
        <p:txBody>
          <a:bodyPr wrap="none" lIns="0" tIns="0" rIns="0" bIns="0" anchor="ctr" anchorCtr="1">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44546A"/>
                </a:solidFill>
                <a:effectLst/>
                <a:uLnTx/>
                <a:uFillTx/>
                <a:latin typeface="Arial" panose="020B0604020202020204"/>
                <a:ea typeface="Microsoft YaHei" panose="020B0503020204020204" pitchFamily="34" charset="-122"/>
                <a:cs typeface="+mn-cs"/>
              </a:rPr>
              <a:t>Data 1</a:t>
            </a:r>
          </a:p>
        </p:txBody>
      </p:sp>
      <p:grpSp>
        <p:nvGrpSpPr>
          <p:cNvPr id="2" name="群組 1">
            <a:extLst>
              <a:ext uri="{FF2B5EF4-FFF2-40B4-BE49-F238E27FC236}">
                <a16:creationId xmlns:a16="http://schemas.microsoft.com/office/drawing/2014/main" id="{5C939CCE-3F67-1A2E-2636-861AC0E5CD41}"/>
              </a:ext>
            </a:extLst>
          </p:cNvPr>
          <p:cNvGrpSpPr/>
          <p:nvPr/>
        </p:nvGrpSpPr>
        <p:grpSpPr>
          <a:xfrm>
            <a:off x="1035784" y="56700"/>
            <a:ext cx="2128596" cy="922187"/>
            <a:chOff x="1035784" y="56700"/>
            <a:chExt cx="2128596" cy="922187"/>
          </a:xfrm>
        </p:grpSpPr>
        <p:sp>
          <p:nvSpPr>
            <p:cNvPr id="3" name="文本框 69">
              <a:extLst>
                <a:ext uri="{FF2B5EF4-FFF2-40B4-BE49-F238E27FC236}">
                  <a16:creationId xmlns:a16="http://schemas.microsoft.com/office/drawing/2014/main" id="{35E0C058-F928-89FB-2A8F-39AA5B419733}"/>
                </a:ext>
              </a:extLst>
            </p:cNvPr>
            <p:cNvSpPr txBox="1"/>
            <p:nvPr/>
          </p:nvSpPr>
          <p:spPr>
            <a:xfrm>
              <a:off x="1035784" y="365917"/>
              <a:ext cx="2128596"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DC8F50"/>
                  </a:solidFill>
                  <a:effectLst/>
                  <a:uLnTx/>
                  <a:uFillTx/>
                  <a:latin typeface="+mj-ea"/>
                  <a:ea typeface="+mj-ea"/>
                  <a:cs typeface="+mn-cs"/>
                </a:rPr>
                <a:t>輸入標題文本</a:t>
              </a:r>
            </a:p>
          </p:txBody>
        </p:sp>
        <p:pic>
          <p:nvPicPr>
            <p:cNvPr id="39" name="圖片 38">
              <a:extLst>
                <a:ext uri="{FF2B5EF4-FFF2-40B4-BE49-F238E27FC236}">
                  <a16:creationId xmlns:a16="http://schemas.microsoft.com/office/drawing/2014/main" id="{99408952-8EDE-D829-8E8D-A0342E60809F}"/>
                </a:ext>
              </a:extLst>
            </p:cNvPr>
            <p:cNvPicPr>
              <a:picLocks noChangeAspect="1"/>
            </p:cNvPicPr>
            <p:nvPr/>
          </p:nvPicPr>
          <p:blipFill>
            <a:blip r:embed="rId4">
              <a:duotone>
                <a:schemeClr val="accent6">
                  <a:shade val="45000"/>
                  <a:satMod val="135000"/>
                </a:schemeClr>
                <a:prstClr val="white"/>
              </a:duotone>
              <a:alphaModFix amt="20000"/>
              <a:extLst>
                <a:ext uri="{28A0092B-C50C-407E-A947-70E740481C1C}">
                  <a14:useLocalDpi xmlns:a14="http://schemas.microsoft.com/office/drawing/2010/main" val="0"/>
                </a:ext>
              </a:extLst>
            </a:blip>
            <a:stretch>
              <a:fillRect/>
            </a:stretch>
          </p:blipFill>
          <p:spPr>
            <a:xfrm>
              <a:off x="2242193" y="56700"/>
              <a:ext cx="922187" cy="922187"/>
            </a:xfrm>
            <a:prstGeom prst="rect">
              <a:avLst/>
            </a:prstGeom>
          </p:spPr>
        </p:pic>
      </p:grpSp>
      <p:pic>
        <p:nvPicPr>
          <p:cNvPr id="51" name="圖片 50" descr="一張含有 狗, 坐, 哺乳類, 深黃褐色 的圖片&#10;&#10;自動產生的描述">
            <a:extLst>
              <a:ext uri="{FF2B5EF4-FFF2-40B4-BE49-F238E27FC236}">
                <a16:creationId xmlns:a16="http://schemas.microsoft.com/office/drawing/2014/main" id="{E1D03E36-D66F-4EA7-84E0-11201CB34B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75504" y="4572600"/>
            <a:ext cx="2537197" cy="2537197"/>
          </a:xfrm>
          <a:prstGeom prst="rect">
            <a:avLst/>
          </a:prstGeom>
        </p:spPr>
      </p:pic>
      <p:pic>
        <p:nvPicPr>
          <p:cNvPr id="52" name="圖片 51" descr="一張含有 狗, 坐, 哺乳類, 深黃褐色 的圖片&#10;&#10;自動產生的描述">
            <a:extLst>
              <a:ext uri="{FF2B5EF4-FFF2-40B4-BE49-F238E27FC236}">
                <a16:creationId xmlns:a16="http://schemas.microsoft.com/office/drawing/2014/main" id="{556732A4-EF5A-FA5E-63AE-D4C457F30E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86515" y="2327869"/>
            <a:ext cx="2355871" cy="2355871"/>
          </a:xfrm>
          <a:prstGeom prst="rect">
            <a:avLst/>
          </a:prstGeom>
        </p:spPr>
      </p:pic>
      <p:pic>
        <p:nvPicPr>
          <p:cNvPr id="54" name="圖片 53">
            <a:extLst>
              <a:ext uri="{FF2B5EF4-FFF2-40B4-BE49-F238E27FC236}">
                <a16:creationId xmlns:a16="http://schemas.microsoft.com/office/drawing/2014/main" id="{CDC2BBFC-42F3-75E1-7A26-D770330063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79191" y="3096976"/>
            <a:ext cx="843967" cy="84396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2000">
        <p14:gallery dir="l"/>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randombar(horizontal)">
                                      <p:cBhvr>
                                        <p:cTn id="25" dur="500"/>
                                        <p:tgtEl>
                                          <p:spTgt spid="1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randombar(horizontal)">
                                      <p:cBhvr>
                                        <p:cTn id="28" dur="500"/>
                                        <p:tgtEl>
                                          <p:spTgt spid="11"/>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randombar(horizontal)">
                                      <p:cBhvr>
                                        <p:cTn id="31" dur="500"/>
                                        <p:tgtEl>
                                          <p:spTgt spid="12"/>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randombar(horizontal)">
                                      <p:cBhvr>
                                        <p:cTn id="34" dur="500"/>
                                        <p:tgtEl>
                                          <p:spTgt spid="13"/>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randombar(horizontal)">
                                      <p:cBhvr>
                                        <p:cTn id="37" dur="500"/>
                                        <p:tgtEl>
                                          <p:spTgt spid="14"/>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randombar(horizontal)">
                                      <p:cBhvr>
                                        <p:cTn id="40" dur="500"/>
                                        <p:tgtEl>
                                          <p:spTgt spid="15"/>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randombar(horizontal)">
                                      <p:cBhvr>
                                        <p:cTn id="43" dur="500"/>
                                        <p:tgtEl>
                                          <p:spTgt spid="16"/>
                                        </p:tgtEl>
                                      </p:cBhvr>
                                    </p:animEffect>
                                  </p:childTnLst>
                                </p:cTn>
                              </p:par>
                              <p:par>
                                <p:cTn id="44" presetID="14" presetClass="entr" presetSubtype="10" fill="hold"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randombar(horizontal)">
                                      <p:cBhvr>
                                        <p:cTn id="46" dur="500"/>
                                        <p:tgtEl>
                                          <p:spTgt spid="17"/>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randombar(horizontal)">
                                      <p:cBhvr>
                                        <p:cTn id="49" dur="500"/>
                                        <p:tgtEl>
                                          <p:spTgt spid="18"/>
                                        </p:tgtEl>
                                      </p:cBhvr>
                                    </p:animEffect>
                                  </p:childTnLst>
                                </p:cTn>
                              </p:par>
                              <p:par>
                                <p:cTn id="50" presetID="14" presetClass="entr" presetSubtype="10" fill="hold"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randombar(horizontal)">
                                      <p:cBhvr>
                                        <p:cTn id="52" dur="500"/>
                                        <p:tgtEl>
                                          <p:spTgt spid="19"/>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randombar(horizontal)">
                                      <p:cBhvr>
                                        <p:cTn id="55" dur="500"/>
                                        <p:tgtEl>
                                          <p:spTgt spid="20"/>
                                        </p:tgtEl>
                                      </p:cBhvr>
                                    </p:animEffect>
                                  </p:childTnLst>
                                </p:cTn>
                              </p:par>
                              <p:par>
                                <p:cTn id="56" presetID="14" presetClass="entr" presetSubtype="10" fill="hold"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randombar(horizontal)">
                                      <p:cBhvr>
                                        <p:cTn id="58" dur="500"/>
                                        <p:tgtEl>
                                          <p:spTgt spid="21"/>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randombar(horizontal)">
                                      <p:cBhvr>
                                        <p:cTn id="61" dur="500"/>
                                        <p:tgtEl>
                                          <p:spTgt spid="22"/>
                                        </p:tgtEl>
                                      </p:cBhvr>
                                    </p:animEffect>
                                  </p:childTnLst>
                                </p:cTn>
                              </p:par>
                              <p:par>
                                <p:cTn id="62" presetID="14" presetClass="entr" presetSubtype="10" fill="hold" nodeType="with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randombar(horizontal)">
                                      <p:cBhvr>
                                        <p:cTn id="64" dur="500"/>
                                        <p:tgtEl>
                                          <p:spTgt spid="23"/>
                                        </p:tgtEl>
                                      </p:cBhvr>
                                    </p:animEffect>
                                  </p:childTnLst>
                                </p:cTn>
                              </p:par>
                              <p:par>
                                <p:cTn id="65" presetID="14" presetClass="entr" presetSubtype="10" fill="hold" grpId="0" nodeType="with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randombar(horizontal)">
                                      <p:cBhvr>
                                        <p:cTn id="67" dur="500"/>
                                        <p:tgtEl>
                                          <p:spTgt spid="24"/>
                                        </p:tgtEl>
                                      </p:cBhvr>
                                    </p:animEffect>
                                  </p:childTnLst>
                                </p:cTn>
                              </p:par>
                              <p:par>
                                <p:cTn id="68" presetID="14" presetClass="entr" presetSubtype="10" fill="hold" nodeType="with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randombar(horizontal)">
                                      <p:cBhvr>
                                        <p:cTn id="70" dur="500"/>
                                        <p:tgtEl>
                                          <p:spTgt spid="25"/>
                                        </p:tgtEl>
                                      </p:cBhvr>
                                    </p:animEffect>
                                  </p:childTnLst>
                                </p:cTn>
                              </p:par>
                              <p:par>
                                <p:cTn id="71" presetID="14" presetClass="entr" presetSubtype="10" fill="hold" grpId="0" nodeType="with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randombar(horizontal)">
                                      <p:cBhvr>
                                        <p:cTn id="73" dur="500"/>
                                        <p:tgtEl>
                                          <p:spTgt spid="26"/>
                                        </p:tgtEl>
                                      </p:cBhvr>
                                    </p:animEffect>
                                  </p:childTnLst>
                                </p:cTn>
                              </p:par>
                              <p:par>
                                <p:cTn id="74" presetID="14" presetClass="entr" presetSubtype="10" fill="hold" nodeType="with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randombar(horizontal)">
                                      <p:cBhvr>
                                        <p:cTn id="76" dur="500"/>
                                        <p:tgtEl>
                                          <p:spTgt spid="27"/>
                                        </p:tgtEl>
                                      </p:cBhvr>
                                    </p:animEffect>
                                  </p:childTnLst>
                                </p:cTn>
                              </p:par>
                              <p:par>
                                <p:cTn id="77" presetID="14" presetClass="entr" presetSubtype="10" fill="hold" grpId="0" nodeType="with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randombar(horizontal)">
                                      <p:cBhvr>
                                        <p:cTn id="79" dur="500"/>
                                        <p:tgtEl>
                                          <p:spTgt spid="28"/>
                                        </p:tgtEl>
                                      </p:cBhvr>
                                    </p:animEffect>
                                  </p:childTnLst>
                                </p:cTn>
                              </p:par>
                              <p:par>
                                <p:cTn id="80" presetID="14" presetClass="entr" presetSubtype="10" fill="hold" nodeType="with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randombar(horizontal)">
                                      <p:cBhvr>
                                        <p:cTn id="82" dur="500"/>
                                        <p:tgtEl>
                                          <p:spTgt spid="29"/>
                                        </p:tgtEl>
                                      </p:cBhvr>
                                    </p:animEffect>
                                  </p:childTnLst>
                                </p:cTn>
                              </p:par>
                              <p:par>
                                <p:cTn id="83" presetID="14" presetClass="entr" presetSubtype="10" fill="hold" grpId="0" nodeType="with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randombar(horizontal)">
                                      <p:cBhvr>
                                        <p:cTn id="85" dur="500"/>
                                        <p:tgtEl>
                                          <p:spTgt spid="30"/>
                                        </p:tgtEl>
                                      </p:cBhvr>
                                    </p:animEffect>
                                  </p:childTnLst>
                                </p:cTn>
                              </p:par>
                              <p:par>
                                <p:cTn id="86" presetID="14" presetClass="entr" presetSubtype="10" fill="hold" nodeType="withEffect">
                                  <p:stCondLst>
                                    <p:cond delay="0"/>
                                  </p:stCondLst>
                                  <p:childTnLst>
                                    <p:set>
                                      <p:cBhvr>
                                        <p:cTn id="87" dur="1" fill="hold">
                                          <p:stCondLst>
                                            <p:cond delay="0"/>
                                          </p:stCondLst>
                                        </p:cTn>
                                        <p:tgtEl>
                                          <p:spTgt spid="31"/>
                                        </p:tgtEl>
                                        <p:attrNameLst>
                                          <p:attrName>style.visibility</p:attrName>
                                        </p:attrNameLst>
                                      </p:cBhvr>
                                      <p:to>
                                        <p:strVal val="visible"/>
                                      </p:to>
                                    </p:set>
                                    <p:animEffect transition="in" filter="randombar(horizontal)">
                                      <p:cBhvr>
                                        <p:cTn id="88" dur="500"/>
                                        <p:tgtEl>
                                          <p:spTgt spid="31"/>
                                        </p:tgtEl>
                                      </p:cBhvr>
                                    </p:animEffect>
                                  </p:childTnLst>
                                </p:cTn>
                              </p:par>
                              <p:par>
                                <p:cTn id="89" presetID="14" presetClass="entr" presetSubtype="10" fill="hold" grpId="0" nodeType="withEffect">
                                  <p:stCondLst>
                                    <p:cond delay="0"/>
                                  </p:stCondLst>
                                  <p:childTnLst>
                                    <p:set>
                                      <p:cBhvr>
                                        <p:cTn id="90" dur="1" fill="hold">
                                          <p:stCondLst>
                                            <p:cond delay="0"/>
                                          </p:stCondLst>
                                        </p:cTn>
                                        <p:tgtEl>
                                          <p:spTgt spid="32"/>
                                        </p:tgtEl>
                                        <p:attrNameLst>
                                          <p:attrName>style.visibility</p:attrName>
                                        </p:attrNameLst>
                                      </p:cBhvr>
                                      <p:to>
                                        <p:strVal val="visible"/>
                                      </p:to>
                                    </p:set>
                                    <p:animEffect transition="in" filter="randombar(horizontal)">
                                      <p:cBhvr>
                                        <p:cTn id="91" dur="500"/>
                                        <p:tgtEl>
                                          <p:spTgt spid="32"/>
                                        </p:tgtEl>
                                      </p:cBhvr>
                                    </p:animEffect>
                                  </p:childTnLst>
                                </p:cTn>
                              </p:par>
                              <p:par>
                                <p:cTn id="92" presetID="14" presetClass="entr" presetSubtype="10" fill="hold" grpId="0" nodeType="withEffect">
                                  <p:stCondLst>
                                    <p:cond delay="0"/>
                                  </p:stCondLst>
                                  <p:childTnLst>
                                    <p:set>
                                      <p:cBhvr>
                                        <p:cTn id="93" dur="1" fill="hold">
                                          <p:stCondLst>
                                            <p:cond delay="0"/>
                                          </p:stCondLst>
                                        </p:cTn>
                                        <p:tgtEl>
                                          <p:spTgt spid="33"/>
                                        </p:tgtEl>
                                        <p:attrNameLst>
                                          <p:attrName>style.visibility</p:attrName>
                                        </p:attrNameLst>
                                      </p:cBhvr>
                                      <p:to>
                                        <p:strVal val="visible"/>
                                      </p:to>
                                    </p:set>
                                    <p:animEffect transition="in" filter="randombar(horizontal)">
                                      <p:cBhvr>
                                        <p:cTn id="94" dur="500"/>
                                        <p:tgtEl>
                                          <p:spTgt spid="33"/>
                                        </p:tgtEl>
                                      </p:cBhvr>
                                    </p:animEffect>
                                  </p:childTnLst>
                                </p:cTn>
                              </p:par>
                              <p:par>
                                <p:cTn id="95" presetID="14" presetClass="entr" presetSubtype="10" fill="hold" grpId="0" nodeType="withEffect">
                                  <p:stCondLst>
                                    <p:cond delay="0"/>
                                  </p:stCondLst>
                                  <p:childTnLst>
                                    <p:set>
                                      <p:cBhvr>
                                        <p:cTn id="96" dur="1" fill="hold">
                                          <p:stCondLst>
                                            <p:cond delay="0"/>
                                          </p:stCondLst>
                                        </p:cTn>
                                        <p:tgtEl>
                                          <p:spTgt spid="34"/>
                                        </p:tgtEl>
                                        <p:attrNameLst>
                                          <p:attrName>style.visibility</p:attrName>
                                        </p:attrNameLst>
                                      </p:cBhvr>
                                      <p:to>
                                        <p:strVal val="visible"/>
                                      </p:to>
                                    </p:set>
                                    <p:animEffect transition="in" filter="randombar(horizontal)">
                                      <p:cBhvr>
                                        <p:cTn id="97" dur="500"/>
                                        <p:tgtEl>
                                          <p:spTgt spid="34"/>
                                        </p:tgtEl>
                                      </p:cBhvr>
                                    </p:animEffect>
                                  </p:childTnLst>
                                </p:cTn>
                              </p:par>
                              <p:par>
                                <p:cTn id="98" presetID="14" presetClass="entr" presetSubtype="10" fill="hold" grpId="0" nodeType="withEffect">
                                  <p:stCondLst>
                                    <p:cond delay="0"/>
                                  </p:stCondLst>
                                  <p:childTnLst>
                                    <p:set>
                                      <p:cBhvr>
                                        <p:cTn id="99" dur="1" fill="hold">
                                          <p:stCondLst>
                                            <p:cond delay="0"/>
                                          </p:stCondLst>
                                        </p:cTn>
                                        <p:tgtEl>
                                          <p:spTgt spid="35"/>
                                        </p:tgtEl>
                                        <p:attrNameLst>
                                          <p:attrName>style.visibility</p:attrName>
                                        </p:attrNameLst>
                                      </p:cBhvr>
                                      <p:to>
                                        <p:strVal val="visible"/>
                                      </p:to>
                                    </p:set>
                                    <p:animEffect transition="in" filter="randombar(horizontal)">
                                      <p:cBhvr>
                                        <p:cTn id="100" dur="500"/>
                                        <p:tgtEl>
                                          <p:spTgt spid="35"/>
                                        </p:tgtEl>
                                      </p:cBhvr>
                                    </p:animEffect>
                                  </p:childTnLst>
                                </p:cTn>
                              </p:par>
                              <p:par>
                                <p:cTn id="101" presetID="14" presetClass="entr" presetSubtype="10" fill="hold" grpId="0" nodeType="withEffect">
                                  <p:stCondLst>
                                    <p:cond delay="0"/>
                                  </p:stCondLst>
                                  <p:childTnLst>
                                    <p:set>
                                      <p:cBhvr>
                                        <p:cTn id="102" dur="1" fill="hold">
                                          <p:stCondLst>
                                            <p:cond delay="0"/>
                                          </p:stCondLst>
                                        </p:cTn>
                                        <p:tgtEl>
                                          <p:spTgt spid="36"/>
                                        </p:tgtEl>
                                        <p:attrNameLst>
                                          <p:attrName>style.visibility</p:attrName>
                                        </p:attrNameLst>
                                      </p:cBhvr>
                                      <p:to>
                                        <p:strVal val="visible"/>
                                      </p:to>
                                    </p:set>
                                    <p:animEffect transition="in" filter="randombar(horizontal)">
                                      <p:cBhvr>
                                        <p:cTn id="103" dur="500"/>
                                        <p:tgtEl>
                                          <p:spTgt spid="36"/>
                                        </p:tgtEl>
                                      </p:cBhvr>
                                    </p:animEffect>
                                  </p:childTnLst>
                                </p:cTn>
                              </p:par>
                              <p:par>
                                <p:cTn id="104" presetID="14" presetClass="entr" presetSubtype="10" fill="hold" grpId="0" nodeType="withEffect">
                                  <p:stCondLst>
                                    <p:cond delay="0"/>
                                  </p:stCondLst>
                                  <p:childTnLst>
                                    <p:set>
                                      <p:cBhvr>
                                        <p:cTn id="105" dur="1" fill="hold">
                                          <p:stCondLst>
                                            <p:cond delay="0"/>
                                          </p:stCondLst>
                                        </p:cTn>
                                        <p:tgtEl>
                                          <p:spTgt spid="37"/>
                                        </p:tgtEl>
                                        <p:attrNameLst>
                                          <p:attrName>style.visibility</p:attrName>
                                        </p:attrNameLst>
                                      </p:cBhvr>
                                      <p:to>
                                        <p:strVal val="visible"/>
                                      </p:to>
                                    </p:set>
                                    <p:animEffect transition="in" filter="randombar(horizontal)">
                                      <p:cBhvr>
                                        <p:cTn id="106" dur="500"/>
                                        <p:tgtEl>
                                          <p:spTgt spid="37"/>
                                        </p:tgtEl>
                                      </p:cBhvr>
                                    </p:animEffect>
                                  </p:childTnLst>
                                </p:cTn>
                              </p:par>
                              <p:par>
                                <p:cTn id="107" presetID="14" presetClass="entr" presetSubtype="10" fill="hold" grpId="0" nodeType="withEffect">
                                  <p:stCondLst>
                                    <p:cond delay="0"/>
                                  </p:stCondLst>
                                  <p:childTnLst>
                                    <p:set>
                                      <p:cBhvr>
                                        <p:cTn id="108" dur="1" fill="hold">
                                          <p:stCondLst>
                                            <p:cond delay="0"/>
                                          </p:stCondLst>
                                        </p:cTn>
                                        <p:tgtEl>
                                          <p:spTgt spid="38"/>
                                        </p:tgtEl>
                                        <p:attrNameLst>
                                          <p:attrName>style.visibility</p:attrName>
                                        </p:attrNameLst>
                                      </p:cBhvr>
                                      <p:to>
                                        <p:strVal val="visible"/>
                                      </p:to>
                                    </p:set>
                                    <p:animEffect transition="in" filter="randombar(horizontal)">
                                      <p:cBhvr>
                                        <p:cTn id="109" dur="500"/>
                                        <p:tgtEl>
                                          <p:spTgt spid="38"/>
                                        </p:tgtEl>
                                      </p:cBhvr>
                                    </p:animEffect>
                                  </p:childTnLst>
                                </p:cTn>
                              </p:par>
                              <p:par>
                                <p:cTn id="110" presetID="14" presetClass="entr" presetSubtype="10" fill="hold" grpId="0" nodeType="withEffect">
                                  <p:stCondLst>
                                    <p:cond delay="0"/>
                                  </p:stCondLst>
                                  <p:childTnLst>
                                    <p:set>
                                      <p:cBhvr>
                                        <p:cTn id="111" dur="1" fill="hold">
                                          <p:stCondLst>
                                            <p:cond delay="0"/>
                                          </p:stCondLst>
                                        </p:cTn>
                                        <p:tgtEl>
                                          <p:spTgt spid="40"/>
                                        </p:tgtEl>
                                        <p:attrNameLst>
                                          <p:attrName>style.visibility</p:attrName>
                                        </p:attrNameLst>
                                      </p:cBhvr>
                                      <p:to>
                                        <p:strVal val="visible"/>
                                      </p:to>
                                    </p:set>
                                    <p:animEffect transition="in" filter="randombar(horizontal)">
                                      <p:cBhvr>
                                        <p:cTn id="112" dur="500"/>
                                        <p:tgtEl>
                                          <p:spTgt spid="40"/>
                                        </p:tgtEl>
                                      </p:cBhvr>
                                    </p:animEffect>
                                  </p:childTnLst>
                                </p:cTn>
                              </p:par>
                              <p:par>
                                <p:cTn id="113" presetID="14" presetClass="entr" presetSubtype="10" fill="hold" grpId="0" nodeType="withEffect">
                                  <p:stCondLst>
                                    <p:cond delay="0"/>
                                  </p:stCondLst>
                                  <p:childTnLst>
                                    <p:set>
                                      <p:cBhvr>
                                        <p:cTn id="114" dur="1" fill="hold">
                                          <p:stCondLst>
                                            <p:cond delay="0"/>
                                          </p:stCondLst>
                                        </p:cTn>
                                        <p:tgtEl>
                                          <p:spTgt spid="41"/>
                                        </p:tgtEl>
                                        <p:attrNameLst>
                                          <p:attrName>style.visibility</p:attrName>
                                        </p:attrNameLst>
                                      </p:cBhvr>
                                      <p:to>
                                        <p:strVal val="visible"/>
                                      </p:to>
                                    </p:set>
                                    <p:animEffect transition="in" filter="randombar(horizontal)">
                                      <p:cBhvr>
                                        <p:cTn id="115" dur="500"/>
                                        <p:tgtEl>
                                          <p:spTgt spid="41"/>
                                        </p:tgtEl>
                                      </p:cBhvr>
                                    </p:animEffect>
                                  </p:childTnLst>
                                </p:cTn>
                              </p:par>
                              <p:par>
                                <p:cTn id="116" presetID="14" presetClass="entr" presetSubtype="10" fill="hold" grpId="0" nodeType="withEffect">
                                  <p:stCondLst>
                                    <p:cond delay="0"/>
                                  </p:stCondLst>
                                  <p:childTnLst>
                                    <p:set>
                                      <p:cBhvr>
                                        <p:cTn id="117" dur="1" fill="hold">
                                          <p:stCondLst>
                                            <p:cond delay="0"/>
                                          </p:stCondLst>
                                        </p:cTn>
                                        <p:tgtEl>
                                          <p:spTgt spid="42"/>
                                        </p:tgtEl>
                                        <p:attrNameLst>
                                          <p:attrName>style.visibility</p:attrName>
                                        </p:attrNameLst>
                                      </p:cBhvr>
                                      <p:to>
                                        <p:strVal val="visible"/>
                                      </p:to>
                                    </p:set>
                                    <p:animEffect transition="in" filter="randombar(horizontal)">
                                      <p:cBhvr>
                                        <p:cTn id="118" dur="500"/>
                                        <p:tgtEl>
                                          <p:spTgt spid="42"/>
                                        </p:tgtEl>
                                      </p:cBhvr>
                                    </p:animEffect>
                                  </p:childTnLst>
                                </p:cTn>
                              </p:par>
                              <p:par>
                                <p:cTn id="119" presetID="14" presetClass="entr" presetSubtype="10" fill="hold" grpId="0" nodeType="withEffect">
                                  <p:stCondLst>
                                    <p:cond delay="0"/>
                                  </p:stCondLst>
                                  <p:childTnLst>
                                    <p:set>
                                      <p:cBhvr>
                                        <p:cTn id="120" dur="1" fill="hold">
                                          <p:stCondLst>
                                            <p:cond delay="0"/>
                                          </p:stCondLst>
                                        </p:cTn>
                                        <p:tgtEl>
                                          <p:spTgt spid="43"/>
                                        </p:tgtEl>
                                        <p:attrNameLst>
                                          <p:attrName>style.visibility</p:attrName>
                                        </p:attrNameLst>
                                      </p:cBhvr>
                                      <p:to>
                                        <p:strVal val="visible"/>
                                      </p:to>
                                    </p:set>
                                    <p:animEffect transition="in" filter="randombar(horizontal)">
                                      <p:cBhvr>
                                        <p:cTn id="121" dur="500"/>
                                        <p:tgtEl>
                                          <p:spTgt spid="43"/>
                                        </p:tgtEl>
                                      </p:cBhvr>
                                    </p:animEffect>
                                  </p:childTnLst>
                                </p:cTn>
                              </p:par>
                              <p:par>
                                <p:cTn id="122" presetID="14" presetClass="entr" presetSubtype="10" fill="hold" grpId="0" nodeType="withEffect">
                                  <p:stCondLst>
                                    <p:cond delay="0"/>
                                  </p:stCondLst>
                                  <p:childTnLst>
                                    <p:set>
                                      <p:cBhvr>
                                        <p:cTn id="123" dur="1" fill="hold">
                                          <p:stCondLst>
                                            <p:cond delay="0"/>
                                          </p:stCondLst>
                                        </p:cTn>
                                        <p:tgtEl>
                                          <p:spTgt spid="44"/>
                                        </p:tgtEl>
                                        <p:attrNameLst>
                                          <p:attrName>style.visibility</p:attrName>
                                        </p:attrNameLst>
                                      </p:cBhvr>
                                      <p:to>
                                        <p:strVal val="visible"/>
                                      </p:to>
                                    </p:set>
                                    <p:animEffect transition="in" filter="randombar(horizontal)">
                                      <p:cBhvr>
                                        <p:cTn id="124" dur="500"/>
                                        <p:tgtEl>
                                          <p:spTgt spid="44"/>
                                        </p:tgtEl>
                                      </p:cBhvr>
                                    </p:animEffect>
                                  </p:childTnLst>
                                </p:cTn>
                              </p:par>
                              <p:par>
                                <p:cTn id="125" presetID="14" presetClass="entr" presetSubtype="10" fill="hold" grpId="0" nodeType="withEffect">
                                  <p:stCondLst>
                                    <p:cond delay="0"/>
                                  </p:stCondLst>
                                  <p:childTnLst>
                                    <p:set>
                                      <p:cBhvr>
                                        <p:cTn id="126" dur="1" fill="hold">
                                          <p:stCondLst>
                                            <p:cond delay="0"/>
                                          </p:stCondLst>
                                        </p:cTn>
                                        <p:tgtEl>
                                          <p:spTgt spid="45"/>
                                        </p:tgtEl>
                                        <p:attrNameLst>
                                          <p:attrName>style.visibility</p:attrName>
                                        </p:attrNameLst>
                                      </p:cBhvr>
                                      <p:to>
                                        <p:strVal val="visible"/>
                                      </p:to>
                                    </p:set>
                                    <p:animEffect transition="in" filter="randombar(horizontal)">
                                      <p:cBhvr>
                                        <p:cTn id="127" dur="500"/>
                                        <p:tgtEl>
                                          <p:spTgt spid="45"/>
                                        </p:tgtEl>
                                      </p:cBhvr>
                                    </p:animEffect>
                                  </p:childTnLst>
                                </p:cTn>
                              </p:par>
                              <p:par>
                                <p:cTn id="128" presetID="14" presetClass="entr" presetSubtype="10" fill="hold" grpId="0" nodeType="withEffect">
                                  <p:stCondLst>
                                    <p:cond delay="0"/>
                                  </p:stCondLst>
                                  <p:childTnLst>
                                    <p:set>
                                      <p:cBhvr>
                                        <p:cTn id="129" dur="1" fill="hold">
                                          <p:stCondLst>
                                            <p:cond delay="0"/>
                                          </p:stCondLst>
                                        </p:cTn>
                                        <p:tgtEl>
                                          <p:spTgt spid="46"/>
                                        </p:tgtEl>
                                        <p:attrNameLst>
                                          <p:attrName>style.visibility</p:attrName>
                                        </p:attrNameLst>
                                      </p:cBhvr>
                                      <p:to>
                                        <p:strVal val="visible"/>
                                      </p:to>
                                    </p:set>
                                    <p:animEffect transition="in" filter="randombar(horizontal)">
                                      <p:cBhvr>
                                        <p:cTn id="130" dur="500"/>
                                        <p:tgtEl>
                                          <p:spTgt spid="46"/>
                                        </p:tgtEl>
                                      </p:cBhvr>
                                    </p:animEffect>
                                  </p:childTnLst>
                                </p:cTn>
                              </p:par>
                              <p:par>
                                <p:cTn id="131" presetID="14" presetClass="entr" presetSubtype="10" fill="hold" grpId="0" nodeType="withEffect">
                                  <p:stCondLst>
                                    <p:cond delay="0"/>
                                  </p:stCondLst>
                                  <p:childTnLst>
                                    <p:set>
                                      <p:cBhvr>
                                        <p:cTn id="132" dur="1" fill="hold">
                                          <p:stCondLst>
                                            <p:cond delay="0"/>
                                          </p:stCondLst>
                                        </p:cTn>
                                        <p:tgtEl>
                                          <p:spTgt spid="47"/>
                                        </p:tgtEl>
                                        <p:attrNameLst>
                                          <p:attrName>style.visibility</p:attrName>
                                        </p:attrNameLst>
                                      </p:cBhvr>
                                      <p:to>
                                        <p:strVal val="visible"/>
                                      </p:to>
                                    </p:set>
                                    <p:animEffect transition="in" filter="randombar(horizontal)">
                                      <p:cBhvr>
                                        <p:cTn id="133"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8" grpId="0"/>
      <p:bldP spid="20" grpId="0"/>
      <p:bldP spid="22" grpId="0"/>
      <p:bldP spid="24" grpId="0"/>
      <p:bldP spid="26" grpId="0"/>
      <p:bldP spid="28" grpId="0"/>
      <p:bldP spid="30" grpId="0"/>
      <p:bldP spid="32" grpId="0"/>
      <p:bldP spid="33" grpId="0"/>
      <p:bldP spid="34" grpId="0"/>
      <p:bldP spid="35" grpId="0"/>
      <p:bldP spid="36" grpId="0"/>
      <p:bldP spid="37" grpId="0"/>
      <p:bldP spid="38" grpId="0"/>
      <p:bldP spid="40" grpId="0" animBg="1"/>
      <p:bldP spid="41" grpId="0" animBg="1"/>
      <p:bldP spid="42" grpId="0"/>
      <p:bldP spid="43" grpId="0" animBg="1"/>
      <p:bldP spid="44" grpId="0"/>
      <p:bldP spid="45" grpId="0" animBg="1"/>
      <p:bldP spid="46" grpId="0"/>
      <p:bldP spid="47" grpId="0"/>
    </p:bld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fontScheme name="自訂 1">
      <a:majorFont>
        <a:latin typeface="Aharoni"/>
        <a:ea typeface="思源黑体 CN Bold"/>
        <a:cs typeface=""/>
      </a:majorFont>
      <a:minorFont>
        <a:latin typeface="Arial"/>
        <a:ea typeface="思源黑体 CN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自定义 1479">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fontScheme name="自訂 1">
      <a:majorFont>
        <a:latin typeface="Aharoni"/>
        <a:ea typeface="思源黑体 CN Bold"/>
        <a:cs typeface=""/>
      </a:majorFont>
      <a:minorFont>
        <a:latin typeface="Arial"/>
        <a:ea typeface="思源黑体 CN Medium"/>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themeOverride>
</file>

<file path=ppt/theme/themeOverride10.xml><?xml version="1.0" encoding="utf-8"?>
<a:themeOverride xmlns:a="http://schemas.openxmlformats.org/drawingml/2006/main">
  <a:clrScheme name="自定义 1479">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themeOverride>
</file>

<file path=ppt/theme/themeOverride11.xml><?xml version="1.0" encoding="utf-8"?>
<a:themeOverride xmlns:a="http://schemas.openxmlformats.org/drawingml/2006/main">
  <a:clrScheme name="自定义 1479">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themeOverride>
</file>

<file path=ppt/theme/themeOverride12.xml><?xml version="1.0" encoding="utf-8"?>
<a:themeOverride xmlns:a="http://schemas.openxmlformats.org/drawingml/2006/main">
  <a:clrScheme name="自定义 1479">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themeOverride>
</file>

<file path=ppt/theme/themeOverride13.xml><?xml version="1.0" encoding="utf-8"?>
<a:themeOverride xmlns:a="http://schemas.openxmlformats.org/drawingml/2006/main">
  <a:clrScheme name="自定义 1479">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themeOverride>
</file>

<file path=ppt/theme/themeOverride14.xml><?xml version="1.0" encoding="utf-8"?>
<a:themeOverride xmlns:a="http://schemas.openxmlformats.org/drawingml/2006/main">
  <a:clrScheme name="自定义 1479">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themeOverride>
</file>

<file path=ppt/theme/themeOverride15.xml><?xml version="1.0" encoding="utf-8"?>
<a:themeOverride xmlns:a="http://schemas.openxmlformats.org/drawingml/2006/main">
  <a:clrScheme name="自定义 1479">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themeOverride>
</file>

<file path=ppt/theme/themeOverride16.xml><?xml version="1.0" encoding="utf-8"?>
<a:themeOverride xmlns:a="http://schemas.openxmlformats.org/drawingml/2006/main">
  <a:clrScheme name="自定义 1479">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themeOverride>
</file>

<file path=ppt/theme/themeOverride17.xml><?xml version="1.0" encoding="utf-8"?>
<a:themeOverride xmlns:a="http://schemas.openxmlformats.org/drawingml/2006/main">
  <a:clrScheme name="Office">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themeOverride>
</file>

<file path=ppt/theme/themeOverride4.xml><?xml version="1.0" encoding="utf-8"?>
<a:themeOverride xmlns:a="http://schemas.openxmlformats.org/drawingml/2006/main">
  <a:clrScheme name="自定义 1479">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themeOverride>
</file>

<file path=ppt/theme/themeOverride5.xml><?xml version="1.0" encoding="utf-8"?>
<a:themeOverride xmlns:a="http://schemas.openxmlformats.org/drawingml/2006/main">
  <a:clrScheme name="自定义 1479">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themeOverride>
</file>

<file path=ppt/theme/themeOverride6.xml><?xml version="1.0" encoding="utf-8"?>
<a:themeOverride xmlns:a="http://schemas.openxmlformats.org/drawingml/2006/main">
  <a:clrScheme name="自定义 1479">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themeOverride>
</file>

<file path=ppt/theme/themeOverride7.xml><?xml version="1.0" encoding="utf-8"?>
<a:themeOverride xmlns:a="http://schemas.openxmlformats.org/drawingml/2006/main">
  <a:clrScheme name="自定义 1479">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themeOverride>
</file>

<file path=ppt/theme/themeOverride8.xml><?xml version="1.0" encoding="utf-8"?>
<a:themeOverride xmlns:a="http://schemas.openxmlformats.org/drawingml/2006/main">
  <a:clrScheme name="自定义 1479">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themeOverride>
</file>

<file path=ppt/theme/themeOverride9.xml><?xml version="1.0" encoding="utf-8"?>
<a:themeOverride xmlns:a="http://schemas.openxmlformats.org/drawingml/2006/main">
  <a:clrScheme name="自定义 1479">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94</TotalTime>
  <Words>2276</Words>
  <Application>Microsoft Office PowerPoint</Application>
  <PresentationFormat>寬螢幕</PresentationFormat>
  <Paragraphs>214</Paragraphs>
  <Slides>20</Slides>
  <Notes>20</Notes>
  <HiddenSlides>0</HiddenSlides>
  <MMClips>0</MMClips>
  <ScaleCrop>false</ScaleCrop>
  <HeadingPairs>
    <vt:vector size="6" baseType="variant">
      <vt:variant>
        <vt:lpstr>使用字型</vt:lpstr>
      </vt:variant>
      <vt:variant>
        <vt:i4>16</vt:i4>
      </vt:variant>
      <vt:variant>
        <vt:lpstr>佈景主題</vt:lpstr>
      </vt:variant>
      <vt:variant>
        <vt:i4>3</vt:i4>
      </vt:variant>
      <vt:variant>
        <vt:lpstr>投影片標題</vt:lpstr>
      </vt:variant>
      <vt:variant>
        <vt:i4>20</vt:i4>
      </vt:variant>
    </vt:vector>
  </HeadingPairs>
  <TitlesOfParts>
    <vt:vector size="39" baseType="lpstr">
      <vt:lpstr>DengXian</vt:lpstr>
      <vt:lpstr>DengXian</vt:lpstr>
      <vt:lpstr>Glegoo</vt:lpstr>
      <vt:lpstr>Microsoft YaHei</vt:lpstr>
      <vt:lpstr>Microsoft YaHei</vt:lpstr>
      <vt:lpstr>Mission Gothic Regular</vt:lpstr>
      <vt:lpstr>方正中等线简体</vt:lpstr>
      <vt:lpstr>思源黑体 CN Bold</vt:lpstr>
      <vt:lpstr>思源黑体 CN Medium</vt:lpstr>
      <vt:lpstr>Aharoni</vt:lpstr>
      <vt:lpstr>Arial</vt:lpstr>
      <vt:lpstr>Calibri</vt:lpstr>
      <vt:lpstr>Calibri Light</vt:lpstr>
      <vt:lpstr>Lato Hairline</vt:lpstr>
      <vt:lpstr>Lato Light</vt:lpstr>
      <vt:lpstr>Lato Regular</vt:lpstr>
      <vt:lpstr>Office 佈景主題</vt:lpstr>
      <vt:lpstr>Office 主题​​</vt:lpstr>
      <vt:lpstr>1_Office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堃豪 吳</dc:creator>
  <cp:lastModifiedBy>堃豪 吳</cp:lastModifiedBy>
  <cp:revision>19</cp:revision>
  <dcterms:created xsi:type="dcterms:W3CDTF">2023-02-16T07:52:24Z</dcterms:created>
  <dcterms:modified xsi:type="dcterms:W3CDTF">2023-02-16T09:26:49Z</dcterms:modified>
</cp:coreProperties>
</file>